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vnd.ms-photo" Extension="wdp"/>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drawingml.chart+xml" PartName="/ppt/charts/chart4.xml"/>
  <Override ContentType="application/vnd.openxmlformats-officedocument.drawingml.chart+xml" PartName="/ppt/charts/chart5.xml"/>
  <Override ContentType="application/vnd.openxmlformats-officedocument.drawingml.chart+xml" PartName="/ppt/charts/chart6.xml"/>
  <Override ContentType="application/vnd.openxmlformats-officedocument.drawingml.chart+xml" PartName="/ppt/charts/chart7.xml"/>
  <Override ContentType="application/vnd.openxmlformats-officedocument.drawingml.chart+xml" PartName="/ppt/charts/chart8.xml"/>
  <Override ContentType="application/vnd.openxmlformats-officedocument.drawingml.chart+xml" PartName="/ppt/charts/chart9.xml"/>
  <Override ContentType="application/vnd.openxmlformats-officedocument.drawingml.chart+xml" PartName="/ppt/charts/chart10.xml"/>
  <Override ContentType="application/vnd.openxmlformats-officedocument.drawingml.chart+xml" PartName="/ppt/charts/chart11.xml"/>
  <Override ContentType="application/vnd.openxmlformats-officedocument.drawingml.chart+xml" PartName="/ppt/charts/chart12.xml"/>
  <Override ContentType="application/vnd.openxmlformats-officedocument.drawingml.chart+xml" PartName="/ppt/charts/chart13.xml"/>
  <Override ContentType="application/vnd.openxmlformats-officedocument.drawingml.chart+xml" PartName="/ppt/charts/chart14.xml"/>
  <Override ContentType="application/vnd.openxmlformats-officedocument.drawingml.chart+xml" PartName="/ppt/charts/chart15.xml"/>
  <Override ContentType="application/vnd.openxmlformats-officedocument.drawingml.chart+xml" PartName="/ppt/charts/chart16.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ms-office.chartcolorstyle+xml" PartName="/ppt/charts/colors4.xml"/>
  <Override ContentType="application/vnd.ms-office.chartcolorstyle+xml" PartName="/ppt/charts/colors5.xml"/>
  <Override ContentType="application/vnd.ms-office.chartcolorstyle+xml" PartName="/ppt/charts/colors6.xml"/>
  <Override ContentType="application/vnd.ms-office.chartcolorstyle+xml" PartName="/ppt/charts/colors7.xml"/>
  <Override ContentType="application/vnd.ms-office.chartcolorstyle+xml" PartName="/ppt/charts/colors8.xml"/>
  <Override ContentType="application/vnd.ms-office.chartcolorstyle+xml" PartName="/ppt/charts/colors9.xml"/>
  <Override ContentType="application/vnd.ms-office.chartcolorstyle+xml" PartName="/ppt/charts/colors10.xml"/>
  <Override ContentType="application/vnd.ms-office.chartcolorstyle+xml" PartName="/ppt/charts/colors11.xml"/>
  <Override ContentType="application/vnd.ms-office.chartstyle+xml" PartName="/ppt/charts/style1.xml"/>
  <Override ContentType="application/vnd.ms-office.chartstyle+xml" PartName="/ppt/charts/style2.xml"/>
  <Override ContentType="application/vnd.ms-office.chartstyle+xml" PartName="/ppt/charts/style3.xml"/>
  <Override ContentType="application/vnd.ms-office.chartstyle+xml" PartName="/ppt/charts/style4.xml"/>
  <Override ContentType="application/vnd.ms-office.chartstyle+xml" PartName="/ppt/charts/style5.xml"/>
  <Override ContentType="application/vnd.ms-office.chartstyle+xml" PartName="/ppt/charts/style6.xml"/>
  <Override ContentType="application/vnd.ms-office.chartstyle+xml" PartName="/ppt/charts/style7.xml"/>
  <Override ContentType="application/vnd.ms-office.chartstyle+xml" PartName="/ppt/charts/style8.xml"/>
  <Override ContentType="application/vnd.ms-office.chartstyle+xml" PartName="/ppt/charts/style9.xml"/>
  <Override ContentType="application/vnd.ms-office.chartstyle+xml" PartName="/ppt/charts/style10.xml"/>
  <Override ContentType="application/vnd.ms-office.chartstyle+xml" PartName="/ppt/charts/style1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47.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703" r:id="rId2"/>
  </p:sldMasterIdLst>
  <p:notesMasterIdLst>
    <p:notesMasterId r:id="rId3"/>
  </p:notesMasterIdLst>
  <p:sldIdLst>
    <p:sldId id="446" r:id="rId4"/>
    <p:sldId id="428" r:id="rId5"/>
    <p:sldId id="368" r:id="rId6"/>
    <p:sldId id="370" r:id="rId7"/>
    <p:sldId id="373" r:id="rId8"/>
    <p:sldId id="424" r:id="rId9"/>
    <p:sldId id="415" r:id="rId10"/>
    <p:sldId id="423" r:id="rId11"/>
    <p:sldId id="426" r:id="rId12"/>
    <p:sldId id="411" r:id="rId13"/>
    <p:sldId id="414" r:id="rId14"/>
    <p:sldId id="429" r:id="rId15"/>
    <p:sldId id="393" r:id="rId16"/>
    <p:sldId id="425" r:id="rId17"/>
    <p:sldId id="409" r:id="rId18"/>
    <p:sldId id="433" r:id="rId19"/>
    <p:sldId id="434" r:id="rId20"/>
    <p:sldId id="435" r:id="rId21"/>
    <p:sldId id="436" r:id="rId22"/>
    <p:sldId id="437" r:id="rId23"/>
    <p:sldId id="438" r:id="rId24"/>
    <p:sldId id="430" r:id="rId25"/>
    <p:sldId id="417" r:id="rId26"/>
    <p:sldId id="418" r:id="rId27"/>
    <p:sldId id="419" r:id="rId28"/>
    <p:sldId id="413" r:id="rId29"/>
    <p:sldId id="412" r:id="rId30"/>
    <p:sldId id="422" r:id="rId31"/>
    <p:sldId id="420" r:id="rId32"/>
    <p:sldId id="421" r:id="rId33"/>
    <p:sldId id="416" r:id="rId34"/>
    <p:sldId id="431" r:id="rId35"/>
    <p:sldId id="399" r:id="rId36"/>
    <p:sldId id="445" r:id="rId37"/>
    <p:sldId id="432" r:id="rId38"/>
    <p:sldId id="427" r:id="rId39"/>
    <p:sldId id="406" r:id="rId40"/>
    <p:sldId id="400" r:id="rId41"/>
    <p:sldId id="408" r:id="rId42"/>
    <p:sldId id="394" r:id="rId43"/>
    <p:sldId id="407" r:id="rId44"/>
    <p:sldId id="405" r:id="rId45"/>
    <p:sldId id="439" r:id="rId46"/>
    <p:sldId id="440" r:id="rId47"/>
    <p:sldId id="441" r:id="rId48"/>
    <p:sldId id="442" r:id="rId49"/>
    <p:sldId id="443" r:id="rId50"/>
    <p:sldId id="444" r:id="rId51"/>
  </p:sldIdLst>
  <p:sldSz cx="12192000" cy="6858000"/>
  <p:notesSz cx="6858000" cy="9144000"/>
  <p:custDataLst>
    <p:tags r:id="rId5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721" autoAdjust="0"/>
    <p:restoredTop sz="94140" autoAdjust="0"/>
  </p:normalViewPr>
  <p:slideViewPr>
    <p:cSldViewPr snapToGrid="0">
      <p:cViewPr varScale="1">
        <p:scale>
          <a:sx n="92" d="100"/>
          <a:sy n="92" d="100"/>
        </p:scale>
        <p:origin x="186" y="84"/>
      </p:cViewPr>
      <p:guideLst/>
    </p:cSldViewPr>
  </p:slideViewPr>
  <p:outlineViewPr>
    <p:cViewPr>
      <p:scale>
        <a:sx n="20" d="100"/>
        <a:sy n="20" d="100"/>
      </p:scale>
      <p:origin x="0" y="0"/>
    </p:cViewPr>
  </p:outlineViewPr>
  <p:notesTextViewPr>
    <p:cViewPr>
      <p:scale>
        <a:sx n="1" d="1"/>
        <a:sy n="1" d="1"/>
      </p:scale>
      <p:origin x="0" y="0"/>
    </p:cViewPr>
  </p:notesTextViewPr>
  <p:sorterViewPr>
    <p:cViewPr>
      <p:scale>
        <a:sx n="50" d="100"/>
        <a:sy n="50" d="100"/>
      </p:scale>
      <p:origin x="0" y="-186"/>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slides/slide33.xml" Type="http://schemas.openxmlformats.org/officeDocument/2006/relationships/slide"/><Relationship Id="rId37" Target="slides/slide34.xml" Type="http://schemas.openxmlformats.org/officeDocument/2006/relationships/slide"/><Relationship Id="rId38" Target="slides/slide35.xml" Type="http://schemas.openxmlformats.org/officeDocument/2006/relationships/slide"/><Relationship Id="rId39" Target="slides/slide36.xml" Type="http://schemas.openxmlformats.org/officeDocument/2006/relationships/slide"/><Relationship Id="rId4" Target="slides/slide1.xml" Type="http://schemas.openxmlformats.org/officeDocument/2006/relationships/slide"/><Relationship Id="rId40" Target="slides/slide37.xml" Type="http://schemas.openxmlformats.org/officeDocument/2006/relationships/slide"/><Relationship Id="rId41" Target="slides/slide38.xml" Type="http://schemas.openxmlformats.org/officeDocument/2006/relationships/slide"/><Relationship Id="rId42" Target="slides/slide39.xml" Type="http://schemas.openxmlformats.org/officeDocument/2006/relationships/slide"/><Relationship Id="rId43" Target="slides/slide40.xml" Type="http://schemas.openxmlformats.org/officeDocument/2006/relationships/slide"/><Relationship Id="rId44" Target="slides/slide41.xml" Type="http://schemas.openxmlformats.org/officeDocument/2006/relationships/slide"/><Relationship Id="rId45" Target="slides/slide42.xml" Type="http://schemas.openxmlformats.org/officeDocument/2006/relationships/slide"/><Relationship Id="rId46" Target="slides/slide43.xml" Type="http://schemas.openxmlformats.org/officeDocument/2006/relationships/slide"/><Relationship Id="rId47" Target="slides/slide44.xml" Type="http://schemas.openxmlformats.org/officeDocument/2006/relationships/slide"/><Relationship Id="rId48" Target="slides/slide45.xml" Type="http://schemas.openxmlformats.org/officeDocument/2006/relationships/slide"/><Relationship Id="rId49" Target="slides/slide46.xml" Type="http://schemas.openxmlformats.org/officeDocument/2006/relationships/slide"/><Relationship Id="rId5" Target="slides/slide2.xml" Type="http://schemas.openxmlformats.org/officeDocument/2006/relationships/slide"/><Relationship Id="rId50" Target="slides/slide47.xml" Type="http://schemas.openxmlformats.org/officeDocument/2006/relationships/slide"/><Relationship Id="rId51" Target="slides/slide48.xml" Type="http://schemas.openxmlformats.org/officeDocument/2006/relationships/slide"/><Relationship Id="rId52" Target="tags/tag1.xml" Type="http://schemas.openxmlformats.org/officeDocument/2006/relationships/tags"/><Relationship Id="rId53" Target="presProps.xml" Type="http://schemas.openxmlformats.org/officeDocument/2006/relationships/presProps"/><Relationship Id="rId54" Target="viewProps.xml" Type="http://schemas.openxmlformats.org/officeDocument/2006/relationships/viewProps"/><Relationship Id="rId55" Target="theme/theme1.xml" Type="http://schemas.openxmlformats.org/officeDocument/2006/relationships/theme"/><Relationship Id="rId56" Target="tableStyles.xml" Type="http://schemas.openxmlformats.org/officeDocument/2006/relationships/tableStyles"/><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s>
</file>

<file path=ppt/charts/_rels/chart10.xml.rels><?xml version="1.0" encoding="UTF-8" standalone="yes"?><Relationships xmlns="http://schemas.openxmlformats.org/package/2006/relationships"><Relationship Id="rId1" Target="../embeddings/Microsoft_Excel_Worksheet10.xlsx" Type="http://schemas.openxmlformats.org/officeDocument/2006/relationships/package"/><Relationship Id="rId2" Target="colors5.xml" Type="http://schemas.microsoft.com/office/2011/relationships/chartColorStyle"/><Relationship Id="rId3" Target="style5.xml" Type="http://schemas.microsoft.com/office/2011/relationships/chartStyle"/></Relationships>
</file>

<file path=ppt/charts/_rels/chart11.xml.rels><?xml version="1.0" encoding="UTF-8" standalone="yes"?><Relationships xmlns="http://schemas.openxmlformats.org/package/2006/relationships"><Relationship Id="rId1" Target="../embeddings/Microsoft_Excel_Worksheet11.xlsx" Type="http://schemas.openxmlformats.org/officeDocument/2006/relationships/package"/><Relationship Id="rId2" Target="colors6.xml" Type="http://schemas.microsoft.com/office/2011/relationships/chartColorStyle"/><Relationship Id="rId3" Target="style6.xml" Type="http://schemas.microsoft.com/office/2011/relationships/chartStyle"/></Relationships>
</file>

<file path=ppt/charts/_rels/chart12.xml.rels><?xml version="1.0" encoding="UTF-8" standalone="yes"?><Relationships xmlns="http://schemas.openxmlformats.org/package/2006/relationships"><Relationship Id="rId1" Target="../embeddings/Microsoft_Excel_Worksheet12.xlsx" Type="http://schemas.openxmlformats.org/officeDocument/2006/relationships/package"/><Relationship Id="rId2" Target="colors7.xml" Type="http://schemas.microsoft.com/office/2011/relationships/chartColorStyle"/><Relationship Id="rId3" Target="style7.xml" Type="http://schemas.microsoft.com/office/2011/relationships/chartStyle"/></Relationships>
</file>

<file path=ppt/charts/_rels/chart13.xml.rels><?xml version="1.0" encoding="UTF-8" standalone="yes"?><Relationships xmlns="http://schemas.openxmlformats.org/package/2006/relationships"><Relationship Id="rId1" Target="../embeddings/Microsoft_Excel_Worksheet13.xlsx" Type="http://schemas.openxmlformats.org/officeDocument/2006/relationships/package"/><Relationship Id="rId2" Target="colors8.xml" Type="http://schemas.microsoft.com/office/2011/relationships/chartColorStyle"/><Relationship Id="rId3" Target="style8.xml" Type="http://schemas.microsoft.com/office/2011/relationships/chartStyle"/></Relationships>
</file>

<file path=ppt/charts/_rels/chart14.xml.rels><?xml version="1.0" encoding="UTF-8" standalone="yes"?><Relationships xmlns="http://schemas.openxmlformats.org/package/2006/relationships"><Relationship Id="rId1" Target="../embeddings/Microsoft_Excel_Worksheet14.xlsx" Type="http://schemas.openxmlformats.org/officeDocument/2006/relationships/package"/><Relationship Id="rId2" Target="colors9.xml" Type="http://schemas.microsoft.com/office/2011/relationships/chartColorStyle"/><Relationship Id="rId3" Target="style9.xml" Type="http://schemas.microsoft.com/office/2011/relationships/chartStyle"/></Relationships>
</file>

<file path=ppt/charts/_rels/chart15.xml.rels><?xml version="1.0" encoding="UTF-8" standalone="yes"?><Relationships xmlns="http://schemas.openxmlformats.org/package/2006/relationships"><Relationship Id="rId1" Target="../embeddings/Microsoft_Excel_Worksheet15.xlsx" Type="http://schemas.openxmlformats.org/officeDocument/2006/relationships/package"/><Relationship Id="rId2" Target="colors10.xml" Type="http://schemas.microsoft.com/office/2011/relationships/chartColorStyle"/><Relationship Id="rId3" Target="style10.xml" Type="http://schemas.microsoft.com/office/2011/relationships/chartStyle"/></Relationships>
</file>

<file path=ppt/charts/_rels/chart16.xml.rels><?xml version="1.0" encoding="UTF-8" standalone="yes"?><Relationships xmlns="http://schemas.openxmlformats.org/package/2006/relationships"><Relationship Id="rId1" Target="../embeddings/Microsoft_Excel_Worksheet16.xlsx" Type="http://schemas.openxmlformats.org/officeDocument/2006/relationships/package"/><Relationship Id="rId2" Target="colors11.xml" Type="http://schemas.microsoft.com/office/2011/relationships/chartColorStyle"/><Relationship Id="rId3" Target="style11.xml" Type="http://schemas.microsoft.com/office/2011/relationships/chartStyl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s>
</file>

<file path=ppt/charts/_rels/chart4.xml.rels><?xml version="1.0" encoding="UTF-8" standalone="yes"?><Relationships xmlns="http://schemas.openxmlformats.org/package/2006/relationships"><Relationship Id="rId1" Target="../embeddings/Microsoft_Excel_Worksheet4.xlsx" Type="http://schemas.openxmlformats.org/officeDocument/2006/relationships/package"/></Relationships>
</file>

<file path=ppt/charts/_rels/chart5.xml.rels><?xml version="1.0" encoding="UTF-8" standalone="yes"?><Relationships xmlns="http://schemas.openxmlformats.org/package/2006/relationships"><Relationship Id="rId1" Target="../embeddings/Microsoft_Excel_Worksheet5.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_rels/chart6.xml.rels><?xml version="1.0" encoding="UTF-8" standalone="yes"?><Relationships xmlns="http://schemas.openxmlformats.org/package/2006/relationships"><Relationship Id="rId1" Target="../embeddings/Microsoft_Excel_Worksheet6.xlsx" Type="http://schemas.openxmlformats.org/officeDocument/2006/relationships/package"/></Relationships>
</file>

<file path=ppt/charts/_rels/chart7.xml.rels><?xml version="1.0" encoding="UTF-8" standalone="yes"?><Relationships xmlns="http://schemas.openxmlformats.org/package/2006/relationships"><Relationship Id="rId1" Target="../embeddings/Microsoft_Excel_Worksheet7.xlsx" Type="http://schemas.openxmlformats.org/officeDocument/2006/relationships/package"/><Relationship Id="rId2" Target="../media/image48.png" Type="http://schemas.openxmlformats.org/officeDocument/2006/relationships/image"/><Relationship Id="rId3" Target="colors2.xml" Type="http://schemas.microsoft.com/office/2011/relationships/chartColorStyle"/><Relationship Id="rId4" Target="style2.xml" Type="http://schemas.microsoft.com/office/2011/relationships/chartStyle"/></Relationships>
</file>

<file path=ppt/charts/_rels/chart8.xml.rels><?xml version="1.0" encoding="UTF-8" standalone="yes"?><Relationships xmlns="http://schemas.openxmlformats.org/package/2006/relationships"><Relationship Id="rId1" Target="../embeddings/Microsoft_Excel_Worksheet8.xlsx" Type="http://schemas.openxmlformats.org/officeDocument/2006/relationships/package"/><Relationship Id="rId2" Target="../media/image49.png" Type="http://schemas.openxmlformats.org/officeDocument/2006/relationships/image"/><Relationship Id="rId3" Target="colors3.xml" Type="http://schemas.microsoft.com/office/2011/relationships/chartColorStyle"/><Relationship Id="rId4" Target="style3.xml" Type="http://schemas.microsoft.com/office/2011/relationships/chartStyle"/></Relationships>
</file>

<file path=ppt/charts/_rels/chart9.xml.rels><?xml version="1.0" encoding="UTF-8" standalone="yes"?><Relationships xmlns="http://schemas.openxmlformats.org/package/2006/relationships"><Relationship Id="rId1" Target="../embeddings/Microsoft_Excel_Worksheet9.xlsx" Type="http://schemas.openxmlformats.org/officeDocument/2006/relationships/package"/><Relationship Id="rId2" Target="../media/image48.png" Type="http://schemas.openxmlformats.org/officeDocument/2006/relationships/image"/><Relationship Id="rId3" Target="colors4.xml" Type="http://schemas.microsoft.com/office/2011/relationships/chartColorStyle"/><Relationship Id="rId4" Target="style4.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46453233808279037"/>
          <c:y val="0.043609440326690674"/>
          <c:w val="0.91511678695678711"/>
          <c:h val="0.90484756231307983"/>
        </c:manualLayout>
      </c:layout>
      <c:pieChart>
        <c:varyColors val="1"/>
        <c:ser>
          <c:idx val="0"/>
          <c:order val="0"/>
          <c:tx>
            <c:strRef>
              <c:f>Sheet1!$B$1</c:f>
              <c:strCache>
                <c:ptCount val="1"/>
                <c:pt idx="0">
                  <c:v>份额</c:v>
                </c:pt>
              </c:strCache>
            </c:strRef>
          </c:tx>
          <c:spPr>
            <a:ln w="28575">
              <a:solidFill>
                <a:schemeClr val="tx1"/>
              </a:solidFill>
            </a:ln>
          </c:spPr>
          <c:dPt>
            <c:idx val="0"/>
            <c:invertIfNegative val="1"/>
            <c:spPr>
              <a:solidFill>
                <a:schemeClr val="bg1"/>
              </a:solidFill>
              <a:ln w="28575">
                <a:solidFill>
                  <a:schemeClr val="bg1"/>
                </a:solidFill>
              </a:ln>
              <a:effectLst/>
            </c:spPr>
            <c:extLst>
              <c:ext xmlns:c16="http://schemas.microsoft.com/office/drawing/2014/chart" uri="{C3380CC4-5D6E-409C-BE32-E72D297353CC}">
                <c16:uniqueId val="{00000001-EE8C-4BC4-A9B4-F7959CB7C9DF}"/>
              </c:ext>
            </c:extLst>
          </c:dPt>
          <c:dPt>
            <c:idx val="1"/>
            <c:invertIfNegative val="1"/>
            <c:spPr>
              <a:noFill/>
              <a:ln w="28575">
                <a:solidFill>
                  <a:schemeClr val="bg1"/>
                </a:solidFill>
              </a:ln>
              <a:effectLst/>
            </c:spPr>
            <c:extLst>
              <c:ext xmlns:c16="http://schemas.microsoft.com/office/drawing/2014/chart" uri="{C3380CC4-5D6E-409C-BE32-E72D297353CC}">
                <c16:uniqueId val="{00000003-EE8C-4BC4-A9B4-F7959CB7C9DF}"/>
              </c:ext>
            </c:extLst>
          </c:dPt>
          <c:cat>
            <c:strRef>
              <c:f>Sheet1!$A$2:$A$3</c:f>
              <c:strCache>
                <c:ptCount val="2"/>
                <c:pt idx="0">
                  <c:v>已完成</c:v>
                </c:pt>
                <c:pt idx="1">
                  <c:v>待完成</c:v>
                </c:pt>
              </c:strCache>
            </c:strRef>
          </c:cat>
          <c:val>
            <c:numRef>
              <c:f>Sheet1!$B$2:$B$3</c:f>
              <c:numCache>
                <c:formatCode>0%</c:formatCode>
                <c:ptCount val="2"/>
                <c:pt idx="0">
                  <c:v>0.56</c:v>
                </c:pt>
                <c:pt idx="1">
                  <c:v>0.44</c:v>
                </c:pt>
              </c:numCache>
            </c:numRef>
          </c:val>
          <c:extLst>
            <c:ext xmlns:c16="http://schemas.microsoft.com/office/drawing/2014/chart" uri="{C3380CC4-5D6E-409C-BE32-E72D297353CC}">
              <c16:uniqueId val="{00000004-EE8C-4BC4-A9B4-F7959CB7C9DF}"/>
            </c:ext>
          </c:extLst>
        </c:ser>
        <c:ser>
          <c:idx val="1"/>
          <c:order val="1"/>
          <c:tx>
            <c:strRef>
              <c:f>Sheet1!$C$1</c:f>
              <c:strCache>
                <c:ptCount val="1"/>
                <c:pt idx="0">
                  <c:v>列1</c:v>
                </c:pt>
              </c:strCache>
            </c:strRef>
          </c:tx>
          <c:dPt>
            <c:idx val="0"/>
            <c:invertIfNegative val="1"/>
            <c:spPr>
              <a:solidFill>
                <a:schemeClr val="accent1"/>
              </a:solidFill>
              <a:ln w="19050">
                <a:solidFill>
                  <a:schemeClr val="lt1"/>
                </a:solidFill>
              </a:ln>
              <a:effectLst/>
            </c:spPr>
            <c:extLst>
              <c:ext xmlns:c16="http://schemas.microsoft.com/office/drawing/2014/chart" uri="{C3380CC4-5D6E-409C-BE32-E72D297353CC}">
                <c16:uniqueId val="{00000006-EE8C-4BC4-A9B4-F7959CB7C9DF}"/>
              </c:ext>
            </c:extLst>
          </c:dPt>
          <c:dPt>
            <c:idx val="1"/>
            <c:invertIfNegative val="1"/>
            <c:spPr>
              <a:solidFill>
                <a:schemeClr val="accent2"/>
              </a:solidFill>
              <a:ln w="19050">
                <a:solidFill>
                  <a:schemeClr val="lt1"/>
                </a:solidFill>
              </a:ln>
              <a:effectLst/>
            </c:spPr>
            <c:extLst>
              <c:ext xmlns:c16="http://schemas.microsoft.com/office/drawing/2014/chart" uri="{C3380CC4-5D6E-409C-BE32-E72D297353CC}">
                <c16:uniqueId val="{00000008-EE8C-4BC4-A9B4-F7959CB7C9DF}"/>
              </c:ext>
            </c:extLst>
          </c:dPt>
          <c:cat>
            <c:strRef>
              <c:f>Sheet1!$A$2:$A$3</c:f>
              <c:strCache>
                <c:ptCount val="2"/>
                <c:pt idx="0">
                  <c:v>已完成</c:v>
                </c:pt>
                <c:pt idx="1">
                  <c:v>待完成</c:v>
                </c:pt>
              </c:strCache>
            </c:strRef>
          </c:cat>
          <c:val>
            <c:numRef>
              <c:f>Sheet1!$C$2:$C$3</c:f>
              <c:numCache>
                <c:formatCode>General</c:formatCode>
                <c:ptCount val="2"/>
              </c:numCache>
            </c:numRef>
          </c:val>
          <c:extLst>
            <c:ext xmlns:c16="http://schemas.microsoft.com/office/drawing/2014/chart" uri="{C3380CC4-5D6E-409C-BE32-E72D297353CC}">
              <c16:uniqueId val="{00000009-EE8C-4BC4-A9B4-F7959CB7C9DF}"/>
            </c:ext>
          </c:extLst>
        </c:ser>
        <c:dLbls>
          <c:showLegendKey val="0"/>
          <c:showVal val="0"/>
          <c:showCatName val="0"/>
          <c:showSerName val="0"/>
          <c:showPercent val="0"/>
          <c:showBubbleSize val="0"/>
          <c:showLeaderLines val="0"/>
        </c:dLbls>
        <c:firstSliceAng/>
      </c:pieChart>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hart10.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19697999581694603"/>
          <c:y val="0.016416106373071671"/>
          <c:w val="0.96060401201248169"/>
          <c:h val="0.89806443452835083"/>
        </c:manualLayout>
      </c:layout>
      <c:lineChart>
        <c:grouping/>
        <c:varyColors val="0"/>
        <c:ser>
          <c:idx val="0"/>
          <c:order val="0"/>
          <c:tx>
            <c:strRef>
              <c:f>Sheet1!$B$1</c:f>
              <c:strCache>
                <c:ptCount val="1"/>
                <c:pt idx="0">
                  <c:v>系列 1</c:v>
                </c:pt>
              </c:strCache>
            </c:strRef>
          </c:tx>
          <c:spPr>
            <a:ln w="28575" cap="rnd">
              <a:solidFill>
                <a:srgbClr val="2E72F1"/>
              </a:solidFill>
              <a:round/>
            </a:ln>
            <a:effectLst/>
          </c:spPr>
          <c:marker>
            <c:symbol val="circle"/>
            <c:size val="10"/>
            <c:spPr>
              <a:solidFill>
                <a:schemeClr val="bg1"/>
              </a:solidFill>
              <a:ln w="28575">
                <a:solidFill>
                  <a:srgbClr val="2E72F1"/>
                </a:solidFill>
              </a:ln>
              <a:effectLst/>
            </c:spPr>
          </c:marker>
          <c:dLbls>
            <c:dLbl>
              <c:idx val="0"/>
              <c:dLblPos val="t"/>
              <c:showLegendKey val="0"/>
              <c:showVal val="1"/>
              <c:showCatName val="0"/>
              <c:showSerName val="0"/>
              <c:showPercent val="0"/>
              <c:showBubbleSize val="0"/>
              <c:extLst/>
            </c:dLbl>
            <c:dLbl>
              <c:idx val="1"/>
              <c:dLblPos val="t"/>
              <c:showLegendKey val="0"/>
              <c:showVal val="1"/>
              <c:showCatName val="0"/>
              <c:showSerName val="0"/>
              <c:showPercent val="0"/>
              <c:showBubbleSize val="0"/>
              <c:extLst/>
            </c:dLbl>
            <c:dLbl>
              <c:idx val="2"/>
              <c:dLblPos val="t"/>
              <c:showLegendKey val="0"/>
              <c:showVal val="1"/>
              <c:showCatName val="0"/>
              <c:showSerName val="0"/>
              <c:showPercent val="0"/>
              <c:showBubbleSize val="0"/>
              <c:extLst/>
            </c:dLbl>
            <c:dLbl>
              <c:idx val="3"/>
              <c:dLblPos val="t"/>
              <c:showLegendKey val="0"/>
              <c:showVal val="1"/>
              <c:showCatName val="0"/>
              <c:showSerName val="0"/>
              <c:showPercent val="0"/>
              <c:showBubbleSize val="0"/>
              <c:extLst/>
            </c:dLbl>
            <c:dLbl>
              <c:idx val="4"/>
              <c:dLblPos val="t"/>
              <c:showLegendKey val="0"/>
              <c:showVal val="1"/>
              <c:showCatName val="0"/>
              <c:showSerName val="0"/>
              <c:showPercent val="0"/>
              <c:showBubbleSize val="0"/>
              <c:extLst/>
            </c:dLbl>
            <c:dLbl>
              <c:idx val="5"/>
              <c:dLblPos val="t"/>
              <c:showLegendKey val="0"/>
              <c:showVal val="1"/>
              <c:showCatName val="0"/>
              <c:showSerName val="0"/>
              <c:showPercent val="0"/>
              <c:showBubbleSize val="0"/>
              <c:extLst/>
            </c:dLbl>
            <c:dLbl>
              <c:idx val="6"/>
              <c:dLblPos val="t"/>
              <c:showLegendKey val="0"/>
              <c:showVal val="1"/>
              <c:showCatName val="0"/>
              <c:showSerName val="0"/>
              <c:showPercent val="0"/>
              <c:showBubbleSize val="0"/>
              <c:extLst/>
            </c:dLbl>
            <c:dLbl>
              <c:idx val="7"/>
              <c:dLblPos val="t"/>
              <c:showLegendKey val="0"/>
              <c:showVal val="1"/>
              <c:showCatName val="0"/>
              <c:showSerName val="0"/>
              <c:showPercent val="0"/>
              <c:showBubbleSize val="0"/>
              <c:extLst/>
            </c:dLbl>
            <c:dLbl>
              <c:idx val="8"/>
              <c:dLblPos val="t"/>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sz="1197" b="0" i="0" u="none" strike="noStrike" kern="1200" baseline="0" smtId="4294967295">
                    <a:solidFill>
                      <a:schemeClr val="tx1">
                        <a:lumMod val="75000"/>
                        <a:lumOff val="25000"/>
                      </a:schemeClr>
                    </a:solidFill>
                    <a:latin typeface="+mn-lt"/>
                    <a:ea typeface="+mn-ea"/>
                    <a:cs typeface="+mn-cs"/>
                  </a:defRPr>
                </a:pPr>
                <a:endParaRPr sz="1197" b="0" i="0" u="none" strike="noStrike" kern="1200" baseline="0" smtId="4294967295">
                  <a:solidFill>
                    <a:schemeClr val="tx1">
                      <a:lumMod val="75000"/>
                      <a:lumOff val="25000"/>
                    </a:schemeClr>
                  </a:solidFill>
                  <a:latin typeface="+mn-lt"/>
                  <a:ea typeface="+mn-ea"/>
                  <a:cs typeface="+mn-cs"/>
                </a:endParaRPr>
              </a:p>
            </c:txPr>
            <c:dLblPos val="t"/>
            <c:showLegendKey val="0"/>
            <c:showVal val="1"/>
            <c:showCatName val="0"/>
            <c:showSerName val="0"/>
            <c:showPercent val="0"/>
            <c:showBubbleSize val="0"/>
            <c:extLst/>
          </c:dLbls>
          <c:cat>
            <c:numRef>
              <c:f>Sheet1!$A$2:$A$10</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Sheet1!$B$2:$B$10</c:f>
              <c:numCache>
                <c:formatCode>General</c:formatCode>
                <c:ptCount val="9"/>
                <c:pt idx="0">
                  <c:v>3.5</c:v>
                </c:pt>
                <c:pt idx="1">
                  <c:v>4.5</c:v>
                </c:pt>
                <c:pt idx="2">
                  <c:v>3.7</c:v>
                </c:pt>
                <c:pt idx="3">
                  <c:v>5</c:v>
                </c:pt>
                <c:pt idx="4">
                  <c:v>4.2</c:v>
                </c:pt>
                <c:pt idx="5">
                  <c:v>5.7</c:v>
                </c:pt>
                <c:pt idx="6">
                  <c:v>5.3</c:v>
                </c:pt>
                <c:pt idx="7">
                  <c:v>4.1</c:v>
                </c:pt>
                <c:pt idx="8">
                  <c:v>4</c:v>
                </c:pt>
              </c:numCache>
            </c:numRef>
          </c:val>
          <c:smooth val="0"/>
          <c:extLst>
            <c:ext xmlns:c16="http://schemas.microsoft.com/office/drawing/2014/chart" uri="{C3380CC4-5D6E-409C-BE32-E72D297353CC}">
              <c16:uniqueId val="{00000000-FBAE-4F78-870D-2E353258A74D}"/>
            </c:ext>
          </c:extLst>
        </c:ser>
        <c:dLbls>
          <c:showLegendKey val="0"/>
          <c:showVal val="0"/>
          <c:showCatName val="0"/>
          <c:showSerName val="0"/>
          <c:showPercent val="0"/>
          <c:showBubbleSize val="0"/>
          <c:showLeaderLines val="0"/>
        </c:dLbls>
        <c:dropLines>
          <c:spPr>
            <a:ln w="9525" cap="flat" cmpd="sng" algn="ctr">
              <a:solidFill>
                <a:schemeClr val="bg1">
                  <a:lumMod val="85000"/>
                </a:schemeClr>
              </a:solidFill>
              <a:round/>
            </a:ln>
            <a:effectLst/>
          </c:spPr>
        </c:dropLines>
        <c:axId val="293021648"/>
        <c:axId val="293022208"/>
      </c:lineChart>
      <c:catAx>
        <c:axId val="293021648"/>
        <c:scaling>
          <c:orientation/>
        </c:scaling>
        <c:delete val="0"/>
        <c:axPos val="b"/>
        <c:numFmt formatCode="General" sourceLinked="1"/>
        <c:majorTickMark val="none"/>
        <c:minorTickMark val="none"/>
        <c:spPr>
          <a:noFill/>
          <a:ln w="9525" cap="flat" cmpd="sng" algn="ctr">
            <a:noFill/>
            <a:round/>
          </a:ln>
          <a:effectLst/>
        </c:spPr>
        <c:txPr>
          <a:bodyPr rot="-60000000" spcFirstLastPara="1" vertOverflow="ellipsis" vert="horz" wrap="square" anchor="ctr" anchorCtr="1"/>
          <a:p>
            <a:pPr>
              <a:defRPr sz="1200" b="0" i="0" u="none" strike="noStrike" kern="1200" baseline="0" smtId="4294967295">
                <a:solidFill>
                  <a:schemeClr val="bg1"/>
                </a:solidFill>
                <a:latin typeface="+mn-lt"/>
                <a:ea typeface="+mn-ea"/>
                <a:cs typeface="+mn-cs"/>
              </a:defRPr>
            </a:pPr>
            <a:endParaRPr sz="1200" b="0" i="0" u="none" strike="noStrike" kern="1200" baseline="0" smtId="4294967295">
              <a:solidFill>
                <a:schemeClr val="bg1"/>
              </a:solidFill>
              <a:latin typeface="+mn-lt"/>
              <a:ea typeface="+mn-ea"/>
              <a:cs typeface="+mn-cs"/>
            </a:endParaRPr>
          </a:p>
        </c:txPr>
        <c:crossAx val="293022208"/>
        <c:crosses val="autoZero"/>
        <c:auto val="0"/>
        <c:lblAlgn val="ctr"/>
        <c:lblOffset/>
        <c:noMultiLvlLbl val="0"/>
      </c:catAx>
      <c:valAx>
        <c:axId val="293022208"/>
        <c:scaling>
          <c:orientation/>
        </c:scaling>
        <c:delete val="1"/>
        <c:axPos val="l"/>
        <c:numFmt formatCode="General" sourceLinked="1"/>
        <c:majorTickMark val="none"/>
        <c:minorTickMark val="none"/>
        <c:crossAx val="293021648"/>
        <c:crossBetween val="midCat"/>
      </c:valAx>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hart1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clustered"/>
        <c:varyColors val="0"/>
        <c:ser>
          <c:idx val="0"/>
          <c:order val="0"/>
          <c:tx>
            <c:strRef>
              <c:f>Sheet1!$B$1</c:f>
              <c:strCache>
                <c:ptCount val="1"/>
                <c:pt idx="0">
                  <c:v>辅助列（勿动）</c:v>
                </c:pt>
              </c:strCache>
            </c:strRef>
          </c:tx>
          <c:spPr>
            <a:solidFill>
              <a:schemeClr val="bg1">
                <a:lumMod val="95000"/>
              </a:schemeClr>
            </a:solidFill>
            <a:ln>
              <a:noFill/>
            </a:ln>
            <a:effectLst/>
          </c:spPr>
          <c:invertIfNegative val="0"/>
          <c:cat>
            <c:strRef>
              <c:f>Sheet1!$A$2:$A$5</c:f>
              <c:strCache>
                <c:ptCount val="4"/>
                <c:pt idx="0">
                  <c:v>产品A</c:v>
                </c:pt>
                <c:pt idx="1">
                  <c:v>产品B</c:v>
                </c:pt>
                <c:pt idx="2">
                  <c:v>产品C</c:v>
                </c:pt>
                <c:pt idx="3">
                  <c:v>产品D</c:v>
                </c:pt>
              </c:strCache>
            </c:strRef>
          </c:cat>
          <c:val>
            <c:numRef>
              <c:f>Sheet1!$B$2:$B$5</c:f>
              <c:numCache>
                <c:formatCode>0%</c:formatCode>
                <c:ptCount val="4"/>
                <c:pt idx="0">
                  <c:v>1</c:v>
                </c:pt>
                <c:pt idx="1">
                  <c:v>1</c:v>
                </c:pt>
                <c:pt idx="2">
                  <c:v>1</c:v>
                </c:pt>
                <c:pt idx="3">
                  <c:v>1</c:v>
                </c:pt>
              </c:numCache>
            </c:numRef>
          </c:val>
          <c:extLst>
            <c:ext xmlns:c16="http://schemas.microsoft.com/office/drawing/2014/chart" uri="{C3380CC4-5D6E-409C-BE32-E72D297353CC}">
              <c16:uniqueId val="{00000000-555A-48D2-A9C8-07A2BBCF3F7B}"/>
            </c:ext>
          </c:extLst>
        </c:ser>
        <c:ser>
          <c:idx val="1"/>
          <c:order val="1"/>
          <c:tx>
            <c:strRef>
              <c:f>Sheet1!$C$1</c:f>
              <c:strCache>
                <c:ptCount val="1"/>
                <c:pt idx="0">
                  <c:v>进度列</c:v>
                </c:pt>
              </c:strCache>
            </c:strRef>
          </c:tx>
          <c:spPr>
            <a:pattFill prst="wdDnDiag">
              <a:fgClr>
                <a:srgbClr val="2E72F1"/>
              </a:fgClr>
              <a:bgClr>
                <a:srgbClr val="009BD2"/>
              </a:bgClr>
            </a:pattFill>
            <a:ln>
              <a:noFill/>
            </a:ln>
            <a:effectLst/>
          </c:spPr>
          <c:invertIfNegative val="0"/>
          <c:dLbls>
            <c:dLbl>
              <c:idx val="0"/>
              <c:dLblPos val="inEnd"/>
              <c:showLegendKey val="0"/>
              <c:showVal val="1"/>
              <c:showCatName val="0"/>
              <c:showSerName val="0"/>
              <c:showPercent val="0"/>
              <c:showBubbleSize val="0"/>
              <c:extLst/>
            </c:dLbl>
            <c:dLbl>
              <c:idx val="1"/>
              <c:dLblPos val="inEnd"/>
              <c:showLegendKey val="0"/>
              <c:showVal val="1"/>
              <c:showCatName val="0"/>
              <c:showSerName val="0"/>
              <c:showPercent val="0"/>
              <c:showBubbleSize val="0"/>
              <c:extLst/>
            </c:dLbl>
            <c:dLbl>
              <c:idx val="2"/>
              <c:dLblPos val="inEnd"/>
              <c:showLegendKey val="0"/>
              <c:showVal val="1"/>
              <c:showCatName val="0"/>
              <c:showSerName val="0"/>
              <c:showPercent val="0"/>
              <c:showBubbleSize val="0"/>
              <c:extLst/>
            </c:dLbl>
            <c:dLbl>
              <c:idx val="3"/>
              <c:dLblPos val="inEnd"/>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sz="1200" b="0" i="0" u="none" strike="noStrike" kern="1200" baseline="0" smtId="4294967295">
                    <a:solidFill>
                      <a:schemeClr val="bg1"/>
                    </a:solidFill>
                    <a:latin typeface="+mn-lt"/>
                    <a:ea typeface="+mn-ea"/>
                    <a:cs typeface="+mn-cs"/>
                  </a:defRPr>
                </a:pPr>
                <a:endParaRPr sz="1200" b="0" i="0" u="none" strike="noStrike" kern="1200" baseline="0" smtId="4294967295">
                  <a:solidFill>
                    <a:schemeClr val="bg1"/>
                  </a:solidFill>
                  <a:latin typeface="+mn-lt"/>
                  <a:ea typeface="+mn-ea"/>
                  <a:cs typeface="+mn-cs"/>
                </a:endParaRPr>
              </a:p>
            </c:txPr>
            <c:dLblPos val="inEnd"/>
            <c:showLegendKey val="0"/>
            <c:showVal val="1"/>
            <c:showCatName val="0"/>
            <c:showSerName val="0"/>
            <c:showPercent val="0"/>
            <c:showBubbleSize val="0"/>
            <c:extLst/>
          </c:dLbls>
          <c:cat>
            <c:strRef>
              <c:f>Sheet1!$A$2:$A$5</c:f>
              <c:strCache>
                <c:ptCount val="4"/>
                <c:pt idx="0">
                  <c:v>产品A</c:v>
                </c:pt>
                <c:pt idx="1">
                  <c:v>产品B</c:v>
                </c:pt>
                <c:pt idx="2">
                  <c:v>产品C</c:v>
                </c:pt>
                <c:pt idx="3">
                  <c:v>产品D</c:v>
                </c:pt>
              </c:strCache>
            </c:strRef>
          </c:cat>
          <c:val>
            <c:numRef>
              <c:f>Sheet1!$C$2:$C$5</c:f>
              <c:numCache>
                <c:formatCode>0%</c:formatCode>
                <c:ptCount val="4"/>
                <c:pt idx="0">
                  <c:v>0.9</c:v>
                </c:pt>
                <c:pt idx="1">
                  <c:v>0.85</c:v>
                </c:pt>
                <c:pt idx="2">
                  <c:v>0.76</c:v>
                </c:pt>
                <c:pt idx="3">
                  <c:v>0.68</c:v>
                </c:pt>
              </c:numCache>
            </c:numRef>
          </c:val>
          <c:extLst>
            <c:ext xmlns:c16="http://schemas.microsoft.com/office/drawing/2014/chart" uri="{C3380CC4-5D6E-409C-BE32-E72D297353CC}">
              <c16:uniqueId val="{00000001-555A-48D2-A9C8-07A2BBCF3F7B}"/>
            </c:ext>
          </c:extLst>
        </c:ser>
        <c:dLbls>
          <c:showLegendKey val="0"/>
          <c:showVal val="0"/>
          <c:showCatName val="0"/>
          <c:showSerName val="0"/>
          <c:showPercent val="0"/>
          <c:showBubbleSize val="0"/>
          <c:showLeaderLines val="0"/>
        </c:dLbls>
        <c:gapWidth val="90"/>
        <c:overlap val="100"/>
        <c:axId val="293025568"/>
        <c:axId val="293026128"/>
      </c:barChart>
      <c:catAx>
        <c:axId val="293025568"/>
        <c:scaling>
          <c:orientation val="maxMin"/>
        </c:scaling>
        <c:delete val="0"/>
        <c:axPos val="l"/>
        <c:majorGridlines>
          <c:spPr>
            <a:ln w="9525" cap="flat" cmpd="sng" algn="ctr">
              <a:solidFill>
                <a:schemeClr val="bg1">
                  <a:lumMod val="85000"/>
                </a:schemeClr>
              </a:solidFill>
              <a:round/>
            </a:ln>
            <a:effectLst/>
          </c:spPr>
        </c:majorGridlines>
        <c:numFmt formatCode="General" sourceLinked="1"/>
        <c:majorTickMark val="none"/>
        <c:minorTickMark val="none"/>
        <c:spPr>
          <a:noFill/>
          <a:ln w="9525" cap="flat" cmpd="sng" algn="ctr">
            <a:noFill/>
            <a:round/>
          </a:ln>
          <a:effectLst/>
        </c:spPr>
        <c:txPr>
          <a:bodyPr rot="-60000000" spcFirstLastPara="1" vertOverflow="ellipsis" vert="horz" wrap="square" anchor="ctr" anchorCtr="1"/>
          <a:p>
            <a:pPr>
              <a:defRPr sz="1197" b="0" i="0" u="none" strike="noStrike" kern="1200" baseline="0" smtId="4294967295">
                <a:solidFill>
                  <a:schemeClr val="tx1">
                    <a:lumMod val="85000"/>
                    <a:lumOff val="15000"/>
                  </a:schemeClr>
                </a:solidFill>
                <a:latin typeface="+mn-lt"/>
                <a:ea typeface="+mn-ea"/>
                <a:cs typeface="+mn-cs"/>
              </a:defRPr>
            </a:pPr>
            <a:endParaRPr sz="1197" b="0" i="0" u="none" strike="noStrike" kern="1200" baseline="0" smtId="4294967295">
              <a:solidFill>
                <a:schemeClr val="tx1">
                  <a:lumMod val="85000"/>
                  <a:lumOff val="15000"/>
                </a:schemeClr>
              </a:solidFill>
              <a:latin typeface="+mn-lt"/>
              <a:ea typeface="+mn-ea"/>
              <a:cs typeface="+mn-cs"/>
            </a:endParaRPr>
          </a:p>
        </c:txPr>
        <c:crossAx val="293026128"/>
        <c:crosses val="autoZero"/>
        <c:auto val="0"/>
        <c:lblAlgn val="ctr"/>
        <c:lblOffset/>
        <c:noMultiLvlLbl val="0"/>
      </c:catAx>
      <c:valAx>
        <c:axId val="293026128"/>
        <c:scaling>
          <c:orientation/>
          <c:max val="1"/>
        </c:scaling>
        <c:delete val="1"/>
        <c:axPos val="t"/>
        <c:numFmt formatCode="0%" sourceLinked="1"/>
        <c:majorTickMark val="out"/>
        <c:minorTickMark val="none"/>
        <c:crossAx val="293025568"/>
        <c:crossBetween val="between"/>
      </c:valAx>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hart1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clustered"/>
        <c:varyColors val="0"/>
        <c:ser>
          <c:idx val="0"/>
          <c:order val="0"/>
          <c:tx>
            <c:strRef>
              <c:f>Sheet1!$B$1</c:f>
              <c:strCache>
                <c:ptCount val="1"/>
                <c:pt idx="0">
                  <c:v>辅助列（勿动）</c:v>
                </c:pt>
              </c:strCache>
            </c:strRef>
          </c:tx>
          <c:spPr>
            <a:solidFill>
              <a:schemeClr val="bg1">
                <a:lumMod val="95000"/>
              </a:schemeClr>
            </a:solidFill>
            <a:ln>
              <a:noFill/>
            </a:ln>
            <a:effectLst/>
          </c:spPr>
          <c:invertIfNegative val="0"/>
          <c:cat>
            <c:strRef>
              <c:f>Sheet1!$A$2:$A$5</c:f>
              <c:strCache>
                <c:ptCount val="4"/>
                <c:pt idx="0">
                  <c:v>产品A</c:v>
                </c:pt>
                <c:pt idx="1">
                  <c:v>产品B</c:v>
                </c:pt>
                <c:pt idx="2">
                  <c:v>产品C</c:v>
                </c:pt>
                <c:pt idx="3">
                  <c:v>产品D</c:v>
                </c:pt>
              </c:strCache>
            </c:strRef>
          </c:cat>
          <c:val>
            <c:numRef>
              <c:f>Sheet1!$B$2:$B$5</c:f>
              <c:numCache>
                <c:formatCode>0%</c:formatCode>
                <c:ptCount val="4"/>
                <c:pt idx="0">
                  <c:v>1</c:v>
                </c:pt>
                <c:pt idx="1">
                  <c:v>1</c:v>
                </c:pt>
                <c:pt idx="2">
                  <c:v>1</c:v>
                </c:pt>
                <c:pt idx="3">
                  <c:v>1</c:v>
                </c:pt>
              </c:numCache>
            </c:numRef>
          </c:val>
          <c:extLst>
            <c:ext xmlns:c16="http://schemas.microsoft.com/office/drawing/2014/chart" uri="{C3380CC4-5D6E-409C-BE32-E72D297353CC}">
              <c16:uniqueId val="{00000000-F91A-4DE8-A610-D397B7848DEE}"/>
            </c:ext>
          </c:extLst>
        </c:ser>
        <c:ser>
          <c:idx val="1"/>
          <c:order val="1"/>
          <c:tx>
            <c:strRef>
              <c:f>Sheet1!$C$1</c:f>
              <c:strCache>
                <c:ptCount val="1"/>
                <c:pt idx="0">
                  <c:v>进度列</c:v>
                </c:pt>
              </c:strCache>
            </c:strRef>
          </c:tx>
          <c:spPr>
            <a:pattFill prst="wdDnDiag">
              <a:fgClr>
                <a:srgbClr val="0E53D0"/>
              </a:fgClr>
              <a:bgClr>
                <a:srgbClr val="2E72F1"/>
              </a:bgClr>
            </a:pattFill>
            <a:ln>
              <a:noFill/>
            </a:ln>
            <a:effectLst/>
          </c:spPr>
          <c:invertIfNegative val="0"/>
          <c:dLbls>
            <c:dLbl>
              <c:idx val="0"/>
              <c:dLblPos val="inEnd"/>
              <c:showLegendKey val="0"/>
              <c:showVal val="1"/>
              <c:showCatName val="0"/>
              <c:showSerName val="0"/>
              <c:showPercent val="0"/>
              <c:showBubbleSize val="0"/>
              <c:extLst/>
            </c:dLbl>
            <c:dLbl>
              <c:idx val="1"/>
              <c:dLblPos val="inEnd"/>
              <c:showLegendKey val="0"/>
              <c:showVal val="1"/>
              <c:showCatName val="0"/>
              <c:showSerName val="0"/>
              <c:showPercent val="0"/>
              <c:showBubbleSize val="0"/>
              <c:extLst/>
            </c:dLbl>
            <c:dLbl>
              <c:idx val="2"/>
              <c:dLblPos val="inEnd"/>
              <c:showLegendKey val="0"/>
              <c:showVal val="1"/>
              <c:showCatName val="0"/>
              <c:showSerName val="0"/>
              <c:showPercent val="0"/>
              <c:showBubbleSize val="0"/>
              <c:extLst/>
            </c:dLbl>
            <c:dLbl>
              <c:idx val="3"/>
              <c:dLblPos val="inEnd"/>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sz="1200" b="0" i="0" u="none" strike="noStrike" kern="1200" baseline="0" smtId="4294967295">
                    <a:solidFill>
                      <a:schemeClr val="bg1"/>
                    </a:solidFill>
                    <a:latin typeface="+mn-lt"/>
                    <a:ea typeface="+mn-ea"/>
                    <a:cs typeface="+mn-cs"/>
                  </a:defRPr>
                </a:pPr>
                <a:endParaRPr sz="1200" b="0" i="0" u="none" strike="noStrike" kern="1200" baseline="0" smtId="4294967295">
                  <a:solidFill>
                    <a:schemeClr val="bg1"/>
                  </a:solidFill>
                  <a:latin typeface="+mn-lt"/>
                  <a:ea typeface="+mn-ea"/>
                  <a:cs typeface="+mn-cs"/>
                </a:endParaRPr>
              </a:p>
            </c:txPr>
            <c:dLblPos val="inEnd"/>
            <c:showLegendKey val="0"/>
            <c:showVal val="1"/>
            <c:showCatName val="0"/>
            <c:showSerName val="0"/>
            <c:showPercent val="0"/>
            <c:showBubbleSize val="0"/>
            <c:extLst/>
          </c:dLbls>
          <c:cat>
            <c:strRef>
              <c:f>Sheet1!$A$2:$A$5</c:f>
              <c:strCache>
                <c:ptCount val="4"/>
                <c:pt idx="0">
                  <c:v>产品A</c:v>
                </c:pt>
                <c:pt idx="1">
                  <c:v>产品B</c:v>
                </c:pt>
                <c:pt idx="2">
                  <c:v>产品C</c:v>
                </c:pt>
                <c:pt idx="3">
                  <c:v>产品D</c:v>
                </c:pt>
              </c:strCache>
            </c:strRef>
          </c:cat>
          <c:val>
            <c:numRef>
              <c:f>Sheet1!$C$2:$C$5</c:f>
              <c:numCache>
                <c:formatCode>0%</c:formatCode>
                <c:ptCount val="4"/>
                <c:pt idx="0">
                  <c:v>0.9</c:v>
                </c:pt>
                <c:pt idx="1">
                  <c:v>0.85</c:v>
                </c:pt>
                <c:pt idx="2">
                  <c:v>0.76</c:v>
                </c:pt>
                <c:pt idx="3">
                  <c:v>0.68</c:v>
                </c:pt>
              </c:numCache>
            </c:numRef>
          </c:val>
          <c:extLst>
            <c:ext xmlns:c16="http://schemas.microsoft.com/office/drawing/2014/chart" uri="{C3380CC4-5D6E-409C-BE32-E72D297353CC}">
              <c16:uniqueId val="{00000001-F91A-4DE8-A610-D397B7848DEE}"/>
            </c:ext>
          </c:extLst>
        </c:ser>
        <c:dLbls>
          <c:showLegendKey val="0"/>
          <c:showVal val="0"/>
          <c:showCatName val="0"/>
          <c:showSerName val="0"/>
          <c:showPercent val="0"/>
          <c:showBubbleSize val="0"/>
          <c:showLeaderLines val="0"/>
        </c:dLbls>
        <c:gapWidth val="90"/>
        <c:overlap val="100"/>
        <c:axId val="293028928"/>
        <c:axId val="293029488"/>
      </c:barChart>
      <c:catAx>
        <c:axId val="293028928"/>
        <c:scaling>
          <c:orientation val="maxMin"/>
        </c:scaling>
        <c:delete val="0"/>
        <c:axPos val="l"/>
        <c:majorGridlines>
          <c:spPr>
            <a:ln w="9525" cap="flat" cmpd="sng" algn="ctr">
              <a:solidFill>
                <a:schemeClr val="bg1">
                  <a:lumMod val="85000"/>
                </a:schemeClr>
              </a:solidFill>
              <a:round/>
            </a:ln>
            <a:effectLst/>
          </c:spPr>
        </c:majorGridlines>
        <c:numFmt formatCode="General" sourceLinked="1"/>
        <c:majorTickMark val="none"/>
        <c:minorTickMark val="none"/>
        <c:spPr>
          <a:noFill/>
          <a:ln w="9525" cap="flat" cmpd="sng" algn="ctr">
            <a:noFill/>
            <a:round/>
          </a:ln>
          <a:effectLst/>
        </c:spPr>
        <c:txPr>
          <a:bodyPr rot="-60000000" spcFirstLastPara="1" vertOverflow="ellipsis" vert="horz" wrap="square" anchor="ctr" anchorCtr="1"/>
          <a:p>
            <a:pPr>
              <a:defRPr sz="1197" b="0" i="0" u="none" strike="noStrike" kern="1200" baseline="0" smtId="4294967295">
                <a:solidFill>
                  <a:schemeClr val="tx1">
                    <a:lumMod val="85000"/>
                    <a:lumOff val="15000"/>
                  </a:schemeClr>
                </a:solidFill>
                <a:latin typeface="+mn-lt"/>
                <a:ea typeface="+mn-ea"/>
                <a:cs typeface="+mn-cs"/>
              </a:defRPr>
            </a:pPr>
            <a:endParaRPr sz="1197" b="0" i="0" u="none" strike="noStrike" kern="1200" baseline="0" smtId="4294967295">
              <a:solidFill>
                <a:schemeClr val="tx1">
                  <a:lumMod val="85000"/>
                  <a:lumOff val="15000"/>
                </a:schemeClr>
              </a:solidFill>
              <a:latin typeface="+mn-lt"/>
              <a:ea typeface="+mn-ea"/>
              <a:cs typeface="+mn-cs"/>
            </a:endParaRPr>
          </a:p>
        </c:txPr>
        <c:crossAx val="293029488"/>
        <c:crosses val="autoZero"/>
        <c:auto val="0"/>
        <c:lblAlgn val="ctr"/>
        <c:lblOffset/>
        <c:noMultiLvlLbl val="0"/>
      </c:catAx>
      <c:valAx>
        <c:axId val="293029488"/>
        <c:scaling>
          <c:orientation/>
          <c:max val="1"/>
        </c:scaling>
        <c:delete val="1"/>
        <c:axPos val="t"/>
        <c:numFmt formatCode="0%" sourceLinked="1"/>
        <c:majorTickMark val="out"/>
        <c:minorTickMark val="none"/>
        <c:crossAx val="293028928"/>
        <c:crossBetween val="between"/>
      </c:valAx>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hart1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系列 1</c:v>
                </c:pt>
              </c:strCache>
            </c:strRef>
          </c:tx>
          <c:spPr>
            <a:solidFill>
              <a:schemeClr val="bg1"/>
            </a:solidFill>
            <a:ln>
              <a:noFill/>
            </a:ln>
            <a:effectLst/>
          </c:spPr>
          <c:invertIfNegative val="0"/>
          <c:dPt>
            <c:idx val="7"/>
            <c:invertIfNegative val="0"/>
            <c:spPr>
              <a:solidFill>
                <a:schemeClr val="bg1"/>
              </a:solidFill>
              <a:ln>
                <a:noFill/>
              </a:ln>
              <a:effectLst/>
            </c:spPr>
            <c:extLst>
              <c:ext xmlns:c16="http://schemas.microsoft.com/office/drawing/2014/chart" uri="{C3380CC4-5D6E-409C-BE32-E72D297353CC}">
                <c16:uniqueId val="{00000001-725D-4B29-BEB7-54BFF4416D3C}"/>
              </c:ext>
            </c:extLst>
          </c:dPt>
          <c:dLbls>
            <c:dLbl>
              <c:idx val="0"/>
              <c:showLegendKey val="0"/>
              <c:showVal val="1"/>
              <c:showCatName val="0"/>
              <c:showSerName val="0"/>
              <c:showPercent val="0"/>
              <c:showBubbleSize val="0"/>
              <c:extLst/>
            </c:dLbl>
            <c:dLbl>
              <c:idx val="1"/>
              <c:showLegendKey val="0"/>
              <c:showVal val="1"/>
              <c:showCatName val="0"/>
              <c:showSerName val="0"/>
              <c:showPercent val="0"/>
              <c:showBubbleSize val="0"/>
              <c:extLst/>
            </c:dLbl>
            <c:dLbl>
              <c:idx val="2"/>
              <c:showLegendKey val="0"/>
              <c:showVal val="1"/>
              <c:showCatName val="0"/>
              <c:showSerName val="0"/>
              <c:showPercent val="0"/>
              <c:showBubbleSize val="0"/>
              <c:extLst/>
            </c:dLbl>
            <c:dLbl>
              <c:idx val="3"/>
              <c:showLegendKey val="0"/>
              <c:showVal val="1"/>
              <c:showCatName val="0"/>
              <c:showSerName val="0"/>
              <c:showPercent val="0"/>
              <c:showBubbleSize val="0"/>
              <c:extLst/>
            </c:dLbl>
            <c:dLbl>
              <c:idx val="4"/>
              <c:showLegendKey val="0"/>
              <c:showVal val="1"/>
              <c:showCatName val="0"/>
              <c:showSerName val="0"/>
              <c:showPercent val="0"/>
              <c:showBubbleSize val="0"/>
              <c:extLst/>
            </c:dLbl>
            <c:dLbl>
              <c:idx val="5"/>
              <c:showLegendKey val="0"/>
              <c:showVal val="1"/>
              <c:showCatName val="0"/>
              <c:showSerName val="0"/>
              <c:showPercent val="0"/>
              <c:showBubbleSize val="0"/>
              <c:extLst/>
            </c:dLbl>
            <c:dLbl>
              <c:idx val="6"/>
              <c:showLegendKey val="0"/>
              <c:showVal val="1"/>
              <c:showCatName val="0"/>
              <c:showSerName val="0"/>
              <c:showPercent val="0"/>
              <c:showBubbleSize val="0"/>
              <c:extLst/>
            </c:dLbl>
            <c:dLbl>
              <c:idx val="7"/>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sz="1400" b="0" i="0" u="none" strike="noStrike" kern="1200" baseline="0" smtId="4294967295">
                    <a:solidFill>
                      <a:schemeClr val="bg1"/>
                    </a:solidFill>
                    <a:latin typeface="+mj-lt"/>
                    <a:ea typeface="+mn-ea"/>
                    <a:cs typeface="+mn-cs"/>
                  </a:defRPr>
                </a:pPr>
                <a:endParaRPr sz="1400" b="0" i="0" u="none" strike="noStrike" kern="1200" baseline="0" smtId="4294967295">
                  <a:solidFill>
                    <a:schemeClr val="bg1"/>
                  </a:solidFill>
                  <a:latin typeface="+mj-lt"/>
                  <a:ea typeface="+mn-ea"/>
                  <a:cs typeface="+mn-cs"/>
                </a:endParaRPr>
              </a:p>
            </c:txPr>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Sheet1!$A$2:$A$9</c:f>
              <c:numCache>
                <c:formatCode>General</c:formatCode>
                <c:ptCount val="8"/>
                <c:pt idx="0">
                  <c:v>2009</c:v>
                </c:pt>
                <c:pt idx="1">
                  <c:v>2010</c:v>
                </c:pt>
                <c:pt idx="2">
                  <c:v>2011</c:v>
                </c:pt>
                <c:pt idx="3">
                  <c:v>2012</c:v>
                </c:pt>
                <c:pt idx="4">
                  <c:v>2013</c:v>
                </c:pt>
                <c:pt idx="5">
                  <c:v>2014</c:v>
                </c:pt>
                <c:pt idx="6">
                  <c:v>2015</c:v>
                </c:pt>
                <c:pt idx="7">
                  <c:v>2016</c:v>
                </c:pt>
              </c:numCache>
            </c:numRef>
          </c:cat>
          <c:val>
            <c:numRef>
              <c:f>Sheet1!$B$2:$B$9</c:f>
              <c:numCache>
                <c:formatCode>General</c:formatCode>
                <c:ptCount val="8"/>
                <c:pt idx="0">
                  <c:v>4.3</c:v>
                </c:pt>
                <c:pt idx="1">
                  <c:v>2.5</c:v>
                </c:pt>
                <c:pt idx="2">
                  <c:v>3.5</c:v>
                </c:pt>
                <c:pt idx="3">
                  <c:v>4.5</c:v>
                </c:pt>
                <c:pt idx="4">
                  <c:v>7</c:v>
                </c:pt>
                <c:pt idx="5">
                  <c:v>9</c:v>
                </c:pt>
                <c:pt idx="6">
                  <c:v>10</c:v>
                </c:pt>
                <c:pt idx="7">
                  <c:v>12</c:v>
                </c:pt>
              </c:numCache>
            </c:numRef>
          </c:val>
          <c:extLst>
            <c:ext xmlns:c16="http://schemas.microsoft.com/office/drawing/2014/chart" uri="{C3380CC4-5D6E-409C-BE32-E72D297353CC}">
              <c16:uniqueId val="{00000002-725D-4B29-BEB7-54BFF4416D3C}"/>
            </c:ext>
          </c:extLst>
        </c:ser>
        <c:dLbls>
          <c:showLegendKey val="0"/>
          <c:showVal val="0"/>
          <c:showCatName val="0"/>
          <c:showSerName val="0"/>
          <c:showPercent val="0"/>
          <c:showBubbleSize val="0"/>
          <c:showLeaderLines val="0"/>
        </c:dLbls>
        <c:gapWidth val="90"/>
        <c:overlap val="-27"/>
        <c:axId val="293032288"/>
        <c:axId val="293032848"/>
      </c:barChart>
      <c:catAx>
        <c:axId val="293032288"/>
        <c:scaling>
          <c:orientation/>
        </c:scaling>
        <c:delete val="0"/>
        <c:axPos val="b"/>
        <c:numFmt formatCode="General" sourceLinked="1"/>
        <c:majorTickMark val="none"/>
        <c:minorTickMark val="none"/>
        <c:spPr>
          <a:noFill/>
          <a:ln w="9525" cap="flat" cmpd="sng" algn="ctr">
            <a:noFill/>
            <a:round/>
          </a:ln>
          <a:effectLst/>
        </c:spPr>
        <c:txPr>
          <a:bodyPr rot="-60000000" spcFirstLastPara="1" vertOverflow="ellipsis" vert="horz" wrap="square" anchor="ctr" anchorCtr="1"/>
          <a:p>
            <a:pPr>
              <a:defRPr sz="1197" b="0" i="0" u="none" strike="noStrike" kern="1200" baseline="0" smtId="4294967295">
                <a:solidFill>
                  <a:schemeClr val="bg1"/>
                </a:solidFill>
                <a:latin typeface="+mn-lt"/>
                <a:ea typeface="+mn-ea"/>
                <a:cs typeface="+mn-cs"/>
              </a:defRPr>
            </a:pPr>
            <a:endParaRPr sz="1197" b="0" i="0" u="none" strike="noStrike" kern="1200" baseline="0" smtId="4294967295">
              <a:solidFill>
                <a:schemeClr val="bg1"/>
              </a:solidFill>
              <a:latin typeface="+mn-lt"/>
              <a:ea typeface="+mn-ea"/>
              <a:cs typeface="+mn-cs"/>
            </a:endParaRPr>
          </a:p>
        </c:txPr>
        <c:crossAx val="293032848"/>
        <c:crosses val="autoZero"/>
        <c:auto val="0"/>
        <c:lblAlgn val="ctr"/>
        <c:lblOffset/>
        <c:noMultiLvlLbl val="0"/>
      </c:catAx>
      <c:valAx>
        <c:axId val="293032848"/>
        <c:scaling>
          <c:orientation/>
        </c:scaling>
        <c:delete val="1"/>
        <c:axPos val="l"/>
        <c:numFmt formatCode="General" sourceLinked="1"/>
        <c:majorTickMark val="none"/>
        <c:minorTickMark val="none"/>
        <c:crossAx val="293032288"/>
        <c:crossBetween val="between"/>
      </c:valAx>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hart1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ineChart>
        <c:grouping/>
        <c:varyColors val="0"/>
        <c:ser>
          <c:idx val="0"/>
          <c:order val="0"/>
          <c:tx>
            <c:strRef>
              <c:f>Sheet1!$B$1</c:f>
              <c:strCache>
                <c:ptCount val="1"/>
                <c:pt idx="0">
                  <c:v>系列 1</c:v>
                </c:pt>
              </c:strCache>
            </c:strRef>
          </c:tx>
          <c:spPr>
            <a:ln w="28575" cap="rnd">
              <a:solidFill>
                <a:schemeClr val="bg1"/>
              </a:solidFill>
              <a:round/>
            </a:ln>
            <a:effectLst/>
          </c:spPr>
          <c:marker>
            <c:symbol val="none"/>
          </c:marker>
          <c:dPt>
            <c:idx val="7"/>
            <c:invertIfNegative val="1"/>
            <c:marker>
              <c:symbol val="none"/>
            </c:marker>
            <c:spPr>
              <a:ln w="28575" cap="rnd">
                <a:solidFill>
                  <a:schemeClr val="bg1"/>
                </a:solidFill>
                <a:round/>
              </a:ln>
              <a:effectLst/>
            </c:spPr>
            <c:extLst>
              <c:ext xmlns:c16="http://schemas.microsoft.com/office/drawing/2014/chart" uri="{C3380CC4-5D6E-409C-BE32-E72D297353CC}">
                <c16:uniqueId val="{00000001-8841-460A-A455-DC5F164233CF}"/>
              </c:ext>
            </c:extLst>
          </c:dPt>
          <c:dLbls>
            <c:dLbl>
              <c:idx val="0"/>
              <c:dLblPos val="t"/>
              <c:showLegendKey val="0"/>
              <c:showVal val="1"/>
              <c:showCatName val="0"/>
              <c:showSerName val="0"/>
              <c:showPercent val="0"/>
              <c:showBubbleSize val="0"/>
              <c:extLst/>
            </c:dLbl>
            <c:dLbl>
              <c:idx val="1"/>
              <c:dLblPos val="t"/>
              <c:showLegendKey val="0"/>
              <c:showVal val="1"/>
              <c:showCatName val="0"/>
              <c:showSerName val="0"/>
              <c:showPercent val="0"/>
              <c:showBubbleSize val="0"/>
              <c:extLst/>
            </c:dLbl>
            <c:dLbl>
              <c:idx val="2"/>
              <c:dLblPos val="t"/>
              <c:showLegendKey val="0"/>
              <c:showVal val="1"/>
              <c:showCatName val="0"/>
              <c:showSerName val="0"/>
              <c:showPercent val="0"/>
              <c:showBubbleSize val="0"/>
              <c:extLst/>
            </c:dLbl>
            <c:dLbl>
              <c:idx val="3"/>
              <c:dLblPos val="t"/>
              <c:showLegendKey val="0"/>
              <c:showVal val="1"/>
              <c:showCatName val="0"/>
              <c:showSerName val="0"/>
              <c:showPercent val="0"/>
              <c:showBubbleSize val="0"/>
              <c:extLst/>
            </c:dLbl>
            <c:dLbl>
              <c:idx val="4"/>
              <c:dLblPos val="t"/>
              <c:showLegendKey val="0"/>
              <c:showVal val="1"/>
              <c:showCatName val="0"/>
              <c:showSerName val="0"/>
              <c:showPercent val="0"/>
              <c:showBubbleSize val="0"/>
              <c:extLst/>
            </c:dLbl>
            <c:dLbl>
              <c:idx val="5"/>
              <c:dLblPos val="t"/>
              <c:showLegendKey val="0"/>
              <c:showVal val="1"/>
              <c:showCatName val="0"/>
              <c:showSerName val="0"/>
              <c:showPercent val="0"/>
              <c:showBubbleSize val="0"/>
              <c:extLst/>
            </c:dLbl>
            <c:dLbl>
              <c:idx val="6"/>
              <c:dLblPos val="t"/>
              <c:showLegendKey val="0"/>
              <c:showVal val="1"/>
              <c:showCatName val="0"/>
              <c:showSerName val="0"/>
              <c:showPercent val="0"/>
              <c:showBubbleSize val="0"/>
              <c:extLst/>
            </c:dLbl>
            <c:dLbl>
              <c:idx val="7"/>
              <c:dLblPos val="t"/>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sz="1400" b="0" i="0" u="none" strike="noStrike" kern="1200" baseline="0" smtId="4294967295">
                    <a:solidFill>
                      <a:schemeClr val="bg1"/>
                    </a:solidFill>
                    <a:latin typeface="+mj-lt"/>
                    <a:ea typeface="+mn-ea"/>
                    <a:cs typeface="+mn-cs"/>
                  </a:defRPr>
                </a:pPr>
                <a:endParaRPr sz="1400" b="0" i="0" u="none" strike="noStrike" kern="1200" baseline="0" smtId="4294967295">
                  <a:solidFill>
                    <a:schemeClr val="bg1"/>
                  </a:solidFill>
                  <a:latin typeface="+mj-lt"/>
                  <a:ea typeface="+mn-ea"/>
                  <a:cs typeface="+mn-cs"/>
                </a:endParaRPr>
              </a:p>
            </c:txPr>
            <c:dLblPos val="t"/>
            <c:showLegendKey val="0"/>
            <c:showVal val="1"/>
            <c:showCatName val="0"/>
            <c:showSerName val="0"/>
            <c:showPercent val="0"/>
            <c:showBubbleSize val="0"/>
            <c:extLst/>
          </c:dLbls>
          <c:cat>
            <c:numRef>
              <c:f>Sheet1!$A$2:$A$9</c:f>
              <c:numCache>
                <c:formatCode>General</c:formatCode>
                <c:ptCount val="8"/>
                <c:pt idx="0">
                  <c:v>2009</c:v>
                </c:pt>
                <c:pt idx="1">
                  <c:v>2010</c:v>
                </c:pt>
                <c:pt idx="2">
                  <c:v>2011</c:v>
                </c:pt>
                <c:pt idx="3">
                  <c:v>2012</c:v>
                </c:pt>
                <c:pt idx="4">
                  <c:v>2013</c:v>
                </c:pt>
                <c:pt idx="5">
                  <c:v>2014</c:v>
                </c:pt>
                <c:pt idx="6">
                  <c:v>2015</c:v>
                </c:pt>
                <c:pt idx="7">
                  <c:v>2016</c:v>
                </c:pt>
              </c:numCache>
            </c:numRef>
          </c:cat>
          <c:val>
            <c:numRef>
              <c:f>Sheet1!$B$2:$B$9</c:f>
              <c:numCache>
                <c:formatCode>General</c:formatCode>
                <c:ptCount val="8"/>
                <c:pt idx="0">
                  <c:v>4.3</c:v>
                </c:pt>
                <c:pt idx="1">
                  <c:v>2.5</c:v>
                </c:pt>
                <c:pt idx="2">
                  <c:v>3.5</c:v>
                </c:pt>
                <c:pt idx="3">
                  <c:v>4.5</c:v>
                </c:pt>
                <c:pt idx="4">
                  <c:v>7</c:v>
                </c:pt>
                <c:pt idx="5">
                  <c:v>9</c:v>
                </c:pt>
                <c:pt idx="6">
                  <c:v>10</c:v>
                </c:pt>
                <c:pt idx="7">
                  <c:v>12</c:v>
                </c:pt>
              </c:numCache>
            </c:numRef>
          </c:val>
          <c:smooth val="1"/>
          <c:extLst>
            <c:ext xmlns:c16="http://schemas.microsoft.com/office/drawing/2014/chart" uri="{C3380CC4-5D6E-409C-BE32-E72D297353CC}">
              <c16:uniqueId val="{00000002-8841-460A-A455-DC5F164233CF}"/>
            </c:ext>
          </c:extLst>
        </c:ser>
        <c:dLbls>
          <c:showLegendKey val="0"/>
          <c:showVal val="0"/>
          <c:showCatName val="0"/>
          <c:showSerName val="0"/>
          <c:showPercent val="0"/>
          <c:showBubbleSize val="0"/>
          <c:showLeaderLines val="0"/>
        </c:dLbls>
        <c:axId val="292157088"/>
        <c:axId val="292157648"/>
      </c:lineChart>
      <c:catAx>
        <c:axId val="292157088"/>
        <c:scaling>
          <c:orientation/>
        </c:scaling>
        <c:delete val="0"/>
        <c:axPos val="b"/>
        <c:numFmt formatCode="General" sourceLinked="1"/>
        <c:majorTickMark val="none"/>
        <c:minorTickMark val="none"/>
        <c:spPr>
          <a:noFill/>
          <a:ln w="9525" cap="flat" cmpd="sng" algn="ctr">
            <a:noFill/>
            <a:round/>
          </a:ln>
          <a:effectLst/>
        </c:spPr>
        <c:txPr>
          <a:bodyPr rot="-60000000" spcFirstLastPara="1" vertOverflow="ellipsis" vert="horz" wrap="square" anchor="ctr" anchorCtr="1"/>
          <a:p>
            <a:pPr>
              <a:defRPr sz="1197" b="0" i="0" u="none" strike="noStrike" kern="1200" baseline="0" smtId="4294967295">
                <a:solidFill>
                  <a:schemeClr val="bg1"/>
                </a:solidFill>
                <a:latin typeface="+mn-lt"/>
                <a:ea typeface="+mn-ea"/>
                <a:cs typeface="+mn-cs"/>
              </a:defRPr>
            </a:pPr>
            <a:endParaRPr sz="1197" b="0" i="0" u="none" strike="noStrike" kern="1200" baseline="0" smtId="4294967295">
              <a:solidFill>
                <a:schemeClr val="bg1"/>
              </a:solidFill>
              <a:latin typeface="+mn-lt"/>
              <a:ea typeface="+mn-ea"/>
              <a:cs typeface="+mn-cs"/>
            </a:endParaRPr>
          </a:p>
        </c:txPr>
        <c:crossAx val="292157648"/>
        <c:crosses val="autoZero"/>
        <c:auto val="0"/>
        <c:lblAlgn val="ctr"/>
        <c:lblOffset/>
        <c:noMultiLvlLbl val="0"/>
      </c:catAx>
      <c:valAx>
        <c:axId val="292157648"/>
        <c:scaling>
          <c:orientation/>
        </c:scaling>
        <c:delete val="1"/>
        <c:axPos val="l"/>
        <c:numFmt formatCode="General" sourceLinked="1"/>
        <c:majorTickMark val="none"/>
        <c:minorTickMark val="none"/>
        <c:crossAx val="292157088"/>
        <c:crossBetween val="between"/>
      </c:valAx>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hart15.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clustered"/>
        <c:varyColors val="0"/>
        <c:ser>
          <c:idx val="0"/>
          <c:order val="0"/>
          <c:tx>
            <c:strRef>
              <c:f>Sheet1!$B$1</c:f>
              <c:strCache>
                <c:ptCount val="1"/>
                <c:pt idx="0">
                  <c:v>辅助列（勿动）</c:v>
                </c:pt>
              </c:strCache>
            </c:strRef>
          </c:tx>
          <c:spPr>
            <a:solidFill>
              <a:schemeClr val="bg1">
                <a:lumMod val="95000"/>
              </a:schemeClr>
            </a:solidFill>
            <a:ln>
              <a:noFill/>
            </a:ln>
            <a:effectLst/>
          </c:spPr>
          <c:invertIfNegative val="0"/>
          <c:dPt>
            <c:idx val="7"/>
            <c:invertIfNegative val="0"/>
            <c:spPr>
              <a:solidFill>
                <a:schemeClr val="bg1">
                  <a:lumMod val="95000"/>
                </a:schemeClr>
              </a:solidFill>
              <a:ln>
                <a:noFill/>
              </a:ln>
              <a:effectLst/>
            </c:spPr>
            <c:extLst>
              <c:ext xmlns:c16="http://schemas.microsoft.com/office/drawing/2014/chart" uri="{C3380CC4-5D6E-409C-BE32-E72D297353CC}">
                <c16:uniqueId val="{00000001-20B0-40BD-8A32-63578F2954D6}"/>
              </c:ext>
            </c:extLst>
          </c:dPt>
          <c:cat>
            <c:numRef>
              <c:f>Sheet1!$A$2:$A$9</c:f>
              <c:numCache>
                <c:formatCode>General</c:formatCode>
                <c:ptCount val="8"/>
                <c:pt idx="0">
                  <c:v>2009</c:v>
                </c:pt>
                <c:pt idx="1">
                  <c:v>2010</c:v>
                </c:pt>
                <c:pt idx="2">
                  <c:v>2011</c:v>
                </c:pt>
                <c:pt idx="3">
                  <c:v>2012</c:v>
                </c:pt>
                <c:pt idx="4">
                  <c:v>2013</c:v>
                </c:pt>
                <c:pt idx="5">
                  <c:v>2014</c:v>
                </c:pt>
                <c:pt idx="6">
                  <c:v>2015</c:v>
                </c:pt>
                <c:pt idx="7">
                  <c:v>2016</c:v>
                </c:pt>
              </c:numCache>
            </c:numRef>
          </c:cat>
          <c:val>
            <c:numRef>
              <c:f>Sheet1!$B$2:$B$9</c:f>
              <c:numCache>
                <c:formatCode>0%</c:formatCode>
                <c:ptCount val="8"/>
                <c:pt idx="0">
                  <c:v>1</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02-20B0-40BD-8A32-63578F2954D6}"/>
            </c:ext>
          </c:extLst>
        </c:ser>
        <c:ser>
          <c:idx val="1"/>
          <c:order val="1"/>
          <c:tx>
            <c:strRef>
              <c:f>Sheet1!$C$1</c:f>
              <c:strCache>
                <c:ptCount val="1"/>
                <c:pt idx="0">
                  <c:v>进度列</c:v>
                </c:pt>
              </c:strCache>
            </c:strRef>
          </c:tx>
          <c:spPr>
            <a:pattFill prst="wdDnDiag">
              <a:fgClr>
                <a:srgbClr val="2E72F1"/>
              </a:fgClr>
              <a:bgClr>
                <a:srgbClr val="009BD2"/>
              </a:bgClr>
            </a:pattFill>
            <a:ln>
              <a:noFill/>
            </a:ln>
            <a:effectLst/>
          </c:spPr>
          <c:invertIfNegative val="0"/>
          <c:cat>
            <c:numRef>
              <c:f>Sheet1!$A$2:$A$9</c:f>
              <c:numCache>
                <c:formatCode>General</c:formatCode>
                <c:ptCount val="8"/>
                <c:pt idx="0">
                  <c:v>2009</c:v>
                </c:pt>
                <c:pt idx="1">
                  <c:v>2010</c:v>
                </c:pt>
                <c:pt idx="2">
                  <c:v>2011</c:v>
                </c:pt>
                <c:pt idx="3">
                  <c:v>2012</c:v>
                </c:pt>
                <c:pt idx="4">
                  <c:v>2013</c:v>
                </c:pt>
                <c:pt idx="5">
                  <c:v>2014</c:v>
                </c:pt>
                <c:pt idx="6">
                  <c:v>2015</c:v>
                </c:pt>
                <c:pt idx="7">
                  <c:v>2016</c:v>
                </c:pt>
              </c:numCache>
            </c:numRef>
          </c:cat>
          <c:val>
            <c:numRef>
              <c:f>Sheet1!$C$2:$C$9</c:f>
              <c:numCache>
                <c:formatCode>0%</c:formatCode>
                <c:ptCount val="8"/>
                <c:pt idx="0">
                  <c:v>0.9</c:v>
                </c:pt>
                <c:pt idx="1">
                  <c:v>0.85</c:v>
                </c:pt>
                <c:pt idx="2">
                  <c:v>0.76</c:v>
                </c:pt>
                <c:pt idx="3">
                  <c:v>0.68</c:v>
                </c:pt>
                <c:pt idx="4">
                  <c:v>0.6</c:v>
                </c:pt>
                <c:pt idx="5">
                  <c:v>0.55</c:v>
                </c:pt>
                <c:pt idx="6">
                  <c:v>0.5</c:v>
                </c:pt>
                <c:pt idx="7">
                  <c:v>0.3</c:v>
                </c:pt>
              </c:numCache>
            </c:numRef>
          </c:val>
          <c:extLst>
            <c:ext xmlns:c16="http://schemas.microsoft.com/office/drawing/2014/chart" uri="{C3380CC4-5D6E-409C-BE32-E72D297353CC}">
              <c16:uniqueId val="{00000003-20B0-40BD-8A32-63578F2954D6}"/>
            </c:ext>
          </c:extLst>
        </c:ser>
        <c:dLbls>
          <c:showLegendKey val="0"/>
          <c:showVal val="0"/>
          <c:showCatName val="0"/>
          <c:showSerName val="0"/>
          <c:showPercent val="0"/>
          <c:showBubbleSize val="0"/>
          <c:showLeaderLines val="0"/>
        </c:dLbls>
        <c:gapWidth val="90"/>
        <c:overlap val="100"/>
        <c:axId val="292163808"/>
        <c:axId val="292162128"/>
      </c:barChart>
      <c:catAx>
        <c:axId val="292163808"/>
        <c:scaling>
          <c:orientation val="maxMin"/>
        </c:scaling>
        <c:delete val="0"/>
        <c:axPos val="l"/>
        <c:majorGridlines>
          <c:spPr>
            <a:ln w="9525" cap="flat" cmpd="sng" algn="ctr">
              <a:solidFill>
                <a:schemeClr val="bg1">
                  <a:lumMod val="85000"/>
                </a:schemeClr>
              </a:solidFill>
              <a:round/>
            </a:ln>
            <a:effectLst/>
          </c:spPr>
        </c:majorGridlines>
        <c:numFmt formatCode="General" sourceLinked="1"/>
        <c:majorTickMark val="none"/>
        <c:minorTickMark val="none"/>
        <c:spPr>
          <a:noFill/>
          <a:ln w="9525" cap="flat" cmpd="sng" algn="ctr">
            <a:noFill/>
            <a:round/>
          </a:ln>
          <a:effectLst/>
        </c:spPr>
        <c:txPr>
          <a:bodyPr rot="-60000000" spcFirstLastPara="1" vertOverflow="ellipsis" vert="horz" wrap="square" anchor="ctr" anchorCtr="1"/>
          <a:p>
            <a:pPr>
              <a:defRPr sz="1197" b="0" i="0" u="none" strike="noStrike" kern="1200" baseline="0" smtId="4294967295">
                <a:solidFill>
                  <a:schemeClr val="tx1">
                    <a:lumMod val="85000"/>
                    <a:lumOff val="15000"/>
                  </a:schemeClr>
                </a:solidFill>
                <a:latin typeface="+mn-lt"/>
                <a:ea typeface="+mn-ea"/>
                <a:cs typeface="+mn-cs"/>
              </a:defRPr>
            </a:pPr>
            <a:endParaRPr sz="1197" b="0" i="0" u="none" strike="noStrike" kern="1200" baseline="0" smtId="4294967295">
              <a:solidFill>
                <a:schemeClr val="tx1">
                  <a:lumMod val="85000"/>
                  <a:lumOff val="15000"/>
                </a:schemeClr>
              </a:solidFill>
              <a:latin typeface="+mn-lt"/>
              <a:ea typeface="+mn-ea"/>
              <a:cs typeface="+mn-cs"/>
            </a:endParaRPr>
          </a:p>
        </c:txPr>
        <c:crossAx val="292162128"/>
        <c:crosses val="autoZero"/>
        <c:auto val="0"/>
        <c:lblAlgn val="ctr"/>
        <c:lblOffset/>
        <c:noMultiLvlLbl val="0"/>
      </c:catAx>
      <c:valAx>
        <c:axId val="292162128"/>
        <c:scaling>
          <c:orientation/>
          <c:max val="1"/>
        </c:scaling>
        <c:delete val="0"/>
        <c:axPos val="t"/>
        <c:numFmt formatCode="0%" sourceLinked="1"/>
        <c:majorTickMark val="out"/>
        <c:minorTickMark val="none"/>
        <c:spPr>
          <a:noFill/>
          <a:ln>
            <a:noFill/>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sz="1197" b="0" i="0" u="none" strike="noStrike" kern="1200" baseline="0" smtId="4294967295">
              <a:solidFill>
                <a:schemeClr val="tx1">
                  <a:lumMod val="65000"/>
                  <a:lumOff val="35000"/>
                </a:schemeClr>
              </a:solidFill>
              <a:latin typeface="+mn-lt"/>
              <a:ea typeface="+mn-ea"/>
              <a:cs typeface="+mn-cs"/>
            </a:endParaRPr>
          </a:p>
        </c:txPr>
        <c:crossAx val="292163808"/>
        <c:crosses val="autoZero"/>
        <c:crossBetween val="between"/>
      </c:valAx>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hart16.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19697999581694603"/>
          <c:y val="0.016416106373071671"/>
          <c:w val="0.96060401201248169"/>
          <c:h val="0.89806443452835083"/>
        </c:manualLayout>
      </c:layout>
      <c:areaChart>
        <c:varyColors val="0"/>
        <c:ser>
          <c:idx val="0"/>
          <c:order val="0"/>
          <c:tx>
            <c:strRef>
              <c:f>Sheet1!$B$1</c:f>
              <c:strCache>
                <c:ptCount val="1"/>
                <c:pt idx="0">
                  <c:v>系列 1</c:v>
                </c:pt>
              </c:strCache>
            </c:strRef>
          </c:tx>
          <c:spPr>
            <a:gradFill>
              <a:gsLst>
                <a:gs pos="0">
                  <a:srgbClr val="8BD4F7"/>
                </a:gs>
                <a:gs pos="100000">
                  <a:schemeClr val="bg1"/>
                </a:gs>
              </a:gsLst>
              <a:lin ang="5400000" scaled="1"/>
            </a:gradFill>
            <a:ln w="38100">
              <a:solidFill>
                <a:srgbClr val="2E72F1"/>
              </a:solidFill>
            </a:ln>
            <a:effectLst/>
          </c:spPr>
          <c:dLbls>
            <c:dLbl>
              <c:idx val="0"/>
              <c:showLegendKey val="0"/>
              <c:showVal val="1"/>
              <c:showCatName val="0"/>
              <c:showSerName val="0"/>
              <c:showPercent val="0"/>
              <c:showBubbleSize val="0"/>
              <c:extLst/>
            </c:dLbl>
            <c:dLbl>
              <c:idx val="1"/>
              <c:showLegendKey val="0"/>
              <c:showVal val="1"/>
              <c:showCatName val="0"/>
              <c:showSerName val="0"/>
              <c:showPercent val="0"/>
              <c:showBubbleSize val="0"/>
              <c:extLst/>
            </c:dLbl>
            <c:dLbl>
              <c:idx val="2"/>
              <c:showLegendKey val="0"/>
              <c:showVal val="1"/>
              <c:showCatName val="0"/>
              <c:showSerName val="0"/>
              <c:showPercent val="0"/>
              <c:showBubbleSize val="0"/>
              <c:extLst/>
            </c:dLbl>
            <c:dLbl>
              <c:idx val="3"/>
              <c:showLegendKey val="0"/>
              <c:showVal val="1"/>
              <c:showCatName val="0"/>
              <c:showSerName val="0"/>
              <c:showPercent val="0"/>
              <c:showBubbleSize val="0"/>
              <c:extLst/>
            </c:dLbl>
            <c:dLbl>
              <c:idx val="4"/>
              <c:showLegendKey val="0"/>
              <c:showVal val="1"/>
              <c:showCatName val="0"/>
              <c:showSerName val="0"/>
              <c:showPercent val="0"/>
              <c:showBubbleSize val="0"/>
              <c:extLst/>
            </c:dLbl>
            <c:dLbl>
              <c:idx val="5"/>
              <c:showLegendKey val="0"/>
              <c:showVal val="1"/>
              <c:showCatName val="0"/>
              <c:showSerName val="0"/>
              <c:showPercent val="0"/>
              <c:showBubbleSize val="0"/>
              <c:extLst/>
            </c:dLbl>
            <c:dLbl>
              <c:idx val="6"/>
              <c:showLegendKey val="0"/>
              <c:showVal val="1"/>
              <c:showCatName val="0"/>
              <c:showSerName val="0"/>
              <c:showPercent val="0"/>
              <c:showBubbleSize val="0"/>
              <c:extLst/>
            </c:dLbl>
            <c:dLbl>
              <c:idx val="7"/>
              <c:showLegendKey val="0"/>
              <c:showVal val="1"/>
              <c:showCatName val="0"/>
              <c:showSerName val="0"/>
              <c:showPercent val="0"/>
              <c:showBubbleSize val="0"/>
              <c:extLst/>
            </c:dLbl>
            <c:dLbl>
              <c:idx val="8"/>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sz="2000" b="0" i="0" u="none" strike="noStrike" kern="1200" baseline="0" smtId="4294967295">
                    <a:solidFill>
                      <a:schemeClr val="tx1">
                        <a:lumMod val="75000"/>
                        <a:lumOff val="25000"/>
                      </a:schemeClr>
                    </a:solidFill>
                    <a:latin typeface="+mj-lt"/>
                    <a:ea typeface="+mn-ea"/>
                    <a:cs typeface="+mn-cs"/>
                  </a:defRPr>
                </a:pPr>
                <a:endParaRPr sz="2000" b="0" i="0" u="none" strike="noStrike" kern="1200" baseline="0" smtId="4294967295">
                  <a:solidFill>
                    <a:schemeClr val="tx1">
                      <a:lumMod val="75000"/>
                      <a:lumOff val="25000"/>
                    </a:schemeClr>
                  </a:solidFill>
                  <a:latin typeface="+mj-lt"/>
                  <a:ea typeface="+mn-ea"/>
                  <a:cs typeface="+mn-cs"/>
                </a:endParaRPr>
              </a:p>
            </c:txPr>
            <c:showLegendKey val="0"/>
            <c:showVal val="1"/>
            <c:showCatName val="0"/>
            <c:showSerName val="0"/>
            <c:showPercent val="0"/>
            <c:showBubbleSize val="0"/>
            <c:extLst/>
          </c:dLbls>
          <c:cat>
            <c:numRef>
              <c:f>Sheet1!$A$2:$A$10</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Sheet1!$B$2:$B$10</c:f>
              <c:numCache>
                <c:formatCode>General</c:formatCode>
                <c:ptCount val="9"/>
                <c:pt idx="0">
                  <c:v>4</c:v>
                </c:pt>
                <c:pt idx="1">
                  <c:v>6</c:v>
                </c:pt>
                <c:pt idx="2">
                  <c:v>5</c:v>
                </c:pt>
                <c:pt idx="3">
                  <c:v>5</c:v>
                </c:pt>
                <c:pt idx="4">
                  <c:v>8</c:v>
                </c:pt>
                <c:pt idx="5">
                  <c:v>7</c:v>
                </c:pt>
                <c:pt idx="6">
                  <c:v>3</c:v>
                </c:pt>
                <c:pt idx="7">
                  <c:v>7</c:v>
                </c:pt>
                <c:pt idx="8">
                  <c:v>4</c:v>
                </c:pt>
              </c:numCache>
            </c:numRef>
          </c:val>
          <c:extLst>
            <c:ext xmlns:c16="http://schemas.microsoft.com/office/drawing/2014/chart" uri="{C3380CC4-5D6E-409C-BE32-E72D297353CC}">
              <c16:uniqueId val="{00000000-491D-407E-B49A-D6AAF1421E39}"/>
            </c:ext>
          </c:extLst>
        </c:ser>
        <c:dLbls>
          <c:showLegendKey val="0"/>
          <c:showVal val="0"/>
          <c:showCatName val="0"/>
          <c:showSerName val="0"/>
          <c:showPercent val="0"/>
          <c:showBubbleSize val="0"/>
          <c:showLeaderLines val="0"/>
        </c:dLbls>
        <c:dropLines>
          <c:spPr>
            <a:ln w="9525" cap="flat" cmpd="sng" algn="ctr">
              <a:solidFill>
                <a:schemeClr val="bg1"/>
              </a:solidFill>
              <a:round/>
            </a:ln>
            <a:effectLst/>
          </c:spPr>
        </c:dropLines>
        <c:axId val="292166608"/>
        <c:axId val="292167168"/>
      </c:areaChart>
      <c:catAx>
        <c:axId val="292166608"/>
        <c:scaling>
          <c:orientation/>
        </c:scaling>
        <c:delete val="0"/>
        <c:axPos val="b"/>
        <c:numFmt formatCode="General" sourceLinked="1"/>
        <c:majorTickMark val="none"/>
        <c:minorTickMark val="none"/>
        <c:spPr>
          <a:noFill/>
          <a:ln w="9525" cap="flat" cmpd="sng" algn="ctr">
            <a:noFill/>
            <a:round/>
          </a:ln>
          <a:effectLst/>
        </c:spPr>
        <c:txPr>
          <a:bodyPr rot="-60000000" spcFirstLastPara="1" vertOverflow="ellipsis" vert="horz" wrap="square" anchor="ctr" anchorCtr="1"/>
          <a:p>
            <a:pPr>
              <a:defRPr sz="1200" b="0" i="0" u="none" strike="noStrike" kern="1200" baseline="0" smtId="4294967295">
                <a:solidFill>
                  <a:schemeClr val="bg1"/>
                </a:solidFill>
                <a:latin typeface="+mn-lt"/>
                <a:ea typeface="+mn-ea"/>
                <a:cs typeface="+mn-cs"/>
              </a:defRPr>
            </a:pPr>
            <a:endParaRPr sz="1200" b="0" i="0" u="none" strike="noStrike" kern="1200" baseline="0" smtId="4294967295">
              <a:solidFill>
                <a:schemeClr val="bg1"/>
              </a:solidFill>
              <a:latin typeface="+mn-lt"/>
              <a:ea typeface="+mn-ea"/>
              <a:cs typeface="+mn-cs"/>
            </a:endParaRPr>
          </a:p>
        </c:txPr>
        <c:crossAx val="292167168"/>
        <c:crosses val="autoZero"/>
        <c:auto val="0"/>
        <c:lblAlgn val="ctr"/>
        <c:lblOffset/>
        <c:noMultiLvlLbl val="0"/>
      </c:catAx>
      <c:valAx>
        <c:axId val="292167168"/>
        <c:scaling>
          <c:orientation/>
        </c:scaling>
        <c:delete val="1"/>
        <c:axPos val="l"/>
        <c:numFmt formatCode="General" sourceLinked="1"/>
        <c:majorTickMark val="none"/>
        <c:minorTickMark val="none"/>
        <c:crossAx val="292166608"/>
        <c:crossBetween val="midCat"/>
      </c:valAx>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46453233808279037"/>
          <c:y val="0.043609440326690674"/>
          <c:w val="0.91511678695678711"/>
          <c:h val="0.90484756231307983"/>
        </c:manualLayout>
      </c:layout>
      <c:pieChart>
        <c:varyColors val="1"/>
        <c:ser>
          <c:idx val="0"/>
          <c:order val="0"/>
          <c:tx>
            <c:strRef>
              <c:f>Sheet1!$B$1</c:f>
              <c:strCache>
                <c:ptCount val="1"/>
                <c:pt idx="0">
                  <c:v>份额</c:v>
                </c:pt>
              </c:strCache>
            </c:strRef>
          </c:tx>
          <c:spPr>
            <a:ln w="28575">
              <a:solidFill>
                <a:schemeClr val="tx1"/>
              </a:solidFill>
            </a:ln>
          </c:spPr>
          <c:dPt>
            <c:idx val="0"/>
            <c:invertIfNegative val="1"/>
            <c:spPr>
              <a:solidFill>
                <a:schemeClr val="bg1"/>
              </a:solidFill>
              <a:ln w="28575">
                <a:solidFill>
                  <a:schemeClr val="bg1"/>
                </a:solidFill>
              </a:ln>
              <a:effectLst/>
            </c:spPr>
            <c:extLst>
              <c:ext xmlns:c16="http://schemas.microsoft.com/office/drawing/2014/chart" uri="{C3380CC4-5D6E-409C-BE32-E72D297353CC}">
                <c16:uniqueId val="{00000001-8CEC-45B7-AFF8-C675AB812BB1}"/>
              </c:ext>
            </c:extLst>
          </c:dPt>
          <c:dPt>
            <c:idx val="1"/>
            <c:invertIfNegative val="1"/>
            <c:spPr>
              <a:noFill/>
              <a:ln w="28575">
                <a:solidFill>
                  <a:schemeClr val="bg1"/>
                </a:solidFill>
              </a:ln>
              <a:effectLst/>
            </c:spPr>
            <c:extLst>
              <c:ext xmlns:c16="http://schemas.microsoft.com/office/drawing/2014/chart" uri="{C3380CC4-5D6E-409C-BE32-E72D297353CC}">
                <c16:uniqueId val="{00000003-8CEC-45B7-AFF8-C675AB812BB1}"/>
              </c:ext>
            </c:extLst>
          </c:dPt>
          <c:cat>
            <c:strRef>
              <c:f>Sheet1!$A$2:$A$3</c:f>
              <c:strCache>
                <c:ptCount val="2"/>
                <c:pt idx="0">
                  <c:v>已完成</c:v>
                </c:pt>
                <c:pt idx="1">
                  <c:v>待完成</c:v>
                </c:pt>
              </c:strCache>
            </c:strRef>
          </c:cat>
          <c:val>
            <c:numRef>
              <c:f>Sheet1!$B$2:$B$3</c:f>
              <c:numCache>
                <c:formatCode>0%</c:formatCode>
                <c:ptCount val="2"/>
                <c:pt idx="0">
                  <c:v>0.56</c:v>
                </c:pt>
                <c:pt idx="1">
                  <c:v>0.44</c:v>
                </c:pt>
              </c:numCache>
            </c:numRef>
          </c:val>
          <c:extLst>
            <c:ext xmlns:c16="http://schemas.microsoft.com/office/drawing/2014/chart" uri="{C3380CC4-5D6E-409C-BE32-E72D297353CC}">
              <c16:uniqueId val="{00000004-8CEC-45B7-AFF8-C675AB812BB1}"/>
            </c:ext>
          </c:extLst>
        </c:ser>
        <c:ser>
          <c:idx val="1"/>
          <c:order val="1"/>
          <c:tx>
            <c:strRef>
              <c:f>Sheet1!$C$1</c:f>
              <c:strCache>
                <c:ptCount val="1"/>
                <c:pt idx="0">
                  <c:v>列1</c:v>
                </c:pt>
              </c:strCache>
            </c:strRef>
          </c:tx>
          <c:dPt>
            <c:idx val="0"/>
            <c:invertIfNegative val="1"/>
            <c:spPr>
              <a:solidFill>
                <a:schemeClr val="accent1"/>
              </a:solidFill>
              <a:ln w="19050">
                <a:solidFill>
                  <a:schemeClr val="lt1"/>
                </a:solidFill>
              </a:ln>
              <a:effectLst/>
            </c:spPr>
            <c:extLst>
              <c:ext xmlns:c16="http://schemas.microsoft.com/office/drawing/2014/chart" uri="{C3380CC4-5D6E-409C-BE32-E72D297353CC}">
                <c16:uniqueId val="{00000006-8CEC-45B7-AFF8-C675AB812BB1}"/>
              </c:ext>
            </c:extLst>
          </c:dPt>
          <c:dPt>
            <c:idx val="1"/>
            <c:invertIfNegative val="1"/>
            <c:spPr>
              <a:solidFill>
                <a:schemeClr val="accent2"/>
              </a:solidFill>
              <a:ln w="19050">
                <a:solidFill>
                  <a:schemeClr val="lt1"/>
                </a:solidFill>
              </a:ln>
              <a:effectLst/>
            </c:spPr>
            <c:extLst>
              <c:ext xmlns:c16="http://schemas.microsoft.com/office/drawing/2014/chart" uri="{C3380CC4-5D6E-409C-BE32-E72D297353CC}">
                <c16:uniqueId val="{00000008-8CEC-45B7-AFF8-C675AB812BB1}"/>
              </c:ext>
            </c:extLst>
          </c:dPt>
          <c:cat>
            <c:strRef>
              <c:f>Sheet1!$A$2:$A$3</c:f>
              <c:strCache>
                <c:ptCount val="2"/>
                <c:pt idx="0">
                  <c:v>已完成</c:v>
                </c:pt>
                <c:pt idx="1">
                  <c:v>待完成</c:v>
                </c:pt>
              </c:strCache>
            </c:strRef>
          </c:cat>
          <c:val>
            <c:numRef>
              <c:f>Sheet1!$C$2:$C$3</c:f>
              <c:numCache>
                <c:formatCode>General</c:formatCode>
                <c:ptCount val="2"/>
              </c:numCache>
            </c:numRef>
          </c:val>
          <c:extLst>
            <c:ext xmlns:c16="http://schemas.microsoft.com/office/drawing/2014/chart" uri="{C3380CC4-5D6E-409C-BE32-E72D297353CC}">
              <c16:uniqueId val="{00000009-8CEC-45B7-AFF8-C675AB812BB1}"/>
            </c:ext>
          </c:extLst>
        </c:ser>
        <c:dLbls>
          <c:showLegendKey val="0"/>
          <c:showVal val="0"/>
          <c:showCatName val="0"/>
          <c:showSerName val="0"/>
          <c:showPercent val="0"/>
          <c:showBubbleSize val="0"/>
          <c:showLeaderLines val="0"/>
        </c:dLbls>
        <c:firstSliceAng/>
      </c:pieChart>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46453233808279037"/>
          <c:y val="0.043609440326690674"/>
          <c:w val="0.91511678695678711"/>
          <c:h val="0.90484756231307983"/>
        </c:manualLayout>
      </c:layout>
      <c:doughnutChart>
        <c:varyColors val="1"/>
        <c:ser>
          <c:idx val="0"/>
          <c:order val="0"/>
          <c:tx>
            <c:strRef>
              <c:f>Sheet1!$B$1</c:f>
              <c:strCache>
                <c:ptCount val="1"/>
                <c:pt idx="0">
                  <c:v>份额</c:v>
                </c:pt>
              </c:strCache>
            </c:strRef>
          </c:tx>
          <c:spPr>
            <a:ln>
              <a:noFill/>
            </a:ln>
          </c:spPr>
          <c:dPt>
            <c:idx val="0"/>
            <c:invertIfNegative val="1"/>
            <c:spPr>
              <a:solidFill>
                <a:srgbClr val="2E72F1"/>
              </a:solidFill>
              <a:ln w="19050">
                <a:noFill/>
              </a:ln>
              <a:effectLst/>
            </c:spPr>
            <c:extLst>
              <c:ext xmlns:c16="http://schemas.microsoft.com/office/drawing/2014/chart" uri="{C3380CC4-5D6E-409C-BE32-E72D297353CC}">
                <c16:uniqueId val="{00000001-BFC4-4444-B5C5-5EA8D9078B1D}"/>
              </c:ext>
            </c:extLst>
          </c:dPt>
          <c:dPt>
            <c:idx val="1"/>
            <c:invertIfNegative val="1"/>
            <c:spPr>
              <a:solidFill>
                <a:schemeClr val="bg1">
                  <a:lumMod val="85000"/>
                </a:schemeClr>
              </a:solidFill>
              <a:ln w="19050">
                <a:noFill/>
              </a:ln>
              <a:effectLst/>
            </c:spPr>
            <c:extLst>
              <c:ext xmlns:c16="http://schemas.microsoft.com/office/drawing/2014/chart" uri="{C3380CC4-5D6E-409C-BE32-E72D297353CC}">
                <c16:uniqueId val="{00000003-BFC4-4444-B5C5-5EA8D9078B1D}"/>
              </c:ext>
            </c:extLst>
          </c:dPt>
          <c:dLbls>
            <c:dLbl>
              <c:idx val="0"/>
              <c:layout>
                <c:manualLayout>
                  <c:x val="-0.23846326768398285"/>
                  <c:y val="-0.075684361159801483"/>
                </c:manualLayout>
              </c:layout>
              <c:spPr>
                <a:noFill/>
                <a:ln>
                  <a:noFill/>
                </a:ln>
                <a:effectLst/>
              </c:spPr>
              <c:txPr>
                <a:bodyPr wrap="square" lIns="38100" tIns="19050" rIns="38100" bIns="19050" anchor="ctr">
                  <a:noAutofit/>
                </a:bodyPr>
                <a:p>
                  <a:pPr>
                    <a:defRPr sz="3200" smtId="4294967295">
                      <a:solidFill>
                        <a:schemeClr val="tx1">
                          <a:lumMod val="85000"/>
                          <a:lumOff val="15000"/>
                        </a:schemeClr>
                      </a:solidFill>
                    </a:defRPr>
                  </a:pPr>
                  <a:endParaRPr sz="3200" smtId="4294967295">
                    <a:solidFill>
                      <a:schemeClr val="tx1">
                        <a:lumMod val="85000"/>
                        <a:lumOff val="15000"/>
                      </a:schemeClr>
                    </a:solidFill>
                  </a:endParaRPr>
                </a:p>
              </c:txPr>
              <c:showLegendKey val="0"/>
              <c:showVal val="1"/>
              <c:showCatName val="0"/>
              <c:showSerName val="0"/>
              <c:showPercent val="0"/>
              <c:showBubbleSize val="0"/>
              <c:extLst>
                <c:ext xmlns:c15="http://schemas.microsoft.com/office/drawing/2012/chart" uri="{CE6537A1-D6FC-4f65-9D91-7224C49458BB}">
                  <c15:layout>
                    <c:manualLayout>
                      <c:w val="0.4977111"/>
                      <c:h val="0.3229995"/>
                    </c:manualLayout>
                  </c15:layout>
                </c:ext>
                <c:ext xmlns:c16="http://schemas.microsoft.com/office/drawing/2014/chart" uri="{C3380CC4-5D6E-409C-BE32-E72D297353CC}">
                  <c16:uniqueId val="{00000001-BFC4-4444-B5C5-5EA8D9078B1D}"/>
                </c:ext>
              </c:extLst>
            </c:dLbl>
            <c:dLbl>
              <c:idx val="1"/>
              <c:delete val="1"/>
              <c:extLst/>
            </c:dLbl>
            <c:spPr>
              <a:noFill/>
              <a:ln>
                <a:noFill/>
              </a:ln>
              <a:effectLst/>
            </c:spPr>
            <c:txPr>
              <a:bodyPr wrap="square" lIns="38100" tIns="19050" rIns="38100" bIns="19050" anchor="ctr">
                <a:spAutoFit/>
              </a:bodyPr>
              <a:p>
                <a:pPr>
                  <a:defRPr sz="3200" smtId="4294967295"/>
                </a:pPr>
                <a:endParaRPr sz="3200" smtId="4294967295"/>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Sheet1!$A$2:$A$3</c:f>
              <c:strCache>
                <c:ptCount val="2"/>
                <c:pt idx="0">
                  <c:v>已完成</c:v>
                </c:pt>
                <c:pt idx="1">
                  <c:v>待完成</c:v>
                </c:pt>
              </c:strCache>
            </c:strRef>
          </c:cat>
          <c:val>
            <c:numRef>
              <c:f>Sheet1!$B$2:$B$3</c:f>
              <c:numCache>
                <c:formatCode>0%</c:formatCode>
                <c:ptCount val="2"/>
                <c:pt idx="0">
                  <c:v>0.56</c:v>
                </c:pt>
                <c:pt idx="1">
                  <c:v>0.44</c:v>
                </c:pt>
              </c:numCache>
            </c:numRef>
          </c:val>
          <c:extLst>
            <c:ext xmlns:c16="http://schemas.microsoft.com/office/drawing/2014/chart" uri="{C3380CC4-5D6E-409C-BE32-E72D297353CC}">
              <c16:uniqueId val="{00000004-BFC4-4444-B5C5-5EA8D9078B1D}"/>
            </c:ext>
          </c:extLst>
        </c:ser>
        <c:dLbls>
          <c:showLegendKey val="0"/>
          <c:showVal val="0"/>
          <c:showCatName val="0"/>
          <c:showSerName val="0"/>
          <c:showPercent val="0"/>
          <c:showBubbleSize val="0"/>
          <c:showLeaderLines val="0"/>
        </c:dLbls>
        <c:firstSliceAng/>
        <c:holeSize val="79"/>
      </c:doughnutChart>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46453233808279037"/>
          <c:y val="0.043609440326690674"/>
          <c:w val="0.91511678695678711"/>
          <c:h val="0.90484756231307983"/>
        </c:manualLayout>
      </c:layout>
      <c:doughnutChart>
        <c:varyColors val="1"/>
        <c:ser>
          <c:idx val="0"/>
          <c:order val="0"/>
          <c:tx>
            <c:strRef>
              <c:f>Sheet1!$B$1</c:f>
              <c:strCache>
                <c:ptCount val="1"/>
                <c:pt idx="0">
                  <c:v>份额</c:v>
                </c:pt>
              </c:strCache>
            </c:strRef>
          </c:tx>
          <c:spPr>
            <a:ln>
              <a:noFill/>
            </a:ln>
          </c:spPr>
          <c:dPt>
            <c:idx val="0"/>
            <c:invertIfNegative val="1"/>
            <c:spPr>
              <a:solidFill>
                <a:srgbClr val="2E72F1"/>
              </a:solidFill>
              <a:ln w="19050">
                <a:noFill/>
              </a:ln>
              <a:effectLst/>
            </c:spPr>
            <c:extLst>
              <c:ext xmlns:c16="http://schemas.microsoft.com/office/drawing/2014/chart" uri="{C3380CC4-5D6E-409C-BE32-E72D297353CC}">
                <c16:uniqueId val="{00000001-B41A-4050-B6C5-7B36FC57D4DC}"/>
              </c:ext>
            </c:extLst>
          </c:dPt>
          <c:dPt>
            <c:idx val="1"/>
            <c:invertIfNegative val="1"/>
            <c:spPr>
              <a:solidFill>
                <a:schemeClr val="bg1">
                  <a:lumMod val="85000"/>
                </a:schemeClr>
              </a:solidFill>
              <a:ln w="19050">
                <a:noFill/>
              </a:ln>
              <a:effectLst/>
            </c:spPr>
            <c:extLst>
              <c:ext xmlns:c16="http://schemas.microsoft.com/office/drawing/2014/chart" uri="{C3380CC4-5D6E-409C-BE32-E72D297353CC}">
                <c16:uniqueId val="{00000003-B41A-4050-B6C5-7B36FC57D4DC}"/>
              </c:ext>
            </c:extLst>
          </c:dPt>
          <c:dLbls>
            <c:dLbl>
              <c:idx val="0"/>
              <c:layout>
                <c:manualLayout>
                  <c:x val="-0.14425554871559143"/>
                  <c:y val="-0.34349218010902405"/>
                </c:manualLayout>
              </c:layout>
              <c:spPr>
                <a:noFill/>
                <a:ln>
                  <a:noFill/>
                </a:ln>
                <a:effectLst/>
              </c:spPr>
              <c:txPr>
                <a:bodyPr wrap="square" lIns="38100" tIns="19050" rIns="38100" bIns="19050" anchor="ctr">
                  <a:noAutofit/>
                </a:bodyPr>
                <a:p>
                  <a:pPr>
                    <a:defRPr sz="3200" smtId="4294967295">
                      <a:solidFill>
                        <a:schemeClr val="tx1">
                          <a:lumMod val="85000"/>
                          <a:lumOff val="15000"/>
                        </a:schemeClr>
                      </a:solidFill>
                    </a:defRPr>
                  </a:pPr>
                  <a:endParaRPr sz="3200" smtId="4294967295">
                    <a:solidFill>
                      <a:schemeClr val="tx1">
                        <a:lumMod val="85000"/>
                        <a:lumOff val="15000"/>
                      </a:schemeClr>
                    </a:solidFill>
                  </a:endParaRPr>
                </a:p>
              </c:txPr>
              <c:showLegendKey val="0"/>
              <c:showVal val="1"/>
              <c:showCatName val="0"/>
              <c:showSerName val="0"/>
              <c:showPercent val="0"/>
              <c:showBubbleSize val="0"/>
              <c:extLst>
                <c:ext xmlns:c15="http://schemas.microsoft.com/office/drawing/2012/chart" uri="{CE6537A1-D6FC-4f65-9D91-7224C49458BB}">
                  <c15:layout>
                    <c:manualLayout>
                      <c:w val="0.4977111"/>
                      <c:h val="0.3229995"/>
                    </c:manualLayout>
                  </c15:layout>
                </c:ext>
                <c:ext xmlns:c16="http://schemas.microsoft.com/office/drawing/2014/chart" uri="{C3380CC4-5D6E-409C-BE32-E72D297353CC}">
                  <c16:uniqueId val="{00000001-B41A-4050-B6C5-7B36FC57D4DC}"/>
                </c:ext>
              </c:extLst>
            </c:dLbl>
            <c:dLbl>
              <c:idx val="1"/>
              <c:delete val="1"/>
              <c:extLst/>
            </c:dLbl>
            <c:spPr>
              <a:noFill/>
              <a:ln>
                <a:noFill/>
              </a:ln>
              <a:effectLst/>
            </c:spPr>
            <c:txPr>
              <a:bodyPr wrap="square" lIns="38100" tIns="19050" rIns="38100" bIns="19050" anchor="ctr">
                <a:spAutoFit/>
              </a:bodyPr>
              <a:p>
                <a:pPr>
                  <a:defRPr sz="3200" smtId="4294967295"/>
                </a:pPr>
                <a:endParaRPr sz="3200" smtId="4294967295"/>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Sheet1!$A$2:$A$3</c:f>
              <c:strCache>
                <c:ptCount val="2"/>
                <c:pt idx="0">
                  <c:v>已完成</c:v>
                </c:pt>
                <c:pt idx="1">
                  <c:v>待完成</c:v>
                </c:pt>
              </c:strCache>
            </c:strRef>
          </c:cat>
          <c:val>
            <c:numRef>
              <c:f>Sheet1!$B$2:$B$3</c:f>
              <c:numCache>
                <c:formatCode>0%</c:formatCode>
                <c:ptCount val="2"/>
                <c:pt idx="0">
                  <c:v>0.89</c:v>
                </c:pt>
                <c:pt idx="1">
                  <c:v>0.11</c:v>
                </c:pt>
              </c:numCache>
            </c:numRef>
          </c:val>
          <c:extLst>
            <c:ext xmlns:c16="http://schemas.microsoft.com/office/drawing/2014/chart" uri="{C3380CC4-5D6E-409C-BE32-E72D297353CC}">
              <c16:uniqueId val="{00000004-B41A-4050-B6C5-7B36FC57D4DC}"/>
            </c:ext>
          </c:extLst>
        </c:ser>
        <c:dLbls>
          <c:showLegendKey val="0"/>
          <c:showVal val="0"/>
          <c:showCatName val="0"/>
          <c:showSerName val="0"/>
          <c:showPercent val="0"/>
          <c:showBubbleSize val="0"/>
          <c:showLeaderLines val="0"/>
        </c:dLbls>
        <c:firstSliceAng/>
        <c:holeSize val="79"/>
      </c:doughnutChart>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hart5.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13594003394246101"/>
          <c:y val="0.028657656162977219"/>
          <c:w val="0.9728119969367981"/>
          <c:h val="0.87108254432678223"/>
        </c:manualLayout>
      </c:layout>
      <c:lineChart>
        <c:grouping/>
        <c:varyColors val="0"/>
        <c:ser>
          <c:idx val="0"/>
          <c:order val="0"/>
          <c:tx>
            <c:strRef>
              <c:f>Sheet1!$B$1</c:f>
              <c:strCache>
                <c:ptCount val="1"/>
                <c:pt idx="0">
                  <c:v>业绩（亿元）</c:v>
                </c:pt>
              </c:strCache>
            </c:strRef>
          </c:tx>
          <c:spPr>
            <a:ln w="38100" cap="rnd">
              <a:solidFill>
                <a:srgbClr val="0E53D0"/>
              </a:solidFill>
              <a:round/>
            </a:ln>
            <a:effectLst/>
          </c:spPr>
          <c:marker>
            <c:symbol val="circle"/>
            <c:size val="15"/>
            <c:spPr>
              <a:solidFill>
                <a:schemeClr val="bg1"/>
              </a:solidFill>
              <a:ln w="38100">
                <a:solidFill>
                  <a:srgbClr val="0E53D0"/>
                </a:solidFill>
              </a:ln>
              <a:effectLst/>
            </c:spPr>
          </c:marker>
          <c:dLbls>
            <c:dLbl>
              <c:idx val="0"/>
              <c:dLblPos val="t"/>
              <c:showLegendKey val="0"/>
              <c:showVal val="1"/>
              <c:showCatName val="0"/>
              <c:showSerName val="0"/>
              <c:showPercent val="0"/>
              <c:showBubbleSize val="0"/>
              <c:extLst/>
            </c:dLbl>
            <c:dLbl>
              <c:idx val="1"/>
              <c:dLblPos val="t"/>
              <c:showLegendKey val="0"/>
              <c:showVal val="1"/>
              <c:showCatName val="0"/>
              <c:showSerName val="0"/>
              <c:showPercent val="0"/>
              <c:showBubbleSize val="0"/>
              <c:extLst/>
            </c:dLbl>
            <c:dLbl>
              <c:idx val="2"/>
              <c:dLblPos val="t"/>
              <c:showLegendKey val="0"/>
              <c:showVal val="1"/>
              <c:showCatName val="0"/>
              <c:showSerName val="0"/>
              <c:showPercent val="0"/>
              <c:showBubbleSize val="0"/>
              <c:extLst/>
            </c:dLbl>
            <c:dLbl>
              <c:idx val="3"/>
              <c:dLblPos val="t"/>
              <c:showLegendKey val="0"/>
              <c:showVal val="1"/>
              <c:showCatName val="0"/>
              <c:showSerName val="0"/>
              <c:showPercent val="0"/>
              <c:showBubbleSize val="0"/>
              <c:extLst/>
            </c:dLbl>
            <c:dLbl>
              <c:idx val="4"/>
              <c:dLblPos val="t"/>
              <c:showLegendKey val="0"/>
              <c:showVal val="1"/>
              <c:showCatName val="0"/>
              <c:showSerName val="0"/>
              <c:showPercent val="0"/>
              <c:showBubbleSize val="0"/>
              <c:extLst/>
            </c:dLbl>
            <c:dLbl>
              <c:idx val="5"/>
              <c:dLblPos val="t"/>
              <c:showLegendKey val="0"/>
              <c:showVal val="1"/>
              <c:showCatName val="0"/>
              <c:showSerName val="0"/>
              <c:showPercent val="0"/>
              <c:showBubbleSize val="0"/>
              <c:extLst/>
            </c:dLbl>
            <c:dLbl>
              <c:idx val="6"/>
              <c:dLblPos val="t"/>
              <c:showLegendKey val="0"/>
              <c:showVal val="1"/>
              <c:showCatName val="0"/>
              <c:showSerName val="0"/>
              <c:showPercent val="0"/>
              <c:showBubbleSize val="0"/>
              <c:extLst/>
            </c:dLbl>
            <c:dLbl>
              <c:idx val="7"/>
              <c:dLblPos val="t"/>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sz="1600" b="0" i="0" u="none" strike="noStrike" kern="1200" baseline="0" smtId="4294967295">
                    <a:solidFill>
                      <a:schemeClr val="tx1">
                        <a:lumMod val="85000"/>
                        <a:lumOff val="15000"/>
                      </a:schemeClr>
                    </a:solidFill>
                    <a:latin typeface="+mj-lt"/>
                    <a:ea typeface="+mn-ea"/>
                    <a:cs typeface="+mn-cs"/>
                  </a:defRPr>
                </a:pPr>
                <a:endParaRPr sz="1600" b="0" i="0" u="none" strike="noStrike" kern="1200" baseline="0" smtId="4294967295">
                  <a:solidFill>
                    <a:schemeClr val="tx1">
                      <a:lumMod val="85000"/>
                      <a:lumOff val="15000"/>
                    </a:schemeClr>
                  </a:solidFill>
                  <a:latin typeface="+mj-lt"/>
                  <a:ea typeface="+mn-ea"/>
                  <a:cs typeface="+mn-cs"/>
                </a:endParaRPr>
              </a:p>
            </c:txPr>
            <c:dLblPos val="t"/>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Sheet1!$A$2:$A$9</c:f>
              <c:numCache>
                <c:formatCode>General</c:formatCode>
                <c:ptCount val="8"/>
                <c:pt idx="0">
                  <c:v>2009</c:v>
                </c:pt>
                <c:pt idx="1">
                  <c:v>2010</c:v>
                </c:pt>
                <c:pt idx="2">
                  <c:v>2011</c:v>
                </c:pt>
                <c:pt idx="3">
                  <c:v>2012</c:v>
                </c:pt>
                <c:pt idx="4">
                  <c:v>2013</c:v>
                </c:pt>
                <c:pt idx="5">
                  <c:v>2014</c:v>
                </c:pt>
                <c:pt idx="6">
                  <c:v>2015</c:v>
                </c:pt>
                <c:pt idx="7">
                  <c:v>2016</c:v>
                </c:pt>
              </c:numCache>
            </c:numRef>
          </c:cat>
          <c:val>
            <c:numRef>
              <c:f>Sheet1!$B$2:$B$9</c:f>
              <c:numCache>
                <c:formatCode>General</c:formatCode>
                <c:ptCount val="8"/>
                <c:pt idx="0">
                  <c:v>2</c:v>
                </c:pt>
                <c:pt idx="1">
                  <c:v>6</c:v>
                </c:pt>
                <c:pt idx="2">
                  <c:v>2.5</c:v>
                </c:pt>
                <c:pt idx="3">
                  <c:v>6.2</c:v>
                </c:pt>
                <c:pt idx="4">
                  <c:v>5</c:v>
                </c:pt>
                <c:pt idx="5">
                  <c:v>7</c:v>
                </c:pt>
                <c:pt idx="6">
                  <c:v>3</c:v>
                </c:pt>
                <c:pt idx="7">
                  <c:v>18</c:v>
                </c:pt>
              </c:numCache>
            </c:numRef>
          </c:val>
          <c:smooth val="0"/>
          <c:extLst>
            <c:ext xmlns:c16="http://schemas.microsoft.com/office/drawing/2014/chart" uri="{C3380CC4-5D6E-409C-BE32-E72D297353CC}">
              <c16:uniqueId val="{00000000-7D93-4D73-998D-18D4C2D6CE76}"/>
            </c:ext>
          </c:extLst>
        </c:ser>
        <c:dLbls>
          <c:showLegendKey val="0"/>
          <c:showVal val="0"/>
          <c:showCatName val="0"/>
          <c:showSerName val="0"/>
          <c:showPercent val="0"/>
          <c:showBubbleSize val="0"/>
          <c:showLeaderLines val="0"/>
        </c:dLbls>
        <c:axId val="223886688"/>
        <c:axId val="223888368"/>
      </c:lineChart>
      <c:catAx>
        <c:axId val="223886688"/>
        <c:scaling>
          <c:orientation/>
        </c:scaling>
        <c:delete val="0"/>
        <c:axPos val="b"/>
        <c:numFmt formatCode="General" sourceLinked="1"/>
        <c:majorTickMark val="none"/>
        <c:minorTickMark val="none"/>
        <c:spPr>
          <a:noFill/>
          <a:ln w="9525" cap="flat" cmpd="sng" algn="ctr">
            <a:solidFill>
              <a:schemeClr val="bg1">
                <a:lumMod val="95000"/>
              </a:schemeClr>
            </a:solidFill>
            <a:round/>
          </a:ln>
          <a:effectLst/>
        </c:spPr>
        <c:txPr>
          <a:bodyPr rot="-60000000" spcFirstLastPara="1" vertOverflow="ellipsis" vert="horz" wrap="square" anchor="ctr" anchorCtr="1"/>
          <a:p>
            <a:pPr>
              <a:defRPr sz="1197" b="0" i="0" u="none" strike="noStrike" kern="1200" baseline="0" smtId="4294967295">
                <a:solidFill>
                  <a:schemeClr val="tx1">
                    <a:lumMod val="85000"/>
                    <a:lumOff val="15000"/>
                  </a:schemeClr>
                </a:solidFill>
                <a:latin typeface="+mn-lt"/>
                <a:ea typeface="+mn-ea"/>
                <a:cs typeface="+mn-cs"/>
              </a:defRPr>
            </a:pPr>
            <a:endParaRPr sz="1197" b="0" i="0" u="none" strike="noStrike" kern="1200" baseline="0" smtId="4294967295">
              <a:solidFill>
                <a:schemeClr val="tx1">
                  <a:lumMod val="85000"/>
                  <a:lumOff val="15000"/>
                </a:schemeClr>
              </a:solidFill>
              <a:latin typeface="+mn-lt"/>
              <a:ea typeface="+mn-ea"/>
              <a:cs typeface="+mn-cs"/>
            </a:endParaRPr>
          </a:p>
        </c:txPr>
        <c:crossAx val="223888368"/>
        <c:crosses val="autoZero"/>
        <c:auto val="0"/>
        <c:lblAlgn val="ctr"/>
        <c:lblOffset/>
        <c:noMultiLvlLbl val="0"/>
      </c:catAx>
      <c:valAx>
        <c:axId val="223888368"/>
        <c:scaling>
          <c:orientation/>
        </c:scaling>
        <c:delete val="1"/>
        <c:axPos val="l"/>
        <c:majorGridlines>
          <c:spPr>
            <a:ln w="9525" cap="flat" cmpd="sng" algn="ctr">
              <a:solidFill>
                <a:schemeClr val="bg1">
                  <a:lumMod val="95000"/>
                </a:schemeClr>
              </a:solidFill>
              <a:round/>
            </a:ln>
            <a:effectLst/>
          </c:spPr>
        </c:majorGridlines>
        <c:numFmt formatCode="General" sourceLinked="1"/>
        <c:majorTickMark val="none"/>
        <c:minorTickMark val="none"/>
        <c:crossAx val="223886688"/>
        <c:crossBetween val="between"/>
      </c:valAx>
      <c:spPr>
        <a:noFill/>
        <a:ln>
          <a:solidFill>
            <a:schemeClr val="bg1">
              <a:lumMod val="95000"/>
            </a:schemeClr>
          </a:solid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hart6.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46453233808279037"/>
          <c:y val="0.043609440326690674"/>
          <c:w val="0.91511678695678711"/>
          <c:h val="0.90484756231307983"/>
        </c:manualLayout>
      </c:layout>
      <c:doughnutChart>
        <c:varyColors val="1"/>
        <c:ser>
          <c:idx val="0"/>
          <c:order val="0"/>
          <c:tx>
            <c:strRef>
              <c:f>Sheet1!$B$1</c:f>
              <c:strCache>
                <c:ptCount val="1"/>
                <c:pt idx="0">
                  <c:v>产品A</c:v>
                </c:pt>
              </c:strCache>
            </c:strRef>
          </c:tx>
          <c:spPr>
            <a:ln>
              <a:noFill/>
            </a:ln>
          </c:spPr>
          <c:dPt>
            <c:idx val="0"/>
            <c:invertIfNegative val="1"/>
            <c:spPr>
              <a:solidFill>
                <a:srgbClr val="00B0F0"/>
              </a:solidFill>
              <a:ln w="19050">
                <a:noFill/>
              </a:ln>
              <a:effectLst/>
            </c:spPr>
            <c:extLst>
              <c:ext xmlns:c16="http://schemas.microsoft.com/office/drawing/2014/chart" uri="{C3380CC4-5D6E-409C-BE32-E72D297353CC}">
                <c16:uniqueId val="{00000001-9C02-42E4-B898-2CC399B751F4}"/>
              </c:ext>
            </c:extLst>
          </c:dPt>
          <c:dPt>
            <c:idx val="1"/>
            <c:invertIfNegative val="1"/>
            <c:spPr>
              <a:solidFill>
                <a:schemeClr val="bg1">
                  <a:lumMod val="95000"/>
                </a:schemeClr>
              </a:solidFill>
              <a:ln w="19050">
                <a:noFill/>
              </a:ln>
              <a:effectLst/>
            </c:spPr>
            <c:extLst>
              <c:ext xmlns:c16="http://schemas.microsoft.com/office/drawing/2014/chart" uri="{C3380CC4-5D6E-409C-BE32-E72D297353CC}">
                <c16:uniqueId val="{00000003-9C02-42E4-B898-2CC399B751F4}"/>
              </c:ext>
            </c:extLst>
          </c:dPt>
          <c:dLbls>
            <c:delete val="1"/>
            <c:extLst>
              <c:ext xmlns:c15="http://schemas.microsoft.com/office/drawing/2012/chart" uri="{CE6537A1-D6FC-4f65-9D91-7224C49458BB}">
                <c15:showLeaderLines val="1"/>
              </c:ext>
            </c:extLst>
          </c:dLbls>
          <c:cat>
            <c:strRef>
              <c:f>Sheet1!$A$2:$A$3</c:f>
              <c:strCache>
                <c:ptCount val="2"/>
                <c:pt idx="0">
                  <c:v>已完成</c:v>
                </c:pt>
                <c:pt idx="1">
                  <c:v>待完成</c:v>
                </c:pt>
              </c:strCache>
            </c:strRef>
          </c:cat>
          <c:val>
            <c:numRef>
              <c:f>Sheet1!$B$2:$B$3</c:f>
              <c:numCache>
                <c:formatCode>0%</c:formatCode>
                <c:ptCount val="2"/>
                <c:pt idx="0">
                  <c:v>0.34</c:v>
                </c:pt>
                <c:pt idx="1">
                  <c:v>0.66</c:v>
                </c:pt>
              </c:numCache>
            </c:numRef>
          </c:val>
          <c:extLst>
            <c:ext xmlns:c16="http://schemas.microsoft.com/office/drawing/2014/chart" uri="{C3380CC4-5D6E-409C-BE32-E72D297353CC}">
              <c16:uniqueId val="{00000004-9C02-42E4-B898-2CC399B751F4}"/>
            </c:ext>
          </c:extLst>
        </c:ser>
        <c:ser>
          <c:idx val="1"/>
          <c:order val="1"/>
          <c:tx>
            <c:strRef>
              <c:f>Sheet1!$C$1</c:f>
              <c:strCache>
                <c:ptCount val="1"/>
                <c:pt idx="0">
                  <c:v>产品B</c:v>
                </c:pt>
              </c:strCache>
            </c:strRef>
          </c:tx>
          <c:dPt>
            <c:idx val="0"/>
            <c:invertIfNegative val="1"/>
            <c:spPr>
              <a:solidFill>
                <a:srgbClr val="00B050"/>
              </a:solidFill>
            </c:spPr>
            <c:extLst>
              <c:ext xmlns:c16="http://schemas.microsoft.com/office/drawing/2014/chart" uri="{C3380CC4-5D6E-409C-BE32-E72D297353CC}">
                <c16:uniqueId val="{00000006-9C02-42E4-B898-2CC399B751F4}"/>
              </c:ext>
            </c:extLst>
          </c:dPt>
          <c:dPt>
            <c:idx val="1"/>
            <c:invertIfNegative val="1"/>
            <c:spPr>
              <a:solidFill>
                <a:schemeClr val="bg1">
                  <a:lumMod val="95000"/>
                </a:schemeClr>
              </a:solidFill>
            </c:spPr>
            <c:extLst>
              <c:ext xmlns:c16="http://schemas.microsoft.com/office/drawing/2014/chart" uri="{C3380CC4-5D6E-409C-BE32-E72D297353CC}">
                <c16:uniqueId val="{00000008-9C02-42E4-B898-2CC399B751F4}"/>
              </c:ext>
            </c:extLst>
          </c:dPt>
          <c:dLbls>
            <c:delete val="1"/>
            <c:extLst>
              <c:ext xmlns:c15="http://schemas.microsoft.com/office/drawing/2012/chart" uri="{CE6537A1-D6FC-4f65-9D91-7224C49458BB}">
                <c15:showLeaderLines val="1"/>
              </c:ext>
            </c:extLst>
          </c:dLbls>
          <c:cat>
            <c:strRef>
              <c:f>Sheet1!$A$2:$A$3</c:f>
              <c:strCache>
                <c:ptCount val="2"/>
                <c:pt idx="0">
                  <c:v>已完成</c:v>
                </c:pt>
                <c:pt idx="1">
                  <c:v>待完成</c:v>
                </c:pt>
              </c:strCache>
            </c:strRef>
          </c:cat>
          <c:val>
            <c:numRef>
              <c:f>Sheet1!$C$2:$C$3</c:f>
              <c:numCache>
                <c:formatCode>0%</c:formatCode>
                <c:ptCount val="2"/>
                <c:pt idx="0">
                  <c:v>0.66</c:v>
                </c:pt>
                <c:pt idx="1">
                  <c:v>0.34</c:v>
                </c:pt>
              </c:numCache>
            </c:numRef>
          </c:val>
          <c:extLst>
            <c:ext xmlns:c16="http://schemas.microsoft.com/office/drawing/2014/chart" uri="{C3380CC4-5D6E-409C-BE32-E72D297353CC}">
              <c16:uniqueId val="{00000009-9C02-42E4-B898-2CC399B751F4}"/>
            </c:ext>
          </c:extLst>
        </c:ser>
        <c:ser>
          <c:idx val="2"/>
          <c:order val="2"/>
          <c:tx>
            <c:strRef>
              <c:f>Sheet1!$D$1</c:f>
              <c:strCache>
                <c:ptCount val="1"/>
                <c:pt idx="0">
                  <c:v>产品C</c:v>
                </c:pt>
              </c:strCache>
            </c:strRef>
          </c:tx>
          <c:dPt>
            <c:idx val="0"/>
            <c:invertIfNegative val="1"/>
            <c:spPr>
              <a:solidFill>
                <a:srgbClr val="0E53D0"/>
              </a:solidFill>
            </c:spPr>
            <c:extLst>
              <c:ext xmlns:c16="http://schemas.microsoft.com/office/drawing/2014/chart" uri="{C3380CC4-5D6E-409C-BE32-E72D297353CC}">
                <c16:uniqueId val="{0000000B-9C02-42E4-B898-2CC399B751F4}"/>
              </c:ext>
            </c:extLst>
          </c:dPt>
          <c:dPt>
            <c:idx val="1"/>
            <c:invertIfNegative val="1"/>
            <c:spPr>
              <a:solidFill>
                <a:schemeClr val="bg1">
                  <a:lumMod val="95000"/>
                </a:schemeClr>
              </a:solidFill>
            </c:spPr>
            <c:extLst>
              <c:ext xmlns:c16="http://schemas.microsoft.com/office/drawing/2014/chart" uri="{C3380CC4-5D6E-409C-BE32-E72D297353CC}">
                <c16:uniqueId val="{0000000D-9C02-42E4-B898-2CC399B751F4}"/>
              </c:ext>
            </c:extLst>
          </c:dPt>
          <c:dLbls>
            <c:delete val="1"/>
            <c:extLst>
              <c:ext xmlns:c15="http://schemas.microsoft.com/office/drawing/2012/chart" uri="{CE6537A1-D6FC-4f65-9D91-7224C49458BB}">
                <c15:showLeaderLines val="1"/>
              </c:ext>
            </c:extLst>
          </c:dLbls>
          <c:cat>
            <c:strRef>
              <c:f>Sheet1!$A$2:$A$3</c:f>
              <c:strCache>
                <c:ptCount val="2"/>
                <c:pt idx="0">
                  <c:v>已完成</c:v>
                </c:pt>
                <c:pt idx="1">
                  <c:v>待完成</c:v>
                </c:pt>
              </c:strCache>
            </c:strRef>
          </c:cat>
          <c:val>
            <c:numRef>
              <c:f>Sheet1!$D$2:$D$3</c:f>
              <c:numCache>
                <c:formatCode>0%</c:formatCode>
                <c:ptCount val="2"/>
                <c:pt idx="0">
                  <c:v>0.86</c:v>
                </c:pt>
                <c:pt idx="1">
                  <c:v>0.14</c:v>
                </c:pt>
              </c:numCache>
            </c:numRef>
          </c:val>
          <c:extLst>
            <c:ext xmlns:c16="http://schemas.microsoft.com/office/drawing/2014/chart" uri="{C3380CC4-5D6E-409C-BE32-E72D297353CC}">
              <c16:uniqueId val="{0000000E-9C02-42E4-B898-2CC399B751F4}"/>
            </c:ext>
          </c:extLst>
        </c:ser>
        <c:dLbls>
          <c:showLegendKey val="0"/>
          <c:showVal val="0"/>
          <c:showCatName val="0"/>
          <c:showSerName val="0"/>
          <c:showPercent val="0"/>
          <c:showBubbleSize val="0"/>
          <c:showLeaderLines val="0"/>
        </c:dLbls>
        <c:firstSliceAng/>
        <c:holeSize val="79"/>
      </c:doughnutChart>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hart7.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92061960697174"/>
          <c:y val="0.053934302181005478"/>
          <c:w val="0.81880778074264526"/>
          <c:h val="0.92209488153457642"/>
        </c:manualLayout>
      </c:layout>
      <c:barChart>
        <c:barDir val="col"/>
        <c:grouping val="clustered"/>
        <c:varyColors val="0"/>
        <c:ser>
          <c:idx val="0"/>
          <c:order val="0"/>
          <c:tx>
            <c:strRef>
              <c:f>Sheet1!$B$1</c:f>
              <c:strCache>
                <c:ptCount val="1"/>
                <c:pt idx="0">
                  <c:v>占比</c:v>
                </c:pt>
              </c:strCache>
            </c:strRef>
          </c:tx>
          <c:spPr>
            <a:blipFill dpi="0" rotWithShape="1">
              <a:blip r:embed="rId2"/>
              <a:stretch>
                <a:fillRect/>
              </a:stretch>
            </a:blipFill>
            <a:ln>
              <a:noFill/>
            </a:ln>
            <a:effectLst/>
          </c:spPr>
          <c:invertIfNegative val="0"/>
          <c:pictureOptions>
            <c:pictureFormat val="stretch"/>
          </c:pictureOptions>
          <c:dPt>
            <c:idx val="0"/>
            <c:invertIfNegative val="0"/>
            <c:spPr>
              <a:blipFill dpi="0" rotWithShape="1">
                <a:blip r:embed="rId2"/>
                <a:stretch>
                  <a:fillRect/>
                </a:stretch>
              </a:blipFill>
              <a:ln>
                <a:noFill/>
              </a:ln>
              <a:effectLst/>
            </c:spPr>
            <c:pictureOptions>
              <c:pictureFormat val="stack"/>
            </c:pictureOptions>
            <c:extLst>
              <c:ext xmlns:c16="http://schemas.microsoft.com/office/drawing/2014/chart" uri="{C3380CC4-5D6E-409C-BE32-E72D297353CC}">
                <c16:uniqueId val="{00000003-4945-4231-8F25-5B4D2B2431F8}"/>
              </c:ext>
            </c:extLst>
          </c:dPt>
          <c:dLbls>
            <c:dLbl>
              <c:idx val="0"/>
              <c:spPr>
                <a:noFill/>
                <a:ln>
                  <a:noFill/>
                </a:ln>
                <a:effectLst/>
              </c:spPr>
              <c:txPr>
                <a:bodyPr rot="0" spcFirstLastPara="1" vertOverflow="ellipsis" vert="horz" wrap="square" lIns="38100" tIns="19050" rIns="38100" bIns="19050" anchor="ctr" anchorCtr="1">
                  <a:spAutoFit/>
                </a:bodyPr>
                <a:p>
                  <a:pPr>
                    <a:defRPr sz="1400" b="0" i="0" u="none" strike="noStrike" kern="1200" baseline="0" smtId="4294967295">
                      <a:solidFill>
                        <a:schemeClr val="tx1">
                          <a:lumMod val="75000"/>
                          <a:lumOff val="25000"/>
                        </a:schemeClr>
                      </a:solidFill>
                      <a:latin typeface="+mn-lt"/>
                      <a:ea typeface="+mn-ea"/>
                      <a:cs typeface="+mn-cs"/>
                    </a:defRPr>
                  </a:pPr>
                  <a:endParaRPr sz="1400" b="0" i="0" u="none" strike="noStrike" kern="1200" baseline="0" smtId="4294967295">
                    <a:solidFill>
                      <a:schemeClr val="tx1">
                        <a:lumMod val="75000"/>
                        <a:lumOff val="25000"/>
                      </a:schemeClr>
                    </a:solidFill>
                    <a:latin typeface="+mn-lt"/>
                    <a:ea typeface="+mn-ea"/>
                    <a:cs typeface="+mn-cs"/>
                  </a:endParaRP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945-4231-8F25-5B4D2B2431F8}"/>
                </c:ext>
              </c:extLst>
            </c:dLbl>
            <c:spPr>
              <a:noFill/>
              <a:ln>
                <a:noFill/>
              </a:ln>
              <a:effectLst/>
            </c:spPr>
            <c:txPr>
              <a:bodyPr rot="0" spcFirstLastPara="1" vertOverflow="ellipsis" vert="horz" wrap="square" lIns="38100" tIns="19050" rIns="38100" bIns="19050" anchor="ctr" anchorCtr="1">
                <a:spAutoFit/>
              </a:bodyPr>
              <a:p>
                <a:pPr>
                  <a:defRPr sz="1197" b="0" i="0" u="none" strike="noStrike" kern="1200" baseline="0" smtId="4294967295">
                    <a:solidFill>
                      <a:schemeClr val="tx1">
                        <a:lumMod val="75000"/>
                        <a:lumOff val="25000"/>
                      </a:schemeClr>
                    </a:solidFill>
                    <a:latin typeface="+mn-lt"/>
                    <a:ea typeface="+mn-ea"/>
                    <a:cs typeface="+mn-cs"/>
                  </a:defRPr>
                </a:pPr>
                <a:endParaRPr sz="1197" b="0" i="0" u="none" strike="noStrike" kern="1200" baseline="0" smtId="4294967295">
                  <a:solidFill>
                    <a:schemeClr val="tx1">
                      <a:lumMod val="75000"/>
                      <a:lumOff val="25000"/>
                    </a:schemeClr>
                  </a:solidFill>
                  <a:latin typeface="+mn-lt"/>
                  <a:ea typeface="+mn-ea"/>
                  <a:cs typeface="+mn-cs"/>
                </a:endParaRPr>
              </a:p>
            </c:txPr>
            <c:showLegendKey val="0"/>
            <c:showVal val="1"/>
            <c:showCatName val="0"/>
            <c:showSerName val="0"/>
            <c:showPercent val="0"/>
            <c:showBubbleSize val="0"/>
            <c:extLst/>
          </c:dLbls>
          <c:cat>
            <c:strRef>
              <c:f>Sheet1!$A$2</c:f>
              <c:strCache>
                <c:ptCount val="1"/>
                <c:pt idx="0">
                  <c:v>百分比</c:v>
                </c:pt>
              </c:strCache>
            </c:strRef>
          </c:cat>
          <c:val>
            <c:numRef>
              <c:f>Sheet1!$B$2</c:f>
              <c:numCache>
                <c:formatCode>0%</c:formatCode>
                <c:ptCount val="1"/>
                <c:pt idx="0">
                  <c:v>0.89</c:v>
                </c:pt>
              </c:numCache>
            </c:numRef>
          </c:val>
          <c:extLst>
            <c:ext xmlns:c16="http://schemas.microsoft.com/office/drawing/2014/chart" uri="{C3380CC4-5D6E-409C-BE32-E72D297353CC}">
              <c16:uniqueId val="{00000000-4945-4231-8F25-5B4D2B2431F8}"/>
            </c:ext>
          </c:extLst>
        </c:ser>
        <c:ser>
          <c:idx val="1"/>
          <c:order val="1"/>
          <c:tx>
            <c:strRef>
              <c:f>Sheet1!$C$1</c:f>
              <c:strCache>
                <c:ptCount val="1"/>
                <c:pt idx="0">
                  <c:v>剩余</c:v>
                </c:pt>
              </c:strCache>
            </c:strRef>
          </c:tx>
          <c:spPr>
            <a:noFill/>
            <a:ln>
              <a:noFill/>
            </a:ln>
            <a:effectLst/>
          </c:spPr>
          <c:invertIfNegative val="0"/>
          <c:cat>
            <c:strRef>
              <c:f>Sheet1!$A$2</c:f>
              <c:strCache>
                <c:ptCount val="1"/>
                <c:pt idx="0">
                  <c:v>百分比</c:v>
                </c:pt>
              </c:strCache>
            </c:strRef>
          </c:cat>
          <c:val>
            <c:numRef>
              <c:f>Sheet1!$C$2</c:f>
              <c:numCache>
                <c:formatCode>0%</c:formatCode>
                <c:ptCount val="1"/>
                <c:pt idx="0">
                  <c:v>0.11</c:v>
                </c:pt>
              </c:numCache>
            </c:numRef>
          </c:val>
          <c:extLst>
            <c:ext xmlns:c16="http://schemas.microsoft.com/office/drawing/2014/chart" uri="{C3380CC4-5D6E-409C-BE32-E72D297353CC}">
              <c16:uniqueId val="{00000001-4945-4231-8F25-5B4D2B2431F8}"/>
            </c:ext>
          </c:extLst>
        </c:ser>
        <c:dLbls>
          <c:showLegendKey val="0"/>
          <c:showVal val="0"/>
          <c:showCatName val="0"/>
          <c:showSerName val="0"/>
          <c:showPercent val="0"/>
          <c:showBubbleSize val="0"/>
          <c:showLeaderLines val="0"/>
        </c:dLbls>
        <c:gapWidth val="0"/>
        <c:overlap val="100"/>
        <c:axId val="291812688"/>
        <c:axId val="291813248"/>
      </c:barChart>
      <c:catAx>
        <c:axId val="291812688"/>
        <c:scaling>
          <c:orientation/>
        </c:scaling>
        <c:delete val="1"/>
        <c:axPos val="b"/>
        <c:numFmt formatCode="General" sourceLinked="1"/>
        <c:majorTickMark val="none"/>
        <c:minorTickMark val="none"/>
        <c:crossAx val="291813248"/>
        <c:auto val="0"/>
        <c:lblAlgn val="ctr"/>
        <c:lblOffset/>
        <c:noMultiLvlLbl val="0"/>
      </c:catAx>
      <c:valAx>
        <c:axId val="291813248"/>
        <c:scaling>
          <c:orientation/>
          <c:max val="1"/>
          <c:min val="0"/>
        </c:scaling>
        <c:delete val="1"/>
        <c:axPos val="l"/>
        <c:numFmt formatCode="0%" sourceLinked="1"/>
        <c:majorTickMark val="none"/>
        <c:minorTickMark val="none"/>
        <c:crossAx val="291812688"/>
        <c:crossBetween val="between"/>
      </c:valAx>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hart8.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92061960697174"/>
          <c:y val="0.053934302181005478"/>
          <c:w val="0.81880778074264526"/>
          <c:h val="0.92209488153457642"/>
        </c:manualLayout>
      </c:layout>
      <c:barChart>
        <c:barDir val="col"/>
        <c:grouping val="clustered"/>
        <c:varyColors val="0"/>
        <c:ser>
          <c:idx val="0"/>
          <c:order val="0"/>
          <c:tx>
            <c:strRef>
              <c:f>Sheet1!$B$1</c:f>
              <c:strCache>
                <c:ptCount val="1"/>
                <c:pt idx="0">
                  <c:v>占比</c:v>
                </c:pt>
              </c:strCache>
            </c:strRef>
          </c:tx>
          <c:spPr>
            <a:blipFill dpi="0" rotWithShape="1">
              <a:blip r:embed="rId2"/>
              <a:stretch>
                <a:fillRect/>
              </a:stretch>
            </a:blipFill>
            <a:ln>
              <a:noFill/>
            </a:ln>
            <a:effectLst/>
          </c:spPr>
          <c:invertIfNegative val="0"/>
          <c:pictureOptions>
            <c:pictureFormat val="stretch"/>
          </c:pictureOptions>
          <c:dPt>
            <c:idx val="0"/>
            <c:invertIfNegative val="0"/>
            <c:spPr>
              <a:blipFill dpi="0" rotWithShape="1">
                <a:blip r:embed="rId2"/>
                <a:stretch>
                  <a:fillRect/>
                </a:stretch>
              </a:blipFill>
              <a:ln>
                <a:noFill/>
              </a:ln>
              <a:effectLst/>
            </c:spPr>
            <c:pictureOptions>
              <c:pictureFormat val="stack"/>
            </c:pictureOptions>
            <c:extLst>
              <c:ext xmlns:c16="http://schemas.microsoft.com/office/drawing/2014/chart" uri="{C3380CC4-5D6E-409C-BE32-E72D297353CC}">
                <c16:uniqueId val="{00000003-4945-4231-8F25-5B4D2B2431F8}"/>
              </c:ext>
            </c:extLst>
          </c:dPt>
          <c:dLbls>
            <c:dLbl>
              <c:idx val="0"/>
              <c:spPr>
                <a:noFill/>
                <a:ln>
                  <a:noFill/>
                </a:ln>
                <a:effectLst/>
              </c:spPr>
              <c:txPr>
                <a:bodyPr rot="0" spcFirstLastPara="1" vertOverflow="ellipsis" vert="horz" wrap="square" lIns="38100" tIns="19050" rIns="38100" bIns="19050" anchor="ctr" anchorCtr="1">
                  <a:spAutoFit/>
                </a:bodyPr>
                <a:p>
                  <a:pPr>
                    <a:defRPr sz="1400" b="0" i="0" u="none" strike="noStrike" kern="1200" baseline="0" smtId="4294967295">
                      <a:solidFill>
                        <a:schemeClr val="tx1">
                          <a:lumMod val="75000"/>
                          <a:lumOff val="25000"/>
                        </a:schemeClr>
                      </a:solidFill>
                      <a:latin typeface="+mn-lt"/>
                      <a:ea typeface="+mn-ea"/>
                      <a:cs typeface="+mn-cs"/>
                    </a:defRPr>
                  </a:pPr>
                  <a:endParaRPr sz="1400" b="0" i="0" u="none" strike="noStrike" kern="1200" baseline="0" smtId="4294967295">
                    <a:solidFill>
                      <a:schemeClr val="tx1">
                        <a:lumMod val="75000"/>
                        <a:lumOff val="25000"/>
                      </a:schemeClr>
                    </a:solidFill>
                    <a:latin typeface="+mn-lt"/>
                    <a:ea typeface="+mn-ea"/>
                    <a:cs typeface="+mn-cs"/>
                  </a:endParaRP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945-4231-8F25-5B4D2B2431F8}"/>
                </c:ext>
              </c:extLst>
            </c:dLbl>
            <c:spPr>
              <a:noFill/>
              <a:ln>
                <a:noFill/>
              </a:ln>
              <a:effectLst/>
            </c:spPr>
            <c:txPr>
              <a:bodyPr rot="0" spcFirstLastPara="1" vertOverflow="ellipsis" vert="horz" wrap="square" lIns="38100" tIns="19050" rIns="38100" bIns="19050" anchor="ctr" anchorCtr="1">
                <a:spAutoFit/>
              </a:bodyPr>
              <a:p>
                <a:pPr>
                  <a:defRPr sz="1197" b="0" i="0" u="none" strike="noStrike" kern="1200" baseline="0" smtId="4294967295">
                    <a:solidFill>
                      <a:schemeClr val="tx1">
                        <a:lumMod val="75000"/>
                        <a:lumOff val="25000"/>
                      </a:schemeClr>
                    </a:solidFill>
                    <a:latin typeface="+mn-lt"/>
                    <a:ea typeface="+mn-ea"/>
                    <a:cs typeface="+mn-cs"/>
                  </a:defRPr>
                </a:pPr>
                <a:endParaRPr sz="1197" b="0" i="0" u="none" strike="noStrike" kern="1200" baseline="0" smtId="4294967295">
                  <a:solidFill>
                    <a:schemeClr val="tx1">
                      <a:lumMod val="75000"/>
                      <a:lumOff val="25000"/>
                    </a:schemeClr>
                  </a:solidFill>
                  <a:latin typeface="+mn-lt"/>
                  <a:ea typeface="+mn-ea"/>
                  <a:cs typeface="+mn-cs"/>
                </a:endParaRPr>
              </a:p>
            </c:txPr>
            <c:showLegendKey val="0"/>
            <c:showVal val="1"/>
            <c:showCatName val="0"/>
            <c:showSerName val="0"/>
            <c:showPercent val="0"/>
            <c:showBubbleSize val="0"/>
            <c:extLst/>
          </c:dLbls>
          <c:cat>
            <c:strRef>
              <c:f>Sheet1!$A$2</c:f>
              <c:strCache>
                <c:ptCount val="1"/>
                <c:pt idx="0">
                  <c:v>百分比</c:v>
                </c:pt>
              </c:strCache>
            </c:strRef>
          </c:cat>
          <c:val>
            <c:numRef>
              <c:f>Sheet1!$B$2</c:f>
              <c:numCache>
                <c:formatCode>0%</c:formatCode>
                <c:ptCount val="1"/>
                <c:pt idx="0">
                  <c:v>0.65</c:v>
                </c:pt>
              </c:numCache>
            </c:numRef>
          </c:val>
          <c:extLst>
            <c:ext xmlns:c16="http://schemas.microsoft.com/office/drawing/2014/chart" uri="{C3380CC4-5D6E-409C-BE32-E72D297353CC}">
              <c16:uniqueId val="{00000000-4945-4231-8F25-5B4D2B2431F8}"/>
            </c:ext>
          </c:extLst>
        </c:ser>
        <c:ser>
          <c:idx val="1"/>
          <c:order val="1"/>
          <c:tx>
            <c:strRef>
              <c:f>Sheet1!$C$1</c:f>
              <c:strCache>
                <c:ptCount val="1"/>
                <c:pt idx="0">
                  <c:v>剩余</c:v>
                </c:pt>
              </c:strCache>
            </c:strRef>
          </c:tx>
          <c:spPr>
            <a:noFill/>
            <a:ln>
              <a:noFill/>
            </a:ln>
            <a:effectLst/>
          </c:spPr>
          <c:invertIfNegative val="0"/>
          <c:cat>
            <c:strRef>
              <c:f>Sheet1!$A$2</c:f>
              <c:strCache>
                <c:ptCount val="1"/>
                <c:pt idx="0">
                  <c:v>百分比</c:v>
                </c:pt>
              </c:strCache>
            </c:strRef>
          </c:cat>
          <c:val>
            <c:numRef>
              <c:f>Sheet1!$C$2</c:f>
              <c:numCache>
                <c:formatCode>0%</c:formatCode>
                <c:ptCount val="1"/>
                <c:pt idx="0">
                  <c:v>0.35</c:v>
                </c:pt>
              </c:numCache>
            </c:numRef>
          </c:val>
          <c:extLst>
            <c:ext xmlns:c16="http://schemas.microsoft.com/office/drawing/2014/chart" uri="{C3380CC4-5D6E-409C-BE32-E72D297353CC}">
              <c16:uniqueId val="{00000001-4945-4231-8F25-5B4D2B2431F8}"/>
            </c:ext>
          </c:extLst>
        </c:ser>
        <c:dLbls>
          <c:showLegendKey val="0"/>
          <c:showVal val="0"/>
          <c:showCatName val="0"/>
          <c:showSerName val="0"/>
          <c:showPercent val="0"/>
          <c:showBubbleSize val="0"/>
          <c:showLeaderLines val="0"/>
        </c:dLbls>
        <c:gapWidth val="0"/>
        <c:overlap val="100"/>
        <c:axId val="291816608"/>
        <c:axId val="290841296"/>
      </c:barChart>
      <c:catAx>
        <c:axId val="291816608"/>
        <c:scaling>
          <c:orientation/>
        </c:scaling>
        <c:delete val="1"/>
        <c:axPos val="b"/>
        <c:numFmt formatCode="General" sourceLinked="1"/>
        <c:majorTickMark val="none"/>
        <c:minorTickMark val="none"/>
        <c:crossAx val="290841296"/>
        <c:auto val="0"/>
        <c:lblAlgn val="ctr"/>
        <c:lblOffset/>
        <c:noMultiLvlLbl val="0"/>
      </c:catAx>
      <c:valAx>
        <c:axId val="290841296"/>
        <c:scaling>
          <c:orientation/>
          <c:max val="1"/>
          <c:min val="0"/>
        </c:scaling>
        <c:delete val="1"/>
        <c:axPos val="l"/>
        <c:numFmt formatCode="0%" sourceLinked="1"/>
        <c:majorTickMark val="none"/>
        <c:minorTickMark val="none"/>
        <c:crossAx val="291816608"/>
        <c:crossBetween val="between"/>
      </c:valAx>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hart9.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92061960697174"/>
          <c:y val="0.053934302181005478"/>
          <c:w val="0.81880778074264526"/>
          <c:h val="0.92209488153457642"/>
        </c:manualLayout>
      </c:layout>
      <c:barChart>
        <c:barDir val="col"/>
        <c:grouping val="clustered"/>
        <c:varyColors val="0"/>
        <c:ser>
          <c:idx val="0"/>
          <c:order val="0"/>
          <c:tx>
            <c:strRef>
              <c:f>Sheet1!$B$1</c:f>
              <c:strCache>
                <c:ptCount val="1"/>
                <c:pt idx="0">
                  <c:v>占比</c:v>
                </c:pt>
              </c:strCache>
            </c:strRef>
          </c:tx>
          <c:spPr>
            <a:blipFill dpi="0" rotWithShape="1">
              <a:blip r:embed="rId2"/>
              <a:stretch>
                <a:fillRect/>
              </a:stretch>
            </a:blipFill>
            <a:ln>
              <a:noFill/>
            </a:ln>
            <a:effectLst/>
          </c:spPr>
          <c:invertIfNegative val="0"/>
          <c:pictureOptions>
            <c:pictureFormat val="stretch"/>
          </c:pictureOptions>
          <c:dPt>
            <c:idx val="0"/>
            <c:invertIfNegative val="0"/>
            <c:spPr>
              <a:blipFill dpi="0" rotWithShape="1">
                <a:blip r:embed="rId2"/>
                <a:stretch>
                  <a:fillRect/>
                </a:stretch>
              </a:blipFill>
              <a:ln>
                <a:noFill/>
              </a:ln>
              <a:effectLst/>
            </c:spPr>
            <c:pictureOptions>
              <c:pictureFormat val="stack"/>
            </c:pictureOptions>
            <c:extLst>
              <c:ext xmlns:c16="http://schemas.microsoft.com/office/drawing/2014/chart" uri="{C3380CC4-5D6E-409C-BE32-E72D297353CC}">
                <c16:uniqueId val="{00000003-4945-4231-8F25-5B4D2B2431F8}"/>
              </c:ext>
            </c:extLst>
          </c:dPt>
          <c:dLbls>
            <c:dLbl>
              <c:idx val="0"/>
              <c:spPr>
                <a:noFill/>
                <a:ln>
                  <a:noFill/>
                </a:ln>
                <a:effectLst/>
              </c:spPr>
              <c:txPr>
                <a:bodyPr rot="0" spcFirstLastPara="1" vertOverflow="ellipsis" vert="horz" wrap="square" lIns="38100" tIns="19050" rIns="38100" bIns="19050" anchor="ctr" anchorCtr="1">
                  <a:spAutoFit/>
                </a:bodyPr>
                <a:p>
                  <a:pPr>
                    <a:defRPr sz="1400" b="0" i="0" u="none" strike="noStrike" kern="1200" baseline="0" smtId="4294967295">
                      <a:solidFill>
                        <a:schemeClr val="tx1">
                          <a:lumMod val="75000"/>
                          <a:lumOff val="25000"/>
                        </a:schemeClr>
                      </a:solidFill>
                      <a:latin typeface="+mn-lt"/>
                      <a:ea typeface="+mn-ea"/>
                      <a:cs typeface="+mn-cs"/>
                    </a:defRPr>
                  </a:pPr>
                  <a:endParaRPr sz="1400" b="0" i="0" u="none" strike="noStrike" kern="1200" baseline="0" smtId="4294967295">
                    <a:solidFill>
                      <a:schemeClr val="tx1">
                        <a:lumMod val="75000"/>
                        <a:lumOff val="25000"/>
                      </a:schemeClr>
                    </a:solidFill>
                    <a:latin typeface="+mn-lt"/>
                    <a:ea typeface="+mn-ea"/>
                    <a:cs typeface="+mn-cs"/>
                  </a:endParaRPr>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945-4231-8F25-5B4D2B2431F8}"/>
                </c:ext>
              </c:extLst>
            </c:dLbl>
            <c:spPr>
              <a:noFill/>
              <a:ln>
                <a:noFill/>
              </a:ln>
              <a:effectLst/>
            </c:spPr>
            <c:txPr>
              <a:bodyPr rot="0" spcFirstLastPara="1" vertOverflow="ellipsis" vert="horz" wrap="square" lIns="38100" tIns="19050" rIns="38100" bIns="19050" anchor="ctr" anchorCtr="1">
                <a:spAutoFit/>
              </a:bodyPr>
              <a:p>
                <a:pPr>
                  <a:defRPr sz="1197" b="0" i="0" u="none" strike="noStrike" kern="1200" baseline="0" smtId="4294967295">
                    <a:solidFill>
                      <a:schemeClr val="tx1">
                        <a:lumMod val="75000"/>
                        <a:lumOff val="25000"/>
                      </a:schemeClr>
                    </a:solidFill>
                    <a:latin typeface="+mn-lt"/>
                    <a:ea typeface="+mn-ea"/>
                    <a:cs typeface="+mn-cs"/>
                  </a:defRPr>
                </a:pPr>
                <a:endParaRPr sz="1197" b="0" i="0" u="none" strike="noStrike" kern="1200" baseline="0" smtId="4294967295">
                  <a:solidFill>
                    <a:schemeClr val="tx1">
                      <a:lumMod val="75000"/>
                      <a:lumOff val="25000"/>
                    </a:schemeClr>
                  </a:solidFill>
                  <a:latin typeface="+mn-lt"/>
                  <a:ea typeface="+mn-ea"/>
                  <a:cs typeface="+mn-cs"/>
                </a:endParaRPr>
              </a:p>
            </c:txPr>
            <c:showLegendKey val="0"/>
            <c:showVal val="1"/>
            <c:showCatName val="0"/>
            <c:showSerName val="0"/>
            <c:showPercent val="0"/>
            <c:showBubbleSize val="0"/>
            <c:extLst/>
          </c:dLbls>
          <c:cat>
            <c:strRef>
              <c:f>Sheet1!$A$2</c:f>
              <c:strCache>
                <c:ptCount val="1"/>
                <c:pt idx="0">
                  <c:v>百分比</c:v>
                </c:pt>
              </c:strCache>
            </c:strRef>
          </c:cat>
          <c:val>
            <c:numRef>
              <c:f>Sheet1!$B$2</c:f>
              <c:numCache>
                <c:formatCode>0%</c:formatCode>
                <c:ptCount val="1"/>
                <c:pt idx="0">
                  <c:v>0.3</c:v>
                </c:pt>
              </c:numCache>
            </c:numRef>
          </c:val>
          <c:extLst>
            <c:ext xmlns:c16="http://schemas.microsoft.com/office/drawing/2014/chart" uri="{C3380CC4-5D6E-409C-BE32-E72D297353CC}">
              <c16:uniqueId val="{00000000-4945-4231-8F25-5B4D2B2431F8}"/>
            </c:ext>
          </c:extLst>
        </c:ser>
        <c:ser>
          <c:idx val="1"/>
          <c:order val="1"/>
          <c:tx>
            <c:strRef>
              <c:f>Sheet1!$C$1</c:f>
              <c:strCache>
                <c:ptCount val="1"/>
                <c:pt idx="0">
                  <c:v>剩余</c:v>
                </c:pt>
              </c:strCache>
            </c:strRef>
          </c:tx>
          <c:spPr>
            <a:noFill/>
            <a:ln>
              <a:noFill/>
            </a:ln>
            <a:effectLst/>
          </c:spPr>
          <c:invertIfNegative val="0"/>
          <c:cat>
            <c:strRef>
              <c:f>Sheet1!$A$2</c:f>
              <c:strCache>
                <c:ptCount val="1"/>
                <c:pt idx="0">
                  <c:v>百分比</c:v>
                </c:pt>
              </c:strCache>
            </c:strRef>
          </c:cat>
          <c:val>
            <c:numRef>
              <c:f>Sheet1!$C$2</c:f>
              <c:numCache>
                <c:formatCode>0%</c:formatCode>
                <c:ptCount val="1"/>
                <c:pt idx="0">
                  <c:v>0.7</c:v>
                </c:pt>
              </c:numCache>
            </c:numRef>
          </c:val>
          <c:extLst>
            <c:ext xmlns:c16="http://schemas.microsoft.com/office/drawing/2014/chart" uri="{C3380CC4-5D6E-409C-BE32-E72D297353CC}">
              <c16:uniqueId val="{00000001-4945-4231-8F25-5B4D2B2431F8}"/>
            </c:ext>
          </c:extLst>
        </c:ser>
        <c:dLbls>
          <c:showLegendKey val="0"/>
          <c:showVal val="0"/>
          <c:showCatName val="0"/>
          <c:showSerName val="0"/>
          <c:showPercent val="0"/>
          <c:showBubbleSize val="0"/>
          <c:showLeaderLines val="0"/>
        </c:dLbls>
        <c:gapWidth val="0"/>
        <c:overlap val="100"/>
        <c:axId val="293018848"/>
        <c:axId val="293019408"/>
      </c:barChart>
      <c:catAx>
        <c:axId val="293018848"/>
        <c:scaling>
          <c:orientation/>
        </c:scaling>
        <c:delete val="1"/>
        <c:axPos val="b"/>
        <c:numFmt formatCode="General" sourceLinked="1"/>
        <c:majorTickMark val="none"/>
        <c:minorTickMark val="none"/>
        <c:crossAx val="293019408"/>
        <c:auto val="0"/>
        <c:lblAlgn val="ctr"/>
        <c:lblOffset/>
        <c:noMultiLvlLbl val="0"/>
      </c:catAx>
      <c:valAx>
        <c:axId val="293019408"/>
        <c:scaling>
          <c:orientation/>
          <c:max val="1"/>
          <c:min val="0"/>
        </c:scaling>
        <c:delete val="1"/>
        <c:axPos val="l"/>
        <c:numFmt formatCode="0%" sourceLinked="1"/>
        <c:majorTickMark val="none"/>
        <c:minorTickMark val="none"/>
        <c:crossAx val="293018848"/>
        <c:crossBetween val="between"/>
      </c:valAx>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a="http://schemas.openxmlformats.org/drawingml/2006/main" xmlns:r="http://schemas.openxmlformats.org/officeDocument/2006/relationships" xmlns:cs="http://schemas.microsoft.com/office/drawing/2012/chartStyle"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a="http://schemas.openxmlformats.org/drawingml/2006/main" xmlns:r="http://schemas.openxmlformats.org/officeDocument/2006/relationships" xmlns:cs="http://schemas.microsoft.com/office/drawing/2012/chartStyle"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a="http://schemas.openxmlformats.org/drawingml/2006/main" xmlns:r="http://schemas.openxmlformats.org/officeDocument/2006/relationships" xmlns:cs="http://schemas.microsoft.com/office/drawing/2012/chartStyle"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a="http://schemas.openxmlformats.org/drawingml/2006/main" xmlns:r="http://schemas.openxmlformats.org/officeDocument/2006/relationships" xmlns:cs="http://schemas.microsoft.com/office/drawing/2012/chartStyle"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a="http://schemas.openxmlformats.org/drawingml/2006/main" xmlns:r="http://schemas.openxmlformats.org/officeDocument/2006/relationships" xmlns:cs="http://schemas.microsoft.com/office/drawing/2012/chartStyle"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23A93C-E567-44B4-B8E8-0FD818C7C83F}" type="datetimeFigureOut">
              <a:rPr lang="zh-CN" altLang="en-US" smtClean="0"/>
              <a:t>2017/1/3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7B6578-AA21-4CD9-B127-DC71555B4EBD}" type="slidenum">
              <a:rPr lang="zh-CN" altLang="en-US" smtClean="0"/>
              <a:t>‹#›</a:t>
            </a:fld>
            <a:endParaRPr lang="zh-CN" altLang="en-US"/>
          </a:p>
        </p:txBody>
      </p:sp>
    </p:spTree>
    <p:extLst>
      <p:ext uri="{BB962C8B-B14F-4D97-AF65-F5344CB8AC3E}">
        <p14:creationId val="644401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0.xml.rels><?xml version="1.0" encoding="UTF-8" standalone="yes"?><Relationships xmlns="http://schemas.openxmlformats.org/package/2006/relationships"><Relationship Id="rId1" Target="../slides/slide31.xml" Type="http://schemas.openxmlformats.org/officeDocument/2006/relationships/slide"/><Relationship Id="rId2" Target="../notesMasters/notesMaster1.xml" Type="http://schemas.openxmlformats.org/officeDocument/2006/relationships/notesMaster"/></Relationships>
</file>

<file path=ppt/notesSlides/_rels/notesSlide31.xml.rels><?xml version="1.0" encoding="UTF-8" standalone="yes"?><Relationships xmlns="http://schemas.openxmlformats.org/package/2006/relationships"><Relationship Id="rId1" Target="../slides/slide32.xml" Type="http://schemas.openxmlformats.org/officeDocument/2006/relationships/slide"/><Relationship Id="rId2" Target="../notesMasters/notesMaster1.xml" Type="http://schemas.openxmlformats.org/officeDocument/2006/relationships/notesMaster"/></Relationships>
</file>

<file path=ppt/notesSlides/_rels/notesSlide32.xml.rels><?xml version="1.0" encoding="UTF-8" standalone="yes"?><Relationships xmlns="http://schemas.openxmlformats.org/package/2006/relationships"><Relationship Id="rId1" Target="../slides/slide33.xml" Type="http://schemas.openxmlformats.org/officeDocument/2006/relationships/slide"/><Relationship Id="rId2" Target="../notesMasters/notesMaster1.xml" Type="http://schemas.openxmlformats.org/officeDocument/2006/relationships/notesMaster"/></Relationships>
</file>

<file path=ppt/notesSlides/_rels/notesSlide33.xml.rels><?xml version="1.0" encoding="UTF-8" standalone="yes"?><Relationships xmlns="http://schemas.openxmlformats.org/package/2006/relationships"><Relationship Id="rId1" Target="../slides/slide34.xml" Type="http://schemas.openxmlformats.org/officeDocument/2006/relationships/slide"/><Relationship Id="rId2" Target="../notesMasters/notesMaster1.xml" Type="http://schemas.openxmlformats.org/officeDocument/2006/relationships/notesMaster"/></Relationships>
</file>

<file path=ppt/notesSlides/_rels/notesSlide34.xml.rels><?xml version="1.0" encoding="UTF-8" standalone="yes"?><Relationships xmlns="http://schemas.openxmlformats.org/package/2006/relationships"><Relationship Id="rId1" Target="../slides/slide35.xml" Type="http://schemas.openxmlformats.org/officeDocument/2006/relationships/slide"/><Relationship Id="rId2" Target="../notesMasters/notesMaster1.xml" Type="http://schemas.openxmlformats.org/officeDocument/2006/relationships/notesMaster"/></Relationships>
</file>

<file path=ppt/notesSlides/_rels/notesSlide35.xml.rels><?xml version="1.0" encoding="UTF-8" standalone="yes"?><Relationships xmlns="http://schemas.openxmlformats.org/package/2006/relationships"><Relationship Id="rId1" Target="../slides/slide36.xml" Type="http://schemas.openxmlformats.org/officeDocument/2006/relationships/slide"/><Relationship Id="rId2" Target="../notesMasters/notesMaster1.xml" Type="http://schemas.openxmlformats.org/officeDocument/2006/relationships/notesMaster"/></Relationships>
</file>

<file path=ppt/notesSlides/_rels/notesSlide36.xml.rels><?xml version="1.0" encoding="UTF-8" standalone="yes"?><Relationships xmlns="http://schemas.openxmlformats.org/package/2006/relationships"><Relationship Id="rId1" Target="../slides/slide37.xml" Type="http://schemas.openxmlformats.org/officeDocument/2006/relationships/slide"/><Relationship Id="rId2" Target="../notesMasters/notesMaster1.xml" Type="http://schemas.openxmlformats.org/officeDocument/2006/relationships/notesMaster"/></Relationships>
</file>

<file path=ppt/notesSlides/_rels/notesSlide37.xml.rels><?xml version="1.0" encoding="UTF-8" standalone="yes"?><Relationships xmlns="http://schemas.openxmlformats.org/package/2006/relationships"><Relationship Id="rId1" Target="../slides/slide38.xml" Type="http://schemas.openxmlformats.org/officeDocument/2006/relationships/slide"/><Relationship Id="rId2" Target="../notesMasters/notesMaster1.xml" Type="http://schemas.openxmlformats.org/officeDocument/2006/relationships/notesMaster"/></Relationships>
</file>

<file path=ppt/notesSlides/_rels/notesSlide38.xml.rels><?xml version="1.0" encoding="UTF-8" standalone="yes"?><Relationships xmlns="http://schemas.openxmlformats.org/package/2006/relationships"><Relationship Id="rId1" Target="../slides/slide39.xml" Type="http://schemas.openxmlformats.org/officeDocument/2006/relationships/slide"/><Relationship Id="rId2" Target="../notesMasters/notesMaster1.xml" Type="http://schemas.openxmlformats.org/officeDocument/2006/relationships/notesMaster"/></Relationships>
</file>

<file path=ppt/notesSlides/_rels/notesSlide39.xml.rels><?xml version="1.0" encoding="UTF-8" standalone="yes"?><Relationships xmlns="http://schemas.openxmlformats.org/package/2006/relationships"><Relationship Id="rId1" Target="../slides/slide40.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40.xml.rels><?xml version="1.0" encoding="UTF-8" standalone="yes"?><Relationships xmlns="http://schemas.openxmlformats.org/package/2006/relationships"><Relationship Id="rId1" Target="../slides/slide41.xml" Type="http://schemas.openxmlformats.org/officeDocument/2006/relationships/slide"/><Relationship Id="rId2" Target="../notesMasters/notesMaster1.xml" Type="http://schemas.openxmlformats.org/officeDocument/2006/relationships/notesMaster"/></Relationships>
</file>

<file path=ppt/notesSlides/_rels/notesSlide41.xml.rels><?xml version="1.0" encoding="UTF-8" standalone="yes"?><Relationships xmlns="http://schemas.openxmlformats.org/package/2006/relationships"><Relationship Id="rId1" Target="../slides/slide42.xml" Type="http://schemas.openxmlformats.org/officeDocument/2006/relationships/slide"/><Relationship Id="rId2" Target="../notesMasters/notesMaster1.xml" Type="http://schemas.openxmlformats.org/officeDocument/2006/relationships/notesMaster"/></Relationships>
</file>

<file path=ppt/notesSlides/_rels/notesSlide42.xml.rels><?xml version="1.0" encoding="UTF-8" standalone="yes"?><Relationships xmlns="http://schemas.openxmlformats.org/package/2006/relationships"><Relationship Id="rId1" Target="../slides/slide43.xml" Type="http://schemas.openxmlformats.org/officeDocument/2006/relationships/slide"/><Relationship Id="rId2" Target="../notesMasters/notesMaster1.xml" Type="http://schemas.openxmlformats.org/officeDocument/2006/relationships/notesMaster"/></Relationships>
</file>

<file path=ppt/notesSlides/_rels/notesSlide43.xml.rels><?xml version="1.0" encoding="UTF-8" standalone="yes"?><Relationships xmlns="http://schemas.openxmlformats.org/package/2006/relationships"><Relationship Id="rId1" Target="../slides/slide44.xml" Type="http://schemas.openxmlformats.org/officeDocument/2006/relationships/slide"/><Relationship Id="rId2" Target="../notesMasters/notesMaster1.xml" Type="http://schemas.openxmlformats.org/officeDocument/2006/relationships/notesMaster"/></Relationships>
</file>

<file path=ppt/notesSlides/_rels/notesSlide44.xml.rels><?xml version="1.0" encoding="UTF-8" standalone="yes"?><Relationships xmlns="http://schemas.openxmlformats.org/package/2006/relationships"><Relationship Id="rId1" Target="../slides/slide45.xml" Type="http://schemas.openxmlformats.org/officeDocument/2006/relationships/slide"/><Relationship Id="rId2" Target="../notesMasters/notesMaster1.xml" Type="http://schemas.openxmlformats.org/officeDocument/2006/relationships/notesMaster"/></Relationships>
</file>

<file path=ppt/notesSlides/_rels/notesSlide45.xml.rels><?xml version="1.0" encoding="UTF-8" standalone="yes"?><Relationships xmlns="http://schemas.openxmlformats.org/package/2006/relationships"><Relationship Id="rId1" Target="../slides/slide46.xml" Type="http://schemas.openxmlformats.org/officeDocument/2006/relationships/slide"/><Relationship Id="rId2" Target="../notesMasters/notesMaster1.xml" Type="http://schemas.openxmlformats.org/officeDocument/2006/relationships/notesMaster"/></Relationships>
</file>

<file path=ppt/notesSlides/_rels/notesSlide46.xml.rels><?xml version="1.0" encoding="UTF-8" standalone="yes"?><Relationships xmlns="http://schemas.openxmlformats.org/package/2006/relationships"><Relationship Id="rId1" Target="../slides/slide47.xml" Type="http://schemas.openxmlformats.org/officeDocument/2006/relationships/slide"/><Relationship Id="rId2" Target="../notesMasters/notesMaster1.xml" Type="http://schemas.openxmlformats.org/officeDocument/2006/relationships/notesMaster"/></Relationships>
</file>

<file path=ppt/notesSlides/_rels/notesSlide47.xml.rels><?xml version="1.0" encoding="UTF-8" standalone="yes"?><Relationships xmlns="http://schemas.openxmlformats.org/package/2006/relationships"><Relationship Id="rId1" Target="../slides/slide48.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51019461"/>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59416573"/>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23945645"/>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70798949"/>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00311946"/>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18002265"/>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04209553"/>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94859245"/>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81385415"/>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44031155"/>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37240355"/>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9788263"/>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25431441"/>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40722837"/>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16081170"/>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08496544"/>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45098971"/>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95032622"/>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41570114"/>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63325470"/>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36767611"/>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03145114"/>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47470356"/>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9808479"/>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23487232"/>
      </p:ext>
    </p:extLst>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49916944"/>
      </p:ext>
    </p:extLst>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6401532"/>
      </p:ext>
    </p:extLst>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86188296"/>
      </p:ext>
    </p:extLst>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77064380"/>
      </p:ext>
    </p:extLst>
  </p:cSld>
  <p:clrMapOvr>
    <a:masterClrMapping/>
  </p:clrMapOvr>
</p:notes>
</file>

<file path=ppt/notesSlides/notesSlide3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4513295"/>
      </p:ext>
    </p:extLst>
  </p:cSld>
  <p:clrMapOvr>
    <a:masterClrMapping/>
  </p:clrMapOvr>
</p:notes>
</file>

<file path=ppt/notesSlides/notesSlide3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11026574"/>
      </p:ext>
    </p:extLst>
  </p:cSld>
  <p:clrMapOvr>
    <a:masterClrMapping/>
  </p:clrMapOvr>
</p:notes>
</file>

<file path=ppt/notesSlides/notesSlide3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53119325"/>
      </p:ext>
    </p:extLst>
  </p:cSld>
  <p:clrMapOvr>
    <a:masterClrMapping/>
  </p:clrMapOvr>
</p:notes>
</file>

<file path=ppt/notesSlides/notesSlide3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32504514"/>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87235"/>
      </p:ext>
    </p:extLst>
  </p:cSld>
  <p:clrMapOvr>
    <a:masterClrMapping/>
  </p:clrMapOvr>
</p:notes>
</file>

<file path=ppt/notesSlides/notesSlide4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6218394"/>
      </p:ext>
    </p:extLst>
  </p:cSld>
  <p:clrMapOvr>
    <a:masterClrMapping/>
  </p:clrMapOvr>
</p:notes>
</file>

<file path=ppt/notesSlides/notesSlide4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26066328"/>
      </p:ext>
    </p:extLst>
  </p:cSld>
  <p:clrMapOvr>
    <a:masterClrMapping/>
  </p:clrMapOvr>
</p:notes>
</file>

<file path=ppt/notesSlides/notesSlide4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89940736"/>
      </p:ext>
    </p:extLst>
  </p:cSld>
  <p:clrMapOvr>
    <a:masterClrMapping/>
  </p:clrMapOvr>
</p:notes>
</file>

<file path=ppt/notesSlides/notesSlide4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93528440"/>
      </p:ext>
    </p:extLst>
  </p:cSld>
  <p:clrMapOvr>
    <a:masterClrMapping/>
  </p:clrMapOvr>
</p:notes>
</file>

<file path=ppt/notesSlides/notesSlide4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8972923"/>
      </p:ext>
    </p:extLst>
  </p:cSld>
  <p:clrMapOvr>
    <a:masterClrMapping/>
  </p:clrMapOvr>
</p:notes>
</file>

<file path=ppt/notesSlides/notesSlide4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3432800"/>
      </p:ext>
    </p:extLst>
  </p:cSld>
  <p:clrMapOvr>
    <a:masterClrMapping/>
  </p:clrMapOvr>
</p:notes>
</file>

<file path=ppt/notesSlides/notesSlide4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58313128"/>
      </p:ext>
    </p:extLst>
  </p:cSld>
  <p:clrMapOvr>
    <a:masterClrMapping/>
  </p:clrMapOvr>
</p:notes>
</file>

<file path=ppt/notesSlides/notesSlide4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38679485"/>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60347774"/>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29938487"/>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30954112"/>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77036347"/>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49659573"/>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media/image4.jpeg" Type="http://schemas.openxmlformats.org/officeDocument/2006/relationships/image"/><Relationship Id="rId2" Target="http://www.lfppt.com/" TargetMode="External" Type="http://schemas.openxmlformats.org/officeDocument/2006/relationships/hyperlink"/><Relationship Id="rId3"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media/image1.jpeg" Type="http://schemas.openxmlformats.org/officeDocument/2006/relationships/image"/><Relationship Id="rId2" Target="http://www.lfppt.com/" TargetMode="External" Type="http://schemas.openxmlformats.org/officeDocument/2006/relationships/hyperlink"/><Relationship Id="rId3"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http://www.lfppt.com/" TargetMode="External" Type="http://schemas.openxmlformats.org/officeDocument/2006/relationships/hyperlink"/><Relationship Id="rId2"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media/image5.png" Type="http://schemas.openxmlformats.org/officeDocument/2006/relationships/image"/><Relationship Id="rId2" Target="../media/image6.png" Type="http://schemas.openxmlformats.org/officeDocument/2006/relationships/image"/><Relationship Id="rId3" Target="../media/image7.wdp" Type="http://schemas.microsoft.com/office/2007/relationships/hdphoto"/><Relationship Id="rId4" Target="../media/image8.jpeg" Type="http://schemas.openxmlformats.org/officeDocument/2006/relationships/image"/><Relationship Id="rId5" Target="../slideMasters/slideMaster1.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http://www.lfppt.com/" TargetMode="External" Type="http://schemas.openxmlformats.org/officeDocument/2006/relationships/hyperlink"/><Relationship Id="rId2"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http://www.lfppt.com/" TargetMode="External" Type="http://schemas.openxmlformats.org/officeDocument/2006/relationships/hyperlink"/><Relationship Id="rId2"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media/image1.jpeg" Type="http://schemas.openxmlformats.org/officeDocument/2006/relationships/image"/><Relationship Id="rId2" Target="http://www.lfppt.com/" TargetMode="External" Type="http://schemas.openxmlformats.org/officeDocument/2006/relationships/hyperlink"/><Relationship Id="rId3"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media/image2.png" Type="http://schemas.openxmlformats.org/officeDocument/2006/relationships/image"/><Relationship Id="rId2"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media/image3.png" Type="http://schemas.openxmlformats.org/officeDocument/2006/relationships/image"/><Relationship Id="rId2"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标题幻灯片">
    <p:spTree>
      <p:nvGrpSpPr>
        <p:cNvPr id="1" name=""/>
        <p:cNvGrpSpPr/>
        <p:nvPr/>
      </p:nvGrpSpPr>
      <p:grpSpPr>
        <a:xfrm>
          <a:off x="0" y="0"/>
          <a:ext cx="0" cy="0"/>
        </a:xfrm>
      </p:grpSpPr>
    </p:spTree>
    <p:extLst>
      <p:ext uri="{BB962C8B-B14F-4D97-AF65-F5344CB8AC3E}">
        <p14:creationId val="3206549883"/>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20_1">
    <p:spTree>
      <p:nvGrpSpPr>
        <p:cNvPr id="1" name=""/>
        <p:cNvGrpSpPr/>
        <p:nvPr/>
      </p:nvGrpSpPr>
      <p:grpSpPr>
        <a:xfrm>
          <a:off x="0" y="0"/>
          <a:ext cx="0" cy="0"/>
        </a:xfrm>
      </p:grpSpPr>
      <p:pic>
        <p:nvPicPr>
          <p:cNvPr id="2" name="图片 1"/>
          <p:cNvPicPr>
            <a:picLocks noChangeAspect="1"/>
          </p:cNvPicPr>
          <p:nvPr userDrawn="1"/>
        </p:nvPicPr>
        <p:blipFill>
          <a:blip r:embed="rId1">
            <a:extLst>
              <a:ext uri="{28A0092B-C50C-407E-A947-70E740481C1C}">
                <a14:useLocalDpi val="0"/>
              </a:ext>
            </a:extLst>
          </a:blip>
          <a:srcRect l="4166" r="4023"/>
          <a:stretch>
            <a:fillRect/>
          </a:stretch>
        </p:blipFill>
        <p:spPr>
          <a:xfrm>
            <a:off x="0" y="0"/>
            <a:ext cx="12192000" cy="6861429"/>
          </a:xfrm>
          <a:prstGeom prst="rect">
            <a:avLst/>
          </a:prstGeom>
        </p:spPr>
      </p:pic>
      <p:sp>
        <p:nvSpPr>
          <p:cNvPr id="4" name="矩形 3">
            <a:hlinkClick r:id="rId2"/>
          </p:cNvPr>
          <p:cNvSpPr/>
          <p:nvPr userDrawn="1"/>
        </p:nvSpPr>
        <p:spPr>
          <a:xfrm>
            <a:off x="0" y="0"/>
            <a:ext cx="12192000" cy="6858000"/>
          </a:xfrm>
          <a:prstGeom prst="rect">
            <a:avLst/>
          </a:prstGeom>
          <a:gradFill flip="none" rotWithShape="1">
            <a:gsLst>
              <a:gs pos="0">
                <a:schemeClr val="tx1">
                  <a:alpha val="73000"/>
                </a:schemeClr>
              </a:gs>
              <a:gs pos="100000">
                <a:schemeClr val="tx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36000" bIns="792000" rtlCol="0" anchor="ctr"/>
          <a:lstStyle/>
          <a:p>
            <a:pPr algn="ctr"/>
            <a:r>
              <a:rPr lang="en-US" altLang="zh-CN" sz="34400">
                <a:ln>
                  <a:solidFill>
                    <a:schemeClr val="bg1">
                      <a:alpha val="38000"/>
                    </a:schemeClr>
                  </a:solidFill>
                </a:ln>
                <a:solidFill>
                  <a:schemeClr val="lt1">
                    <a:alpha val="11000"/>
                  </a:schemeClr>
                </a:solidFill>
                <a:latin typeface="+mj-lt"/>
              </a:rPr>
              <a:t>2017</a:t>
            </a:r>
            <a:endParaRPr lang="zh-CN" altLang="en-US" sz="34400">
              <a:ln>
                <a:solidFill>
                  <a:schemeClr val="bg1">
                    <a:alpha val="38000"/>
                  </a:schemeClr>
                </a:solidFill>
              </a:ln>
              <a:solidFill>
                <a:schemeClr val="lt1">
                  <a:alpha val="11000"/>
                </a:schemeClr>
              </a:solidFill>
              <a:latin typeface="+mj-lt"/>
            </a:endParaRPr>
          </a:p>
        </p:txBody>
      </p:sp>
      <p:grpSp>
        <p:nvGrpSpPr>
          <p:cNvPr id="5" name="组合 4"/>
          <p:cNvGrpSpPr/>
          <p:nvPr userDrawn="1"/>
        </p:nvGrpSpPr>
        <p:grpSpPr>
          <a:xfrm>
            <a:off x="738651" y="2715423"/>
            <a:ext cx="1627539" cy="1015663"/>
            <a:chOff x="523990" y="2715423"/>
            <a:chExt cx="1627539" cy="1015663"/>
          </a:xfrm>
        </p:grpSpPr>
        <p:sp>
          <p:nvSpPr>
            <p:cNvPr id="6" name="任意多边形 5"/>
            <p:cNvSpPr/>
            <p:nvPr/>
          </p:nvSpPr>
          <p:spPr>
            <a:xfrm>
              <a:off x="523990" y="2715423"/>
              <a:ext cx="1627539" cy="1015663"/>
            </a:xfrm>
            <a:custGeom>
              <a:gdLst>
                <a:gd name="connsiteX0" fmla="*/ 0 w 1930458"/>
                <a:gd name="connsiteY0" fmla="*/ 0 h 1015663"/>
                <a:gd name="connsiteX1" fmla="*/ 1930458 w 1930458"/>
                <a:gd name="connsiteY1" fmla="*/ 0 h 1015663"/>
                <a:gd name="connsiteX2" fmla="*/ 1930458 w 1930458"/>
                <a:gd name="connsiteY2" fmla="*/ 507832 h 1015663"/>
                <a:gd name="connsiteX3" fmla="*/ 1930458 w 1930458"/>
                <a:gd name="connsiteY3" fmla="*/ 1015663 h 1015663"/>
                <a:gd name="connsiteX4" fmla="*/ 0 w 1930458"/>
                <a:gd name="connsiteY4" fmla="*/ 1015663 h 1015663"/>
                <a:gd name="connsiteX5" fmla="*/ 0 w 1930458"/>
                <a:gd name="connsiteY5" fmla="*/ 1012033 h 1015663"/>
                <a:gd name="connsiteX6" fmla="*/ 504202 w 1930458"/>
                <a:gd name="connsiteY6" fmla="*/ 507831 h 1015663"/>
                <a:gd name="connsiteX7" fmla="*/ 0 w 1930458"/>
                <a:gd name="connsiteY7" fmla="*/ 3629 h 101566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30458" h="1015663">
                  <a:moveTo>
                    <a:pt x="0" y="0"/>
                  </a:moveTo>
                  <a:lnTo>
                    <a:pt x="1930458" y="0"/>
                  </a:lnTo>
                  <a:lnTo>
                    <a:pt x="1930458" y="507832"/>
                  </a:lnTo>
                  <a:lnTo>
                    <a:pt x="1930458" y="1015663"/>
                  </a:lnTo>
                  <a:lnTo>
                    <a:pt x="0" y="1015663"/>
                  </a:lnTo>
                  <a:lnTo>
                    <a:pt x="0" y="1012033"/>
                  </a:lnTo>
                  <a:lnTo>
                    <a:pt x="504202" y="507831"/>
                  </a:lnTo>
                  <a:lnTo>
                    <a:pt x="0" y="3629"/>
                  </a:lnTo>
                  <a:close/>
                </a:path>
              </a:pathLst>
            </a:custGeom>
            <a:solidFill>
              <a:srgbClr val="0E53D0"/>
            </a:solidFill>
            <a:effectLst/>
          </p:spPr>
          <p:txBody>
            <a:bodyPr wrap="square" rtlCol="0">
              <a:noAutofit/>
            </a:bodyPr>
            <a:lstStyle/>
            <a:p>
              <a:pPr algn="ctr"/>
              <a:endParaRPr lang="zh-CN" altLang="en-US" sz="6000">
                <a:solidFill>
                  <a:schemeClr val="bg1"/>
                </a:solidFill>
                <a:latin typeface="+mj-ea"/>
                <a:ea typeface="+mj-ea"/>
              </a:endParaRPr>
            </a:p>
          </p:txBody>
        </p:sp>
        <p:sp>
          <p:nvSpPr>
            <p:cNvPr id="7" name="直角三角形 6"/>
            <p:cNvSpPr/>
            <p:nvPr/>
          </p:nvSpPr>
          <p:spPr>
            <a:xfrm flipH="1" flipV="1">
              <a:off x="1895304" y="3532236"/>
              <a:ext cx="256225" cy="198850"/>
            </a:xfrm>
            <a:prstGeom prst="rtTriangle">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userDrawn="1"/>
        </p:nvGrpSpPr>
        <p:grpSpPr>
          <a:xfrm flipH="1">
            <a:off x="9831960" y="2715423"/>
            <a:ext cx="1627539" cy="1015663"/>
            <a:chOff x="523990" y="2715423"/>
            <a:chExt cx="1627539" cy="1015663"/>
          </a:xfrm>
        </p:grpSpPr>
        <p:sp>
          <p:nvSpPr>
            <p:cNvPr id="9" name="任意多边形 8"/>
            <p:cNvSpPr/>
            <p:nvPr/>
          </p:nvSpPr>
          <p:spPr>
            <a:xfrm>
              <a:off x="523990" y="2715423"/>
              <a:ext cx="1627539" cy="1015663"/>
            </a:xfrm>
            <a:custGeom>
              <a:gdLst>
                <a:gd name="connsiteX0" fmla="*/ 0 w 1930458"/>
                <a:gd name="connsiteY0" fmla="*/ 0 h 1015663"/>
                <a:gd name="connsiteX1" fmla="*/ 1930458 w 1930458"/>
                <a:gd name="connsiteY1" fmla="*/ 0 h 1015663"/>
                <a:gd name="connsiteX2" fmla="*/ 1930458 w 1930458"/>
                <a:gd name="connsiteY2" fmla="*/ 507832 h 1015663"/>
                <a:gd name="connsiteX3" fmla="*/ 1930458 w 1930458"/>
                <a:gd name="connsiteY3" fmla="*/ 1015663 h 1015663"/>
                <a:gd name="connsiteX4" fmla="*/ 0 w 1930458"/>
                <a:gd name="connsiteY4" fmla="*/ 1015663 h 1015663"/>
                <a:gd name="connsiteX5" fmla="*/ 0 w 1930458"/>
                <a:gd name="connsiteY5" fmla="*/ 1012033 h 1015663"/>
                <a:gd name="connsiteX6" fmla="*/ 504202 w 1930458"/>
                <a:gd name="connsiteY6" fmla="*/ 507831 h 1015663"/>
                <a:gd name="connsiteX7" fmla="*/ 0 w 1930458"/>
                <a:gd name="connsiteY7" fmla="*/ 3629 h 101566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30458" h="1015663">
                  <a:moveTo>
                    <a:pt x="0" y="0"/>
                  </a:moveTo>
                  <a:lnTo>
                    <a:pt x="1930458" y="0"/>
                  </a:lnTo>
                  <a:lnTo>
                    <a:pt x="1930458" y="507832"/>
                  </a:lnTo>
                  <a:lnTo>
                    <a:pt x="1930458" y="1015663"/>
                  </a:lnTo>
                  <a:lnTo>
                    <a:pt x="0" y="1015663"/>
                  </a:lnTo>
                  <a:lnTo>
                    <a:pt x="0" y="1012033"/>
                  </a:lnTo>
                  <a:lnTo>
                    <a:pt x="504202" y="507831"/>
                  </a:lnTo>
                  <a:lnTo>
                    <a:pt x="0" y="3629"/>
                  </a:lnTo>
                  <a:close/>
                </a:path>
              </a:pathLst>
            </a:custGeom>
            <a:solidFill>
              <a:srgbClr val="0E53D0"/>
            </a:solidFill>
            <a:effectLst/>
          </p:spPr>
          <p:txBody>
            <a:bodyPr wrap="square" rtlCol="0">
              <a:noAutofit/>
            </a:bodyPr>
            <a:lstStyle/>
            <a:p>
              <a:pPr algn="ctr"/>
              <a:endParaRPr lang="zh-CN" altLang="en-US" sz="6000">
                <a:solidFill>
                  <a:schemeClr val="bg1"/>
                </a:solidFill>
                <a:latin typeface="+mj-ea"/>
                <a:ea typeface="+mj-ea"/>
              </a:endParaRPr>
            </a:p>
          </p:txBody>
        </p:sp>
        <p:sp>
          <p:nvSpPr>
            <p:cNvPr id="10" name="直角三角形 9"/>
            <p:cNvSpPr/>
            <p:nvPr/>
          </p:nvSpPr>
          <p:spPr>
            <a:xfrm flipH="1" flipV="1">
              <a:off x="1895304" y="3532236"/>
              <a:ext cx="256225" cy="198850"/>
            </a:xfrm>
            <a:prstGeom prst="rtTriangle">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TextBox 53"/>
          <p:cNvSpPr txBox="1"/>
          <p:nvPr userDrawn="1"/>
        </p:nvSpPr>
        <p:spPr>
          <a:xfrm>
            <a:off x="2107136" y="2516573"/>
            <a:ext cx="7977729" cy="1015663"/>
          </a:xfrm>
          <a:prstGeom prst="rect">
            <a:avLst/>
          </a:prstGeom>
          <a:solidFill>
            <a:srgbClr val="2E72F1"/>
          </a:solidFill>
          <a:effectLst/>
        </p:spPr>
        <p:txBody>
          <a:bodyPr wrap="square" rtlCol="0">
            <a:noAutofit/>
          </a:bodyPr>
          <a:lstStyle/>
          <a:p>
            <a:pPr algn="ctr"/>
            <a:endParaRPr lang="zh-CN" altLang="en-US" sz="6000">
              <a:solidFill>
                <a:schemeClr val="bg1"/>
              </a:solidFill>
              <a:latin typeface="+mj-ea"/>
              <a:ea typeface="+mj-ea"/>
            </a:endParaRPr>
          </a:p>
        </p:txBody>
      </p:sp>
      <p:sp>
        <p:nvSpPr>
          <p:cNvPr id="12" name="直角三角形 11"/>
          <p:cNvSpPr/>
          <p:nvPr userDrawn="1"/>
        </p:nvSpPr>
        <p:spPr>
          <a:xfrm rot="13500000">
            <a:off x="-624116" y="2748173"/>
            <a:ext cx="908018" cy="908018"/>
          </a:xfrm>
          <a:prstGeom prst="rtTriangl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userDrawn="1"/>
        </p:nvSpPr>
        <p:spPr>
          <a:xfrm rot="2700000">
            <a:off x="11908097" y="2748172"/>
            <a:ext cx="908018" cy="908018"/>
          </a:xfrm>
          <a:prstGeom prst="rtTriangl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1889418981"/>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22_1">
    <p:spTree>
      <p:nvGrpSpPr>
        <p:cNvPr id="1" name=""/>
        <p:cNvGrpSpPr/>
        <p:nvPr/>
      </p:nvGrpSpPr>
      <p:grpSpPr>
        <a:xfrm>
          <a:off x="0" y="0"/>
          <a:ext cx="0" cy="0"/>
        </a:xfrm>
      </p:grpSpPr>
      <p:pic>
        <p:nvPicPr>
          <p:cNvPr id="3" name="图片 2"/>
          <p:cNvPicPr>
            <a:picLocks noChangeAspect="1"/>
          </p:cNvPicPr>
          <p:nvPr userDrawn="1"/>
        </p:nvPicPr>
        <p:blipFill>
          <a:blip r:embed="rId1">
            <a:extLst>
              <a:ext uri="{28A0092B-C50C-407E-A947-70E740481C1C}">
                <a14:useLocalDpi val="0"/>
              </a:ext>
            </a:extLst>
          </a:blip>
          <a:srcRect t="15349"/>
          <a:stretch>
            <a:fillRect/>
          </a:stretch>
        </p:blipFill>
        <p:spPr>
          <a:xfrm>
            <a:off x="-1" y="0"/>
            <a:ext cx="12185907" cy="6861428"/>
          </a:xfrm>
          <a:prstGeom prst="rect">
            <a:avLst/>
          </a:prstGeom>
        </p:spPr>
      </p:pic>
      <p:sp>
        <p:nvSpPr>
          <p:cNvPr id="4" name="矩形 3">
            <a:hlinkClick r:id="rId2"/>
          </p:cNvPr>
          <p:cNvSpPr/>
          <p:nvPr userDrawn="1"/>
        </p:nvSpPr>
        <p:spPr>
          <a:xfrm>
            <a:off x="0" y="0"/>
            <a:ext cx="12192000" cy="6858000"/>
          </a:xfrm>
          <a:prstGeom prst="rect">
            <a:avLst/>
          </a:prstGeom>
          <a:gradFill flip="none" rotWithShape="1">
            <a:gsLst>
              <a:gs pos="0">
                <a:schemeClr val="tx1">
                  <a:alpha val="73000"/>
                </a:schemeClr>
              </a:gs>
              <a:gs pos="100000">
                <a:schemeClr val="tx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36000" bIns="792000" rtlCol="0" anchor="ctr"/>
          <a:lstStyle/>
          <a:p>
            <a:pPr algn="ctr"/>
            <a:r>
              <a:rPr lang="en-US" altLang="zh-CN" sz="34400">
                <a:ln>
                  <a:solidFill>
                    <a:schemeClr val="bg1">
                      <a:alpha val="38000"/>
                    </a:schemeClr>
                  </a:solidFill>
                </a:ln>
                <a:solidFill>
                  <a:schemeClr val="lt1">
                    <a:alpha val="11000"/>
                  </a:schemeClr>
                </a:solidFill>
                <a:latin typeface="+mj-lt"/>
              </a:rPr>
              <a:t>2017</a:t>
            </a:r>
            <a:endParaRPr lang="zh-CN" altLang="en-US" sz="34400">
              <a:ln>
                <a:solidFill>
                  <a:schemeClr val="bg1">
                    <a:alpha val="38000"/>
                  </a:schemeClr>
                </a:solidFill>
              </a:ln>
              <a:solidFill>
                <a:schemeClr val="lt1">
                  <a:alpha val="11000"/>
                </a:schemeClr>
              </a:solidFill>
              <a:latin typeface="+mj-lt"/>
            </a:endParaRPr>
          </a:p>
        </p:txBody>
      </p:sp>
    </p:spTree>
    <p:extLst>
      <p:ext uri="{BB962C8B-B14F-4D97-AF65-F5344CB8AC3E}">
        <p14:creationId val="1153034703"/>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12_1">
    <p:spTree>
      <p:nvGrpSpPr>
        <p:cNvPr id="1" name=""/>
        <p:cNvGrpSpPr/>
        <p:nvPr/>
      </p:nvGrpSpPr>
      <p:grpSpPr>
        <a:xfrm>
          <a:off x="0" y="0"/>
          <a:ext cx="0" cy="0"/>
        </a:xfrm>
      </p:grpSpPr>
      <p:sp>
        <p:nvSpPr>
          <p:cNvPr id="3" name="图片占位符 4"/>
          <p:cNvSpPr>
            <a:spLocks noGrp="1"/>
          </p:cNvSpPr>
          <p:nvPr>
            <p:ph type="pic" sz="quarter" idx="14" hasCustomPrompt="1"/>
          </p:nvPr>
        </p:nvSpPr>
        <p:spPr>
          <a:xfrm>
            <a:off x="0" y="0"/>
            <a:ext cx="12191999" cy="6858000"/>
          </a:xfrm>
          <a:prstGeom prst="rect">
            <a:avLst/>
          </a:prstGeom>
          <a:solidFill>
            <a:schemeClr val="bg1">
              <a:lumMod val="85000"/>
            </a:schemeClr>
          </a:solidFill>
          <a:ln w="19050">
            <a:noFill/>
          </a:ln>
        </p:spPr>
        <p:txBody>
          <a:bodyPr anchor="ctr" anchorCtr="1"/>
          <a:lstStyle>
            <a:lvl1pPr marL="0" indent="0" algn="ctr">
              <a:buNone/>
              <a:defRPr sz="1800">
                <a:solidFill>
                  <a:schemeClr val="tx1">
                    <a:lumMod val="85000"/>
                    <a:lumOff val="15000"/>
                  </a:schemeClr>
                </a:solidFill>
                <a:latin typeface="+mj-ea"/>
                <a:ea typeface="+mj-ea"/>
              </a:defRPr>
            </a:lvl1pPr>
          </a:lstStyle>
          <a:p>
            <a:r>
              <a:rPr lang="zh-CN" altLang="en-US"/>
              <a:t>点击插入图片</a:t>
            </a:r>
          </a:p>
        </p:txBody>
      </p:sp>
    </p:spTree>
    <p:extLst>
      <p:ext uri="{BB962C8B-B14F-4D97-AF65-F5344CB8AC3E}">
        <p14:creationId val="3997407168"/>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15_1">
    <p:spTree>
      <p:nvGrpSpPr>
        <p:cNvPr id="1" name=""/>
        <p:cNvGrpSpPr/>
        <p:nvPr/>
      </p:nvGrpSpPr>
      <p:grpSpPr>
        <a:xfrm>
          <a:off x="0" y="0"/>
          <a:ext cx="0" cy="0"/>
        </a:xfrm>
      </p:grpSpPr>
      <p:sp>
        <p:nvSpPr>
          <p:cNvPr id="4" name="矩形 3">
            <a:hlinkClick r:id="rId1"/>
          </p:cNvPr>
          <p:cNvSpPr/>
          <p:nvPr userDrawn="1"/>
        </p:nvSpPr>
        <p:spPr>
          <a:xfrm>
            <a:off x="0" y="0"/>
            <a:ext cx="12192000" cy="6858000"/>
          </a:xfrm>
          <a:prstGeom prst="rect">
            <a:avLst/>
          </a:pr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userDrawn="1"/>
        </p:nvSpPr>
        <p:spPr>
          <a:xfrm flipH="1">
            <a:off x="5980115" y="0"/>
            <a:ext cx="6211884" cy="6858000"/>
          </a:xfrm>
          <a:custGeom>
            <a:gdLst>
              <a:gd name="connsiteX0" fmla="*/ 226468 w 6211884"/>
              <a:gd name="connsiteY0" fmla="*/ 0 h 6858000"/>
              <a:gd name="connsiteX1" fmla="*/ 0 w 6211884"/>
              <a:gd name="connsiteY1" fmla="*/ 0 h 6858000"/>
              <a:gd name="connsiteX2" fmla="*/ 0 w 6211884"/>
              <a:gd name="connsiteY2" fmla="*/ 6858000 h 6858000"/>
              <a:gd name="connsiteX3" fmla="*/ 6211884 w 6211884"/>
              <a:gd name="connsiteY3" fmla="*/ 6858000 h 6858000"/>
            </a:gdLst>
            <a:cxnLst>
              <a:cxn ang="0">
                <a:pos x="connsiteX0" y="connsiteY0"/>
              </a:cxn>
              <a:cxn ang="0">
                <a:pos x="connsiteX1" y="connsiteY1"/>
              </a:cxn>
              <a:cxn ang="0">
                <a:pos x="connsiteX2" y="connsiteY2"/>
              </a:cxn>
              <a:cxn ang="0">
                <a:pos x="connsiteX3" y="connsiteY3"/>
              </a:cxn>
            </a:cxnLst>
            <a:rect l="l" t="t" r="r" b="b"/>
            <a:pathLst>
              <a:path w="6211884" h="6858000">
                <a:moveTo>
                  <a:pt x="226468" y="0"/>
                </a:moveTo>
                <a:lnTo>
                  <a:pt x="0" y="0"/>
                </a:lnTo>
                <a:lnTo>
                  <a:pt x="0" y="6858000"/>
                </a:lnTo>
                <a:lnTo>
                  <a:pt x="6211884" y="6858000"/>
                </a:lnTo>
                <a:close/>
              </a:path>
            </a:pathLst>
          </a:custGeom>
          <a:solidFill>
            <a:srgbClr val="0E53D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2" name="直角三角形 11"/>
          <p:cNvSpPr/>
          <p:nvPr userDrawn="1"/>
        </p:nvSpPr>
        <p:spPr>
          <a:xfrm flipH="1">
            <a:off x="9612081" y="4062015"/>
            <a:ext cx="2579917" cy="279598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 name="图片占位符 4"/>
          <p:cNvSpPr>
            <a:spLocks noGrp="1"/>
          </p:cNvSpPr>
          <p:nvPr>
            <p:ph type="pic" sz="quarter" idx="14" hasCustomPrompt="1"/>
          </p:nvPr>
        </p:nvSpPr>
        <p:spPr>
          <a:xfrm>
            <a:off x="6427694" y="2646105"/>
            <a:ext cx="5163671" cy="3258739"/>
          </a:xfrm>
          <a:prstGeom prst="rect">
            <a:avLst/>
          </a:prstGeom>
          <a:solidFill>
            <a:schemeClr val="bg1">
              <a:lumMod val="85000"/>
            </a:schemeClr>
          </a:solidFill>
          <a:ln w="19050">
            <a:solidFill>
              <a:schemeClr val="tx1">
                <a:lumMod val="95000"/>
                <a:lumOff val="5000"/>
              </a:schemeClr>
            </a:solidFill>
          </a:ln>
        </p:spPr>
        <p:txBody>
          <a:bodyPr anchor="ctr" anchorCtr="1"/>
          <a:lstStyle>
            <a:lvl1pPr marL="0" indent="0" algn="ctr">
              <a:buNone/>
              <a:defRPr sz="1800">
                <a:solidFill>
                  <a:schemeClr val="tx1">
                    <a:lumMod val="85000"/>
                    <a:lumOff val="15000"/>
                  </a:schemeClr>
                </a:solidFill>
                <a:latin typeface="+mj-ea"/>
                <a:ea typeface="+mj-ea"/>
              </a:defRPr>
            </a:lvl1pPr>
          </a:lstStyle>
          <a:p>
            <a:r>
              <a:rPr lang="zh-CN" altLang="en-US"/>
              <a:t>点击插入图片</a:t>
            </a:r>
          </a:p>
        </p:txBody>
      </p:sp>
    </p:spTree>
    <p:extLst>
      <p:ext uri="{BB962C8B-B14F-4D97-AF65-F5344CB8AC3E}">
        <p14:creationId val="4168814848"/>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13_1">
    <p:spTree>
      <p:nvGrpSpPr>
        <p:cNvPr id="1" name=""/>
        <p:cNvGrpSpPr/>
        <p:nvPr/>
      </p:nvGrpSpPr>
      <p:grpSpPr>
        <a:xfrm>
          <a:off x="0" y="0"/>
          <a:ext cx="0" cy="0"/>
        </a:xfrm>
      </p:grpSpPr>
      <p:sp>
        <p:nvSpPr>
          <p:cNvPr id="9" name="图片占位符 8"/>
          <p:cNvSpPr>
            <a:spLocks noGrp="1"/>
          </p:cNvSpPr>
          <p:nvPr>
            <p:ph type="pic" sz="quarter" idx="15" hasCustomPrompt="1"/>
          </p:nvPr>
        </p:nvSpPr>
        <p:spPr>
          <a:xfrm>
            <a:off x="3660869" y="0"/>
            <a:ext cx="8531130" cy="6858000"/>
          </a:xfrm>
          <a:custGeom>
            <a:gdLst>
              <a:gd name="connsiteX0" fmla="*/ 0 w 8531130"/>
              <a:gd name="connsiteY0" fmla="*/ 0 h 6858000"/>
              <a:gd name="connsiteX1" fmla="*/ 4870263 w 8531130"/>
              <a:gd name="connsiteY1" fmla="*/ 0 h 6858000"/>
              <a:gd name="connsiteX2" fmla="*/ 8531130 w 8531130"/>
              <a:gd name="connsiteY2" fmla="*/ 0 h 6858000"/>
              <a:gd name="connsiteX3" fmla="*/ 8531130 w 8531130"/>
              <a:gd name="connsiteY3" fmla="*/ 6858000 h 6858000"/>
              <a:gd name="connsiteX4" fmla="*/ 4870263 w 8531130"/>
              <a:gd name="connsiteY4" fmla="*/ 6858000 h 68580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8531130" h="6858000">
                <a:moveTo>
                  <a:pt x="0" y="0"/>
                </a:moveTo>
                <a:lnTo>
                  <a:pt x="4870263" y="0"/>
                </a:lnTo>
                <a:lnTo>
                  <a:pt x="8531130" y="0"/>
                </a:lnTo>
                <a:lnTo>
                  <a:pt x="8531130" y="6858000"/>
                </a:lnTo>
                <a:lnTo>
                  <a:pt x="4870263" y="6858000"/>
                </a:lnTo>
                <a:close/>
              </a:path>
            </a:pathLst>
          </a:custGeom>
          <a:solidFill>
            <a:schemeClr val="bg1">
              <a:lumMod val="85000"/>
            </a:schemeClr>
          </a:solidFill>
          <a:ln w="19050">
            <a:noFill/>
          </a:ln>
        </p:spPr>
        <p:txBody>
          <a:bodyPr wrap="square" anchor="ctr" anchorCtr="1">
            <a:noAutofit/>
          </a:bodyPr>
          <a:lstStyle>
            <a:lvl1pPr marL="0" indent="0" algn="ctr">
              <a:buNone/>
              <a:defRPr sz="1800">
                <a:solidFill>
                  <a:schemeClr val="tx1">
                    <a:lumMod val="85000"/>
                    <a:lumOff val="15000"/>
                  </a:schemeClr>
                </a:solidFill>
                <a:latin typeface="+mj-ea"/>
                <a:ea typeface="+mj-ea"/>
              </a:defRPr>
            </a:lvl1pPr>
          </a:lstStyle>
          <a:p>
            <a:r>
              <a:rPr lang="zh-CN" altLang="en-US"/>
              <a:t>点击插入图片</a:t>
            </a:r>
          </a:p>
        </p:txBody>
      </p:sp>
      <p:sp>
        <p:nvSpPr>
          <p:cNvPr id="7" name="图片占位符 6"/>
          <p:cNvSpPr>
            <a:spLocks noGrp="1"/>
          </p:cNvSpPr>
          <p:nvPr>
            <p:ph type="pic" sz="quarter" idx="14" hasCustomPrompt="1"/>
          </p:nvPr>
        </p:nvSpPr>
        <p:spPr>
          <a:xfrm>
            <a:off x="0" y="0"/>
            <a:ext cx="8531131" cy="6858000"/>
          </a:xfrm>
          <a:custGeom>
            <a:gdLst>
              <a:gd name="connsiteX0" fmla="*/ 0 w 8531131"/>
              <a:gd name="connsiteY0" fmla="*/ 0 h 6858000"/>
              <a:gd name="connsiteX1" fmla="*/ 3660868 w 8531131"/>
              <a:gd name="connsiteY1" fmla="*/ 0 h 6858000"/>
              <a:gd name="connsiteX2" fmla="*/ 8531131 w 8531131"/>
              <a:gd name="connsiteY2" fmla="*/ 6858000 h 6858000"/>
              <a:gd name="connsiteX3" fmla="*/ 3660868 w 8531131"/>
              <a:gd name="connsiteY3" fmla="*/ 6858000 h 6858000"/>
              <a:gd name="connsiteX4" fmla="*/ 0 w 8531131"/>
              <a:gd name="connsiteY4" fmla="*/ 6858000 h 68580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8531131" h="6858000">
                <a:moveTo>
                  <a:pt x="0" y="0"/>
                </a:moveTo>
                <a:lnTo>
                  <a:pt x="3660868" y="0"/>
                </a:lnTo>
                <a:lnTo>
                  <a:pt x="8531131" y="6858000"/>
                </a:lnTo>
                <a:lnTo>
                  <a:pt x="3660868" y="6858000"/>
                </a:lnTo>
                <a:lnTo>
                  <a:pt x="0" y="6858000"/>
                </a:lnTo>
                <a:close/>
              </a:path>
            </a:pathLst>
          </a:custGeom>
          <a:solidFill>
            <a:schemeClr val="bg1">
              <a:lumMod val="85000"/>
            </a:schemeClr>
          </a:solidFill>
          <a:ln w="19050">
            <a:noFill/>
          </a:ln>
        </p:spPr>
        <p:txBody>
          <a:bodyPr wrap="square" anchor="ctr" anchorCtr="1">
            <a:noAutofit/>
          </a:bodyPr>
          <a:lstStyle>
            <a:lvl1pPr marL="0" indent="0" algn="ctr">
              <a:buNone/>
              <a:defRPr sz="1800">
                <a:solidFill>
                  <a:schemeClr val="tx1">
                    <a:lumMod val="85000"/>
                    <a:lumOff val="15000"/>
                  </a:schemeClr>
                </a:solidFill>
                <a:latin typeface="+mj-ea"/>
                <a:ea typeface="+mj-ea"/>
              </a:defRPr>
            </a:lvl1pPr>
          </a:lstStyle>
          <a:p>
            <a:r>
              <a:rPr lang="zh-CN" altLang="en-US"/>
              <a:t>点击插入图片</a:t>
            </a:r>
          </a:p>
        </p:txBody>
      </p:sp>
    </p:spTree>
    <p:extLst>
      <p:ext uri="{BB962C8B-B14F-4D97-AF65-F5344CB8AC3E}">
        <p14:creationId val="1276395017"/>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10_1">
    <p:spTree>
      <p:nvGrpSpPr>
        <p:cNvPr id="1" name=""/>
        <p:cNvGrpSpPr/>
        <p:nvPr/>
      </p:nvGrpSpPr>
      <p:grpSpPr>
        <a:xfrm>
          <a:off x="0" y="0"/>
          <a:ext cx="0" cy="0"/>
        </a:xfrm>
      </p:grpSpPr>
      <p:sp>
        <p:nvSpPr>
          <p:cNvPr id="10" name="图片占位符 9"/>
          <p:cNvSpPr>
            <a:spLocks noGrp="1"/>
          </p:cNvSpPr>
          <p:nvPr>
            <p:ph type="pic" sz="quarter" idx="14" hasCustomPrompt="1"/>
          </p:nvPr>
        </p:nvSpPr>
        <p:spPr>
          <a:xfrm>
            <a:off x="0" y="0"/>
            <a:ext cx="12191999" cy="6858000"/>
          </a:xfrm>
          <a:custGeom>
            <a:gdLst>
              <a:gd name="connsiteX0" fmla="*/ 10965212 w 12191999"/>
              <a:gd name="connsiteY0" fmla="*/ 5839167 h 6858000"/>
              <a:gd name="connsiteX1" fmla="*/ 11984044 w 12191999"/>
              <a:gd name="connsiteY1" fmla="*/ 6858000 h 6858000"/>
              <a:gd name="connsiteX2" fmla="*/ 9946379 w 12191999"/>
              <a:gd name="connsiteY2" fmla="*/ 6858000 h 6858000"/>
              <a:gd name="connsiteX3" fmla="*/ 8525095 w 12191999"/>
              <a:gd name="connsiteY3" fmla="*/ 5839167 h 6858000"/>
              <a:gd name="connsiteX4" fmla="*/ 9543927 w 12191999"/>
              <a:gd name="connsiteY4" fmla="*/ 6858000 h 6858000"/>
              <a:gd name="connsiteX5" fmla="*/ 7506280 w 12191999"/>
              <a:gd name="connsiteY5" fmla="*/ 6858000 h 6858000"/>
              <a:gd name="connsiteX6" fmla="*/ 6085004 w 12191999"/>
              <a:gd name="connsiteY6" fmla="*/ 5839167 h 6858000"/>
              <a:gd name="connsiteX7" fmla="*/ 7103833 w 12191999"/>
              <a:gd name="connsiteY7" fmla="*/ 6858000 h 6858000"/>
              <a:gd name="connsiteX8" fmla="*/ 5066165 w 12191999"/>
              <a:gd name="connsiteY8" fmla="*/ 6858000 h 6858000"/>
              <a:gd name="connsiteX9" fmla="*/ 3644877 w 12191999"/>
              <a:gd name="connsiteY9" fmla="*/ 5839167 h 6858000"/>
              <a:gd name="connsiteX10" fmla="*/ 4663714 w 12191999"/>
              <a:gd name="connsiteY10" fmla="*/ 6858000 h 6858000"/>
              <a:gd name="connsiteX11" fmla="*/ 2626044 w 12191999"/>
              <a:gd name="connsiteY11" fmla="*/ 6858000 h 6858000"/>
              <a:gd name="connsiteX12" fmla="*/ 1204762 w 12191999"/>
              <a:gd name="connsiteY12" fmla="*/ 5839167 h 6858000"/>
              <a:gd name="connsiteX13" fmla="*/ 2223594 w 12191999"/>
              <a:gd name="connsiteY13" fmla="*/ 6858000 h 6858000"/>
              <a:gd name="connsiteX14" fmla="*/ 185930 w 12191999"/>
              <a:gd name="connsiteY14" fmla="*/ 6858000 h 6858000"/>
              <a:gd name="connsiteX15" fmla="*/ 12191999 w 12191999"/>
              <a:gd name="connsiteY15" fmla="*/ 4786711 h 6858000"/>
              <a:gd name="connsiteX16" fmla="*/ 12191999 w 12191999"/>
              <a:gd name="connsiteY16" fmla="*/ 6809243 h 6858000"/>
              <a:gd name="connsiteX17" fmla="*/ 11180731 w 12191999"/>
              <a:gd name="connsiteY17" fmla="*/ 5797975 h 6858000"/>
              <a:gd name="connsiteX18" fmla="*/ 0 w 12191999"/>
              <a:gd name="connsiteY18" fmla="*/ 4781288 h 6858000"/>
              <a:gd name="connsiteX19" fmla="*/ 1016692 w 12191999"/>
              <a:gd name="connsiteY19" fmla="*/ 5797975 h 6858000"/>
              <a:gd name="connsiteX20" fmla="*/ 0 w 12191999"/>
              <a:gd name="connsiteY20" fmla="*/ 6814667 h 6858000"/>
              <a:gd name="connsiteX21" fmla="*/ 9758883 w 12191999"/>
              <a:gd name="connsiteY21" fmla="*/ 4779711 h 6858000"/>
              <a:gd name="connsiteX22" fmla="*/ 10777151 w 12191999"/>
              <a:gd name="connsiteY22" fmla="*/ 5797975 h 6858000"/>
              <a:gd name="connsiteX23" fmla="*/ 9758883 w 12191999"/>
              <a:gd name="connsiteY23" fmla="*/ 6816243 h 6858000"/>
              <a:gd name="connsiteX24" fmla="*/ 8740615 w 12191999"/>
              <a:gd name="connsiteY24" fmla="*/ 5797975 h 6858000"/>
              <a:gd name="connsiteX25" fmla="*/ 7318774 w 12191999"/>
              <a:gd name="connsiteY25" fmla="*/ 4779711 h 6858000"/>
              <a:gd name="connsiteX26" fmla="*/ 8337034 w 12191999"/>
              <a:gd name="connsiteY26" fmla="*/ 5797975 h 6858000"/>
              <a:gd name="connsiteX27" fmla="*/ 7318774 w 12191999"/>
              <a:gd name="connsiteY27" fmla="*/ 6816243 h 6858000"/>
              <a:gd name="connsiteX28" fmla="*/ 6300507 w 12191999"/>
              <a:gd name="connsiteY28" fmla="*/ 5797975 h 6858000"/>
              <a:gd name="connsiteX29" fmla="*/ 4878658 w 12191999"/>
              <a:gd name="connsiteY29" fmla="*/ 4779711 h 6858000"/>
              <a:gd name="connsiteX30" fmla="*/ 5896927 w 12191999"/>
              <a:gd name="connsiteY30" fmla="*/ 5797975 h 6858000"/>
              <a:gd name="connsiteX31" fmla="*/ 4878658 w 12191999"/>
              <a:gd name="connsiteY31" fmla="*/ 6816243 h 6858000"/>
              <a:gd name="connsiteX32" fmla="*/ 3860389 w 12191999"/>
              <a:gd name="connsiteY32" fmla="*/ 5797975 h 6858000"/>
              <a:gd name="connsiteX33" fmla="*/ 2438539 w 12191999"/>
              <a:gd name="connsiteY33" fmla="*/ 4779711 h 6858000"/>
              <a:gd name="connsiteX34" fmla="*/ 3456807 w 12191999"/>
              <a:gd name="connsiteY34" fmla="*/ 5797975 h 6858000"/>
              <a:gd name="connsiteX35" fmla="*/ 2438539 w 12191999"/>
              <a:gd name="connsiteY35" fmla="*/ 6816243 h 6858000"/>
              <a:gd name="connsiteX36" fmla="*/ 1420271 w 12191999"/>
              <a:gd name="connsiteY36" fmla="*/ 5797975 h 6858000"/>
              <a:gd name="connsiteX37" fmla="*/ 10965212 w 12191999"/>
              <a:gd name="connsiteY37" fmla="*/ 3392199 h 6858000"/>
              <a:gd name="connsiteX38" fmla="*/ 12157808 w 12191999"/>
              <a:gd name="connsiteY38" fmla="*/ 4584788 h 6858000"/>
              <a:gd name="connsiteX39" fmla="*/ 10965212 w 12191999"/>
              <a:gd name="connsiteY39" fmla="*/ 5777379 h 6858000"/>
              <a:gd name="connsiteX40" fmla="*/ 9772615 w 12191999"/>
              <a:gd name="connsiteY40" fmla="*/ 4584788 h 6858000"/>
              <a:gd name="connsiteX41" fmla="*/ 8525095 w 12191999"/>
              <a:gd name="connsiteY41" fmla="*/ 3392199 h 6858000"/>
              <a:gd name="connsiteX42" fmla="*/ 9717691 w 12191999"/>
              <a:gd name="connsiteY42" fmla="*/ 4584788 h 6858000"/>
              <a:gd name="connsiteX43" fmla="*/ 8525095 w 12191999"/>
              <a:gd name="connsiteY43" fmla="*/ 5777379 h 6858000"/>
              <a:gd name="connsiteX44" fmla="*/ 7332521 w 12191999"/>
              <a:gd name="connsiteY44" fmla="*/ 4584788 h 6858000"/>
              <a:gd name="connsiteX45" fmla="*/ 6085009 w 12191999"/>
              <a:gd name="connsiteY45" fmla="*/ 3392199 h 6858000"/>
              <a:gd name="connsiteX46" fmla="*/ 7277602 w 12191999"/>
              <a:gd name="connsiteY46" fmla="*/ 4584788 h 6858000"/>
              <a:gd name="connsiteX47" fmla="*/ 6085009 w 12191999"/>
              <a:gd name="connsiteY47" fmla="*/ 5777379 h 6858000"/>
              <a:gd name="connsiteX48" fmla="*/ 4892405 w 12191999"/>
              <a:gd name="connsiteY48" fmla="*/ 4584788 h 6858000"/>
              <a:gd name="connsiteX49" fmla="*/ 3644879 w 12191999"/>
              <a:gd name="connsiteY49" fmla="*/ 3392199 h 6858000"/>
              <a:gd name="connsiteX50" fmla="*/ 4837482 w 12191999"/>
              <a:gd name="connsiteY50" fmla="*/ 4584788 h 6858000"/>
              <a:gd name="connsiteX51" fmla="*/ 3644879 w 12191999"/>
              <a:gd name="connsiteY51" fmla="*/ 5777379 h 6858000"/>
              <a:gd name="connsiteX52" fmla="*/ 2452282 w 12191999"/>
              <a:gd name="connsiteY52" fmla="*/ 4584788 h 6858000"/>
              <a:gd name="connsiteX53" fmla="*/ 1204764 w 12191999"/>
              <a:gd name="connsiteY53" fmla="*/ 3392199 h 6858000"/>
              <a:gd name="connsiteX54" fmla="*/ 2397359 w 12191999"/>
              <a:gd name="connsiteY54" fmla="*/ 4584788 h 6858000"/>
              <a:gd name="connsiteX55" fmla="*/ 1204764 w 12191999"/>
              <a:gd name="connsiteY55" fmla="*/ 5777379 h 6858000"/>
              <a:gd name="connsiteX56" fmla="*/ 12168 w 12191999"/>
              <a:gd name="connsiteY56" fmla="*/ 4584788 h 6858000"/>
              <a:gd name="connsiteX57" fmla="*/ 12191999 w 12191999"/>
              <a:gd name="connsiteY57" fmla="*/ 2339732 h 6858000"/>
              <a:gd name="connsiteX58" fmla="*/ 12191999 w 12191999"/>
              <a:gd name="connsiteY58" fmla="*/ 4362267 h 6858000"/>
              <a:gd name="connsiteX59" fmla="*/ 11180731 w 12191999"/>
              <a:gd name="connsiteY59" fmla="*/ 3351000 h 6858000"/>
              <a:gd name="connsiteX60" fmla="*/ 0 w 12191999"/>
              <a:gd name="connsiteY60" fmla="*/ 2334307 h 6858000"/>
              <a:gd name="connsiteX61" fmla="*/ 1016694 w 12191999"/>
              <a:gd name="connsiteY61" fmla="*/ 3351001 h 6858000"/>
              <a:gd name="connsiteX62" fmla="*/ 0 w 12191999"/>
              <a:gd name="connsiteY62" fmla="*/ 4367693 h 6858000"/>
              <a:gd name="connsiteX63" fmla="*/ 2438542 w 12191999"/>
              <a:gd name="connsiteY63" fmla="*/ 2332733 h 6858000"/>
              <a:gd name="connsiteX64" fmla="*/ 3456809 w 12191999"/>
              <a:gd name="connsiteY64" fmla="*/ 3351001 h 6858000"/>
              <a:gd name="connsiteX65" fmla="*/ 2438542 w 12191999"/>
              <a:gd name="connsiteY65" fmla="*/ 4369266 h 6858000"/>
              <a:gd name="connsiteX66" fmla="*/ 1420273 w 12191999"/>
              <a:gd name="connsiteY66" fmla="*/ 3351001 h 6858000"/>
              <a:gd name="connsiteX67" fmla="*/ 9758883 w 12191999"/>
              <a:gd name="connsiteY67" fmla="*/ 2332732 h 6858000"/>
              <a:gd name="connsiteX68" fmla="*/ 10777151 w 12191999"/>
              <a:gd name="connsiteY68" fmla="*/ 3351000 h 6858000"/>
              <a:gd name="connsiteX69" fmla="*/ 9758883 w 12191999"/>
              <a:gd name="connsiteY69" fmla="*/ 4369266 h 6858000"/>
              <a:gd name="connsiteX70" fmla="*/ 8740615 w 12191999"/>
              <a:gd name="connsiteY70" fmla="*/ 3351000 h 6858000"/>
              <a:gd name="connsiteX71" fmla="*/ 7318779 w 12191999"/>
              <a:gd name="connsiteY71" fmla="*/ 2332732 h 6858000"/>
              <a:gd name="connsiteX72" fmla="*/ 8337034 w 12191999"/>
              <a:gd name="connsiteY72" fmla="*/ 3351001 h 6858000"/>
              <a:gd name="connsiteX73" fmla="*/ 7318779 w 12191999"/>
              <a:gd name="connsiteY73" fmla="*/ 4369266 h 6858000"/>
              <a:gd name="connsiteX74" fmla="*/ 6300512 w 12191999"/>
              <a:gd name="connsiteY74" fmla="*/ 3351001 h 6858000"/>
              <a:gd name="connsiteX75" fmla="*/ 4878660 w 12191999"/>
              <a:gd name="connsiteY75" fmla="*/ 2332732 h 6858000"/>
              <a:gd name="connsiteX76" fmla="*/ 5896931 w 12191999"/>
              <a:gd name="connsiteY76" fmla="*/ 3351001 h 6858000"/>
              <a:gd name="connsiteX77" fmla="*/ 4878660 w 12191999"/>
              <a:gd name="connsiteY77" fmla="*/ 4369266 h 6858000"/>
              <a:gd name="connsiteX78" fmla="*/ 3860390 w 12191999"/>
              <a:gd name="connsiteY78" fmla="*/ 3351001 h 6858000"/>
              <a:gd name="connsiteX79" fmla="*/ 1204766 w 12191999"/>
              <a:gd name="connsiteY79" fmla="*/ 945219 h 6858000"/>
              <a:gd name="connsiteX80" fmla="*/ 2397362 w 12191999"/>
              <a:gd name="connsiteY80" fmla="*/ 2137818 h 6858000"/>
              <a:gd name="connsiteX81" fmla="*/ 1204766 w 12191999"/>
              <a:gd name="connsiteY81" fmla="*/ 3330415 h 6858000"/>
              <a:gd name="connsiteX82" fmla="*/ 12171 w 12191999"/>
              <a:gd name="connsiteY82" fmla="*/ 2137818 h 6858000"/>
              <a:gd name="connsiteX83" fmla="*/ 10965212 w 12191999"/>
              <a:gd name="connsiteY83" fmla="*/ 945218 h 6858000"/>
              <a:gd name="connsiteX84" fmla="*/ 12157808 w 12191999"/>
              <a:gd name="connsiteY84" fmla="*/ 2137816 h 6858000"/>
              <a:gd name="connsiteX85" fmla="*/ 10965212 w 12191999"/>
              <a:gd name="connsiteY85" fmla="*/ 3330415 h 6858000"/>
              <a:gd name="connsiteX86" fmla="*/ 9772615 w 12191999"/>
              <a:gd name="connsiteY86" fmla="*/ 2137816 h 6858000"/>
              <a:gd name="connsiteX87" fmla="*/ 8525095 w 12191999"/>
              <a:gd name="connsiteY87" fmla="*/ 945218 h 6858000"/>
              <a:gd name="connsiteX88" fmla="*/ 9717691 w 12191999"/>
              <a:gd name="connsiteY88" fmla="*/ 2137817 h 6858000"/>
              <a:gd name="connsiteX89" fmla="*/ 8525095 w 12191999"/>
              <a:gd name="connsiteY89" fmla="*/ 3330415 h 6858000"/>
              <a:gd name="connsiteX90" fmla="*/ 7332527 w 12191999"/>
              <a:gd name="connsiteY90" fmla="*/ 2137817 h 6858000"/>
              <a:gd name="connsiteX91" fmla="*/ 6085011 w 12191999"/>
              <a:gd name="connsiteY91" fmla="*/ 945218 h 6858000"/>
              <a:gd name="connsiteX92" fmla="*/ 7277606 w 12191999"/>
              <a:gd name="connsiteY92" fmla="*/ 2137817 h 6858000"/>
              <a:gd name="connsiteX93" fmla="*/ 6085011 w 12191999"/>
              <a:gd name="connsiteY93" fmla="*/ 3330415 h 6858000"/>
              <a:gd name="connsiteX94" fmla="*/ 4892407 w 12191999"/>
              <a:gd name="connsiteY94" fmla="*/ 2137817 h 6858000"/>
              <a:gd name="connsiteX95" fmla="*/ 3644882 w 12191999"/>
              <a:gd name="connsiteY95" fmla="*/ 945218 h 6858000"/>
              <a:gd name="connsiteX96" fmla="*/ 4837484 w 12191999"/>
              <a:gd name="connsiteY96" fmla="*/ 2137817 h 6858000"/>
              <a:gd name="connsiteX97" fmla="*/ 3644882 w 12191999"/>
              <a:gd name="connsiteY97" fmla="*/ 3330415 h 6858000"/>
              <a:gd name="connsiteX98" fmla="*/ 2452284 w 12191999"/>
              <a:gd name="connsiteY98" fmla="*/ 2137817 h 6858000"/>
              <a:gd name="connsiteX99" fmla="*/ 12084752 w 12191999"/>
              <a:gd name="connsiteY99" fmla="*/ 0 h 6858000"/>
              <a:gd name="connsiteX100" fmla="*/ 12191999 w 12191999"/>
              <a:gd name="connsiteY100" fmla="*/ 0 h 6858000"/>
              <a:gd name="connsiteX101" fmla="*/ 12191999 w 12191999"/>
              <a:gd name="connsiteY101" fmla="*/ 1915287 h 6858000"/>
              <a:gd name="connsiteX102" fmla="*/ 11180731 w 12191999"/>
              <a:gd name="connsiteY102" fmla="*/ 904020 h 6858000"/>
              <a:gd name="connsiteX103" fmla="*/ 10081779 w 12191999"/>
              <a:gd name="connsiteY103" fmla="*/ 0 h 6858000"/>
              <a:gd name="connsiteX104" fmla="*/ 11848645 w 12191999"/>
              <a:gd name="connsiteY104" fmla="*/ 0 h 6858000"/>
              <a:gd name="connsiteX105" fmla="*/ 10965212 w 12191999"/>
              <a:gd name="connsiteY105" fmla="*/ 883432 h 6858000"/>
              <a:gd name="connsiteX106" fmla="*/ 9644636 w 12191999"/>
              <a:gd name="connsiteY106" fmla="*/ 0 h 6858000"/>
              <a:gd name="connsiteX107" fmla="*/ 9873130 w 12191999"/>
              <a:gd name="connsiteY107" fmla="*/ 0 h 6858000"/>
              <a:gd name="connsiteX108" fmla="*/ 10777151 w 12191999"/>
              <a:gd name="connsiteY108" fmla="*/ 904020 h 6858000"/>
              <a:gd name="connsiteX109" fmla="*/ 9758883 w 12191999"/>
              <a:gd name="connsiteY109" fmla="*/ 1922288 h 6858000"/>
              <a:gd name="connsiteX110" fmla="*/ 8740615 w 12191999"/>
              <a:gd name="connsiteY110" fmla="*/ 904020 h 6858000"/>
              <a:gd name="connsiteX111" fmla="*/ 7641686 w 12191999"/>
              <a:gd name="connsiteY111" fmla="*/ 0 h 6858000"/>
              <a:gd name="connsiteX112" fmla="*/ 9408528 w 12191999"/>
              <a:gd name="connsiteY112" fmla="*/ 0 h 6858000"/>
              <a:gd name="connsiteX113" fmla="*/ 8525095 w 12191999"/>
              <a:gd name="connsiteY113" fmla="*/ 883432 h 6858000"/>
              <a:gd name="connsiteX114" fmla="*/ 7204536 w 12191999"/>
              <a:gd name="connsiteY114" fmla="*/ 0 h 6858000"/>
              <a:gd name="connsiteX115" fmla="*/ 7433029 w 12191999"/>
              <a:gd name="connsiteY115" fmla="*/ 0 h 6858000"/>
              <a:gd name="connsiteX116" fmla="*/ 8337034 w 12191999"/>
              <a:gd name="connsiteY116" fmla="*/ 904020 h 6858000"/>
              <a:gd name="connsiteX117" fmla="*/ 7318783 w 12191999"/>
              <a:gd name="connsiteY117" fmla="*/ 1922288 h 6858000"/>
              <a:gd name="connsiteX118" fmla="*/ 6300516 w 12191999"/>
              <a:gd name="connsiteY118" fmla="*/ 904020 h 6858000"/>
              <a:gd name="connsiteX119" fmla="*/ 5201575 w 12191999"/>
              <a:gd name="connsiteY119" fmla="*/ 0 h 6858000"/>
              <a:gd name="connsiteX120" fmla="*/ 6968446 w 12191999"/>
              <a:gd name="connsiteY120" fmla="*/ 0 h 6858000"/>
              <a:gd name="connsiteX121" fmla="*/ 6085015 w 12191999"/>
              <a:gd name="connsiteY121" fmla="*/ 883432 h 6858000"/>
              <a:gd name="connsiteX122" fmla="*/ 4764417 w 12191999"/>
              <a:gd name="connsiteY122" fmla="*/ 0 h 6858000"/>
              <a:gd name="connsiteX123" fmla="*/ 4992912 w 12191999"/>
              <a:gd name="connsiteY123" fmla="*/ 0 h 6858000"/>
              <a:gd name="connsiteX124" fmla="*/ 5896935 w 12191999"/>
              <a:gd name="connsiteY124" fmla="*/ 904021 h 6858000"/>
              <a:gd name="connsiteX125" fmla="*/ 4878665 w 12191999"/>
              <a:gd name="connsiteY125" fmla="*/ 1922288 h 6858000"/>
              <a:gd name="connsiteX126" fmla="*/ 3860393 w 12191999"/>
              <a:gd name="connsiteY126" fmla="*/ 904021 h 6858000"/>
              <a:gd name="connsiteX127" fmla="*/ 2761451 w 12191999"/>
              <a:gd name="connsiteY127" fmla="*/ 0 h 6858000"/>
              <a:gd name="connsiteX128" fmla="*/ 4528323 w 12191999"/>
              <a:gd name="connsiteY128" fmla="*/ 0 h 6858000"/>
              <a:gd name="connsiteX129" fmla="*/ 3644885 w 12191999"/>
              <a:gd name="connsiteY129" fmla="*/ 883432 h 6858000"/>
              <a:gd name="connsiteX130" fmla="*/ 2324297 w 12191999"/>
              <a:gd name="connsiteY130" fmla="*/ 0 h 6858000"/>
              <a:gd name="connsiteX131" fmla="*/ 2552791 w 12191999"/>
              <a:gd name="connsiteY131" fmla="*/ 0 h 6858000"/>
              <a:gd name="connsiteX132" fmla="*/ 3456811 w 12191999"/>
              <a:gd name="connsiteY132" fmla="*/ 904021 h 6858000"/>
              <a:gd name="connsiteX133" fmla="*/ 2438544 w 12191999"/>
              <a:gd name="connsiteY133" fmla="*/ 1922288 h 6858000"/>
              <a:gd name="connsiteX134" fmla="*/ 1420277 w 12191999"/>
              <a:gd name="connsiteY134" fmla="*/ 904021 h 6858000"/>
              <a:gd name="connsiteX135" fmla="*/ 321336 w 12191999"/>
              <a:gd name="connsiteY135" fmla="*/ 0 h 6858000"/>
              <a:gd name="connsiteX136" fmla="*/ 2088202 w 12191999"/>
              <a:gd name="connsiteY136" fmla="*/ 0 h 6858000"/>
              <a:gd name="connsiteX137" fmla="*/ 1204768 w 12191999"/>
              <a:gd name="connsiteY137" fmla="*/ 883432 h 6858000"/>
              <a:gd name="connsiteX138" fmla="*/ 0 w 12191999"/>
              <a:gd name="connsiteY138" fmla="*/ 0 h 6858000"/>
              <a:gd name="connsiteX139" fmla="*/ 112675 w 12191999"/>
              <a:gd name="connsiteY139" fmla="*/ 0 h 6858000"/>
              <a:gd name="connsiteX140" fmla="*/ 1016696 w 12191999"/>
              <a:gd name="connsiteY140" fmla="*/ 904021 h 6858000"/>
              <a:gd name="connsiteX141" fmla="*/ 0 w 12191999"/>
              <a:gd name="connsiteY141" fmla="*/ 1920717 h 6858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1999" h="6858000">
                <a:moveTo>
                  <a:pt x="10965212" y="5839167"/>
                </a:moveTo>
                <a:lnTo>
                  <a:pt x="11984044" y="6858000"/>
                </a:lnTo>
                <a:lnTo>
                  <a:pt x="9946379" y="6858000"/>
                </a:lnTo>
                <a:close/>
                <a:moveTo>
                  <a:pt x="8525095" y="5839167"/>
                </a:moveTo>
                <a:lnTo>
                  <a:pt x="9543927" y="6858000"/>
                </a:lnTo>
                <a:lnTo>
                  <a:pt x="7506280" y="6858000"/>
                </a:lnTo>
                <a:close/>
                <a:moveTo>
                  <a:pt x="6085004" y="5839167"/>
                </a:moveTo>
                <a:lnTo>
                  <a:pt x="7103833" y="6858000"/>
                </a:lnTo>
                <a:lnTo>
                  <a:pt x="5066165" y="6858000"/>
                </a:lnTo>
                <a:close/>
                <a:moveTo>
                  <a:pt x="3644877" y="5839167"/>
                </a:moveTo>
                <a:lnTo>
                  <a:pt x="4663714" y="6858000"/>
                </a:lnTo>
                <a:lnTo>
                  <a:pt x="2626044" y="6858000"/>
                </a:lnTo>
                <a:close/>
                <a:moveTo>
                  <a:pt x="1204762" y="5839167"/>
                </a:moveTo>
                <a:lnTo>
                  <a:pt x="2223594" y="6858000"/>
                </a:lnTo>
                <a:lnTo>
                  <a:pt x="185930" y="6858000"/>
                </a:lnTo>
                <a:close/>
                <a:moveTo>
                  <a:pt x="12191999" y="4786711"/>
                </a:moveTo>
                <a:lnTo>
                  <a:pt x="12191999" y="6809243"/>
                </a:lnTo>
                <a:lnTo>
                  <a:pt x="11180731" y="5797975"/>
                </a:lnTo>
                <a:close/>
                <a:moveTo>
                  <a:pt x="0" y="4781288"/>
                </a:moveTo>
                <a:lnTo>
                  <a:pt x="1016692" y="5797975"/>
                </a:lnTo>
                <a:lnTo>
                  <a:pt x="0" y="6814667"/>
                </a:lnTo>
                <a:close/>
                <a:moveTo>
                  <a:pt x="9758883" y="4779711"/>
                </a:moveTo>
                <a:lnTo>
                  <a:pt x="10777151" y="5797975"/>
                </a:lnTo>
                <a:lnTo>
                  <a:pt x="9758883" y="6816243"/>
                </a:lnTo>
                <a:lnTo>
                  <a:pt x="8740615" y="5797975"/>
                </a:lnTo>
                <a:close/>
                <a:moveTo>
                  <a:pt x="7318774" y="4779711"/>
                </a:moveTo>
                <a:lnTo>
                  <a:pt x="8337034" y="5797975"/>
                </a:lnTo>
                <a:lnTo>
                  <a:pt x="7318774" y="6816243"/>
                </a:lnTo>
                <a:lnTo>
                  <a:pt x="6300507" y="5797975"/>
                </a:lnTo>
                <a:close/>
                <a:moveTo>
                  <a:pt x="4878658" y="4779711"/>
                </a:moveTo>
                <a:lnTo>
                  <a:pt x="5896927" y="5797975"/>
                </a:lnTo>
                <a:lnTo>
                  <a:pt x="4878658" y="6816243"/>
                </a:lnTo>
                <a:lnTo>
                  <a:pt x="3860389" y="5797975"/>
                </a:lnTo>
                <a:close/>
                <a:moveTo>
                  <a:pt x="2438539" y="4779711"/>
                </a:moveTo>
                <a:lnTo>
                  <a:pt x="3456807" y="5797975"/>
                </a:lnTo>
                <a:lnTo>
                  <a:pt x="2438539" y="6816243"/>
                </a:lnTo>
                <a:lnTo>
                  <a:pt x="1420271" y="5797975"/>
                </a:lnTo>
                <a:close/>
                <a:moveTo>
                  <a:pt x="10965212" y="3392199"/>
                </a:moveTo>
                <a:lnTo>
                  <a:pt x="12157808" y="4584788"/>
                </a:lnTo>
                <a:lnTo>
                  <a:pt x="10965212" y="5777379"/>
                </a:lnTo>
                <a:lnTo>
                  <a:pt x="9772615" y="4584788"/>
                </a:lnTo>
                <a:close/>
                <a:moveTo>
                  <a:pt x="8525095" y="3392199"/>
                </a:moveTo>
                <a:lnTo>
                  <a:pt x="9717691" y="4584788"/>
                </a:lnTo>
                <a:lnTo>
                  <a:pt x="8525095" y="5777379"/>
                </a:lnTo>
                <a:lnTo>
                  <a:pt x="7332521" y="4584788"/>
                </a:lnTo>
                <a:close/>
                <a:moveTo>
                  <a:pt x="6085009" y="3392199"/>
                </a:moveTo>
                <a:lnTo>
                  <a:pt x="7277602" y="4584788"/>
                </a:lnTo>
                <a:lnTo>
                  <a:pt x="6085009" y="5777379"/>
                </a:lnTo>
                <a:lnTo>
                  <a:pt x="4892405" y="4584788"/>
                </a:lnTo>
                <a:close/>
                <a:moveTo>
                  <a:pt x="3644879" y="3392199"/>
                </a:moveTo>
                <a:lnTo>
                  <a:pt x="4837482" y="4584788"/>
                </a:lnTo>
                <a:lnTo>
                  <a:pt x="3644879" y="5777379"/>
                </a:lnTo>
                <a:lnTo>
                  <a:pt x="2452282" y="4584788"/>
                </a:lnTo>
                <a:close/>
                <a:moveTo>
                  <a:pt x="1204764" y="3392199"/>
                </a:moveTo>
                <a:lnTo>
                  <a:pt x="2397359" y="4584788"/>
                </a:lnTo>
                <a:lnTo>
                  <a:pt x="1204764" y="5777379"/>
                </a:lnTo>
                <a:lnTo>
                  <a:pt x="12168" y="4584788"/>
                </a:lnTo>
                <a:close/>
                <a:moveTo>
                  <a:pt x="12191999" y="2339732"/>
                </a:moveTo>
                <a:lnTo>
                  <a:pt x="12191999" y="4362267"/>
                </a:lnTo>
                <a:lnTo>
                  <a:pt x="11180731" y="3351000"/>
                </a:lnTo>
                <a:close/>
                <a:moveTo>
                  <a:pt x="0" y="2334307"/>
                </a:moveTo>
                <a:lnTo>
                  <a:pt x="1016694" y="3351001"/>
                </a:lnTo>
                <a:lnTo>
                  <a:pt x="0" y="4367693"/>
                </a:lnTo>
                <a:close/>
                <a:moveTo>
                  <a:pt x="2438542" y="2332733"/>
                </a:moveTo>
                <a:lnTo>
                  <a:pt x="3456809" y="3351001"/>
                </a:lnTo>
                <a:lnTo>
                  <a:pt x="2438542" y="4369266"/>
                </a:lnTo>
                <a:lnTo>
                  <a:pt x="1420273" y="3351001"/>
                </a:lnTo>
                <a:close/>
                <a:moveTo>
                  <a:pt x="9758883" y="2332732"/>
                </a:moveTo>
                <a:lnTo>
                  <a:pt x="10777151" y="3351000"/>
                </a:lnTo>
                <a:lnTo>
                  <a:pt x="9758883" y="4369266"/>
                </a:lnTo>
                <a:lnTo>
                  <a:pt x="8740615" y="3351000"/>
                </a:lnTo>
                <a:close/>
                <a:moveTo>
                  <a:pt x="7318779" y="2332732"/>
                </a:moveTo>
                <a:lnTo>
                  <a:pt x="8337034" y="3351001"/>
                </a:lnTo>
                <a:lnTo>
                  <a:pt x="7318779" y="4369266"/>
                </a:lnTo>
                <a:lnTo>
                  <a:pt x="6300512" y="3351001"/>
                </a:lnTo>
                <a:close/>
                <a:moveTo>
                  <a:pt x="4878660" y="2332732"/>
                </a:moveTo>
                <a:lnTo>
                  <a:pt x="5896931" y="3351001"/>
                </a:lnTo>
                <a:lnTo>
                  <a:pt x="4878660" y="4369266"/>
                </a:lnTo>
                <a:lnTo>
                  <a:pt x="3860390" y="3351001"/>
                </a:lnTo>
                <a:close/>
                <a:moveTo>
                  <a:pt x="1204766" y="945219"/>
                </a:moveTo>
                <a:lnTo>
                  <a:pt x="2397362" y="2137818"/>
                </a:lnTo>
                <a:lnTo>
                  <a:pt x="1204766" y="3330415"/>
                </a:lnTo>
                <a:lnTo>
                  <a:pt x="12171" y="2137818"/>
                </a:lnTo>
                <a:close/>
                <a:moveTo>
                  <a:pt x="10965212" y="945218"/>
                </a:moveTo>
                <a:lnTo>
                  <a:pt x="12157808" y="2137816"/>
                </a:lnTo>
                <a:lnTo>
                  <a:pt x="10965212" y="3330415"/>
                </a:lnTo>
                <a:lnTo>
                  <a:pt x="9772615" y="2137816"/>
                </a:lnTo>
                <a:close/>
                <a:moveTo>
                  <a:pt x="8525095" y="945218"/>
                </a:moveTo>
                <a:lnTo>
                  <a:pt x="9717691" y="2137817"/>
                </a:lnTo>
                <a:lnTo>
                  <a:pt x="8525095" y="3330415"/>
                </a:lnTo>
                <a:lnTo>
                  <a:pt x="7332527" y="2137817"/>
                </a:lnTo>
                <a:close/>
                <a:moveTo>
                  <a:pt x="6085011" y="945218"/>
                </a:moveTo>
                <a:lnTo>
                  <a:pt x="7277606" y="2137817"/>
                </a:lnTo>
                <a:lnTo>
                  <a:pt x="6085011" y="3330415"/>
                </a:lnTo>
                <a:lnTo>
                  <a:pt x="4892407" y="2137817"/>
                </a:lnTo>
                <a:close/>
                <a:moveTo>
                  <a:pt x="3644882" y="945218"/>
                </a:moveTo>
                <a:lnTo>
                  <a:pt x="4837484" y="2137817"/>
                </a:lnTo>
                <a:lnTo>
                  <a:pt x="3644882" y="3330415"/>
                </a:lnTo>
                <a:lnTo>
                  <a:pt x="2452284" y="2137817"/>
                </a:lnTo>
                <a:close/>
                <a:moveTo>
                  <a:pt x="12084752" y="0"/>
                </a:moveTo>
                <a:lnTo>
                  <a:pt x="12191999" y="0"/>
                </a:lnTo>
                <a:lnTo>
                  <a:pt x="12191999" y="1915287"/>
                </a:lnTo>
                <a:lnTo>
                  <a:pt x="11180731" y="904020"/>
                </a:lnTo>
                <a:close/>
                <a:moveTo>
                  <a:pt x="10081779" y="0"/>
                </a:moveTo>
                <a:lnTo>
                  <a:pt x="11848645" y="0"/>
                </a:lnTo>
                <a:lnTo>
                  <a:pt x="10965212" y="883432"/>
                </a:lnTo>
                <a:close/>
                <a:moveTo>
                  <a:pt x="9644636" y="0"/>
                </a:moveTo>
                <a:lnTo>
                  <a:pt x="9873130" y="0"/>
                </a:lnTo>
                <a:lnTo>
                  <a:pt x="10777151" y="904020"/>
                </a:lnTo>
                <a:lnTo>
                  <a:pt x="9758883" y="1922288"/>
                </a:lnTo>
                <a:lnTo>
                  <a:pt x="8740615" y="904020"/>
                </a:lnTo>
                <a:close/>
                <a:moveTo>
                  <a:pt x="7641686" y="0"/>
                </a:moveTo>
                <a:lnTo>
                  <a:pt x="9408528" y="0"/>
                </a:lnTo>
                <a:lnTo>
                  <a:pt x="8525095" y="883432"/>
                </a:lnTo>
                <a:close/>
                <a:moveTo>
                  <a:pt x="7204536" y="0"/>
                </a:moveTo>
                <a:lnTo>
                  <a:pt x="7433029" y="0"/>
                </a:lnTo>
                <a:lnTo>
                  <a:pt x="8337034" y="904020"/>
                </a:lnTo>
                <a:lnTo>
                  <a:pt x="7318783" y="1922288"/>
                </a:lnTo>
                <a:lnTo>
                  <a:pt x="6300516" y="904020"/>
                </a:lnTo>
                <a:close/>
                <a:moveTo>
                  <a:pt x="5201575" y="0"/>
                </a:moveTo>
                <a:lnTo>
                  <a:pt x="6968446" y="0"/>
                </a:lnTo>
                <a:lnTo>
                  <a:pt x="6085015" y="883432"/>
                </a:lnTo>
                <a:close/>
                <a:moveTo>
                  <a:pt x="4764417" y="0"/>
                </a:moveTo>
                <a:lnTo>
                  <a:pt x="4992912" y="0"/>
                </a:lnTo>
                <a:lnTo>
                  <a:pt x="5896935" y="904021"/>
                </a:lnTo>
                <a:lnTo>
                  <a:pt x="4878665" y="1922288"/>
                </a:lnTo>
                <a:lnTo>
                  <a:pt x="3860393" y="904021"/>
                </a:lnTo>
                <a:close/>
                <a:moveTo>
                  <a:pt x="2761451" y="0"/>
                </a:moveTo>
                <a:lnTo>
                  <a:pt x="4528323" y="0"/>
                </a:lnTo>
                <a:lnTo>
                  <a:pt x="3644885" y="883432"/>
                </a:lnTo>
                <a:close/>
                <a:moveTo>
                  <a:pt x="2324297" y="0"/>
                </a:moveTo>
                <a:lnTo>
                  <a:pt x="2552791" y="0"/>
                </a:lnTo>
                <a:lnTo>
                  <a:pt x="3456811" y="904021"/>
                </a:lnTo>
                <a:lnTo>
                  <a:pt x="2438544" y="1922288"/>
                </a:lnTo>
                <a:lnTo>
                  <a:pt x="1420277" y="904021"/>
                </a:lnTo>
                <a:close/>
                <a:moveTo>
                  <a:pt x="321336" y="0"/>
                </a:moveTo>
                <a:lnTo>
                  <a:pt x="2088202" y="0"/>
                </a:lnTo>
                <a:lnTo>
                  <a:pt x="1204768" y="883432"/>
                </a:lnTo>
                <a:close/>
                <a:moveTo>
                  <a:pt x="0" y="0"/>
                </a:moveTo>
                <a:lnTo>
                  <a:pt x="112675" y="0"/>
                </a:lnTo>
                <a:lnTo>
                  <a:pt x="1016696" y="904021"/>
                </a:lnTo>
                <a:lnTo>
                  <a:pt x="0" y="1920717"/>
                </a:lnTo>
                <a:close/>
              </a:path>
            </a:pathLst>
          </a:custGeom>
          <a:solidFill>
            <a:schemeClr val="bg1">
              <a:lumMod val="85000"/>
            </a:schemeClr>
          </a:solidFill>
          <a:ln w="19050">
            <a:noFill/>
          </a:ln>
        </p:spPr>
        <p:txBody>
          <a:bodyPr wrap="square" anchor="ctr" anchorCtr="1">
            <a:noAutofit/>
          </a:bodyPr>
          <a:lstStyle>
            <a:lvl1pPr marL="0" indent="0" algn="ctr">
              <a:buNone/>
              <a:defRPr sz="1800">
                <a:solidFill>
                  <a:schemeClr val="tx1">
                    <a:lumMod val="85000"/>
                    <a:lumOff val="15000"/>
                  </a:schemeClr>
                </a:solidFill>
                <a:latin typeface="+mj-ea"/>
                <a:ea typeface="+mj-ea"/>
              </a:defRPr>
            </a:lvl1pPr>
          </a:lstStyle>
          <a:p>
            <a:r>
              <a:rPr lang="zh-CN" altLang="en-US"/>
              <a:t>点击插入图片</a:t>
            </a:r>
          </a:p>
        </p:txBody>
      </p:sp>
    </p:spTree>
    <p:extLst>
      <p:ext uri="{BB962C8B-B14F-4D97-AF65-F5344CB8AC3E}">
        <p14:creationId val="2020342692"/>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_标题幻灯片">
    <p:spTree>
      <p:nvGrpSpPr>
        <p:cNvPr id="1" name=""/>
        <p:cNvGrpSpPr/>
        <p:nvPr/>
      </p:nvGrpSpPr>
      <p:grpSpPr>
        <a:xfrm>
          <a:off x="0" y="0"/>
          <a:ext cx="0" cy="0"/>
        </a:xfrm>
      </p:grpSpPr>
      <p:sp>
        <p:nvSpPr>
          <p:cNvPr id="12" name="图片占位符 4"/>
          <p:cNvSpPr>
            <a:spLocks noGrp="1"/>
          </p:cNvSpPr>
          <p:nvPr>
            <p:ph type="pic" sz="quarter" idx="14" hasCustomPrompt="1"/>
          </p:nvPr>
        </p:nvSpPr>
        <p:spPr>
          <a:xfrm>
            <a:off x="486229" y="1611082"/>
            <a:ext cx="2716197" cy="2612573"/>
          </a:xfrm>
          <a:prstGeom prst="rect">
            <a:avLst/>
          </a:prstGeom>
          <a:solidFill>
            <a:schemeClr val="bg1">
              <a:lumMod val="85000"/>
            </a:schemeClr>
          </a:solidFill>
          <a:ln w="19050">
            <a:noFill/>
          </a:ln>
        </p:spPr>
        <p:txBody>
          <a:bodyPr anchor="ctr" anchorCtr="1"/>
          <a:lstStyle>
            <a:lvl1pPr marL="0" indent="0" algn="ctr">
              <a:buNone/>
              <a:defRPr sz="1800">
                <a:solidFill>
                  <a:schemeClr val="tx1">
                    <a:lumMod val="85000"/>
                    <a:lumOff val="15000"/>
                  </a:schemeClr>
                </a:solidFill>
                <a:latin typeface="+mj-ea"/>
                <a:ea typeface="+mj-ea"/>
              </a:defRPr>
            </a:lvl1pPr>
          </a:lstStyle>
          <a:p>
            <a:r>
              <a:rPr lang="zh-CN" altLang="en-US"/>
              <a:t>点击插入图片</a:t>
            </a:r>
          </a:p>
        </p:txBody>
      </p:sp>
      <p:sp>
        <p:nvSpPr>
          <p:cNvPr id="13" name="图片占位符 4"/>
          <p:cNvSpPr>
            <a:spLocks noGrp="1"/>
          </p:cNvSpPr>
          <p:nvPr>
            <p:ph type="pic" sz="quarter" idx="15" hasCustomPrompt="1"/>
          </p:nvPr>
        </p:nvSpPr>
        <p:spPr>
          <a:xfrm>
            <a:off x="3320678" y="1611081"/>
            <a:ext cx="2716197" cy="2612573"/>
          </a:xfrm>
          <a:prstGeom prst="rect">
            <a:avLst/>
          </a:prstGeom>
          <a:solidFill>
            <a:schemeClr val="bg1">
              <a:lumMod val="85000"/>
            </a:schemeClr>
          </a:solidFill>
          <a:ln w="19050">
            <a:noFill/>
          </a:ln>
        </p:spPr>
        <p:txBody>
          <a:bodyPr anchor="ctr" anchorCtr="1"/>
          <a:lstStyle>
            <a:lvl1pPr marL="0" indent="0" algn="ctr">
              <a:buNone/>
              <a:defRPr sz="1800">
                <a:solidFill>
                  <a:schemeClr val="tx1">
                    <a:lumMod val="85000"/>
                    <a:lumOff val="15000"/>
                  </a:schemeClr>
                </a:solidFill>
                <a:latin typeface="+mj-ea"/>
                <a:ea typeface="+mj-ea"/>
              </a:defRPr>
            </a:lvl1pPr>
          </a:lstStyle>
          <a:p>
            <a:r>
              <a:rPr lang="zh-CN" altLang="en-US"/>
              <a:t>点击插入图片</a:t>
            </a:r>
          </a:p>
        </p:txBody>
      </p:sp>
      <p:sp>
        <p:nvSpPr>
          <p:cNvPr id="14" name="图片占位符 4"/>
          <p:cNvSpPr>
            <a:spLocks noGrp="1"/>
          </p:cNvSpPr>
          <p:nvPr>
            <p:ph type="pic" sz="quarter" idx="16" hasCustomPrompt="1"/>
          </p:nvPr>
        </p:nvSpPr>
        <p:spPr>
          <a:xfrm>
            <a:off x="6155127" y="1611080"/>
            <a:ext cx="2716197" cy="2612573"/>
          </a:xfrm>
          <a:prstGeom prst="rect">
            <a:avLst/>
          </a:prstGeom>
          <a:solidFill>
            <a:schemeClr val="bg1">
              <a:lumMod val="85000"/>
            </a:schemeClr>
          </a:solidFill>
          <a:ln w="19050">
            <a:noFill/>
          </a:ln>
        </p:spPr>
        <p:txBody>
          <a:bodyPr anchor="ctr" anchorCtr="1"/>
          <a:lstStyle>
            <a:lvl1pPr marL="0" indent="0" algn="ctr">
              <a:buNone/>
              <a:defRPr sz="1800">
                <a:solidFill>
                  <a:schemeClr val="tx1">
                    <a:lumMod val="85000"/>
                    <a:lumOff val="15000"/>
                  </a:schemeClr>
                </a:solidFill>
                <a:latin typeface="+mj-ea"/>
                <a:ea typeface="+mj-ea"/>
              </a:defRPr>
            </a:lvl1pPr>
          </a:lstStyle>
          <a:p>
            <a:r>
              <a:rPr lang="zh-CN" altLang="en-US"/>
              <a:t>点击插入图片</a:t>
            </a:r>
          </a:p>
        </p:txBody>
      </p:sp>
      <p:sp>
        <p:nvSpPr>
          <p:cNvPr id="15" name="图片占位符 4"/>
          <p:cNvSpPr>
            <a:spLocks noGrp="1"/>
          </p:cNvSpPr>
          <p:nvPr>
            <p:ph type="pic" sz="quarter" idx="17" hasCustomPrompt="1"/>
          </p:nvPr>
        </p:nvSpPr>
        <p:spPr>
          <a:xfrm>
            <a:off x="8989576" y="1611079"/>
            <a:ext cx="2716197" cy="2612573"/>
          </a:xfrm>
          <a:prstGeom prst="rect">
            <a:avLst/>
          </a:prstGeom>
          <a:solidFill>
            <a:schemeClr val="bg1">
              <a:lumMod val="85000"/>
            </a:schemeClr>
          </a:solidFill>
          <a:ln w="19050">
            <a:noFill/>
          </a:ln>
        </p:spPr>
        <p:txBody>
          <a:bodyPr anchor="ctr" anchorCtr="1"/>
          <a:lstStyle>
            <a:lvl1pPr marL="0" indent="0" algn="ctr">
              <a:buNone/>
              <a:defRPr sz="1800">
                <a:solidFill>
                  <a:schemeClr val="tx1">
                    <a:lumMod val="85000"/>
                    <a:lumOff val="15000"/>
                  </a:schemeClr>
                </a:solidFill>
                <a:latin typeface="+mj-ea"/>
                <a:ea typeface="+mj-ea"/>
              </a:defRPr>
            </a:lvl1pPr>
          </a:lstStyle>
          <a:p>
            <a:r>
              <a:rPr lang="zh-CN" altLang="en-US"/>
              <a:t>点击插入图片</a:t>
            </a:r>
          </a:p>
        </p:txBody>
      </p:sp>
    </p:spTree>
    <p:extLst>
      <p:ext uri="{BB962C8B-B14F-4D97-AF65-F5344CB8AC3E}">
        <p14:creationId val="2140508805"/>
      </p:ext>
    </p:extLst>
  </p:cSld>
  <p:clrMapOvr>
    <a:masterClrMapping/>
  </p:clrMapOvr>
  <p:transition/>
  <p:timing/>
  <p:hf hdr="0" ftr="0" dt="0"/>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16_1">
    <p:spTree>
      <p:nvGrpSpPr>
        <p:cNvPr id="1" name=""/>
        <p:cNvGrpSpPr/>
        <p:nvPr/>
      </p:nvGrpSpPr>
      <p:grpSpPr>
        <a:xfrm>
          <a:off x="0" y="0"/>
          <a:ext cx="0" cy="0"/>
        </a:xfrm>
      </p:grpSpPr>
      <p:sp>
        <p:nvSpPr>
          <p:cNvPr id="2" name="图片占位符 4"/>
          <p:cNvSpPr>
            <a:spLocks noGrp="1"/>
          </p:cNvSpPr>
          <p:nvPr>
            <p:ph type="pic" sz="quarter" idx="14" hasCustomPrompt="1"/>
          </p:nvPr>
        </p:nvSpPr>
        <p:spPr>
          <a:xfrm>
            <a:off x="486229" y="391885"/>
            <a:ext cx="2716197" cy="2612573"/>
          </a:xfrm>
          <a:prstGeom prst="rect">
            <a:avLst/>
          </a:prstGeom>
          <a:solidFill>
            <a:schemeClr val="bg1">
              <a:lumMod val="85000"/>
            </a:schemeClr>
          </a:solidFill>
          <a:ln w="19050">
            <a:noFill/>
          </a:ln>
        </p:spPr>
        <p:txBody>
          <a:bodyPr anchor="ctr" anchorCtr="1"/>
          <a:lstStyle>
            <a:lvl1pPr marL="0" indent="0" algn="ctr">
              <a:buNone/>
              <a:defRPr sz="1800">
                <a:solidFill>
                  <a:schemeClr val="tx1">
                    <a:lumMod val="85000"/>
                    <a:lumOff val="15000"/>
                  </a:schemeClr>
                </a:solidFill>
                <a:latin typeface="+mj-ea"/>
                <a:ea typeface="+mj-ea"/>
              </a:defRPr>
            </a:lvl1pPr>
          </a:lstStyle>
          <a:p>
            <a:r>
              <a:rPr lang="zh-CN" altLang="en-US"/>
              <a:t>点击插入图片</a:t>
            </a:r>
          </a:p>
        </p:txBody>
      </p:sp>
      <p:sp>
        <p:nvSpPr>
          <p:cNvPr id="3" name="图片占位符 4"/>
          <p:cNvSpPr>
            <a:spLocks noGrp="1"/>
          </p:cNvSpPr>
          <p:nvPr>
            <p:ph type="pic" sz="quarter" idx="15" hasCustomPrompt="1"/>
          </p:nvPr>
        </p:nvSpPr>
        <p:spPr>
          <a:xfrm>
            <a:off x="3320678" y="391884"/>
            <a:ext cx="2716197" cy="2612573"/>
          </a:xfrm>
          <a:prstGeom prst="rect">
            <a:avLst/>
          </a:prstGeom>
          <a:solidFill>
            <a:schemeClr val="bg1">
              <a:lumMod val="85000"/>
            </a:schemeClr>
          </a:solidFill>
          <a:ln w="19050">
            <a:noFill/>
          </a:ln>
        </p:spPr>
        <p:txBody>
          <a:bodyPr anchor="ctr" anchorCtr="1"/>
          <a:lstStyle>
            <a:lvl1pPr marL="0" indent="0" algn="ctr">
              <a:buNone/>
              <a:defRPr sz="1800">
                <a:solidFill>
                  <a:schemeClr val="tx1">
                    <a:lumMod val="85000"/>
                    <a:lumOff val="15000"/>
                  </a:schemeClr>
                </a:solidFill>
                <a:latin typeface="+mj-ea"/>
                <a:ea typeface="+mj-ea"/>
              </a:defRPr>
            </a:lvl1pPr>
          </a:lstStyle>
          <a:p>
            <a:r>
              <a:rPr lang="zh-CN" altLang="en-US"/>
              <a:t>点击插入图片</a:t>
            </a:r>
          </a:p>
        </p:txBody>
      </p:sp>
      <p:sp>
        <p:nvSpPr>
          <p:cNvPr id="4" name="图片占位符 4"/>
          <p:cNvSpPr>
            <a:spLocks noGrp="1"/>
          </p:cNvSpPr>
          <p:nvPr>
            <p:ph type="pic" sz="quarter" idx="16" hasCustomPrompt="1"/>
          </p:nvPr>
        </p:nvSpPr>
        <p:spPr>
          <a:xfrm>
            <a:off x="6155127" y="391883"/>
            <a:ext cx="2716197" cy="2612573"/>
          </a:xfrm>
          <a:prstGeom prst="rect">
            <a:avLst/>
          </a:prstGeom>
          <a:solidFill>
            <a:schemeClr val="bg1">
              <a:lumMod val="85000"/>
            </a:schemeClr>
          </a:solidFill>
          <a:ln w="19050">
            <a:noFill/>
          </a:ln>
        </p:spPr>
        <p:txBody>
          <a:bodyPr anchor="ctr" anchorCtr="1"/>
          <a:lstStyle>
            <a:lvl1pPr marL="0" indent="0" algn="ctr">
              <a:buNone/>
              <a:defRPr sz="1800">
                <a:solidFill>
                  <a:schemeClr val="tx1">
                    <a:lumMod val="85000"/>
                    <a:lumOff val="15000"/>
                  </a:schemeClr>
                </a:solidFill>
                <a:latin typeface="+mj-ea"/>
                <a:ea typeface="+mj-ea"/>
              </a:defRPr>
            </a:lvl1pPr>
          </a:lstStyle>
          <a:p>
            <a:r>
              <a:rPr lang="zh-CN" altLang="en-US"/>
              <a:t>点击插入图片</a:t>
            </a:r>
          </a:p>
        </p:txBody>
      </p:sp>
      <p:sp>
        <p:nvSpPr>
          <p:cNvPr id="5" name="图片占位符 4"/>
          <p:cNvSpPr>
            <a:spLocks noGrp="1"/>
          </p:cNvSpPr>
          <p:nvPr>
            <p:ph type="pic" sz="quarter" idx="17" hasCustomPrompt="1"/>
          </p:nvPr>
        </p:nvSpPr>
        <p:spPr>
          <a:xfrm>
            <a:off x="8989576" y="391882"/>
            <a:ext cx="2716197" cy="2612573"/>
          </a:xfrm>
          <a:prstGeom prst="rect">
            <a:avLst/>
          </a:prstGeom>
          <a:solidFill>
            <a:schemeClr val="bg1">
              <a:lumMod val="85000"/>
            </a:schemeClr>
          </a:solidFill>
          <a:ln w="19050">
            <a:noFill/>
          </a:ln>
        </p:spPr>
        <p:txBody>
          <a:bodyPr anchor="ctr" anchorCtr="1"/>
          <a:lstStyle>
            <a:lvl1pPr marL="0" indent="0" algn="ctr">
              <a:buNone/>
              <a:defRPr sz="1800">
                <a:solidFill>
                  <a:schemeClr val="tx1">
                    <a:lumMod val="85000"/>
                    <a:lumOff val="15000"/>
                  </a:schemeClr>
                </a:solidFill>
                <a:latin typeface="+mj-ea"/>
                <a:ea typeface="+mj-ea"/>
              </a:defRPr>
            </a:lvl1pPr>
          </a:lstStyle>
          <a:p>
            <a:r>
              <a:rPr lang="zh-CN" altLang="en-US"/>
              <a:t>点击插入图片</a:t>
            </a:r>
          </a:p>
        </p:txBody>
      </p:sp>
      <p:sp>
        <p:nvSpPr>
          <p:cNvPr id="6" name="图片占位符 4"/>
          <p:cNvSpPr>
            <a:spLocks noGrp="1"/>
          </p:cNvSpPr>
          <p:nvPr>
            <p:ph type="pic" sz="quarter" idx="18" hasCustomPrompt="1"/>
          </p:nvPr>
        </p:nvSpPr>
        <p:spPr>
          <a:xfrm>
            <a:off x="486229" y="3512457"/>
            <a:ext cx="2716197" cy="2612573"/>
          </a:xfrm>
          <a:prstGeom prst="rect">
            <a:avLst/>
          </a:prstGeom>
          <a:solidFill>
            <a:schemeClr val="bg1">
              <a:lumMod val="85000"/>
            </a:schemeClr>
          </a:solidFill>
          <a:ln w="19050">
            <a:noFill/>
          </a:ln>
        </p:spPr>
        <p:txBody>
          <a:bodyPr anchor="ctr" anchorCtr="1"/>
          <a:lstStyle>
            <a:lvl1pPr marL="0" indent="0" algn="ctr">
              <a:buNone/>
              <a:defRPr sz="1800">
                <a:solidFill>
                  <a:schemeClr val="tx1">
                    <a:lumMod val="85000"/>
                    <a:lumOff val="15000"/>
                  </a:schemeClr>
                </a:solidFill>
                <a:latin typeface="+mj-ea"/>
                <a:ea typeface="+mj-ea"/>
              </a:defRPr>
            </a:lvl1pPr>
          </a:lstStyle>
          <a:p>
            <a:r>
              <a:rPr lang="zh-CN" altLang="en-US"/>
              <a:t>点击插入图片</a:t>
            </a:r>
          </a:p>
        </p:txBody>
      </p:sp>
      <p:sp>
        <p:nvSpPr>
          <p:cNvPr id="7" name="图片占位符 4"/>
          <p:cNvSpPr>
            <a:spLocks noGrp="1"/>
          </p:cNvSpPr>
          <p:nvPr>
            <p:ph type="pic" sz="quarter" idx="19" hasCustomPrompt="1"/>
          </p:nvPr>
        </p:nvSpPr>
        <p:spPr>
          <a:xfrm>
            <a:off x="3320678" y="3512456"/>
            <a:ext cx="2716197" cy="2612573"/>
          </a:xfrm>
          <a:prstGeom prst="rect">
            <a:avLst/>
          </a:prstGeom>
          <a:solidFill>
            <a:schemeClr val="bg1">
              <a:lumMod val="85000"/>
            </a:schemeClr>
          </a:solidFill>
          <a:ln w="19050">
            <a:noFill/>
          </a:ln>
        </p:spPr>
        <p:txBody>
          <a:bodyPr anchor="ctr" anchorCtr="1"/>
          <a:lstStyle>
            <a:lvl1pPr marL="0" indent="0" algn="ctr">
              <a:buNone/>
              <a:defRPr sz="1800">
                <a:solidFill>
                  <a:schemeClr val="tx1">
                    <a:lumMod val="85000"/>
                    <a:lumOff val="15000"/>
                  </a:schemeClr>
                </a:solidFill>
                <a:latin typeface="+mj-ea"/>
                <a:ea typeface="+mj-ea"/>
              </a:defRPr>
            </a:lvl1pPr>
          </a:lstStyle>
          <a:p>
            <a:r>
              <a:rPr lang="zh-CN" altLang="en-US"/>
              <a:t>点击插入图片</a:t>
            </a:r>
          </a:p>
        </p:txBody>
      </p:sp>
      <p:sp>
        <p:nvSpPr>
          <p:cNvPr id="8" name="图片占位符 4"/>
          <p:cNvSpPr>
            <a:spLocks noGrp="1"/>
          </p:cNvSpPr>
          <p:nvPr>
            <p:ph type="pic" sz="quarter" idx="20" hasCustomPrompt="1"/>
          </p:nvPr>
        </p:nvSpPr>
        <p:spPr>
          <a:xfrm>
            <a:off x="6155127" y="3512455"/>
            <a:ext cx="2716197" cy="2612573"/>
          </a:xfrm>
          <a:prstGeom prst="rect">
            <a:avLst/>
          </a:prstGeom>
          <a:solidFill>
            <a:schemeClr val="bg1">
              <a:lumMod val="85000"/>
            </a:schemeClr>
          </a:solidFill>
          <a:ln w="19050">
            <a:noFill/>
          </a:ln>
        </p:spPr>
        <p:txBody>
          <a:bodyPr anchor="ctr" anchorCtr="1"/>
          <a:lstStyle>
            <a:lvl1pPr marL="0" indent="0" algn="ctr">
              <a:buNone/>
              <a:defRPr sz="1800">
                <a:solidFill>
                  <a:schemeClr val="tx1">
                    <a:lumMod val="85000"/>
                    <a:lumOff val="15000"/>
                  </a:schemeClr>
                </a:solidFill>
                <a:latin typeface="+mj-ea"/>
                <a:ea typeface="+mj-ea"/>
              </a:defRPr>
            </a:lvl1pPr>
          </a:lstStyle>
          <a:p>
            <a:r>
              <a:rPr lang="zh-CN" altLang="en-US"/>
              <a:t>点击插入图片</a:t>
            </a:r>
          </a:p>
        </p:txBody>
      </p:sp>
      <p:sp>
        <p:nvSpPr>
          <p:cNvPr id="9" name="图片占位符 4"/>
          <p:cNvSpPr>
            <a:spLocks noGrp="1"/>
          </p:cNvSpPr>
          <p:nvPr>
            <p:ph type="pic" sz="quarter" idx="21" hasCustomPrompt="1"/>
          </p:nvPr>
        </p:nvSpPr>
        <p:spPr>
          <a:xfrm>
            <a:off x="8989576" y="3512454"/>
            <a:ext cx="2716197" cy="2612573"/>
          </a:xfrm>
          <a:prstGeom prst="rect">
            <a:avLst/>
          </a:prstGeom>
          <a:solidFill>
            <a:schemeClr val="bg1">
              <a:lumMod val="85000"/>
            </a:schemeClr>
          </a:solidFill>
          <a:ln w="19050">
            <a:noFill/>
          </a:ln>
        </p:spPr>
        <p:txBody>
          <a:bodyPr anchor="ctr" anchorCtr="1"/>
          <a:lstStyle>
            <a:lvl1pPr marL="0" indent="0" algn="ctr">
              <a:buNone/>
              <a:defRPr sz="1800">
                <a:solidFill>
                  <a:schemeClr val="tx1">
                    <a:lumMod val="85000"/>
                    <a:lumOff val="15000"/>
                  </a:schemeClr>
                </a:solidFill>
                <a:latin typeface="+mj-ea"/>
                <a:ea typeface="+mj-ea"/>
              </a:defRPr>
            </a:lvl1pPr>
          </a:lstStyle>
          <a:p>
            <a:r>
              <a:rPr lang="zh-CN" altLang="en-US"/>
              <a:t>点击插入图片</a:t>
            </a:r>
          </a:p>
        </p:txBody>
      </p:sp>
      <p:grpSp>
        <p:nvGrpSpPr>
          <p:cNvPr id="10" name="组合 9"/>
          <p:cNvGrpSpPr/>
          <p:nvPr userDrawn="1"/>
        </p:nvGrpSpPr>
        <p:grpSpPr>
          <a:xfrm>
            <a:off x="0" y="0"/>
            <a:ext cx="12192000" cy="6858000"/>
            <a:chExt cx="12192000" cy="6858000"/>
          </a:xfrm>
          <a:solidFill>
            <a:srgbClr val="2E72F1"/>
          </a:solidFill>
        </p:grpSpPr>
        <p:sp>
          <p:nvSpPr>
            <p:cNvPr id="11" name="图文框 10"/>
            <p:cNvSpPr/>
            <p:nvPr/>
          </p:nvSpPr>
          <p:spPr>
            <a:xfrm>
              <a:off x="0" y="0"/>
              <a:ext cx="12192000" cy="6858000"/>
            </a:xfrm>
            <a:prstGeom prst="frame">
              <a:avLst>
                <a:gd name="adj1" fmla="val 73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等腰三角形 11"/>
            <p:cNvSpPr/>
            <p:nvPr/>
          </p:nvSpPr>
          <p:spPr>
            <a:xfrm flipV="1">
              <a:off x="5897708" y="1001"/>
              <a:ext cx="396584" cy="19475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val="1116046025"/>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18_1">
    <p:spTree>
      <p:nvGrpSpPr>
        <p:cNvPr id="1" name=""/>
        <p:cNvGrpSpPr/>
        <p:nvPr/>
      </p:nvGrpSpPr>
      <p:grpSpPr>
        <a:xfrm>
          <a:off x="0" y="0"/>
          <a:ext cx="0" cy="0"/>
        </a:xfrm>
      </p:grpSpPr>
      <p:sp>
        <p:nvSpPr>
          <p:cNvPr id="4" name="图片占位符 4"/>
          <p:cNvSpPr>
            <a:spLocks noGrp="1"/>
          </p:cNvSpPr>
          <p:nvPr>
            <p:ph type="pic" sz="quarter" idx="15" hasCustomPrompt="1"/>
          </p:nvPr>
        </p:nvSpPr>
        <p:spPr>
          <a:xfrm>
            <a:off x="0" y="0"/>
            <a:ext cx="12191999" cy="6858000"/>
          </a:xfrm>
          <a:prstGeom prst="rect">
            <a:avLst/>
          </a:prstGeom>
          <a:solidFill>
            <a:schemeClr val="bg1">
              <a:lumMod val="85000"/>
            </a:schemeClr>
          </a:solidFill>
          <a:ln w="19050">
            <a:noFill/>
          </a:ln>
        </p:spPr>
        <p:txBody>
          <a:bodyPr anchor="ctr" anchorCtr="1"/>
          <a:lstStyle>
            <a:lvl1pPr marL="0" indent="0" algn="ctr">
              <a:buNone/>
              <a:defRPr sz="1800">
                <a:solidFill>
                  <a:schemeClr val="tx1">
                    <a:lumMod val="85000"/>
                    <a:lumOff val="15000"/>
                  </a:schemeClr>
                </a:solidFill>
                <a:latin typeface="+mj-ea"/>
                <a:ea typeface="+mj-ea"/>
              </a:defRPr>
            </a:lvl1pPr>
          </a:lstStyle>
          <a:p>
            <a:r>
              <a:rPr lang="zh-CN" altLang="en-US"/>
              <a:t>点击插入图片</a:t>
            </a:r>
          </a:p>
        </p:txBody>
      </p:sp>
      <p:sp>
        <p:nvSpPr>
          <p:cNvPr id="3" name="图片占位符 4"/>
          <p:cNvSpPr>
            <a:spLocks noGrp="1"/>
          </p:cNvSpPr>
          <p:nvPr>
            <p:ph type="pic" sz="quarter" idx="14" hasCustomPrompt="1"/>
          </p:nvPr>
        </p:nvSpPr>
        <p:spPr>
          <a:xfrm>
            <a:off x="5130801" y="1263651"/>
            <a:ext cx="1930399" cy="1930399"/>
          </a:xfrm>
          <a:prstGeom prst="ellipse">
            <a:avLst/>
          </a:prstGeom>
          <a:solidFill>
            <a:schemeClr val="bg1">
              <a:lumMod val="85000"/>
            </a:schemeClr>
          </a:solidFill>
          <a:ln w="38100">
            <a:solidFill>
              <a:schemeClr val="bg1"/>
            </a:solidFill>
          </a:ln>
        </p:spPr>
        <p:txBody>
          <a:bodyPr anchor="ctr" anchorCtr="1"/>
          <a:lstStyle>
            <a:lvl1pPr marL="0" indent="0" algn="ctr">
              <a:buNone/>
              <a:defRPr sz="1800">
                <a:solidFill>
                  <a:schemeClr val="tx1">
                    <a:lumMod val="85000"/>
                    <a:lumOff val="15000"/>
                  </a:schemeClr>
                </a:solidFill>
                <a:latin typeface="+mj-ea"/>
                <a:ea typeface="+mj-ea"/>
              </a:defRPr>
            </a:lvl1pPr>
          </a:lstStyle>
          <a:p>
            <a:r>
              <a:rPr lang="zh-CN" altLang="en-US"/>
              <a:t>点击插入</a:t>
            </a:r>
            <a:endParaRPr lang="en-US" altLang="zh-CN"/>
          </a:p>
          <a:p>
            <a:r>
              <a:rPr lang="zh-CN" altLang="en-US"/>
              <a:t>头像</a:t>
            </a:r>
          </a:p>
        </p:txBody>
      </p:sp>
    </p:spTree>
    <p:extLst>
      <p:ext uri="{BB962C8B-B14F-4D97-AF65-F5344CB8AC3E}">
        <p14:creationId val="229008473"/>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6_标题幻灯片">
    <p:spTree>
      <p:nvGrpSpPr>
        <p:cNvPr id="1" name=""/>
        <p:cNvGrpSpPr/>
        <p:nvPr/>
      </p:nvGrpSpPr>
      <p:grpSpPr>
        <a:xfrm>
          <a:off x="0" y="0"/>
          <a:ext cx="0" cy="0"/>
        </a:xfrm>
      </p:grpSpPr>
      <p:sp>
        <p:nvSpPr>
          <p:cNvPr id="6" name="图片占位符 4"/>
          <p:cNvSpPr>
            <a:spLocks noGrp="1"/>
          </p:cNvSpPr>
          <p:nvPr>
            <p:ph type="pic" sz="quarter" idx="14" hasCustomPrompt="1"/>
          </p:nvPr>
        </p:nvSpPr>
        <p:spPr>
          <a:xfrm>
            <a:off x="1179285" y="1843316"/>
            <a:ext cx="1930399" cy="1930399"/>
          </a:xfrm>
          <a:prstGeom prst="ellipse">
            <a:avLst/>
          </a:prstGeom>
          <a:solidFill>
            <a:schemeClr val="bg1">
              <a:lumMod val="85000"/>
            </a:schemeClr>
          </a:solidFill>
          <a:ln w="38100">
            <a:solidFill>
              <a:srgbClr val="2E72F1"/>
            </a:solidFill>
          </a:ln>
        </p:spPr>
        <p:txBody>
          <a:bodyPr anchor="ctr" anchorCtr="1"/>
          <a:lstStyle>
            <a:lvl1pPr marL="0" indent="0" algn="ctr">
              <a:buNone/>
              <a:defRPr sz="1800">
                <a:solidFill>
                  <a:schemeClr val="tx1">
                    <a:lumMod val="85000"/>
                    <a:lumOff val="15000"/>
                  </a:schemeClr>
                </a:solidFill>
                <a:latin typeface="+mj-ea"/>
                <a:ea typeface="+mj-ea"/>
              </a:defRPr>
            </a:lvl1pPr>
          </a:lstStyle>
          <a:p>
            <a:r>
              <a:rPr lang="zh-CN" altLang="en-US"/>
              <a:t>点击插入</a:t>
            </a:r>
            <a:endParaRPr lang="en-US" altLang="zh-CN"/>
          </a:p>
          <a:p>
            <a:r>
              <a:rPr lang="zh-CN" altLang="en-US"/>
              <a:t>头像</a:t>
            </a:r>
          </a:p>
        </p:txBody>
      </p:sp>
      <p:sp>
        <p:nvSpPr>
          <p:cNvPr id="7" name="图片占位符 4"/>
          <p:cNvSpPr>
            <a:spLocks noGrp="1"/>
          </p:cNvSpPr>
          <p:nvPr>
            <p:ph type="pic" sz="quarter" idx="15" hasCustomPrompt="1"/>
          </p:nvPr>
        </p:nvSpPr>
        <p:spPr>
          <a:xfrm>
            <a:off x="3813629" y="1840255"/>
            <a:ext cx="1930399" cy="1930399"/>
          </a:xfrm>
          <a:prstGeom prst="ellipse">
            <a:avLst/>
          </a:prstGeom>
          <a:solidFill>
            <a:schemeClr val="bg1">
              <a:lumMod val="85000"/>
            </a:schemeClr>
          </a:solidFill>
          <a:ln w="38100">
            <a:solidFill>
              <a:srgbClr val="2E72F1"/>
            </a:solidFill>
          </a:ln>
        </p:spPr>
        <p:txBody>
          <a:bodyPr anchor="ctr" anchorCtr="1"/>
          <a:lstStyle>
            <a:lvl1pPr marL="0" indent="0" algn="ctr">
              <a:buNone/>
              <a:defRPr sz="1800">
                <a:solidFill>
                  <a:schemeClr val="tx1">
                    <a:lumMod val="85000"/>
                    <a:lumOff val="15000"/>
                  </a:schemeClr>
                </a:solidFill>
                <a:latin typeface="+mj-ea"/>
                <a:ea typeface="+mj-ea"/>
              </a:defRPr>
            </a:lvl1pPr>
          </a:lstStyle>
          <a:p>
            <a:r>
              <a:rPr lang="zh-CN" altLang="en-US"/>
              <a:t>点击插入</a:t>
            </a:r>
            <a:endParaRPr lang="en-US" altLang="zh-CN"/>
          </a:p>
          <a:p>
            <a:r>
              <a:rPr lang="zh-CN" altLang="en-US"/>
              <a:t>头像</a:t>
            </a:r>
          </a:p>
        </p:txBody>
      </p:sp>
      <p:sp>
        <p:nvSpPr>
          <p:cNvPr id="8" name="图片占位符 4"/>
          <p:cNvSpPr>
            <a:spLocks noGrp="1"/>
          </p:cNvSpPr>
          <p:nvPr>
            <p:ph type="pic" sz="quarter" idx="16" hasCustomPrompt="1"/>
          </p:nvPr>
        </p:nvSpPr>
        <p:spPr>
          <a:xfrm>
            <a:off x="6447973" y="1837194"/>
            <a:ext cx="1930399" cy="1930399"/>
          </a:xfrm>
          <a:prstGeom prst="ellipse">
            <a:avLst/>
          </a:prstGeom>
          <a:solidFill>
            <a:schemeClr val="bg1">
              <a:lumMod val="85000"/>
            </a:schemeClr>
          </a:solidFill>
          <a:ln w="38100">
            <a:solidFill>
              <a:srgbClr val="2E72F1"/>
            </a:solidFill>
          </a:ln>
        </p:spPr>
        <p:txBody>
          <a:bodyPr anchor="ctr" anchorCtr="1"/>
          <a:lstStyle>
            <a:lvl1pPr marL="0" indent="0" algn="ctr">
              <a:buNone/>
              <a:defRPr sz="1800">
                <a:solidFill>
                  <a:schemeClr val="tx1">
                    <a:lumMod val="85000"/>
                    <a:lumOff val="15000"/>
                  </a:schemeClr>
                </a:solidFill>
                <a:latin typeface="+mj-ea"/>
                <a:ea typeface="+mj-ea"/>
              </a:defRPr>
            </a:lvl1pPr>
          </a:lstStyle>
          <a:p>
            <a:r>
              <a:rPr lang="zh-CN" altLang="en-US"/>
              <a:t>点击插入</a:t>
            </a:r>
            <a:endParaRPr lang="en-US" altLang="zh-CN"/>
          </a:p>
          <a:p>
            <a:r>
              <a:rPr lang="zh-CN" altLang="en-US"/>
              <a:t>头像</a:t>
            </a:r>
          </a:p>
        </p:txBody>
      </p:sp>
      <p:sp>
        <p:nvSpPr>
          <p:cNvPr id="9" name="图片占位符 4"/>
          <p:cNvSpPr>
            <a:spLocks noGrp="1"/>
          </p:cNvSpPr>
          <p:nvPr>
            <p:ph type="pic" sz="quarter" idx="17" hasCustomPrompt="1"/>
          </p:nvPr>
        </p:nvSpPr>
        <p:spPr>
          <a:xfrm>
            <a:off x="9082317" y="1834133"/>
            <a:ext cx="1930399" cy="1930399"/>
          </a:xfrm>
          <a:prstGeom prst="ellipse">
            <a:avLst/>
          </a:prstGeom>
          <a:solidFill>
            <a:schemeClr val="bg1">
              <a:lumMod val="85000"/>
            </a:schemeClr>
          </a:solidFill>
          <a:ln w="38100">
            <a:solidFill>
              <a:srgbClr val="2E72F1"/>
            </a:solidFill>
          </a:ln>
        </p:spPr>
        <p:txBody>
          <a:bodyPr anchor="ctr" anchorCtr="1"/>
          <a:lstStyle>
            <a:lvl1pPr marL="0" indent="0" algn="ctr">
              <a:buNone/>
              <a:defRPr sz="1800">
                <a:solidFill>
                  <a:schemeClr val="tx1">
                    <a:lumMod val="85000"/>
                    <a:lumOff val="15000"/>
                  </a:schemeClr>
                </a:solidFill>
                <a:latin typeface="+mj-ea"/>
                <a:ea typeface="+mj-ea"/>
              </a:defRPr>
            </a:lvl1pPr>
          </a:lstStyle>
          <a:p>
            <a:r>
              <a:rPr lang="zh-CN" altLang="en-US"/>
              <a:t>点击插入</a:t>
            </a:r>
            <a:endParaRPr lang="en-US" altLang="zh-CN"/>
          </a:p>
          <a:p>
            <a:r>
              <a:rPr lang="zh-CN" altLang="en-US"/>
              <a:t>头像</a:t>
            </a:r>
          </a:p>
        </p:txBody>
      </p:sp>
    </p:spTree>
    <p:extLst>
      <p:ext uri="{BB962C8B-B14F-4D97-AF65-F5344CB8AC3E}">
        <p14:creationId val="1959383087"/>
      </p:ext>
    </p:extLst>
  </p:cSld>
  <p:clrMapOvr>
    <a:masterClrMapping/>
  </p:clrMapOvr>
  <p:transition/>
  <p:timing/>
  <p:hf hdr="0" ftr="0" dt="0"/>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5_标题幻灯片">
    <p:spTree>
      <p:nvGrpSpPr>
        <p:cNvPr id="1" name=""/>
        <p:cNvGrpSpPr/>
        <p:nvPr/>
      </p:nvGrpSpPr>
      <p:grpSpPr>
        <a:xfrm>
          <a:off x="0" y="0"/>
          <a:ext cx="0" cy="0"/>
        </a:xfrm>
      </p:grpSpPr>
      <p:sp>
        <p:nvSpPr>
          <p:cNvPr id="2" name="图片占位符 2"/>
          <p:cNvSpPr>
            <a:spLocks noGrp="1"/>
          </p:cNvSpPr>
          <p:nvPr>
            <p:ph type="pic" sz="quarter" idx="13"/>
          </p:nvPr>
        </p:nvSpPr>
        <p:spPr>
          <a:xfrm>
            <a:off x="1070292" y="1963738"/>
            <a:ext cx="2427287" cy="1518602"/>
          </a:xfrm>
          <a:prstGeom prst="rect">
            <a:avLst/>
          </a:prstGeom>
          <a:ln w="19050">
            <a:solidFill>
              <a:schemeClr val="tx1">
                <a:lumMod val="75000"/>
                <a:lumOff val="25000"/>
              </a:schemeClr>
            </a:solidFill>
          </a:ln>
        </p:spPr>
        <p:txBody>
          <a:bodyPr/>
          <a:lstStyle>
            <a:lvl1pPr marL="0" indent="0" algn="ctr">
              <a:buNone/>
              <a:defRPr sz="1100">
                <a:solidFill>
                  <a:schemeClr val="tx1">
                    <a:lumMod val="75000"/>
                    <a:lumOff val="25000"/>
                  </a:schemeClr>
                </a:solidFill>
                <a:latin typeface="+mn-ea"/>
                <a:ea typeface="+mn-ea"/>
              </a:defRPr>
            </a:lvl1pPr>
          </a:lstStyle>
          <a:p>
            <a:endParaRPr lang="en-US" altLang="zh-CN"/>
          </a:p>
          <a:p>
            <a:r>
              <a:rPr lang="zh-CN" altLang="en-US"/>
              <a:t>点击中间图标插入图片</a:t>
            </a:r>
          </a:p>
        </p:txBody>
      </p:sp>
      <p:sp>
        <p:nvSpPr>
          <p:cNvPr id="3" name="图片占位符 2"/>
          <p:cNvSpPr>
            <a:spLocks noGrp="1"/>
          </p:cNvSpPr>
          <p:nvPr>
            <p:ph type="pic" sz="quarter" idx="14"/>
          </p:nvPr>
        </p:nvSpPr>
        <p:spPr>
          <a:xfrm>
            <a:off x="4820324" y="1963738"/>
            <a:ext cx="2427287" cy="1518602"/>
          </a:xfrm>
          <a:prstGeom prst="rect">
            <a:avLst/>
          </a:prstGeom>
          <a:ln w="19050">
            <a:solidFill>
              <a:schemeClr val="tx1">
                <a:lumMod val="75000"/>
                <a:lumOff val="25000"/>
              </a:schemeClr>
            </a:solidFill>
          </a:ln>
        </p:spPr>
        <p:txBody>
          <a:bodyPr/>
          <a:lstStyle>
            <a:lvl1pPr marL="0" indent="0" algn="ctr">
              <a:buNone/>
              <a:defRPr sz="1100">
                <a:solidFill>
                  <a:schemeClr val="tx1">
                    <a:lumMod val="75000"/>
                    <a:lumOff val="25000"/>
                  </a:schemeClr>
                </a:solidFill>
                <a:latin typeface="+mn-ea"/>
                <a:ea typeface="+mn-ea"/>
              </a:defRPr>
            </a:lvl1pPr>
          </a:lstStyle>
          <a:p>
            <a:endParaRPr lang="en-US" altLang="zh-CN"/>
          </a:p>
          <a:p>
            <a:r>
              <a:rPr lang="zh-CN" altLang="en-US"/>
              <a:t>点击中间图标插入图片</a:t>
            </a:r>
          </a:p>
        </p:txBody>
      </p:sp>
      <p:sp>
        <p:nvSpPr>
          <p:cNvPr id="4" name="图片占位符 2"/>
          <p:cNvSpPr>
            <a:spLocks noGrp="1"/>
          </p:cNvSpPr>
          <p:nvPr>
            <p:ph type="pic" sz="quarter" idx="15"/>
          </p:nvPr>
        </p:nvSpPr>
        <p:spPr>
          <a:xfrm>
            <a:off x="8650803" y="1963738"/>
            <a:ext cx="2427287" cy="1518602"/>
          </a:xfrm>
          <a:prstGeom prst="rect">
            <a:avLst/>
          </a:prstGeom>
          <a:ln w="19050">
            <a:solidFill>
              <a:schemeClr val="tx1">
                <a:lumMod val="75000"/>
                <a:lumOff val="25000"/>
              </a:schemeClr>
            </a:solidFill>
          </a:ln>
        </p:spPr>
        <p:txBody>
          <a:bodyPr/>
          <a:lstStyle>
            <a:lvl1pPr marL="0" indent="0" algn="ctr">
              <a:buNone/>
              <a:defRPr sz="1100">
                <a:solidFill>
                  <a:schemeClr val="tx1">
                    <a:lumMod val="75000"/>
                    <a:lumOff val="25000"/>
                  </a:schemeClr>
                </a:solidFill>
                <a:latin typeface="+mn-ea"/>
                <a:ea typeface="+mn-ea"/>
              </a:defRPr>
            </a:lvl1pPr>
          </a:lstStyle>
          <a:p>
            <a:endParaRPr lang="en-US" altLang="zh-CN"/>
          </a:p>
          <a:p>
            <a:r>
              <a:rPr lang="zh-CN" altLang="en-US"/>
              <a:t>点击中间图标插入图片</a:t>
            </a:r>
          </a:p>
        </p:txBody>
      </p:sp>
    </p:spTree>
    <p:extLst>
      <p:ext uri="{BB962C8B-B14F-4D97-AF65-F5344CB8AC3E}">
        <p14:creationId val="695804223"/>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1_标题幻灯片">
    <p:spTree>
      <p:nvGrpSpPr>
        <p:cNvPr id="1" name=""/>
        <p:cNvGrpSpPr/>
        <p:nvPr/>
      </p:nvGrpSpPr>
      <p:grpSpPr>
        <a:xfrm>
          <a:off x="0" y="0"/>
          <a:ext cx="0" cy="0"/>
        </a:xfrm>
      </p:grpSpPr>
      <p:sp>
        <p:nvSpPr>
          <p:cNvPr id="19" name="图片占位符 4"/>
          <p:cNvSpPr>
            <a:spLocks noGrp="1"/>
          </p:cNvSpPr>
          <p:nvPr>
            <p:ph type="pic" sz="quarter" idx="14" hasCustomPrompt="1"/>
          </p:nvPr>
        </p:nvSpPr>
        <p:spPr>
          <a:xfrm>
            <a:off x="1256352" y="1735515"/>
            <a:ext cx="1041462" cy="1041462"/>
          </a:xfrm>
          <a:prstGeom prst="ellipse">
            <a:avLst/>
          </a:prstGeom>
          <a:solidFill>
            <a:schemeClr val="bg1">
              <a:lumMod val="85000"/>
            </a:schemeClr>
          </a:solidFill>
          <a:ln w="19050">
            <a:solidFill>
              <a:srgbClr val="2E72F1"/>
            </a:solidFill>
          </a:ln>
        </p:spPr>
        <p:txBody>
          <a:bodyPr anchor="ctr" anchorCtr="1"/>
          <a:lstStyle>
            <a:lvl1pPr marL="0" indent="0" algn="ctr">
              <a:buNone/>
              <a:defRPr sz="1000">
                <a:solidFill>
                  <a:schemeClr val="tx1">
                    <a:lumMod val="85000"/>
                    <a:lumOff val="15000"/>
                  </a:schemeClr>
                </a:solidFill>
                <a:latin typeface="+mj-ea"/>
                <a:ea typeface="+mj-ea"/>
              </a:defRPr>
            </a:lvl1pPr>
          </a:lstStyle>
          <a:p>
            <a:r>
              <a:rPr lang="zh-CN" altLang="en-US"/>
              <a:t>点击插入</a:t>
            </a:r>
            <a:endParaRPr lang="en-US" altLang="zh-CN"/>
          </a:p>
          <a:p>
            <a:r>
              <a:rPr lang="zh-CN" altLang="en-US"/>
              <a:t>头像</a:t>
            </a:r>
          </a:p>
        </p:txBody>
      </p:sp>
      <p:sp>
        <p:nvSpPr>
          <p:cNvPr id="20" name="图片占位符 4"/>
          <p:cNvSpPr>
            <a:spLocks noGrp="1"/>
          </p:cNvSpPr>
          <p:nvPr>
            <p:ph type="pic" sz="quarter" idx="15" hasCustomPrompt="1"/>
          </p:nvPr>
        </p:nvSpPr>
        <p:spPr>
          <a:xfrm>
            <a:off x="1256352" y="3213069"/>
            <a:ext cx="1041462" cy="1041462"/>
          </a:xfrm>
          <a:prstGeom prst="ellipse">
            <a:avLst/>
          </a:prstGeom>
          <a:solidFill>
            <a:schemeClr val="bg1">
              <a:lumMod val="85000"/>
            </a:schemeClr>
          </a:solidFill>
          <a:ln w="19050">
            <a:solidFill>
              <a:srgbClr val="2E72F1"/>
            </a:solidFill>
          </a:ln>
        </p:spPr>
        <p:txBody>
          <a:bodyPr anchor="ctr" anchorCtr="1"/>
          <a:lstStyle>
            <a:lvl1pPr marL="0" indent="0" algn="ctr">
              <a:buNone/>
              <a:defRPr sz="1000">
                <a:solidFill>
                  <a:schemeClr val="tx1">
                    <a:lumMod val="85000"/>
                    <a:lumOff val="15000"/>
                  </a:schemeClr>
                </a:solidFill>
                <a:latin typeface="+mj-ea"/>
                <a:ea typeface="+mj-ea"/>
              </a:defRPr>
            </a:lvl1pPr>
          </a:lstStyle>
          <a:p>
            <a:r>
              <a:rPr lang="zh-CN" altLang="en-US"/>
              <a:t>点击插入</a:t>
            </a:r>
            <a:endParaRPr lang="en-US" altLang="zh-CN"/>
          </a:p>
          <a:p>
            <a:r>
              <a:rPr lang="zh-CN" altLang="en-US"/>
              <a:t>头像</a:t>
            </a:r>
          </a:p>
        </p:txBody>
      </p:sp>
      <p:sp>
        <p:nvSpPr>
          <p:cNvPr id="21" name="图片占位符 4"/>
          <p:cNvSpPr>
            <a:spLocks noGrp="1"/>
          </p:cNvSpPr>
          <p:nvPr>
            <p:ph type="pic" sz="quarter" idx="16" hasCustomPrompt="1"/>
          </p:nvPr>
        </p:nvSpPr>
        <p:spPr>
          <a:xfrm>
            <a:off x="1256352" y="4690623"/>
            <a:ext cx="1041462" cy="1041462"/>
          </a:xfrm>
          <a:prstGeom prst="ellipse">
            <a:avLst/>
          </a:prstGeom>
          <a:solidFill>
            <a:schemeClr val="bg1">
              <a:lumMod val="85000"/>
            </a:schemeClr>
          </a:solidFill>
          <a:ln w="19050">
            <a:solidFill>
              <a:srgbClr val="2E72F1"/>
            </a:solidFill>
          </a:ln>
        </p:spPr>
        <p:txBody>
          <a:bodyPr anchor="ctr" anchorCtr="1"/>
          <a:lstStyle>
            <a:lvl1pPr marL="0" indent="0" algn="ctr">
              <a:buNone/>
              <a:defRPr sz="1000">
                <a:solidFill>
                  <a:schemeClr val="tx1">
                    <a:lumMod val="85000"/>
                    <a:lumOff val="15000"/>
                  </a:schemeClr>
                </a:solidFill>
                <a:latin typeface="+mj-ea"/>
                <a:ea typeface="+mj-ea"/>
              </a:defRPr>
            </a:lvl1pPr>
          </a:lstStyle>
          <a:p>
            <a:r>
              <a:rPr lang="zh-CN" altLang="en-US"/>
              <a:t>点击插入</a:t>
            </a:r>
            <a:endParaRPr lang="en-US" altLang="zh-CN"/>
          </a:p>
          <a:p>
            <a:r>
              <a:rPr lang="zh-CN" altLang="en-US"/>
              <a:t>头像</a:t>
            </a:r>
          </a:p>
        </p:txBody>
      </p:sp>
      <p:sp>
        <p:nvSpPr>
          <p:cNvPr id="22" name="图片占位符 4"/>
          <p:cNvSpPr>
            <a:spLocks noGrp="1"/>
          </p:cNvSpPr>
          <p:nvPr>
            <p:ph type="pic" sz="quarter" idx="17" hasCustomPrompt="1"/>
          </p:nvPr>
        </p:nvSpPr>
        <p:spPr>
          <a:xfrm>
            <a:off x="4595234" y="1735513"/>
            <a:ext cx="1041462" cy="1041462"/>
          </a:xfrm>
          <a:prstGeom prst="ellipse">
            <a:avLst/>
          </a:prstGeom>
          <a:solidFill>
            <a:schemeClr val="bg1">
              <a:lumMod val="85000"/>
            </a:schemeClr>
          </a:solidFill>
          <a:ln w="19050">
            <a:solidFill>
              <a:srgbClr val="2E72F1"/>
            </a:solidFill>
          </a:ln>
        </p:spPr>
        <p:txBody>
          <a:bodyPr anchor="ctr" anchorCtr="1"/>
          <a:lstStyle>
            <a:lvl1pPr marL="0" indent="0" algn="ctr">
              <a:buNone/>
              <a:defRPr sz="1000">
                <a:solidFill>
                  <a:schemeClr val="tx1">
                    <a:lumMod val="85000"/>
                    <a:lumOff val="15000"/>
                  </a:schemeClr>
                </a:solidFill>
                <a:latin typeface="+mj-ea"/>
                <a:ea typeface="+mj-ea"/>
              </a:defRPr>
            </a:lvl1pPr>
          </a:lstStyle>
          <a:p>
            <a:r>
              <a:rPr lang="zh-CN" altLang="en-US"/>
              <a:t>点击插入</a:t>
            </a:r>
            <a:endParaRPr lang="en-US" altLang="zh-CN"/>
          </a:p>
          <a:p>
            <a:r>
              <a:rPr lang="zh-CN" altLang="en-US"/>
              <a:t>头像</a:t>
            </a:r>
          </a:p>
        </p:txBody>
      </p:sp>
      <p:sp>
        <p:nvSpPr>
          <p:cNvPr id="23" name="图片占位符 4"/>
          <p:cNvSpPr>
            <a:spLocks noGrp="1"/>
          </p:cNvSpPr>
          <p:nvPr>
            <p:ph type="pic" sz="quarter" idx="18" hasCustomPrompt="1"/>
          </p:nvPr>
        </p:nvSpPr>
        <p:spPr>
          <a:xfrm>
            <a:off x="4595234" y="3213067"/>
            <a:ext cx="1041462" cy="1041462"/>
          </a:xfrm>
          <a:prstGeom prst="ellipse">
            <a:avLst/>
          </a:prstGeom>
          <a:solidFill>
            <a:schemeClr val="bg1">
              <a:lumMod val="85000"/>
            </a:schemeClr>
          </a:solidFill>
          <a:ln w="19050">
            <a:solidFill>
              <a:srgbClr val="2E72F1"/>
            </a:solidFill>
          </a:ln>
        </p:spPr>
        <p:txBody>
          <a:bodyPr anchor="ctr" anchorCtr="1"/>
          <a:lstStyle>
            <a:lvl1pPr marL="0" indent="0" algn="ctr">
              <a:buNone/>
              <a:defRPr sz="1000">
                <a:solidFill>
                  <a:schemeClr val="tx1">
                    <a:lumMod val="85000"/>
                    <a:lumOff val="15000"/>
                  </a:schemeClr>
                </a:solidFill>
                <a:latin typeface="+mj-ea"/>
                <a:ea typeface="+mj-ea"/>
              </a:defRPr>
            </a:lvl1pPr>
          </a:lstStyle>
          <a:p>
            <a:r>
              <a:rPr lang="zh-CN" altLang="en-US"/>
              <a:t>点击插入</a:t>
            </a:r>
            <a:endParaRPr lang="en-US" altLang="zh-CN"/>
          </a:p>
          <a:p>
            <a:r>
              <a:rPr lang="zh-CN" altLang="en-US"/>
              <a:t>头像</a:t>
            </a:r>
          </a:p>
        </p:txBody>
      </p:sp>
      <p:sp>
        <p:nvSpPr>
          <p:cNvPr id="24" name="图片占位符 4"/>
          <p:cNvSpPr>
            <a:spLocks noGrp="1"/>
          </p:cNvSpPr>
          <p:nvPr>
            <p:ph type="pic" sz="quarter" idx="19" hasCustomPrompt="1"/>
          </p:nvPr>
        </p:nvSpPr>
        <p:spPr>
          <a:xfrm>
            <a:off x="4595234" y="4690621"/>
            <a:ext cx="1041462" cy="1041462"/>
          </a:xfrm>
          <a:prstGeom prst="ellipse">
            <a:avLst/>
          </a:prstGeom>
          <a:solidFill>
            <a:schemeClr val="bg1">
              <a:lumMod val="85000"/>
            </a:schemeClr>
          </a:solidFill>
          <a:ln w="19050">
            <a:solidFill>
              <a:srgbClr val="2E72F1"/>
            </a:solidFill>
          </a:ln>
        </p:spPr>
        <p:txBody>
          <a:bodyPr anchor="ctr" anchorCtr="1"/>
          <a:lstStyle>
            <a:lvl1pPr marL="0" indent="0" algn="ctr">
              <a:buNone/>
              <a:defRPr sz="1000">
                <a:solidFill>
                  <a:schemeClr val="tx1">
                    <a:lumMod val="85000"/>
                    <a:lumOff val="15000"/>
                  </a:schemeClr>
                </a:solidFill>
                <a:latin typeface="+mj-ea"/>
                <a:ea typeface="+mj-ea"/>
              </a:defRPr>
            </a:lvl1pPr>
          </a:lstStyle>
          <a:p>
            <a:r>
              <a:rPr lang="zh-CN" altLang="en-US"/>
              <a:t>点击插入</a:t>
            </a:r>
            <a:endParaRPr lang="en-US" altLang="zh-CN"/>
          </a:p>
          <a:p>
            <a:r>
              <a:rPr lang="zh-CN" altLang="en-US"/>
              <a:t>头像</a:t>
            </a:r>
          </a:p>
        </p:txBody>
      </p:sp>
      <p:sp>
        <p:nvSpPr>
          <p:cNvPr id="25" name="图片占位符 4"/>
          <p:cNvSpPr>
            <a:spLocks noGrp="1"/>
          </p:cNvSpPr>
          <p:nvPr>
            <p:ph type="pic" sz="quarter" idx="20" hasCustomPrompt="1"/>
          </p:nvPr>
        </p:nvSpPr>
        <p:spPr>
          <a:xfrm>
            <a:off x="7934116" y="1735511"/>
            <a:ext cx="1041462" cy="1041462"/>
          </a:xfrm>
          <a:prstGeom prst="ellipse">
            <a:avLst/>
          </a:prstGeom>
          <a:solidFill>
            <a:schemeClr val="bg1">
              <a:lumMod val="85000"/>
            </a:schemeClr>
          </a:solidFill>
          <a:ln w="19050">
            <a:solidFill>
              <a:srgbClr val="2E72F1"/>
            </a:solidFill>
          </a:ln>
        </p:spPr>
        <p:txBody>
          <a:bodyPr anchor="ctr" anchorCtr="1"/>
          <a:lstStyle>
            <a:lvl1pPr marL="0" indent="0" algn="ctr">
              <a:buNone/>
              <a:defRPr sz="1000">
                <a:solidFill>
                  <a:schemeClr val="tx1">
                    <a:lumMod val="85000"/>
                    <a:lumOff val="15000"/>
                  </a:schemeClr>
                </a:solidFill>
                <a:latin typeface="+mj-ea"/>
                <a:ea typeface="+mj-ea"/>
              </a:defRPr>
            </a:lvl1pPr>
          </a:lstStyle>
          <a:p>
            <a:r>
              <a:rPr lang="zh-CN" altLang="en-US"/>
              <a:t>点击插入</a:t>
            </a:r>
            <a:endParaRPr lang="en-US" altLang="zh-CN"/>
          </a:p>
          <a:p>
            <a:r>
              <a:rPr lang="zh-CN" altLang="en-US"/>
              <a:t>头像</a:t>
            </a:r>
          </a:p>
        </p:txBody>
      </p:sp>
      <p:sp>
        <p:nvSpPr>
          <p:cNvPr id="26" name="图片占位符 4"/>
          <p:cNvSpPr>
            <a:spLocks noGrp="1"/>
          </p:cNvSpPr>
          <p:nvPr>
            <p:ph type="pic" sz="quarter" idx="21" hasCustomPrompt="1"/>
          </p:nvPr>
        </p:nvSpPr>
        <p:spPr>
          <a:xfrm>
            <a:off x="7934116" y="3213065"/>
            <a:ext cx="1041462" cy="1041462"/>
          </a:xfrm>
          <a:prstGeom prst="ellipse">
            <a:avLst/>
          </a:prstGeom>
          <a:solidFill>
            <a:schemeClr val="bg1">
              <a:lumMod val="85000"/>
            </a:schemeClr>
          </a:solidFill>
          <a:ln w="19050">
            <a:solidFill>
              <a:srgbClr val="2E72F1"/>
            </a:solidFill>
          </a:ln>
        </p:spPr>
        <p:txBody>
          <a:bodyPr anchor="ctr" anchorCtr="1"/>
          <a:lstStyle>
            <a:lvl1pPr marL="0" indent="0" algn="ctr">
              <a:buNone/>
              <a:defRPr sz="1000">
                <a:solidFill>
                  <a:schemeClr val="tx1">
                    <a:lumMod val="85000"/>
                    <a:lumOff val="15000"/>
                  </a:schemeClr>
                </a:solidFill>
                <a:latin typeface="+mj-ea"/>
                <a:ea typeface="+mj-ea"/>
              </a:defRPr>
            </a:lvl1pPr>
          </a:lstStyle>
          <a:p>
            <a:r>
              <a:rPr lang="zh-CN" altLang="en-US"/>
              <a:t>点击插入</a:t>
            </a:r>
            <a:endParaRPr lang="en-US" altLang="zh-CN"/>
          </a:p>
          <a:p>
            <a:r>
              <a:rPr lang="zh-CN" altLang="en-US"/>
              <a:t>头像</a:t>
            </a:r>
          </a:p>
        </p:txBody>
      </p:sp>
      <p:sp>
        <p:nvSpPr>
          <p:cNvPr id="27" name="图片占位符 4"/>
          <p:cNvSpPr>
            <a:spLocks noGrp="1"/>
          </p:cNvSpPr>
          <p:nvPr>
            <p:ph type="pic" sz="quarter" idx="22" hasCustomPrompt="1"/>
          </p:nvPr>
        </p:nvSpPr>
        <p:spPr>
          <a:xfrm>
            <a:off x="7934116" y="4690619"/>
            <a:ext cx="1041462" cy="1041462"/>
          </a:xfrm>
          <a:prstGeom prst="ellipse">
            <a:avLst/>
          </a:prstGeom>
          <a:solidFill>
            <a:schemeClr val="bg1">
              <a:lumMod val="85000"/>
            </a:schemeClr>
          </a:solidFill>
          <a:ln w="19050">
            <a:solidFill>
              <a:srgbClr val="2E72F1"/>
            </a:solidFill>
          </a:ln>
        </p:spPr>
        <p:txBody>
          <a:bodyPr anchor="ctr" anchorCtr="1"/>
          <a:lstStyle>
            <a:lvl1pPr marL="0" indent="0" algn="ctr">
              <a:buNone/>
              <a:defRPr sz="1000">
                <a:solidFill>
                  <a:schemeClr val="tx1">
                    <a:lumMod val="85000"/>
                    <a:lumOff val="15000"/>
                  </a:schemeClr>
                </a:solidFill>
                <a:latin typeface="+mj-ea"/>
                <a:ea typeface="+mj-ea"/>
              </a:defRPr>
            </a:lvl1pPr>
          </a:lstStyle>
          <a:p>
            <a:r>
              <a:rPr lang="zh-CN" altLang="en-US"/>
              <a:t>点击插入</a:t>
            </a:r>
            <a:endParaRPr lang="en-US" altLang="zh-CN"/>
          </a:p>
          <a:p>
            <a:r>
              <a:rPr lang="zh-CN" altLang="en-US"/>
              <a:t>头像</a:t>
            </a:r>
          </a:p>
        </p:txBody>
      </p:sp>
    </p:spTree>
    <p:extLst>
      <p:ext uri="{BB962C8B-B14F-4D97-AF65-F5344CB8AC3E}">
        <p14:creationId val="1865106526"/>
      </p:ext>
    </p:extLst>
  </p:cSld>
  <p:clrMapOvr>
    <a:masterClrMapping/>
  </p:clrMapOvr>
  <p:transition/>
  <p:timing/>
  <p:hf hdr="0" ftr="0" dt="0"/>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14_1">
    <p:spTree>
      <p:nvGrpSpPr>
        <p:cNvPr id="1" name=""/>
        <p:cNvGrpSpPr/>
        <p:nvPr/>
      </p:nvGrpSpPr>
      <p:grpSpPr>
        <a:xfrm>
          <a:off x="0" y="0"/>
          <a:ext cx="0" cy="0"/>
        </a:xfrm>
      </p:grpSpPr>
      <p:sp>
        <p:nvSpPr>
          <p:cNvPr id="7" name="图片占位符 6"/>
          <p:cNvSpPr>
            <a:spLocks noGrp="1"/>
          </p:cNvSpPr>
          <p:nvPr>
            <p:ph type="pic" sz="quarter" idx="14" hasCustomPrompt="1"/>
          </p:nvPr>
        </p:nvSpPr>
        <p:spPr>
          <a:xfrm>
            <a:off x="5081718" y="0"/>
            <a:ext cx="7110281" cy="6858000"/>
          </a:xfrm>
          <a:custGeom>
            <a:gdLst>
              <a:gd name="connsiteX0" fmla="*/ 1673581 w 7110281"/>
              <a:gd name="connsiteY0" fmla="*/ 0 h 6858000"/>
              <a:gd name="connsiteX1" fmla="*/ 7110281 w 7110281"/>
              <a:gd name="connsiteY1" fmla="*/ 0 h 6858000"/>
              <a:gd name="connsiteX2" fmla="*/ 7110281 w 7110281"/>
              <a:gd name="connsiteY2" fmla="*/ 6858000 h 6858000"/>
              <a:gd name="connsiteX3" fmla="*/ 2778313 w 7110281"/>
              <a:gd name="connsiteY3" fmla="*/ 6858000 h 6858000"/>
              <a:gd name="connsiteX4" fmla="*/ 893038 w 7110281"/>
              <a:gd name="connsiteY4" fmla="*/ 6184688 h 6858000"/>
              <a:gd name="connsiteX5" fmla="*/ 78728 w 7110281"/>
              <a:gd name="connsiteY5" fmla="*/ 4465590 h 6858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0281" h="6858000">
                <a:moveTo>
                  <a:pt x="1673581" y="0"/>
                </a:moveTo>
                <a:lnTo>
                  <a:pt x="7110281" y="0"/>
                </a:lnTo>
                <a:lnTo>
                  <a:pt x="7110281" y="6858000"/>
                </a:lnTo>
                <a:lnTo>
                  <a:pt x="2778313" y="6858000"/>
                </a:lnTo>
                <a:lnTo>
                  <a:pt x="893038" y="6184688"/>
                </a:lnTo>
                <a:cubicBezTo>
                  <a:pt x="193456" y="5934838"/>
                  <a:pt x="-171123" y="5165171"/>
                  <a:pt x="78728" y="4465590"/>
                </a:cubicBezTo>
                <a:close/>
              </a:path>
            </a:pathLst>
          </a:custGeom>
          <a:solidFill>
            <a:schemeClr val="bg1">
              <a:lumMod val="85000"/>
            </a:schemeClr>
          </a:solidFill>
          <a:ln w="28575">
            <a:solidFill>
              <a:schemeClr val="bg1"/>
            </a:solidFill>
          </a:ln>
        </p:spPr>
        <p:txBody>
          <a:bodyPr wrap="square" anchor="ctr" anchorCtr="1">
            <a:noAutofit/>
          </a:bodyPr>
          <a:lstStyle>
            <a:lvl1pPr marL="0" indent="0" algn="ctr">
              <a:buNone/>
              <a:defRPr sz="1800">
                <a:solidFill>
                  <a:schemeClr val="tx1">
                    <a:lumMod val="85000"/>
                    <a:lumOff val="15000"/>
                  </a:schemeClr>
                </a:solidFill>
                <a:latin typeface="+mj-ea"/>
                <a:ea typeface="+mj-ea"/>
              </a:defRPr>
            </a:lvl1pPr>
          </a:lstStyle>
          <a:p>
            <a:r>
              <a:rPr lang="zh-CN" altLang="en-US"/>
              <a:t>点击插入图片</a:t>
            </a:r>
          </a:p>
        </p:txBody>
      </p:sp>
    </p:spTree>
    <p:extLst>
      <p:ext uri="{BB962C8B-B14F-4D97-AF65-F5344CB8AC3E}">
        <p14:creationId val="3544618678"/>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11_1">
    <p:spTree>
      <p:nvGrpSpPr>
        <p:cNvPr id="1" name=""/>
        <p:cNvGrpSpPr/>
        <p:nvPr/>
      </p:nvGrpSpPr>
      <p:grpSpPr>
        <a:xfrm>
          <a:off x="0" y="0"/>
          <a:ext cx="0" cy="0"/>
        </a:xfrm>
      </p:grpSpPr>
      <p:sp>
        <p:nvSpPr>
          <p:cNvPr id="5" name="图片占位符 4"/>
          <p:cNvSpPr>
            <a:spLocks noGrp="1"/>
          </p:cNvSpPr>
          <p:nvPr>
            <p:ph type="pic" sz="quarter" idx="14" hasCustomPrompt="1"/>
          </p:nvPr>
        </p:nvSpPr>
        <p:spPr>
          <a:xfrm>
            <a:off x="1415286" y="1066901"/>
            <a:ext cx="3599543" cy="4767841"/>
          </a:xfrm>
          <a:prstGeom prst="rect">
            <a:avLst/>
          </a:prstGeom>
          <a:solidFill>
            <a:schemeClr val="bg1">
              <a:lumMod val="85000"/>
            </a:schemeClr>
          </a:solidFill>
          <a:ln w="28575">
            <a:solidFill>
              <a:schemeClr val="tx1">
                <a:lumMod val="65000"/>
                <a:lumOff val="35000"/>
              </a:schemeClr>
            </a:solidFill>
          </a:ln>
        </p:spPr>
        <p:txBody>
          <a:bodyPr anchor="ctr" anchorCtr="1"/>
          <a:lstStyle>
            <a:lvl1pPr marL="0" indent="0" algn="ctr">
              <a:buNone/>
              <a:defRPr sz="1800">
                <a:solidFill>
                  <a:schemeClr val="tx1">
                    <a:lumMod val="85000"/>
                    <a:lumOff val="15000"/>
                  </a:schemeClr>
                </a:solidFill>
                <a:latin typeface="+mj-ea"/>
                <a:ea typeface="+mj-ea"/>
              </a:defRPr>
            </a:lvl1pPr>
          </a:lstStyle>
          <a:p>
            <a:r>
              <a:rPr lang="zh-CN" altLang="en-US"/>
              <a:t>点击插入图片</a:t>
            </a:r>
          </a:p>
        </p:txBody>
      </p:sp>
    </p:spTree>
    <p:extLst>
      <p:ext uri="{BB962C8B-B14F-4D97-AF65-F5344CB8AC3E}">
        <p14:creationId val="3678752865"/>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17_1">
    <p:spTree>
      <p:nvGrpSpPr>
        <p:cNvPr id="1" name=""/>
        <p:cNvGrpSpPr/>
        <p:nvPr/>
      </p:nvGrpSpPr>
      <p:grpSpPr>
        <a:xfrm>
          <a:off x="0" y="0"/>
          <a:ext cx="0" cy="0"/>
        </a:xfrm>
      </p:grpSpPr>
      <p:sp>
        <p:nvSpPr>
          <p:cNvPr id="3" name="图片占位符 4"/>
          <p:cNvSpPr>
            <a:spLocks noGrp="1"/>
          </p:cNvSpPr>
          <p:nvPr>
            <p:ph type="pic" sz="quarter" idx="14" hasCustomPrompt="1"/>
          </p:nvPr>
        </p:nvSpPr>
        <p:spPr>
          <a:xfrm>
            <a:off x="0" y="0"/>
            <a:ext cx="5050971" cy="6858000"/>
          </a:xfrm>
          <a:prstGeom prst="rect">
            <a:avLst/>
          </a:prstGeom>
          <a:solidFill>
            <a:schemeClr val="bg1">
              <a:lumMod val="85000"/>
            </a:schemeClr>
          </a:solidFill>
          <a:ln w="19050">
            <a:noFill/>
          </a:ln>
        </p:spPr>
        <p:txBody>
          <a:bodyPr anchor="ctr" anchorCtr="1"/>
          <a:lstStyle>
            <a:lvl1pPr marL="0" indent="0" algn="ctr">
              <a:buNone/>
              <a:defRPr sz="1800">
                <a:solidFill>
                  <a:schemeClr val="tx1">
                    <a:lumMod val="85000"/>
                    <a:lumOff val="15000"/>
                  </a:schemeClr>
                </a:solidFill>
                <a:latin typeface="+mj-ea"/>
                <a:ea typeface="+mj-ea"/>
              </a:defRPr>
            </a:lvl1pPr>
          </a:lstStyle>
          <a:p>
            <a:r>
              <a:rPr lang="zh-CN" altLang="en-US"/>
              <a:t>点击插入图片</a:t>
            </a:r>
          </a:p>
        </p:txBody>
      </p:sp>
    </p:spTree>
    <p:extLst>
      <p:ext uri="{BB962C8B-B14F-4D97-AF65-F5344CB8AC3E}">
        <p14:creationId val="2979623284"/>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19_1">
    <p:spTree>
      <p:nvGrpSpPr>
        <p:cNvPr id="1" name=""/>
        <p:cNvGrpSpPr/>
        <p:nvPr/>
      </p:nvGrpSpPr>
      <p:grpSpPr>
        <a:xfrm>
          <a:off x="0" y="0"/>
          <a:ext cx="0" cy="0"/>
        </a:xfrm>
      </p:grpSpPr>
    </p:spTree>
    <p:extLst>
      <p:ext uri="{BB962C8B-B14F-4D97-AF65-F5344CB8AC3E}">
        <p14:creationId val="928929511"/>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0_标题幻灯片">
    <p:spTree>
      <p:nvGrpSpPr>
        <p:cNvPr id="1" name=""/>
        <p:cNvGrpSpPr/>
        <p:nvPr/>
      </p:nvGrpSpPr>
      <p:grpSpPr>
        <a:xfrm>
          <a:off x="0" y="0"/>
          <a:ext cx="0" cy="0"/>
        </a:xfrm>
      </p:grpSpPr>
      <p:sp>
        <p:nvSpPr>
          <p:cNvPr id="3" name="矩形 2"/>
          <p:cNvSpPr/>
          <p:nvPr userDrawn="1"/>
        </p:nvSpPr>
        <p:spPr>
          <a:xfrm>
            <a:off x="0" y="0"/>
            <a:ext cx="12192000" cy="6858000"/>
          </a:xfrm>
          <a:prstGeom prst="rect">
            <a:avLst/>
          </a:pr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pic>
        <p:nvPicPr>
          <p:cNvPr id="4" name="图片 3"/>
          <p:cNvPicPr>
            <a:picLocks noChangeAspect="1"/>
          </p:cNvPicPr>
          <p:nvPr userDrawn="1"/>
        </p:nvPicPr>
        <p:blipFill>
          <a:blip r:embed="rId1"/>
          <a:srcRect l="33053" t="26933" r="5486" b="38459"/>
          <a:stretch>
            <a:fillRect/>
          </a:stretch>
        </p:blipFill>
        <p:spPr>
          <a:xfrm>
            <a:off x="0" y="0"/>
            <a:ext cx="12192000" cy="6858000"/>
          </a:xfrm>
          <a:prstGeom prst="rect">
            <a:avLst/>
          </a:prstGeom>
        </p:spPr>
      </p:pic>
      <p:pic>
        <p:nvPicPr>
          <p:cNvPr id="5" name="图片 4"/>
          <p:cNvPicPr>
            <a:picLocks noChangeAspect="1"/>
          </p:cNvPicPr>
          <p:nvPr userDrawn="1"/>
        </p:nvPicPr>
        <p:blipFill>
          <a:blip r:embed="rId2">
            <a:extLst>
              <a:ext uri="{BEBA8EAE-BF5A-486C-A8C5-ECC9F3942E4B}">
                <a14:imgProps>
                  <a14:imgLayer r:embed="rId3">
                    <a14:imgEffect>
                      <a14:backgroundRemoval b="100000" l="10000" r="90000" t="2500"/>
                    </a14:imgEffect>
                  </a14:imgLayer>
                </a14:imgProps>
              </a:ext>
              <a:ext uri="{28A0092B-C50C-407E-A947-70E740481C1C}">
                <a14:useLocalDpi val="0"/>
              </a:ext>
            </a:extLst>
          </a:blip>
          <a:stretch>
            <a:fillRect/>
          </a:stretch>
        </p:blipFill>
        <p:spPr>
          <a:xfrm>
            <a:off x="38100" y="246956"/>
            <a:ext cx="6611044" cy="6611044"/>
          </a:xfrm>
          <a:prstGeom prst="rect">
            <a:avLst/>
          </a:prstGeom>
          <a:ln>
            <a:noFill/>
          </a:ln>
        </p:spPr>
      </p:pic>
      <p:sp>
        <p:nvSpPr>
          <p:cNvPr id="6" name="文本框 5"/>
          <p:cNvSpPr txBox="1"/>
          <p:nvPr userDrawn="1"/>
        </p:nvSpPr>
        <p:spPr>
          <a:xfrm>
            <a:off x="6643183" y="722577"/>
            <a:ext cx="3986921" cy="1846659"/>
          </a:xfrm>
          <a:prstGeom prst="rect">
            <a:avLst/>
          </a:prstGeom>
          <a:noFill/>
        </p:spPr>
        <p:txBody>
          <a:bodyPr wrap="square" rtlCol="0">
            <a:spAutoFit/>
          </a:bodyPr>
          <a:lstStyle/>
          <a:p>
            <a:pPr>
              <a:lnSpc>
                <a:spcPct val="150000"/>
              </a:lnSpc>
            </a:pPr>
            <a:r>
              <a:rPr lang="en-US" altLang="zh-CN" sz="3600">
                <a:solidFill>
                  <a:schemeClr val="bg1"/>
                </a:solidFill>
                <a:latin typeface="+mj-lt"/>
              </a:rPr>
              <a:t>Smile</a:t>
            </a:r>
            <a:r>
              <a:rPr lang="zh-CN" altLang="en-US" sz="3600">
                <a:solidFill>
                  <a:schemeClr val="bg1"/>
                </a:solidFill>
                <a:latin typeface="+mj-lt"/>
              </a:rPr>
              <a:t>呆鱼</a:t>
            </a:r>
            <a:endParaRPr lang="en-US" altLang="zh-CN" sz="3600">
              <a:solidFill>
                <a:schemeClr val="bg1"/>
              </a:solidFill>
              <a:latin typeface="+mj-lt"/>
            </a:endParaRPr>
          </a:p>
          <a:p>
            <a:pPr>
              <a:lnSpc>
                <a:spcPct val="150000"/>
              </a:lnSpc>
            </a:pPr>
            <a:r>
              <a:rPr lang="zh-CN" altLang="en-US" sz="2000">
                <a:solidFill>
                  <a:schemeClr val="bg1"/>
                </a:solidFill>
              </a:rPr>
              <a:t>混迹在人力资源圈子的</a:t>
            </a:r>
            <a:r>
              <a:rPr lang="en-US" altLang="zh-CN" sz="2000">
                <a:solidFill>
                  <a:schemeClr val="bg1"/>
                </a:solidFill>
              </a:rPr>
              <a:t>PPT</a:t>
            </a:r>
            <a:r>
              <a:rPr lang="zh-CN" altLang="en-US" sz="2000">
                <a:solidFill>
                  <a:schemeClr val="bg1"/>
                </a:solidFill>
              </a:rPr>
              <a:t>达人</a:t>
            </a:r>
          </a:p>
          <a:p>
            <a:pPr>
              <a:lnSpc>
                <a:spcPct val="150000"/>
              </a:lnSpc>
            </a:pPr>
            <a:r>
              <a:rPr lang="en-US" altLang="zh-CN" sz="2000">
                <a:solidFill>
                  <a:schemeClr val="bg1"/>
                </a:solidFill>
              </a:rPr>
              <a:t>HRBP  |  PPT</a:t>
            </a:r>
            <a:r>
              <a:rPr lang="zh-CN" altLang="en-US" sz="2000">
                <a:solidFill>
                  <a:schemeClr val="bg1"/>
                </a:solidFill>
              </a:rPr>
              <a:t>设计师</a:t>
            </a:r>
            <a:r>
              <a:rPr lang="en-US" altLang="zh-CN" sz="2000">
                <a:solidFill>
                  <a:schemeClr val="bg1"/>
                </a:solidFill>
              </a:rPr>
              <a:t>&amp;</a:t>
            </a:r>
            <a:r>
              <a:rPr lang="zh-CN" altLang="en-US" sz="2000">
                <a:solidFill>
                  <a:schemeClr val="bg1"/>
                </a:solidFill>
              </a:rPr>
              <a:t>自由讲师</a:t>
            </a:r>
            <a:endParaRPr lang="en-US" altLang="zh-CN" sz="2000">
              <a:solidFill>
                <a:schemeClr val="bg1"/>
              </a:solidFill>
            </a:endParaRPr>
          </a:p>
        </p:txBody>
      </p:sp>
      <p:pic>
        <p:nvPicPr>
          <p:cNvPr id="7" name="图片 6"/>
          <p:cNvPicPr>
            <a:picLocks noChangeAspect="1"/>
          </p:cNvPicPr>
          <p:nvPr userDrawn="1"/>
        </p:nvPicPr>
        <p:blipFill>
          <a:blip r:embed="rId4">
            <a:extLst>
              <a:ext uri="{28A0092B-C50C-407E-A947-70E740481C1C}">
                <a14:useLocalDpi val="0"/>
              </a:ext>
            </a:extLst>
          </a:blip>
          <a:stretch>
            <a:fillRect/>
          </a:stretch>
        </p:blipFill>
        <p:spPr>
          <a:xfrm>
            <a:off x="6712643" y="2816191"/>
            <a:ext cx="3171585" cy="3171585"/>
          </a:xfrm>
          <a:prstGeom prst="rect">
            <a:avLst/>
          </a:prstGeom>
          <a:effectLst>
            <a:outerShdw blurRad="215900" dist="76200" dir="2700000" algn="tl" rotWithShape="0">
              <a:prstClr val="black">
                <a:alpha val="30000"/>
              </a:prstClr>
            </a:outerShdw>
          </a:effectLst>
        </p:spPr>
      </p:pic>
    </p:spTree>
    <p:extLst>
      <p:ext uri="{BB962C8B-B14F-4D97-AF65-F5344CB8AC3E}">
        <p14:creationId val="2975078145"/>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61601770"/>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74812112"/>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91788618"/>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10021162"/>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2_标题幻灯片">
    <p:spTree>
      <p:nvGrpSpPr>
        <p:cNvPr id="1" name=""/>
        <p:cNvGrpSpPr/>
        <p:nvPr/>
      </p:nvGrpSpPr>
      <p:grpSpPr>
        <a:xfrm>
          <a:off x="0" y="0"/>
          <a:ext cx="0" cy="0"/>
        </a:xfrm>
      </p:grpSpPr>
      <p:sp>
        <p:nvSpPr>
          <p:cNvPr id="2" name="矩形 1">
            <a:hlinkClick r:id="rId1"/>
          </p:cNvPr>
          <p:cNvSpPr/>
          <p:nvPr userDrawn="1"/>
        </p:nvSpPr>
        <p:spPr>
          <a:xfrm>
            <a:off x="0" y="0"/>
            <a:ext cx="12192000" cy="6858000"/>
          </a:xfrm>
          <a:prstGeom prst="rect">
            <a:avLst/>
          </a:prstGeom>
          <a:solidFill>
            <a:srgbClr val="0E5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3281234821"/>
      </p:ext>
    </p:extLst>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07379242"/>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479324"/>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50265604"/>
      </p:ext>
    </p:extLst>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46592402"/>
      </p:ext>
    </p:extLst>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31999612"/>
      </p:ext>
    </p:extLst>
  </p:cSld>
  <p:clrMapOvr>
    <a:masterClrMapping/>
  </p:clrMapOvr>
  <p:transition/>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4435762"/>
      </p:ext>
    </p:extLst>
  </p:cSld>
  <p:clrMapOvr>
    <a:masterClrMapping/>
  </p:clrMapOvr>
  <p:transition/>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04615537"/>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3_标题幻灯片">
    <p:spTree>
      <p:nvGrpSpPr>
        <p:cNvPr id="1" name=""/>
        <p:cNvGrpSpPr/>
        <p:nvPr/>
      </p:nvGrpSpPr>
      <p:grpSpPr>
        <a:xfrm>
          <a:off x="0" y="0"/>
          <a:ext cx="0" cy="0"/>
        </a:xfrm>
      </p:grpSpPr>
      <p:sp>
        <p:nvSpPr>
          <p:cNvPr id="2" name="矩形 1">
            <a:hlinkClick r:id="rId1"/>
          </p:cNvPr>
          <p:cNvSpPr/>
          <p:nvPr userDrawn="1"/>
        </p:nvSpPr>
        <p:spPr>
          <a:xfrm>
            <a:off x="0" y="0"/>
            <a:ext cx="12192000" cy="6858000"/>
          </a:xfrm>
          <a:prstGeom prst="rect">
            <a:avLst/>
          </a:prstGeom>
          <a:solidFill>
            <a:srgbClr val="0E5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userDrawn="1"/>
        </p:nvSpPr>
        <p:spPr>
          <a:xfrm>
            <a:off x="3434443" y="767443"/>
            <a:ext cx="5323115" cy="5323115"/>
          </a:xfrm>
          <a:prstGeom prst="ellipse">
            <a:avLst/>
          </a:prstGeom>
          <a:solidFill>
            <a:schemeClr val="tx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 name="椭圆 3"/>
          <p:cNvSpPr/>
          <p:nvPr userDrawn="1"/>
        </p:nvSpPr>
        <p:spPr>
          <a:xfrm>
            <a:off x="3092450" y="425450"/>
            <a:ext cx="6007100" cy="6007100"/>
          </a:xfrm>
          <a:prstGeom prst="ellipse">
            <a:avLst/>
          </a:prstGeom>
          <a:noFill/>
          <a:ln>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 name="椭圆 4"/>
          <p:cNvSpPr/>
          <p:nvPr userDrawn="1"/>
        </p:nvSpPr>
        <p:spPr>
          <a:xfrm>
            <a:off x="2692514" y="25514"/>
            <a:ext cx="6806973" cy="6806973"/>
          </a:xfrm>
          <a:prstGeom prst="ellipse">
            <a:avLst/>
          </a:prstGeom>
          <a:noFill/>
          <a:ln>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 name="椭圆 5"/>
          <p:cNvSpPr/>
          <p:nvPr userDrawn="1"/>
        </p:nvSpPr>
        <p:spPr>
          <a:xfrm>
            <a:off x="2249772" y="-417228"/>
            <a:ext cx="7692457" cy="7692457"/>
          </a:xfrm>
          <a:prstGeom prst="ellipse">
            <a:avLst/>
          </a:prstGeom>
          <a:noFill/>
          <a:ln>
            <a:solidFill>
              <a:schemeClr val="bg1">
                <a:alpha val="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 name="椭圆 6"/>
          <p:cNvSpPr/>
          <p:nvPr userDrawn="1"/>
        </p:nvSpPr>
        <p:spPr>
          <a:xfrm>
            <a:off x="1729256" y="-937744"/>
            <a:ext cx="8733489" cy="8733489"/>
          </a:xfrm>
          <a:prstGeom prst="ellipse">
            <a:avLst/>
          </a:prstGeom>
          <a:noFill/>
          <a:ln>
            <a:solidFill>
              <a:schemeClr val="bg1">
                <a:alpha val="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userDrawn="1"/>
        </p:nvSpPr>
        <p:spPr>
          <a:xfrm rot="13500000">
            <a:off x="1077816" y="3406773"/>
            <a:ext cx="218480" cy="218480"/>
          </a:xfrm>
          <a:custGeom>
            <a:gdLst>
              <a:gd name="connsiteX0" fmla="*/ 547842 w 565910"/>
              <a:gd name="connsiteY0" fmla="*/ 547842 h 565910"/>
              <a:gd name="connsiteX1" fmla="*/ 504224 w 565910"/>
              <a:gd name="connsiteY1" fmla="*/ 565910 h 565910"/>
              <a:gd name="connsiteX2" fmla="*/ 442538 w 565910"/>
              <a:gd name="connsiteY2" fmla="*/ 504224 h 565910"/>
              <a:gd name="connsiteX3" fmla="*/ 442538 w 565910"/>
              <a:gd name="connsiteY3" fmla="*/ 123372 h 565910"/>
              <a:gd name="connsiteX4" fmla="*/ 61686 w 565910"/>
              <a:gd name="connsiteY4" fmla="*/ 123372 h 565910"/>
              <a:gd name="connsiteX5" fmla="*/ 0 w 565910"/>
              <a:gd name="connsiteY5" fmla="*/ 61686 h 565910"/>
              <a:gd name="connsiteX6" fmla="*/ 61686 w 565910"/>
              <a:gd name="connsiteY6" fmla="*/ 0 h 565910"/>
              <a:gd name="connsiteX7" fmla="*/ 504224 w 565910"/>
              <a:gd name="connsiteY7" fmla="*/ 0 h 565910"/>
              <a:gd name="connsiteX8" fmla="*/ 547842 w 565910"/>
              <a:gd name="connsiteY8" fmla="*/ 18067 h 565910"/>
              <a:gd name="connsiteX9" fmla="*/ 547842 w 565910"/>
              <a:gd name="connsiteY9" fmla="*/ 18067 h 565910"/>
              <a:gd name="connsiteX10" fmla="*/ 547842 w 565910"/>
              <a:gd name="connsiteY10" fmla="*/ 18067 h 565910"/>
              <a:gd name="connsiteX11" fmla="*/ 565910 w 565910"/>
              <a:gd name="connsiteY11" fmla="*/ 61686 h 565910"/>
              <a:gd name="connsiteX12" fmla="*/ 565910 w 565910"/>
              <a:gd name="connsiteY12" fmla="*/ 504224 h 565910"/>
              <a:gd name="connsiteX13" fmla="*/ 547842 w 565910"/>
              <a:gd name="connsiteY13" fmla="*/ 547842 h 5659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5910" h="565910">
                <a:moveTo>
                  <a:pt x="547842" y="547842"/>
                </a:moveTo>
                <a:cubicBezTo>
                  <a:pt x="536679" y="559005"/>
                  <a:pt x="521258" y="565910"/>
                  <a:pt x="504224" y="565910"/>
                </a:cubicBezTo>
                <a:cubicBezTo>
                  <a:pt x="470156" y="565910"/>
                  <a:pt x="442538" y="538292"/>
                  <a:pt x="442538" y="504224"/>
                </a:cubicBezTo>
                <a:lnTo>
                  <a:pt x="442538" y="123372"/>
                </a:lnTo>
                <a:lnTo>
                  <a:pt x="61686" y="123372"/>
                </a:lnTo>
                <a:cubicBezTo>
                  <a:pt x="27618" y="123372"/>
                  <a:pt x="0" y="95754"/>
                  <a:pt x="0" y="61686"/>
                </a:cubicBezTo>
                <a:cubicBezTo>
                  <a:pt x="0" y="27618"/>
                  <a:pt x="27618" y="0"/>
                  <a:pt x="61686" y="0"/>
                </a:cubicBezTo>
                <a:lnTo>
                  <a:pt x="504224" y="0"/>
                </a:lnTo>
                <a:cubicBezTo>
                  <a:pt x="521258" y="0"/>
                  <a:pt x="536679" y="6904"/>
                  <a:pt x="547842" y="18067"/>
                </a:cubicBezTo>
                <a:lnTo>
                  <a:pt x="547842" y="18067"/>
                </a:lnTo>
                <a:lnTo>
                  <a:pt x="547842" y="18067"/>
                </a:lnTo>
                <a:cubicBezTo>
                  <a:pt x="559005" y="29230"/>
                  <a:pt x="565910" y="44652"/>
                  <a:pt x="565910" y="61686"/>
                </a:cubicBezTo>
                <a:lnTo>
                  <a:pt x="565910" y="504224"/>
                </a:lnTo>
                <a:cubicBezTo>
                  <a:pt x="565910" y="521258"/>
                  <a:pt x="559005" y="536679"/>
                  <a:pt x="547842" y="547842"/>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 name="任意多边形 8"/>
          <p:cNvSpPr/>
          <p:nvPr userDrawn="1"/>
        </p:nvSpPr>
        <p:spPr>
          <a:xfrm rot="8100000" flipH="1">
            <a:off x="10895705" y="3406773"/>
            <a:ext cx="218480" cy="218480"/>
          </a:xfrm>
          <a:custGeom>
            <a:gdLst>
              <a:gd name="connsiteX0" fmla="*/ 547842 w 565910"/>
              <a:gd name="connsiteY0" fmla="*/ 547842 h 565910"/>
              <a:gd name="connsiteX1" fmla="*/ 504224 w 565910"/>
              <a:gd name="connsiteY1" fmla="*/ 565910 h 565910"/>
              <a:gd name="connsiteX2" fmla="*/ 442538 w 565910"/>
              <a:gd name="connsiteY2" fmla="*/ 504224 h 565910"/>
              <a:gd name="connsiteX3" fmla="*/ 442538 w 565910"/>
              <a:gd name="connsiteY3" fmla="*/ 123372 h 565910"/>
              <a:gd name="connsiteX4" fmla="*/ 61686 w 565910"/>
              <a:gd name="connsiteY4" fmla="*/ 123372 h 565910"/>
              <a:gd name="connsiteX5" fmla="*/ 0 w 565910"/>
              <a:gd name="connsiteY5" fmla="*/ 61686 h 565910"/>
              <a:gd name="connsiteX6" fmla="*/ 61686 w 565910"/>
              <a:gd name="connsiteY6" fmla="*/ 0 h 565910"/>
              <a:gd name="connsiteX7" fmla="*/ 504224 w 565910"/>
              <a:gd name="connsiteY7" fmla="*/ 0 h 565910"/>
              <a:gd name="connsiteX8" fmla="*/ 547842 w 565910"/>
              <a:gd name="connsiteY8" fmla="*/ 18067 h 565910"/>
              <a:gd name="connsiteX9" fmla="*/ 547842 w 565910"/>
              <a:gd name="connsiteY9" fmla="*/ 18067 h 565910"/>
              <a:gd name="connsiteX10" fmla="*/ 547842 w 565910"/>
              <a:gd name="connsiteY10" fmla="*/ 18067 h 565910"/>
              <a:gd name="connsiteX11" fmla="*/ 565910 w 565910"/>
              <a:gd name="connsiteY11" fmla="*/ 61686 h 565910"/>
              <a:gd name="connsiteX12" fmla="*/ 565910 w 565910"/>
              <a:gd name="connsiteY12" fmla="*/ 504224 h 565910"/>
              <a:gd name="connsiteX13" fmla="*/ 547842 w 565910"/>
              <a:gd name="connsiteY13" fmla="*/ 547842 h 5659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5910" h="565910">
                <a:moveTo>
                  <a:pt x="547842" y="547842"/>
                </a:moveTo>
                <a:cubicBezTo>
                  <a:pt x="536679" y="559005"/>
                  <a:pt x="521258" y="565910"/>
                  <a:pt x="504224" y="565910"/>
                </a:cubicBezTo>
                <a:cubicBezTo>
                  <a:pt x="470156" y="565910"/>
                  <a:pt x="442538" y="538292"/>
                  <a:pt x="442538" y="504224"/>
                </a:cubicBezTo>
                <a:lnTo>
                  <a:pt x="442538" y="123372"/>
                </a:lnTo>
                <a:lnTo>
                  <a:pt x="61686" y="123372"/>
                </a:lnTo>
                <a:cubicBezTo>
                  <a:pt x="27618" y="123372"/>
                  <a:pt x="0" y="95754"/>
                  <a:pt x="0" y="61686"/>
                </a:cubicBezTo>
                <a:cubicBezTo>
                  <a:pt x="0" y="27618"/>
                  <a:pt x="27618" y="0"/>
                  <a:pt x="61686" y="0"/>
                </a:cubicBezTo>
                <a:lnTo>
                  <a:pt x="504224" y="0"/>
                </a:lnTo>
                <a:cubicBezTo>
                  <a:pt x="521258" y="0"/>
                  <a:pt x="536679" y="6904"/>
                  <a:pt x="547842" y="18067"/>
                </a:cubicBezTo>
                <a:lnTo>
                  <a:pt x="547842" y="18067"/>
                </a:lnTo>
                <a:lnTo>
                  <a:pt x="547842" y="18067"/>
                </a:lnTo>
                <a:cubicBezTo>
                  <a:pt x="559005" y="29230"/>
                  <a:pt x="565910" y="44652"/>
                  <a:pt x="565910" y="61686"/>
                </a:cubicBezTo>
                <a:lnTo>
                  <a:pt x="565910" y="504224"/>
                </a:lnTo>
                <a:cubicBezTo>
                  <a:pt x="565910" y="521258"/>
                  <a:pt x="559005" y="536679"/>
                  <a:pt x="547842" y="547842"/>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Tree>
    <p:extLst>
      <p:ext uri="{BB962C8B-B14F-4D97-AF65-F5344CB8AC3E}">
        <p14:creationId val="8738604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50" fill="hold"/>
                                        <p:tgtEl>
                                          <p:spTgt spid="3"/>
                                        </p:tgtEl>
                                        <p:attrNameLst>
                                          <p:attrName>ppt_w</p:attrName>
                                        </p:attrNameLst>
                                      </p:cBhvr>
                                      <p:tavLst>
                                        <p:tav tm="0">
                                          <p:val>
                                            <p:fltVal val="0"/>
                                          </p:val>
                                        </p:tav>
                                        <p:tav tm="100000">
                                          <p:val>
                                            <p:strVal val="#ppt_w"/>
                                          </p:val>
                                        </p:tav>
                                      </p:tavLst>
                                    </p:anim>
                                    <p:anim calcmode="lin" valueType="num">
                                      <p:cBhvr>
                                        <p:cTn id="8" dur="250" fill="hold"/>
                                        <p:tgtEl>
                                          <p:spTgt spid="3"/>
                                        </p:tgtEl>
                                        <p:attrNameLst>
                                          <p:attrName>ppt_h</p:attrName>
                                        </p:attrNameLst>
                                      </p:cBhvr>
                                      <p:tavLst>
                                        <p:tav tm="0">
                                          <p:val>
                                            <p:fltVal val="0"/>
                                          </p:val>
                                        </p:tav>
                                        <p:tav tm="100000">
                                          <p:val>
                                            <p:strVal val="#ppt_h"/>
                                          </p:val>
                                        </p:tav>
                                      </p:tavLst>
                                    </p:anim>
                                  </p:childTnLst>
                                </p:cTn>
                              </p:par>
                            </p:childTnLst>
                          </p:cTn>
                        </p:par>
                        <p:par>
                          <p:cTn id="9" fill="hold" nodeType="afterGroup">
                            <p:stCondLst>
                              <p:cond delay="250"/>
                            </p:stCondLst>
                            <p:childTnLst>
                              <p:par>
                                <p:cTn id="10" presetID="6" presetClass="emph" presetSubtype="0" decel="100000" fill="hold" grpId="1" nodeType="afterEffect">
                                  <p:stCondLst>
                                    <p:cond delay="0"/>
                                  </p:stCondLst>
                                  <p:childTnLst>
                                    <p:animScale>
                                      <p:cBhvr>
                                        <p:cTn id="11" dur="250" fill="hold"/>
                                        <p:tgtEl>
                                          <p:spTgt spid="3"/>
                                        </p:tgtEl>
                                      </p:cBhvr>
                                      <p:by x="110000" y="110000"/>
                                    </p:animScale>
                                  </p:childTnLst>
                                </p:cTn>
                              </p:par>
                            </p:childTnLst>
                          </p:cTn>
                        </p:par>
                        <p:par>
                          <p:cTn id="12" fill="hold" nodeType="afterGroup">
                            <p:stCondLst>
                              <p:cond delay="500"/>
                            </p:stCondLst>
                            <p:childTnLst>
                              <p:par>
                                <p:cTn id="13" presetID="6" presetClass="emph" presetSubtype="0" decel="100000" fill="hold" grpId="2" nodeType="afterEffect">
                                  <p:stCondLst>
                                    <p:cond delay="0"/>
                                  </p:stCondLst>
                                  <p:childTnLst>
                                    <p:animScale>
                                      <p:cBhvr>
                                        <p:cTn id="14" dur="250" fill="hold"/>
                                        <p:tgtEl>
                                          <p:spTgt spid="3"/>
                                        </p:tgtEl>
                                      </p:cBhvr>
                                      <p:by x="90000" y="90000"/>
                                    </p:animScale>
                                  </p:childTnLst>
                                </p:cTn>
                              </p:par>
                            </p:childTnLst>
                          </p:cTn>
                        </p:par>
                        <p:par>
                          <p:cTn id="15" fill="hold" nodeType="afterGroup">
                            <p:stCondLst>
                              <p:cond delay="750"/>
                            </p:stCondLst>
                            <p:childTnLst>
                              <p:par>
                                <p:cTn id="16" presetID="10"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250"/>
                                        <p:tgtEl>
                                          <p:spTgt spid="4"/>
                                        </p:tgtEl>
                                      </p:cBhvr>
                                    </p:animEffect>
                                  </p:childTnLst>
                                </p:cTn>
                              </p:par>
                            </p:childTnLst>
                          </p:cTn>
                        </p:par>
                        <p:par>
                          <p:cTn id="19" fill="hold" nodeType="afterGroup">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50"/>
                                        <p:tgtEl>
                                          <p:spTgt spid="5"/>
                                        </p:tgtEl>
                                      </p:cBhvr>
                                    </p:animEffect>
                                  </p:childTnLst>
                                </p:cTn>
                              </p:par>
                            </p:childTnLst>
                          </p:cTn>
                        </p:par>
                        <p:par>
                          <p:cTn id="23" fill="hold" nodeType="afterGroup">
                            <p:stCondLst>
                              <p:cond delay="1250"/>
                            </p:stCondLst>
                            <p:childTnLst>
                              <p:par>
                                <p:cTn id="24" presetID="10"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250"/>
                                        <p:tgtEl>
                                          <p:spTgt spid="6"/>
                                        </p:tgtEl>
                                      </p:cBhvr>
                                    </p:animEffect>
                                  </p:childTnLst>
                                </p:cTn>
                              </p:par>
                            </p:childTnLst>
                          </p:cTn>
                        </p:par>
                        <p:par>
                          <p:cTn id="27" fill="hold" nodeType="afterGroup">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P spid="4" grpId="0" animBg="1"/>
      <p:bldP spid="5" grpId="0" animBg="1"/>
      <p:bldP spid="6" grpId="0" animBg="1"/>
      <p:bldP spid="7" grpId="0" animBg="1"/>
    </p:bldLs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4_标题幻灯片">
    <p:spTree>
      <p:nvGrpSpPr>
        <p:cNvPr id="1" name=""/>
        <p:cNvGrpSpPr/>
        <p:nvPr/>
      </p:nvGrpSpPr>
      <p:grpSpPr>
        <a:xfrm>
          <a:off x="0" y="0"/>
          <a:ext cx="0" cy="0"/>
        </a:xfrm>
      </p:grpSpPr>
      <p:pic>
        <p:nvPicPr>
          <p:cNvPr id="12" name="图片 11"/>
          <p:cNvPicPr>
            <a:picLocks noChangeAspect="1"/>
          </p:cNvPicPr>
          <p:nvPr userDrawn="1"/>
        </p:nvPicPr>
        <p:blipFill>
          <a:blip r:embed="rId1">
            <a:extLst>
              <a:ext uri="{28A0092B-C50C-407E-A947-70E740481C1C}">
                <a14:useLocalDpi val="0"/>
              </a:ext>
            </a:extLst>
          </a:blip>
          <a:srcRect t="15349"/>
          <a:stretch>
            <a:fillRect/>
          </a:stretch>
        </p:blipFill>
        <p:spPr>
          <a:xfrm>
            <a:off x="3047" y="-1714"/>
            <a:ext cx="12185907" cy="6861428"/>
          </a:xfrm>
          <a:prstGeom prst="rect">
            <a:avLst/>
          </a:prstGeom>
        </p:spPr>
      </p:pic>
      <p:sp>
        <p:nvSpPr>
          <p:cNvPr id="2" name="矩形 1">
            <a:hlinkClick r:id="rId2"/>
          </p:cNvPr>
          <p:cNvSpPr/>
          <p:nvPr userDrawn="1"/>
        </p:nvSpPr>
        <p:spPr>
          <a:xfrm>
            <a:off x="0" y="0"/>
            <a:ext cx="12192000" cy="6858000"/>
          </a:xfrm>
          <a:prstGeom prst="rect">
            <a:avLst/>
          </a:prstGeom>
          <a:solidFill>
            <a:srgbClr val="0E53D0">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userDrawn="1"/>
        </p:nvSpPr>
        <p:spPr>
          <a:xfrm>
            <a:off x="3434443" y="767443"/>
            <a:ext cx="5323115" cy="5323115"/>
          </a:xfrm>
          <a:prstGeom prst="ellipse">
            <a:avLst/>
          </a:prstGeom>
          <a:solidFill>
            <a:schemeClr val="tx1">
              <a:alpha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 name="椭圆 3"/>
          <p:cNvSpPr/>
          <p:nvPr userDrawn="1"/>
        </p:nvSpPr>
        <p:spPr>
          <a:xfrm>
            <a:off x="3092450" y="425450"/>
            <a:ext cx="6007100" cy="6007100"/>
          </a:xfrm>
          <a:prstGeom prst="ellipse">
            <a:avLst/>
          </a:prstGeom>
          <a:noFill/>
          <a:ln>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 name="椭圆 4"/>
          <p:cNvSpPr/>
          <p:nvPr userDrawn="1"/>
        </p:nvSpPr>
        <p:spPr>
          <a:xfrm>
            <a:off x="2692514" y="25514"/>
            <a:ext cx="6806973" cy="6806973"/>
          </a:xfrm>
          <a:prstGeom prst="ellipse">
            <a:avLst/>
          </a:prstGeom>
          <a:noFill/>
          <a:ln>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 name="椭圆 5"/>
          <p:cNvSpPr/>
          <p:nvPr userDrawn="1"/>
        </p:nvSpPr>
        <p:spPr>
          <a:xfrm>
            <a:off x="2249772" y="-417228"/>
            <a:ext cx="7692457" cy="7692457"/>
          </a:xfrm>
          <a:prstGeom prst="ellipse">
            <a:avLst/>
          </a:prstGeom>
          <a:noFill/>
          <a:ln>
            <a:solidFill>
              <a:schemeClr val="bg1">
                <a:alpha val="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 name="椭圆 6"/>
          <p:cNvSpPr/>
          <p:nvPr userDrawn="1"/>
        </p:nvSpPr>
        <p:spPr>
          <a:xfrm>
            <a:off x="1729256" y="-937744"/>
            <a:ext cx="8733489" cy="8733489"/>
          </a:xfrm>
          <a:prstGeom prst="ellipse">
            <a:avLst/>
          </a:prstGeom>
          <a:noFill/>
          <a:ln>
            <a:solidFill>
              <a:schemeClr val="bg1">
                <a:alpha val="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userDrawn="1"/>
        </p:nvSpPr>
        <p:spPr>
          <a:xfrm rot="13500000">
            <a:off x="1077816" y="3406773"/>
            <a:ext cx="218480" cy="218480"/>
          </a:xfrm>
          <a:custGeom>
            <a:gdLst>
              <a:gd name="connsiteX0" fmla="*/ 547842 w 565910"/>
              <a:gd name="connsiteY0" fmla="*/ 547842 h 565910"/>
              <a:gd name="connsiteX1" fmla="*/ 504224 w 565910"/>
              <a:gd name="connsiteY1" fmla="*/ 565910 h 565910"/>
              <a:gd name="connsiteX2" fmla="*/ 442538 w 565910"/>
              <a:gd name="connsiteY2" fmla="*/ 504224 h 565910"/>
              <a:gd name="connsiteX3" fmla="*/ 442538 w 565910"/>
              <a:gd name="connsiteY3" fmla="*/ 123372 h 565910"/>
              <a:gd name="connsiteX4" fmla="*/ 61686 w 565910"/>
              <a:gd name="connsiteY4" fmla="*/ 123372 h 565910"/>
              <a:gd name="connsiteX5" fmla="*/ 0 w 565910"/>
              <a:gd name="connsiteY5" fmla="*/ 61686 h 565910"/>
              <a:gd name="connsiteX6" fmla="*/ 61686 w 565910"/>
              <a:gd name="connsiteY6" fmla="*/ 0 h 565910"/>
              <a:gd name="connsiteX7" fmla="*/ 504224 w 565910"/>
              <a:gd name="connsiteY7" fmla="*/ 0 h 565910"/>
              <a:gd name="connsiteX8" fmla="*/ 547842 w 565910"/>
              <a:gd name="connsiteY8" fmla="*/ 18067 h 565910"/>
              <a:gd name="connsiteX9" fmla="*/ 547842 w 565910"/>
              <a:gd name="connsiteY9" fmla="*/ 18067 h 565910"/>
              <a:gd name="connsiteX10" fmla="*/ 547842 w 565910"/>
              <a:gd name="connsiteY10" fmla="*/ 18067 h 565910"/>
              <a:gd name="connsiteX11" fmla="*/ 565910 w 565910"/>
              <a:gd name="connsiteY11" fmla="*/ 61686 h 565910"/>
              <a:gd name="connsiteX12" fmla="*/ 565910 w 565910"/>
              <a:gd name="connsiteY12" fmla="*/ 504224 h 565910"/>
              <a:gd name="connsiteX13" fmla="*/ 547842 w 565910"/>
              <a:gd name="connsiteY13" fmla="*/ 547842 h 5659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5910" h="565910">
                <a:moveTo>
                  <a:pt x="547842" y="547842"/>
                </a:moveTo>
                <a:cubicBezTo>
                  <a:pt x="536679" y="559005"/>
                  <a:pt x="521258" y="565910"/>
                  <a:pt x="504224" y="565910"/>
                </a:cubicBezTo>
                <a:cubicBezTo>
                  <a:pt x="470156" y="565910"/>
                  <a:pt x="442538" y="538292"/>
                  <a:pt x="442538" y="504224"/>
                </a:cubicBezTo>
                <a:lnTo>
                  <a:pt x="442538" y="123372"/>
                </a:lnTo>
                <a:lnTo>
                  <a:pt x="61686" y="123372"/>
                </a:lnTo>
                <a:cubicBezTo>
                  <a:pt x="27618" y="123372"/>
                  <a:pt x="0" y="95754"/>
                  <a:pt x="0" y="61686"/>
                </a:cubicBezTo>
                <a:cubicBezTo>
                  <a:pt x="0" y="27618"/>
                  <a:pt x="27618" y="0"/>
                  <a:pt x="61686" y="0"/>
                </a:cubicBezTo>
                <a:lnTo>
                  <a:pt x="504224" y="0"/>
                </a:lnTo>
                <a:cubicBezTo>
                  <a:pt x="521258" y="0"/>
                  <a:pt x="536679" y="6904"/>
                  <a:pt x="547842" y="18067"/>
                </a:cubicBezTo>
                <a:lnTo>
                  <a:pt x="547842" y="18067"/>
                </a:lnTo>
                <a:lnTo>
                  <a:pt x="547842" y="18067"/>
                </a:lnTo>
                <a:cubicBezTo>
                  <a:pt x="559005" y="29230"/>
                  <a:pt x="565910" y="44652"/>
                  <a:pt x="565910" y="61686"/>
                </a:cubicBezTo>
                <a:lnTo>
                  <a:pt x="565910" y="504224"/>
                </a:lnTo>
                <a:cubicBezTo>
                  <a:pt x="565910" y="521258"/>
                  <a:pt x="559005" y="536679"/>
                  <a:pt x="547842" y="547842"/>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 name="任意多边形 8"/>
          <p:cNvSpPr/>
          <p:nvPr userDrawn="1"/>
        </p:nvSpPr>
        <p:spPr>
          <a:xfrm rot="8100000" flipH="1">
            <a:off x="10895705" y="3406773"/>
            <a:ext cx="218480" cy="218480"/>
          </a:xfrm>
          <a:custGeom>
            <a:gdLst>
              <a:gd name="connsiteX0" fmla="*/ 547842 w 565910"/>
              <a:gd name="connsiteY0" fmla="*/ 547842 h 565910"/>
              <a:gd name="connsiteX1" fmla="*/ 504224 w 565910"/>
              <a:gd name="connsiteY1" fmla="*/ 565910 h 565910"/>
              <a:gd name="connsiteX2" fmla="*/ 442538 w 565910"/>
              <a:gd name="connsiteY2" fmla="*/ 504224 h 565910"/>
              <a:gd name="connsiteX3" fmla="*/ 442538 w 565910"/>
              <a:gd name="connsiteY3" fmla="*/ 123372 h 565910"/>
              <a:gd name="connsiteX4" fmla="*/ 61686 w 565910"/>
              <a:gd name="connsiteY4" fmla="*/ 123372 h 565910"/>
              <a:gd name="connsiteX5" fmla="*/ 0 w 565910"/>
              <a:gd name="connsiteY5" fmla="*/ 61686 h 565910"/>
              <a:gd name="connsiteX6" fmla="*/ 61686 w 565910"/>
              <a:gd name="connsiteY6" fmla="*/ 0 h 565910"/>
              <a:gd name="connsiteX7" fmla="*/ 504224 w 565910"/>
              <a:gd name="connsiteY7" fmla="*/ 0 h 565910"/>
              <a:gd name="connsiteX8" fmla="*/ 547842 w 565910"/>
              <a:gd name="connsiteY8" fmla="*/ 18067 h 565910"/>
              <a:gd name="connsiteX9" fmla="*/ 547842 w 565910"/>
              <a:gd name="connsiteY9" fmla="*/ 18067 h 565910"/>
              <a:gd name="connsiteX10" fmla="*/ 547842 w 565910"/>
              <a:gd name="connsiteY10" fmla="*/ 18067 h 565910"/>
              <a:gd name="connsiteX11" fmla="*/ 565910 w 565910"/>
              <a:gd name="connsiteY11" fmla="*/ 61686 h 565910"/>
              <a:gd name="connsiteX12" fmla="*/ 565910 w 565910"/>
              <a:gd name="connsiteY12" fmla="*/ 504224 h 565910"/>
              <a:gd name="connsiteX13" fmla="*/ 547842 w 565910"/>
              <a:gd name="connsiteY13" fmla="*/ 547842 h 5659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5910" h="565910">
                <a:moveTo>
                  <a:pt x="547842" y="547842"/>
                </a:moveTo>
                <a:cubicBezTo>
                  <a:pt x="536679" y="559005"/>
                  <a:pt x="521258" y="565910"/>
                  <a:pt x="504224" y="565910"/>
                </a:cubicBezTo>
                <a:cubicBezTo>
                  <a:pt x="470156" y="565910"/>
                  <a:pt x="442538" y="538292"/>
                  <a:pt x="442538" y="504224"/>
                </a:cubicBezTo>
                <a:lnTo>
                  <a:pt x="442538" y="123372"/>
                </a:lnTo>
                <a:lnTo>
                  <a:pt x="61686" y="123372"/>
                </a:lnTo>
                <a:cubicBezTo>
                  <a:pt x="27618" y="123372"/>
                  <a:pt x="0" y="95754"/>
                  <a:pt x="0" y="61686"/>
                </a:cubicBezTo>
                <a:cubicBezTo>
                  <a:pt x="0" y="27618"/>
                  <a:pt x="27618" y="0"/>
                  <a:pt x="61686" y="0"/>
                </a:cubicBezTo>
                <a:lnTo>
                  <a:pt x="504224" y="0"/>
                </a:lnTo>
                <a:cubicBezTo>
                  <a:pt x="521258" y="0"/>
                  <a:pt x="536679" y="6904"/>
                  <a:pt x="547842" y="18067"/>
                </a:cubicBezTo>
                <a:lnTo>
                  <a:pt x="547842" y="18067"/>
                </a:lnTo>
                <a:lnTo>
                  <a:pt x="547842" y="18067"/>
                </a:lnTo>
                <a:cubicBezTo>
                  <a:pt x="559005" y="29230"/>
                  <a:pt x="565910" y="44652"/>
                  <a:pt x="565910" y="61686"/>
                </a:cubicBezTo>
                <a:lnTo>
                  <a:pt x="565910" y="504224"/>
                </a:lnTo>
                <a:cubicBezTo>
                  <a:pt x="565910" y="521258"/>
                  <a:pt x="559005" y="536679"/>
                  <a:pt x="547842" y="547842"/>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Tree>
    <p:extLst>
      <p:ext uri="{BB962C8B-B14F-4D97-AF65-F5344CB8AC3E}">
        <p14:creationId val="17884469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50" fill="hold"/>
                                        <p:tgtEl>
                                          <p:spTgt spid="3"/>
                                        </p:tgtEl>
                                        <p:attrNameLst>
                                          <p:attrName>ppt_w</p:attrName>
                                        </p:attrNameLst>
                                      </p:cBhvr>
                                      <p:tavLst>
                                        <p:tav tm="0">
                                          <p:val>
                                            <p:fltVal val="0"/>
                                          </p:val>
                                        </p:tav>
                                        <p:tav tm="100000">
                                          <p:val>
                                            <p:strVal val="#ppt_w"/>
                                          </p:val>
                                        </p:tav>
                                      </p:tavLst>
                                    </p:anim>
                                    <p:anim calcmode="lin" valueType="num">
                                      <p:cBhvr>
                                        <p:cTn id="8" dur="250" fill="hold"/>
                                        <p:tgtEl>
                                          <p:spTgt spid="3"/>
                                        </p:tgtEl>
                                        <p:attrNameLst>
                                          <p:attrName>ppt_h</p:attrName>
                                        </p:attrNameLst>
                                      </p:cBhvr>
                                      <p:tavLst>
                                        <p:tav tm="0">
                                          <p:val>
                                            <p:fltVal val="0"/>
                                          </p:val>
                                        </p:tav>
                                        <p:tav tm="100000">
                                          <p:val>
                                            <p:strVal val="#ppt_h"/>
                                          </p:val>
                                        </p:tav>
                                      </p:tavLst>
                                    </p:anim>
                                  </p:childTnLst>
                                </p:cTn>
                              </p:par>
                            </p:childTnLst>
                          </p:cTn>
                        </p:par>
                        <p:par>
                          <p:cTn id="9" fill="hold" nodeType="afterGroup">
                            <p:stCondLst>
                              <p:cond delay="250"/>
                            </p:stCondLst>
                            <p:childTnLst>
                              <p:par>
                                <p:cTn id="10" presetID="6" presetClass="emph" presetSubtype="0" decel="100000" fill="hold" grpId="1" nodeType="afterEffect">
                                  <p:stCondLst>
                                    <p:cond delay="0"/>
                                  </p:stCondLst>
                                  <p:childTnLst>
                                    <p:animScale>
                                      <p:cBhvr>
                                        <p:cTn id="11" dur="250" fill="hold"/>
                                        <p:tgtEl>
                                          <p:spTgt spid="3"/>
                                        </p:tgtEl>
                                      </p:cBhvr>
                                      <p:by x="110000" y="110000"/>
                                    </p:animScale>
                                  </p:childTnLst>
                                </p:cTn>
                              </p:par>
                            </p:childTnLst>
                          </p:cTn>
                        </p:par>
                        <p:par>
                          <p:cTn id="12" fill="hold" nodeType="afterGroup">
                            <p:stCondLst>
                              <p:cond delay="500"/>
                            </p:stCondLst>
                            <p:childTnLst>
                              <p:par>
                                <p:cTn id="13" presetID="6" presetClass="emph" presetSubtype="0" decel="100000" fill="hold" grpId="2" nodeType="afterEffect">
                                  <p:stCondLst>
                                    <p:cond delay="0"/>
                                  </p:stCondLst>
                                  <p:childTnLst>
                                    <p:animScale>
                                      <p:cBhvr>
                                        <p:cTn id="14" dur="250" fill="hold"/>
                                        <p:tgtEl>
                                          <p:spTgt spid="3"/>
                                        </p:tgtEl>
                                      </p:cBhvr>
                                      <p:by x="90000" y="90000"/>
                                    </p:animScale>
                                  </p:childTnLst>
                                </p:cTn>
                              </p:par>
                            </p:childTnLst>
                          </p:cTn>
                        </p:par>
                        <p:par>
                          <p:cTn id="15" fill="hold" nodeType="afterGroup">
                            <p:stCondLst>
                              <p:cond delay="750"/>
                            </p:stCondLst>
                            <p:childTnLst>
                              <p:par>
                                <p:cTn id="16" presetID="10"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250"/>
                                        <p:tgtEl>
                                          <p:spTgt spid="4"/>
                                        </p:tgtEl>
                                      </p:cBhvr>
                                    </p:animEffect>
                                  </p:childTnLst>
                                </p:cTn>
                              </p:par>
                            </p:childTnLst>
                          </p:cTn>
                        </p:par>
                        <p:par>
                          <p:cTn id="19" fill="hold" nodeType="afterGroup">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50"/>
                                        <p:tgtEl>
                                          <p:spTgt spid="5"/>
                                        </p:tgtEl>
                                      </p:cBhvr>
                                    </p:animEffect>
                                  </p:childTnLst>
                                </p:cTn>
                              </p:par>
                            </p:childTnLst>
                          </p:cTn>
                        </p:par>
                        <p:par>
                          <p:cTn id="23" fill="hold" nodeType="afterGroup">
                            <p:stCondLst>
                              <p:cond delay="1250"/>
                            </p:stCondLst>
                            <p:childTnLst>
                              <p:par>
                                <p:cTn id="24" presetID="10"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250"/>
                                        <p:tgtEl>
                                          <p:spTgt spid="6"/>
                                        </p:tgtEl>
                                      </p:cBhvr>
                                    </p:animEffect>
                                  </p:childTnLst>
                                </p:cTn>
                              </p:par>
                            </p:childTnLst>
                          </p:cTn>
                        </p:par>
                        <p:par>
                          <p:cTn id="27" fill="hold" nodeType="afterGroup">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P spid="4" grpId="0" animBg="1"/>
      <p:bldP spid="5" grpId="0" animBg="1"/>
      <p:bldP spid="6" grpId="0" animBg="1"/>
      <p:bldP spid="7" grpId="0" animBg="1"/>
    </p:bldLs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9_标题幻灯片">
    <p:spTree>
      <p:nvGrpSpPr>
        <p:cNvPr id="1" name=""/>
        <p:cNvGrpSpPr/>
        <p:nvPr/>
      </p:nvGrpSpPr>
      <p:grpSpPr>
        <a:xfrm>
          <a:off x="0" y="0"/>
          <a:ext cx="0" cy="0"/>
        </a:xfrm>
      </p:grpSpPr>
      <p:grpSp>
        <p:nvGrpSpPr>
          <p:cNvPr id="2" name="组合 1"/>
          <p:cNvGrpSpPr/>
          <p:nvPr userDrawn="1"/>
        </p:nvGrpSpPr>
        <p:grpSpPr>
          <a:xfrm>
            <a:off x="8716329" y="1059498"/>
            <a:ext cx="2613884" cy="5323449"/>
            <a:chOff x="6056889" y="570183"/>
            <a:chExt cx="2043502" cy="4161807"/>
          </a:xfrm>
        </p:grpSpPr>
        <p:pic>
          <p:nvPicPr>
            <p:cNvPr id="3" name="Picture 3" descr="C:\Documents and Settings\Administrator\桌面\Apple\iphone5s.png"/>
            <p:cNvPicPr>
              <a:picLocks noChangeAspect="1" noChangeArrowheads="1"/>
            </p:cNvPicPr>
            <p:nvPr/>
          </p:nvPicPr>
          <p:blipFill>
            <a:blip r:embed="rId1">
              <a:extLst>
                <a:ext uri="{28A0092B-C50C-407E-A947-70E740481C1C}">
                  <a14:useLocalDpi val="0"/>
                </a:ext>
              </a:extLst>
            </a:blip>
            <a:srcRect l="50000"/>
            <a:stretch>
              <a:fillRect/>
            </a:stretch>
          </p:blipFill>
          <p:spPr bwMode="auto">
            <a:xfrm>
              <a:off x="6056889" y="570183"/>
              <a:ext cx="2043502" cy="4161807"/>
            </a:xfrm>
            <a:prstGeom prst="rect">
              <a:avLst/>
            </a:prstGeom>
            <a:noFill/>
            <a:effectLst>
              <a:outerShdw blurRad="127000" dist="101600" dir="2700000" sx="99000" sy="99000" algn="tl" rotWithShape="0">
                <a:prstClr val="black">
                  <a:alpha val="24000"/>
                </a:prstClr>
              </a:outerShdw>
            </a:effectLst>
            <a:extLst>
              <a:ext uri="{909E8E84-426E-40DD-AFC4-6F175D3DCCD1}">
                <a14:hiddenFill>
                  <a:solidFill>
                    <a:srgbClr val="FFFFFF"/>
                  </a:solidFill>
                </a14:hiddenFill>
              </a:ext>
            </a:extLst>
          </p:spPr>
        </p:pic>
        <p:sp>
          <p:nvSpPr>
            <p:cNvPr id="4" name="矩形 3"/>
            <p:cNvSpPr/>
            <p:nvPr/>
          </p:nvSpPr>
          <p:spPr>
            <a:xfrm>
              <a:off x="6300193" y="1141116"/>
              <a:ext cx="1656184" cy="2990428"/>
            </a:xfrm>
            <a:prstGeom prst="rect">
              <a:avLst/>
            </a:prstGeom>
            <a:solidFill>
              <a:srgbClr val="272827"/>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图片占位符 4"/>
          <p:cNvSpPr>
            <a:spLocks noGrp="1"/>
          </p:cNvSpPr>
          <p:nvPr>
            <p:ph type="pic" sz="quarter" idx="14" hasCustomPrompt="1"/>
          </p:nvPr>
        </p:nvSpPr>
        <p:spPr>
          <a:xfrm>
            <a:off x="9027545" y="1789789"/>
            <a:ext cx="2118458" cy="3825115"/>
          </a:xfrm>
          <a:prstGeom prst="rect">
            <a:avLst/>
          </a:prstGeom>
          <a:solidFill>
            <a:schemeClr val="bg1">
              <a:lumMod val="85000"/>
            </a:schemeClr>
          </a:solidFill>
          <a:ln w="28575">
            <a:solidFill>
              <a:schemeClr val="tx1">
                <a:lumMod val="95000"/>
                <a:lumOff val="5000"/>
              </a:schemeClr>
            </a:solidFill>
          </a:ln>
        </p:spPr>
        <p:txBody>
          <a:bodyPr anchor="ctr" anchorCtr="1"/>
          <a:lstStyle>
            <a:lvl1pPr marL="0" indent="0" algn="ctr">
              <a:buNone/>
              <a:defRPr sz="1800">
                <a:solidFill>
                  <a:schemeClr val="tx1">
                    <a:lumMod val="85000"/>
                    <a:lumOff val="15000"/>
                  </a:schemeClr>
                </a:solidFill>
                <a:latin typeface="+mj-ea"/>
                <a:ea typeface="+mj-ea"/>
              </a:defRPr>
            </a:lvl1pPr>
          </a:lstStyle>
          <a:p>
            <a:r>
              <a:rPr lang="zh-CN" altLang="en-US"/>
              <a:t>点击插入图片</a:t>
            </a:r>
          </a:p>
        </p:txBody>
      </p:sp>
    </p:spTree>
    <p:extLst>
      <p:ext uri="{BB962C8B-B14F-4D97-AF65-F5344CB8AC3E}">
        <p14:creationId val="4030351492"/>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8_标题幻灯片">
    <p:spTree>
      <p:nvGrpSpPr>
        <p:cNvPr id="1" name=""/>
        <p:cNvGrpSpPr/>
        <p:nvPr/>
      </p:nvGrpSpPr>
      <p:grpSpPr>
        <a:xfrm>
          <a:off x="0" y="0"/>
          <a:ext cx="0" cy="0"/>
        </a:xfrm>
      </p:grpSpPr>
      <p:grpSp>
        <p:nvGrpSpPr>
          <p:cNvPr id="2" name="组合 1"/>
          <p:cNvGrpSpPr/>
          <p:nvPr userDrawn="1"/>
        </p:nvGrpSpPr>
        <p:grpSpPr>
          <a:xfrm>
            <a:off x="5086351" y="1453736"/>
            <a:ext cx="9372600" cy="4866782"/>
            <a:chOff x="4902482" y="2233878"/>
            <a:chExt cx="8611813" cy="4471738"/>
          </a:xfrm>
        </p:grpSpPr>
        <p:pic>
          <p:nvPicPr>
            <p:cNvPr id="3" name="图片 2"/>
            <p:cNvPicPr>
              <a:picLocks noChangeAspect="1"/>
            </p:cNvPicPr>
            <p:nvPr/>
          </p:nvPicPr>
          <p:blipFill>
            <a:blip r:embed="rId1">
              <a:extLst>
                <a:ext uri="{28A0092B-C50C-407E-A947-70E740481C1C}">
                  <a14:useLocalDpi val="0"/>
                </a:ext>
              </a:extLst>
            </a:blip>
            <a:stretch>
              <a:fillRect/>
            </a:stretch>
          </p:blipFill>
          <p:spPr>
            <a:xfrm>
              <a:off x="4902482" y="2233878"/>
              <a:ext cx="8611813" cy="4471738"/>
            </a:xfrm>
            <a:prstGeom prst="rect">
              <a:avLst/>
            </a:prstGeom>
          </p:spPr>
        </p:pic>
        <p:sp>
          <p:nvSpPr>
            <p:cNvPr id="4" name="矩形 3"/>
            <p:cNvSpPr/>
            <p:nvPr/>
          </p:nvSpPr>
          <p:spPr>
            <a:xfrm>
              <a:off x="6427694" y="2646105"/>
              <a:ext cx="5163671" cy="325873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图片占位符 4"/>
          <p:cNvSpPr>
            <a:spLocks noGrp="1"/>
          </p:cNvSpPr>
          <p:nvPr>
            <p:ph type="pic" sz="quarter" idx="14" hasCustomPrompt="1"/>
          </p:nvPr>
        </p:nvSpPr>
        <p:spPr>
          <a:xfrm>
            <a:off x="6746304" y="1902380"/>
            <a:ext cx="5619841" cy="3546624"/>
          </a:xfrm>
          <a:prstGeom prst="rect">
            <a:avLst/>
          </a:prstGeom>
          <a:solidFill>
            <a:schemeClr val="bg1">
              <a:lumMod val="85000"/>
            </a:schemeClr>
          </a:solidFill>
          <a:ln w="28575">
            <a:solidFill>
              <a:schemeClr val="tx1">
                <a:lumMod val="95000"/>
                <a:lumOff val="5000"/>
              </a:schemeClr>
            </a:solidFill>
          </a:ln>
        </p:spPr>
        <p:txBody>
          <a:bodyPr anchor="ctr" anchorCtr="1"/>
          <a:lstStyle>
            <a:lvl1pPr marL="0" indent="0" algn="ctr">
              <a:buNone/>
              <a:defRPr sz="1800">
                <a:solidFill>
                  <a:schemeClr val="tx1">
                    <a:lumMod val="85000"/>
                    <a:lumOff val="15000"/>
                  </a:schemeClr>
                </a:solidFill>
                <a:latin typeface="+mj-ea"/>
                <a:ea typeface="+mj-ea"/>
              </a:defRPr>
            </a:lvl1pPr>
          </a:lstStyle>
          <a:p>
            <a:r>
              <a:rPr lang="zh-CN" altLang="en-US"/>
              <a:t>点击插入图片</a:t>
            </a:r>
          </a:p>
        </p:txBody>
      </p:sp>
    </p:spTree>
    <p:extLst>
      <p:ext uri="{BB962C8B-B14F-4D97-AF65-F5344CB8AC3E}">
        <p14:creationId val="2801534360"/>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7_标题幻灯片">
    <p:spTree>
      <p:nvGrpSpPr>
        <p:cNvPr id="1" name=""/>
        <p:cNvGrpSpPr/>
        <p:nvPr/>
      </p:nvGrpSpPr>
      <p:grpSpPr>
        <a:xfrm>
          <a:off x="0" y="0"/>
          <a:ext cx="0" cy="0"/>
        </a:xfrm>
      </p:grpSpPr>
      <p:sp>
        <p:nvSpPr>
          <p:cNvPr id="3" name="图片占位符 4"/>
          <p:cNvSpPr>
            <a:spLocks noGrp="1"/>
          </p:cNvSpPr>
          <p:nvPr>
            <p:ph type="pic" sz="quarter" idx="14" hasCustomPrompt="1"/>
          </p:nvPr>
        </p:nvSpPr>
        <p:spPr>
          <a:xfrm>
            <a:off x="4268151" y="1847896"/>
            <a:ext cx="3655698" cy="3655698"/>
          </a:xfrm>
          <a:prstGeom prst="ellipse">
            <a:avLst/>
          </a:prstGeom>
          <a:solidFill>
            <a:schemeClr val="bg1">
              <a:lumMod val="85000"/>
            </a:schemeClr>
          </a:solidFill>
          <a:ln w="19050">
            <a:noFill/>
          </a:ln>
        </p:spPr>
        <p:txBody>
          <a:bodyPr anchor="ctr" anchorCtr="1"/>
          <a:lstStyle>
            <a:lvl1pPr marL="0" indent="0" algn="ctr">
              <a:buNone/>
              <a:defRPr sz="1800">
                <a:solidFill>
                  <a:schemeClr val="tx1">
                    <a:lumMod val="85000"/>
                    <a:lumOff val="15000"/>
                  </a:schemeClr>
                </a:solidFill>
                <a:latin typeface="+mj-ea"/>
                <a:ea typeface="+mj-ea"/>
              </a:defRPr>
            </a:lvl1pPr>
          </a:lstStyle>
          <a:p>
            <a:r>
              <a:rPr lang="zh-CN" altLang="en-US"/>
              <a:t>点击插入图片</a:t>
            </a:r>
          </a:p>
        </p:txBody>
      </p:sp>
    </p:spTree>
    <p:extLst>
      <p:ext uri="{BB962C8B-B14F-4D97-AF65-F5344CB8AC3E}">
        <p14:creationId val="567107193"/>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21_1">
    <p:spTree>
      <p:nvGrpSpPr>
        <p:cNvPr id="1" name=""/>
        <p:cNvGrpSpPr/>
        <p:nvPr/>
      </p:nvGrpSpPr>
      <p:grpSpPr>
        <a:xfrm>
          <a:off x="0" y="0"/>
          <a:ext cx="0" cy="0"/>
        </a:xfrm>
      </p:grpSpPr>
      <p:sp>
        <p:nvSpPr>
          <p:cNvPr id="6" name="图片占位符 5"/>
          <p:cNvSpPr>
            <a:spLocks noGrp="1"/>
          </p:cNvSpPr>
          <p:nvPr>
            <p:ph type="pic" sz="quarter" idx="14" hasCustomPrompt="1"/>
          </p:nvPr>
        </p:nvSpPr>
        <p:spPr>
          <a:xfrm>
            <a:off x="2" y="1"/>
            <a:ext cx="12191997" cy="6857999"/>
          </a:xfrm>
          <a:custGeom>
            <a:gdLst>
              <a:gd name="connsiteX0" fmla="*/ 0 w 12191997"/>
              <a:gd name="connsiteY0" fmla="*/ 0 h 6857999"/>
              <a:gd name="connsiteX1" fmla="*/ 12191997 w 12191997"/>
              <a:gd name="connsiteY1" fmla="*/ 0 h 6857999"/>
              <a:gd name="connsiteX2" fmla="*/ 12191997 w 12191997"/>
              <a:gd name="connsiteY2" fmla="*/ 6857999 h 6857999"/>
            </a:gdLst>
            <a:cxnLst>
              <a:cxn ang="0">
                <a:pos x="connsiteX0" y="connsiteY0"/>
              </a:cxn>
              <a:cxn ang="0">
                <a:pos x="connsiteX1" y="connsiteY1"/>
              </a:cxn>
              <a:cxn ang="0">
                <a:pos x="connsiteX2" y="connsiteY2"/>
              </a:cxn>
            </a:cxnLst>
            <a:rect l="l" t="t" r="r" b="b"/>
            <a:pathLst>
              <a:path w="12191997" h="6857999">
                <a:moveTo>
                  <a:pt x="0" y="0"/>
                </a:moveTo>
                <a:lnTo>
                  <a:pt x="12191997" y="0"/>
                </a:lnTo>
                <a:lnTo>
                  <a:pt x="12191997" y="6857999"/>
                </a:lnTo>
                <a:close/>
              </a:path>
            </a:pathLst>
          </a:custGeom>
          <a:solidFill>
            <a:schemeClr val="bg1">
              <a:lumMod val="85000"/>
            </a:schemeClr>
          </a:solidFill>
          <a:ln w="19050">
            <a:noFill/>
          </a:ln>
        </p:spPr>
        <p:txBody>
          <a:bodyPr wrap="square" anchor="ctr" anchorCtr="1">
            <a:noAutofit/>
          </a:bodyPr>
          <a:lstStyle>
            <a:lvl1pPr marL="0" indent="0" algn="ctr">
              <a:buNone/>
              <a:defRPr sz="1800">
                <a:solidFill>
                  <a:schemeClr val="tx1">
                    <a:lumMod val="85000"/>
                    <a:lumOff val="15000"/>
                  </a:schemeClr>
                </a:solidFill>
                <a:latin typeface="+mj-ea"/>
                <a:ea typeface="+mj-ea"/>
              </a:defRPr>
            </a:lvl1pPr>
          </a:lstStyle>
          <a:p>
            <a:r>
              <a:rPr lang="zh-CN" altLang="en-US"/>
              <a:t>点击插入图片</a:t>
            </a:r>
          </a:p>
        </p:txBody>
      </p:sp>
    </p:spTree>
    <p:extLst>
      <p:ext uri="{BB962C8B-B14F-4D97-AF65-F5344CB8AC3E}">
        <p14:creationId val="1125467696"/>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slideLayouts/slideLayout15.xml" Type="http://schemas.openxmlformats.org/officeDocument/2006/relationships/slideLayout"/><Relationship Id="rId16" Target="../slideLayouts/slideLayout16.xml" Type="http://schemas.openxmlformats.org/officeDocument/2006/relationships/slideLayout"/><Relationship Id="rId17" Target="../slideLayouts/slideLayout17.xml" Type="http://schemas.openxmlformats.org/officeDocument/2006/relationships/slideLayout"/><Relationship Id="rId18" Target="../slideLayouts/slideLayout18.xml" Type="http://schemas.openxmlformats.org/officeDocument/2006/relationships/slideLayout"/><Relationship Id="rId19" Target="../slideLayouts/slideLayout19.xml" Type="http://schemas.openxmlformats.org/officeDocument/2006/relationships/slideLayout"/><Relationship Id="rId2" Target="../slideLayouts/slideLayout2.xml" Type="http://schemas.openxmlformats.org/officeDocument/2006/relationships/slideLayout"/><Relationship Id="rId20" Target="../slideLayouts/slideLayout20.xml" Type="http://schemas.openxmlformats.org/officeDocument/2006/relationships/slideLayout"/><Relationship Id="rId21" Target="../slideLayouts/slideLayout21.xml" Type="http://schemas.openxmlformats.org/officeDocument/2006/relationships/slideLayout"/><Relationship Id="rId22" Target="../slideLayouts/slideLayout22.xml" Type="http://schemas.openxmlformats.org/officeDocument/2006/relationships/slideLayout"/><Relationship Id="rId23" Target="../slideLayouts/slideLayout23.xml" Type="http://schemas.openxmlformats.org/officeDocument/2006/relationships/slideLayout"/><Relationship Id="rId24" Target="../slideLayouts/slideLayout24.xml" Type="http://schemas.openxmlformats.org/officeDocument/2006/relationships/slideLayout"/><Relationship Id="rId25" Target="../slideLayouts/slideLayout25.xml" Type="http://schemas.openxmlformats.org/officeDocument/2006/relationships/slideLayout"/><Relationship Id="rId26" Target="../theme/theme1.xml" Type="http://schemas.openxmlformats.org/officeDocument/2006/relationships/theme"/><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26.xml" Type="http://schemas.openxmlformats.org/officeDocument/2006/relationships/slideLayout"/><Relationship Id="rId10" Target="../slideLayouts/slideLayout35.xml" Type="http://schemas.openxmlformats.org/officeDocument/2006/relationships/slideLayout"/><Relationship Id="rId11" Target="../slideLayouts/slideLayout36.xml" Type="http://schemas.openxmlformats.org/officeDocument/2006/relationships/slideLayout"/><Relationship Id="rId12" Target="../theme/theme2.xml" Type="http://schemas.openxmlformats.org/officeDocument/2006/relationships/theme"/><Relationship Id="rId2" Target="../slideLayouts/slideLayout27.xml" Type="http://schemas.openxmlformats.org/officeDocument/2006/relationships/slideLayout"/><Relationship Id="rId3" Target="../slideLayouts/slideLayout28.xml" Type="http://schemas.openxmlformats.org/officeDocument/2006/relationships/slideLayout"/><Relationship Id="rId4" Target="../slideLayouts/slideLayout29.xml" Type="http://schemas.openxmlformats.org/officeDocument/2006/relationships/slideLayout"/><Relationship Id="rId5" Target="../slideLayouts/slideLayout30.xml" Type="http://schemas.openxmlformats.org/officeDocument/2006/relationships/slideLayout"/><Relationship Id="rId6" Target="../slideLayouts/slideLayout31.xml" Type="http://schemas.openxmlformats.org/officeDocument/2006/relationships/slideLayout"/><Relationship Id="rId7" Target="../slideLayouts/slideLayout32.xml" Type="http://schemas.openxmlformats.org/officeDocument/2006/relationships/slideLayout"/><Relationship Id="rId8" Target="../slideLayouts/slideLayout33.xml" Type="http://schemas.openxmlformats.org/officeDocument/2006/relationships/slideLayout"/><Relationship Id="rId9" Target="../slideLayouts/slideLayout34.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cxnSp>
        <p:nvCxnSpPr>
          <p:cNvPr id="4" name="直接连接符 3"/>
          <p:cNvCxnSpPr/>
          <p:nvPr/>
        </p:nvCxnSpPr>
        <p:spPr>
          <a:xfrm flipV="1">
            <a:off x="4275296" y="6678749"/>
            <a:ext cx="364140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 name="任意多边形 5"/>
          <p:cNvSpPr/>
          <p:nvPr userDrawn="1"/>
        </p:nvSpPr>
        <p:spPr>
          <a:xfrm>
            <a:off x="5725886" y="1030468"/>
            <a:ext cx="740229" cy="119474"/>
          </a:xfrm>
          <a:custGeom>
            <a:gdLst>
              <a:gd name="connsiteX0" fmla="*/ 306702 w 740229"/>
              <a:gd name="connsiteY0" fmla="*/ 56063 h 119474"/>
              <a:gd name="connsiteX1" fmla="*/ 433525 w 740229"/>
              <a:gd name="connsiteY1" fmla="*/ 56063 h 119474"/>
              <a:gd name="connsiteX2" fmla="*/ 370113 w 740229"/>
              <a:gd name="connsiteY2" fmla="*/ 119474 h 119474"/>
              <a:gd name="connsiteX3" fmla="*/ 0 w 740229"/>
              <a:gd name="connsiteY3" fmla="*/ 0 h 119474"/>
              <a:gd name="connsiteX4" fmla="*/ 740229 w 740229"/>
              <a:gd name="connsiteY4" fmla="*/ 0 h 119474"/>
              <a:gd name="connsiteX5" fmla="*/ 740229 w 740229"/>
              <a:gd name="connsiteY5" fmla="*/ 45719 h 119474"/>
              <a:gd name="connsiteX6" fmla="*/ 0 w 740229"/>
              <a:gd name="connsiteY6" fmla="*/ 45719 h 11947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229" h="119474">
                <a:moveTo>
                  <a:pt x="306702" y="56063"/>
                </a:moveTo>
                <a:lnTo>
                  <a:pt x="433525" y="56063"/>
                </a:lnTo>
                <a:lnTo>
                  <a:pt x="370113" y="119474"/>
                </a:lnTo>
                <a:close/>
                <a:moveTo>
                  <a:pt x="0" y="0"/>
                </a:moveTo>
                <a:lnTo>
                  <a:pt x="740229" y="0"/>
                </a:lnTo>
                <a:lnTo>
                  <a:pt x="740229" y="45719"/>
                </a:lnTo>
                <a:lnTo>
                  <a:pt x="0" y="45719"/>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userDrawn="1"/>
        </p:nvSpPr>
        <p:spPr>
          <a:xfrm flipV="1">
            <a:off x="5758543" y="1002"/>
            <a:ext cx="674915" cy="331441"/>
          </a:xfrm>
          <a:prstGeom prst="triangle">
            <a:avLst/>
          </a:pr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userDrawn="1"/>
        </p:nvSpPr>
        <p:spPr>
          <a:xfrm>
            <a:off x="5754277" y="6343118"/>
            <a:ext cx="683447" cy="335631"/>
          </a:xfrm>
          <a:prstGeom prst="triangl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userDrawn="1"/>
        </p:nvSpPr>
        <p:spPr>
          <a:xfrm>
            <a:off x="5943600" y="6676573"/>
            <a:ext cx="304800" cy="4571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5"/>
          <p:cNvSpPr txBox="1"/>
          <p:nvPr userDrawn="1"/>
        </p:nvSpPr>
        <p:spPr>
          <a:xfrm>
            <a:off x="5842508" y="6478563"/>
            <a:ext cx="506984" cy="307777"/>
          </a:xfrm>
          <a:prstGeom prst="rect">
            <a:avLst/>
          </a:prstGeom>
          <a:noFill/>
        </p:spPr>
        <p:txBody>
          <a:bodyPr wrap="square" rtlCol="0">
            <a:spAutoFit/>
          </a:bodyPr>
          <a:lstStyle/>
          <a:p>
            <a:pPr algn="ctr"/>
            <a:fld id="{2EEF1883-7A0E-4F66-9932-E581691AD397}" type="slidenum">
              <a:rPr lang="zh-CN" altLang="en-US" sz="1400" smtClean="0">
                <a:solidFill>
                  <a:schemeClr val="tx1">
                    <a:lumMod val="85000"/>
                    <a:lumOff val="15000"/>
                  </a:schemeClr>
                </a:solidFill>
                <a:latin typeface="+mj-lt"/>
                <a:ea typeface="Arial Unicode MS" panose="020b0604020202020204" pitchFamily="34" charset="-122"/>
                <a:cs typeface="Arial Unicode MS" panose="020b0604020202020204" pitchFamily="34" charset="-122"/>
              </a:rPr>
              <a:pPr algn="ctr"/>
              <a:t>‹#›</a:t>
            </a:fld>
            <a:r>
              <a:rPr lang="zh-CN" altLang="en-US" sz="1400">
                <a:solidFill>
                  <a:schemeClr val="tx1">
                    <a:lumMod val="85000"/>
                    <a:lumOff val="15000"/>
                  </a:schemeClr>
                </a:solidFill>
                <a:latin typeface="+mj-lt"/>
                <a:ea typeface="Arial Unicode MS" panose="020b0604020202020204" pitchFamily="34" charset="-122"/>
                <a:cs typeface="Arial Unicode MS" panose="020b0604020202020204" pitchFamily="34" charset="-122"/>
              </a:rPr>
              <a:t> </a:t>
            </a:r>
            <a:endParaRPr lang="zh-CN" altLang="en-US" sz="1400" b="0">
              <a:solidFill>
                <a:schemeClr val="tx1">
                  <a:lumMod val="85000"/>
                  <a:lumOff val="15000"/>
                </a:schemeClr>
              </a:solidFill>
              <a:latin typeface="+mj-lt"/>
              <a:ea typeface="Arial Unicode MS" pitchFamily="34" charset="-122"/>
              <a:cs typeface="Arial Unicode MS" pitchFamily="34" charset="-122"/>
            </a:endParaRPr>
          </a:p>
        </p:txBody>
      </p:sp>
    </p:spTree>
    <p:extLst>
      <p:ext uri="{BB962C8B-B14F-4D97-AF65-F5344CB8AC3E}">
        <p14:creationId val="3805718052"/>
      </p:ext>
    </p:extLst>
  </p:cSld>
  <p:clrMap bg1="lt1" tx1="dk1" bg2="lt2" tx2="dk2" accent1="accent1" accent2="accent2" accent3="accent3" accent4="accent4" accent5="accent5" accent6="accent6" hlink="hlink" folHlink="folHlink"/>
  <p:sldLayoutIdLst>
    <p:sldLayoutId id="2147483661" r:id="rId1"/>
    <p:sldLayoutId id="2147483702" r:id="rId2"/>
    <p:sldLayoutId id="2147483699" r:id="rId3"/>
    <p:sldLayoutId id="2147483700" r:id="rId4"/>
    <p:sldLayoutId id="2147483701" r:id="rId5"/>
    <p:sldLayoutId id="2147483693" r:id="rId6"/>
    <p:sldLayoutId id="2147483692" r:id="rId7"/>
    <p:sldLayoutId id="2147483690" r:id="rId8"/>
    <p:sldLayoutId id="2147483695" r:id="rId9"/>
    <p:sldLayoutId id="2147483697" r:id="rId10"/>
    <p:sldLayoutId id="2147483698" r:id="rId11"/>
    <p:sldLayoutId id="2147483678" r:id="rId12"/>
    <p:sldLayoutId id="2147483691" r:id="rId13"/>
    <p:sldLayoutId id="2147483681" r:id="rId14"/>
    <p:sldLayoutId id="2147483677" r:id="rId15"/>
    <p:sldLayoutId id="2147483680" r:id="rId16"/>
    <p:sldLayoutId id="2147483686" r:id="rId17"/>
    <p:sldLayoutId id="2147483688" r:id="rId18"/>
    <p:sldLayoutId id="2147483682" r:id="rId19"/>
    <p:sldLayoutId id="2147483696" r:id="rId20"/>
    <p:sldLayoutId id="2147483683" r:id="rId21"/>
    <p:sldLayoutId id="2147483672" r:id="rId22"/>
    <p:sldLayoutId id="2147483687" r:id="rId23"/>
    <p:sldLayoutId id="2147483689" r:id="rId24"/>
    <p:sldLayoutId id="2147483676" r:id="rId25"/>
  </p:sldLayoutIdLst>
  <p:transition/>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2017/1/3</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15499543"/>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0.xml" Type="http://schemas.openxmlformats.org/officeDocument/2006/relationships/slideLayout"/><Relationship Id="rId2" Target="../notesSlides/notesSlide1.xml" Type="http://schemas.openxmlformats.org/officeDocument/2006/relationships/notesSlide"/></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9.xml" Type="http://schemas.openxmlformats.org/officeDocument/2006/relationships/slideLayout"/><Relationship Id="rId2" Target="../notesSlides/notesSlide15.xml" Type="http://schemas.openxmlformats.org/officeDocument/2006/relationships/notesSlide"/><Relationship Id="rId3" Target="../media/image24.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xml" Type="http://schemas.openxmlformats.org/officeDocument/2006/relationships/notesSlide"/><Relationship Id="rId3" Target="../media/image9.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0.xml" Type="http://schemas.openxmlformats.org/officeDocument/2006/relationships/notesSlide"/><Relationship Id="rId3" Target="../media/image25.png" Type="http://schemas.openxmlformats.org/officeDocument/2006/relationships/image"/><Relationship Id="rId4" Target="../media/image26.jpeg" Type="http://schemas.openxmlformats.org/officeDocument/2006/relationships/image"/><Relationship Id="rId5" Target="../media/image27.jpeg" Type="http://schemas.openxmlformats.org/officeDocument/2006/relationships/image"/><Relationship Id="rId6" Target="../media/image28.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22.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16.xml" Type="http://schemas.openxmlformats.org/officeDocument/2006/relationships/slideLayout"/><Relationship Id="rId2" Target="../notesSlides/notesSlide23.xml" Type="http://schemas.openxmlformats.org/officeDocument/2006/relationships/notesSlide"/><Relationship Id="rId3" Target="../media/image29.jpeg" Type="http://schemas.openxmlformats.org/officeDocument/2006/relationships/image"/><Relationship Id="rId4" Target="../media/image30.jpeg" Type="http://schemas.openxmlformats.org/officeDocument/2006/relationships/image"/><Relationship Id="rId5" Target="../media/image31.jpeg" Type="http://schemas.openxmlformats.org/officeDocument/2006/relationships/image"/><Relationship Id="rId6" Target="../media/image32.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17.xml" Type="http://schemas.openxmlformats.org/officeDocument/2006/relationships/slideLayout"/><Relationship Id="rId10" Target="../media/image40.jpeg" Type="http://schemas.openxmlformats.org/officeDocument/2006/relationships/image"/><Relationship Id="rId2" Target="../notesSlides/notesSlide24.xml" Type="http://schemas.openxmlformats.org/officeDocument/2006/relationships/notesSlide"/><Relationship Id="rId3" Target="../media/image33.jpeg" Type="http://schemas.openxmlformats.org/officeDocument/2006/relationships/image"/><Relationship Id="rId4" Target="../media/image34.jpeg" Type="http://schemas.openxmlformats.org/officeDocument/2006/relationships/image"/><Relationship Id="rId5" Target="../media/image35.jpeg" Type="http://schemas.openxmlformats.org/officeDocument/2006/relationships/image"/><Relationship Id="rId6" Target="../media/image36.jpeg" Type="http://schemas.openxmlformats.org/officeDocument/2006/relationships/image"/><Relationship Id="rId7" Target="../media/image37.jpeg" Type="http://schemas.openxmlformats.org/officeDocument/2006/relationships/image"/><Relationship Id="rId8" Target="../media/image38.jpeg" Type="http://schemas.openxmlformats.org/officeDocument/2006/relationships/image"/><Relationship Id="rId9" Target="../media/image39.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23.xml" Type="http://schemas.openxmlformats.org/officeDocument/2006/relationships/slideLayout"/><Relationship Id="rId2" Target="../notesSlides/notesSlide25.xml" Type="http://schemas.openxmlformats.org/officeDocument/2006/relationships/notesSlide"/><Relationship Id="rId3" Target="../media/image37.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26.xml" Type="http://schemas.openxmlformats.org/officeDocument/2006/relationships/notesSlide"/><Relationship Id="rId3" Target="../media/image41.jpe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27.xml" Type="http://schemas.openxmlformats.org/officeDocument/2006/relationships/notesSlide"/><Relationship Id="rId3" Target="../media/image42.jpe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28.xml" Type="http://schemas.openxmlformats.org/officeDocument/2006/relationships/notesSlide"/><Relationship Id="rId3" Target="../media/image43.jpeg" Type="http://schemas.openxmlformats.org/officeDocument/2006/relationships/image"/><Relationship Id="rId4" Target="../charts/chart1.xml" Type="http://schemas.openxmlformats.org/officeDocument/2006/relationships/chart"/><Relationship Id="rId5" Target="../charts/chart2.xml" Type="http://schemas.openxmlformats.org/officeDocument/2006/relationships/chart"/></Relationships>
</file>

<file path=ppt/slides/_rels/slide29.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29.xml" Type="http://schemas.openxmlformats.org/officeDocument/2006/relationships/notesSlide"/><Relationship Id="rId3" Target="../media/image3.png" Type="http://schemas.openxmlformats.org/officeDocument/2006/relationships/image"/><Relationship Id="rId4" Target="../media/image44.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3.xml" Type="http://schemas.openxmlformats.org/officeDocument/2006/relationships/notesSlide"/></Relationships>
</file>

<file path=ppt/slides/_rels/slide30.xml.rels><?xml version="1.0" encoding="UTF-8" standalone="yes"?><Relationships xmlns="http://schemas.openxmlformats.org/package/2006/relationships"><Relationship Id="rId1" Target="../slideLayouts/slideLayout22.xml" Type="http://schemas.openxmlformats.org/officeDocument/2006/relationships/slideLayout"/><Relationship Id="rId2" Target="../media/image45.png" Type="http://schemas.openxmlformats.org/officeDocument/2006/relationships/image"/><Relationship Id="rId3" Target="../media/image32.jpe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14.xml" Type="http://schemas.openxmlformats.org/officeDocument/2006/relationships/slideLayout"/><Relationship Id="rId2" Target="../notesSlides/notesSlide30.xml" Type="http://schemas.openxmlformats.org/officeDocument/2006/relationships/notesSlide"/><Relationship Id="rId3" Target="../media/image46.jpeg" Type="http://schemas.openxmlformats.org/officeDocument/2006/relationships/image"/><Relationship Id="rId4" Target="../media/image41.jpe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31.xml" Type="http://schemas.openxmlformats.org/officeDocument/2006/relationships/notesSlid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2.xml" Type="http://schemas.openxmlformats.org/officeDocument/2006/relationships/notesSlide"/><Relationship Id="rId3" Target="../media/image3.png" Type="http://schemas.openxmlformats.org/officeDocument/2006/relationships/image"/><Relationship Id="rId4" Target="../charts/chart3.xml" Type="http://schemas.openxmlformats.org/officeDocument/2006/relationships/chart"/><Relationship Id="rId5" Target="../charts/chart4.xml" Type="http://schemas.openxmlformats.org/officeDocument/2006/relationships/chart"/><Relationship Id="rId6" Target="../media/image47.jpe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3.xml" Type="http://schemas.openxmlformats.org/officeDocument/2006/relationships/notesSlide"/><Relationship Id="rId3" Target="../charts/chart5.xml" Type="http://schemas.openxmlformats.org/officeDocument/2006/relationships/chart"/></Relationships>
</file>

<file path=ppt/slides/_rels/slide3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4.xml" Type="http://schemas.openxmlformats.org/officeDocument/2006/relationships/notesSlide"/><Relationship Id="rId3" Target="../charts/chart6.xml" Type="http://schemas.openxmlformats.org/officeDocument/2006/relationships/chart"/></Relationships>
</file>

<file path=ppt/slides/_rels/slide3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5.xml" Type="http://schemas.openxmlformats.org/officeDocument/2006/relationships/notesSlide"/><Relationship Id="rId3" Target="../charts/chart7.xml" Type="http://schemas.openxmlformats.org/officeDocument/2006/relationships/chart"/><Relationship Id="rId4" Target="../charts/chart8.xml" Type="http://schemas.openxmlformats.org/officeDocument/2006/relationships/chart"/><Relationship Id="rId5" Target="../charts/chart9.xml" Type="http://schemas.openxmlformats.org/officeDocument/2006/relationships/chart"/></Relationships>
</file>

<file path=ppt/slides/_rels/slide3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6.xml" Type="http://schemas.openxmlformats.org/officeDocument/2006/relationships/notesSlide"/><Relationship Id="rId3" Target="../charts/chart10.xml" Type="http://schemas.openxmlformats.org/officeDocument/2006/relationships/chart"/></Relationships>
</file>

<file path=ppt/slides/_rels/slide38.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37.xml" Type="http://schemas.openxmlformats.org/officeDocument/2006/relationships/notesSlide"/><Relationship Id="rId3" Target="../media/image2.png" Type="http://schemas.openxmlformats.org/officeDocument/2006/relationships/image"/><Relationship Id="rId4" Target="../media/image50.jpeg" Type="http://schemas.openxmlformats.org/officeDocument/2006/relationships/image"/><Relationship Id="rId5" Target="../charts/chart11.xml" Type="http://schemas.openxmlformats.org/officeDocument/2006/relationships/chart"/><Relationship Id="rId6" Target="../charts/chart12.xml" Type="http://schemas.openxmlformats.org/officeDocument/2006/relationships/chart"/></Relationships>
</file>

<file path=ppt/slides/_rels/slide39.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38.xml" Type="http://schemas.openxmlformats.org/officeDocument/2006/relationships/notesSlide"/><Relationship Id="rId3" Target="../media/image42.jpeg" Type="http://schemas.openxmlformats.org/officeDocument/2006/relationships/image"/><Relationship Id="rId4" Target="../charts/chart13.xml" Type="http://schemas.openxmlformats.org/officeDocument/2006/relationships/chart"/><Relationship Id="rId5" Target="../charts/chart14.xml" Type="http://schemas.openxmlformats.org/officeDocument/2006/relationships/chart"/></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xml" Type="http://schemas.openxmlformats.org/officeDocument/2006/relationships/notesSlide"/></Relationships>
</file>

<file path=ppt/slides/_rels/slide4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9.xml" Type="http://schemas.openxmlformats.org/officeDocument/2006/relationships/notesSlide"/><Relationship Id="rId3" Target="../charts/chart15.xml" Type="http://schemas.openxmlformats.org/officeDocument/2006/relationships/chart"/></Relationships>
</file>

<file path=ppt/slides/_rels/slide4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0.xml" Type="http://schemas.openxmlformats.org/officeDocument/2006/relationships/notesSlide"/><Relationship Id="rId3" Target="../charts/chart16.xml" Type="http://schemas.openxmlformats.org/officeDocument/2006/relationships/chart"/></Relationships>
</file>

<file path=ppt/slides/_rels/slide42.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41.xml" Type="http://schemas.openxmlformats.org/officeDocument/2006/relationships/notesSlide"/></Relationships>
</file>

<file path=ppt/slides/_rels/slide4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42.xml" Type="http://schemas.openxmlformats.org/officeDocument/2006/relationships/notesSlide"/></Relationships>
</file>

<file path=ppt/slides/_rels/slide44.xml.rels><?xml version="1.0" encoding="UTF-8" standalone="yes"?><Relationships xmlns="http://schemas.openxmlformats.org/package/2006/relationships"><Relationship Id="rId1" Target="../slideLayouts/slideLayout24.xml" Type="http://schemas.openxmlformats.org/officeDocument/2006/relationships/slideLayout"/><Relationship Id="rId2" Target="../notesSlides/notesSlide43.xml" Type="http://schemas.openxmlformats.org/officeDocument/2006/relationships/notesSlide"/></Relationships>
</file>

<file path=ppt/slides/_rels/slide45.xml.rels><?xml version="1.0" encoding="UTF-8" standalone="yes"?><Relationships xmlns="http://schemas.openxmlformats.org/package/2006/relationships"><Relationship Id="rId1" Target="../slideLayouts/slideLayout24.xml" Type="http://schemas.openxmlformats.org/officeDocument/2006/relationships/slideLayout"/><Relationship Id="rId2" Target="../notesSlides/notesSlide44.xml" Type="http://schemas.openxmlformats.org/officeDocument/2006/relationships/notesSlide"/></Relationships>
</file>

<file path=ppt/slides/_rels/slide46.xml.rels><?xml version="1.0" encoding="UTF-8" standalone="yes"?><Relationships xmlns="http://schemas.openxmlformats.org/package/2006/relationships"><Relationship Id="rId1" Target="../slideLayouts/slideLayout24.xml" Type="http://schemas.openxmlformats.org/officeDocument/2006/relationships/slideLayout"/><Relationship Id="rId2" Target="../notesSlides/notesSlide45.xml" Type="http://schemas.openxmlformats.org/officeDocument/2006/relationships/notesSlide"/><Relationship Id="rId3" Target="../media/image51.png" Type="http://schemas.openxmlformats.org/officeDocument/2006/relationships/image"/><Relationship Id="rId4" Target="../media/image52.png" Type="http://schemas.openxmlformats.org/officeDocument/2006/relationships/image"/><Relationship Id="rId5" Target="../media/image53.png" Type="http://schemas.openxmlformats.org/officeDocument/2006/relationships/image"/></Relationships>
</file>

<file path=ppt/slides/_rels/slide47.xml.rels><?xml version="1.0" encoding="UTF-8" standalone="yes"?><Relationships xmlns="http://schemas.openxmlformats.org/package/2006/relationships"><Relationship Id="rId1" Target="../slideLayouts/slideLayout24.xml" Type="http://schemas.openxmlformats.org/officeDocument/2006/relationships/slideLayout"/><Relationship Id="rId2" Target="../notesSlides/notesSlide46.xml" Type="http://schemas.openxmlformats.org/officeDocument/2006/relationships/notesSlide"/><Relationship Id="rId3" Target="../media/image54.png" Type="http://schemas.openxmlformats.org/officeDocument/2006/relationships/image"/><Relationship Id="rId4" Target="../media/image55.png" Type="http://schemas.openxmlformats.org/officeDocument/2006/relationships/image"/><Relationship Id="rId5" Target="../media/image56.png" Type="http://schemas.openxmlformats.org/officeDocument/2006/relationships/image"/><Relationship Id="rId6" Target="../media/image57.png" Type="http://schemas.openxmlformats.org/officeDocument/2006/relationships/image"/></Relationships>
</file>

<file path=ppt/slides/_rels/slide48.xml.rels><?xml version="1.0" encoding="UTF-8" standalone="yes"?><Relationships xmlns="http://schemas.openxmlformats.org/package/2006/relationships"><Relationship Id="rId1" Target="../slideLayouts/slideLayout24.xml" Type="http://schemas.openxmlformats.org/officeDocument/2006/relationships/slideLayout"/><Relationship Id="rId2" Target="../notesSlides/notesSlide47.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19.xml" Type="http://schemas.openxmlformats.org/officeDocument/2006/relationships/slideLayout"/><Relationship Id="rId2" Target="../notesSlides/notesSlide5.xml" Type="http://schemas.openxmlformats.org/officeDocument/2006/relationships/notesSlide"/><Relationship Id="rId3" Target="../media/image10.jpeg" Type="http://schemas.openxmlformats.org/officeDocument/2006/relationships/image"/><Relationship Id="rId4" Target="../media/image11.jpeg" Type="http://schemas.openxmlformats.org/officeDocument/2006/relationships/image"/><Relationship Id="rId5" Target="../media/image12.jpeg" Type="http://schemas.openxmlformats.org/officeDocument/2006/relationships/image"/><Relationship Id="rId6" Target="../media/image13.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0.xml" Type="http://schemas.openxmlformats.org/officeDocument/2006/relationships/slideLayout"/><Relationship Id="rId10" Target="../media/image21.jpeg" Type="http://schemas.openxmlformats.org/officeDocument/2006/relationships/image"/><Relationship Id="rId11" Target="../media/image22.jpeg" Type="http://schemas.openxmlformats.org/officeDocument/2006/relationships/image"/><Relationship Id="rId2" Target="../notesSlides/notesSlide6.xml" Type="http://schemas.openxmlformats.org/officeDocument/2006/relationships/notesSlide"/><Relationship Id="rId3" Target="../media/image14.jpeg" Type="http://schemas.openxmlformats.org/officeDocument/2006/relationships/image"/><Relationship Id="rId4" Target="../media/image15.jpeg" Type="http://schemas.openxmlformats.org/officeDocument/2006/relationships/image"/><Relationship Id="rId5" Target="../media/image16.jpeg" Type="http://schemas.openxmlformats.org/officeDocument/2006/relationships/image"/><Relationship Id="rId6" Target="../media/image17.jpeg" Type="http://schemas.openxmlformats.org/officeDocument/2006/relationships/image"/><Relationship Id="rId7" Target="../media/image18.jpeg" Type="http://schemas.openxmlformats.org/officeDocument/2006/relationships/image"/><Relationship Id="rId8" Target="../media/image19.jpeg" Type="http://schemas.openxmlformats.org/officeDocument/2006/relationships/image"/><Relationship Id="rId9" Target="../media/image20.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7.xml" Type="http://schemas.openxmlformats.org/officeDocument/2006/relationships/notesSlide"/><Relationship Id="rId3" Target="../media/image23.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1.xml" Type="http://schemas.openxmlformats.org/officeDocument/2006/relationships/slideLayout"/><Relationship Id="rId2" Target="../notesSlides/notesSlide8.xml" Type="http://schemas.openxmlformats.org/officeDocument/2006/relationships/notesSlide"/><Relationship Id="rId3" Target="../media/image23.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9.xml" Type="http://schemas.openxmlformats.org/officeDocument/2006/relationships/notesSl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矩形 17"/>
          <p:cNvSpPr/>
          <p:nvPr/>
        </p:nvSpPr>
        <p:spPr>
          <a:xfrm>
            <a:off x="5512970" y="5375928"/>
            <a:ext cx="1166061" cy="335280"/>
          </a:xfrm>
          <a:prstGeom prst="rect">
            <a:avLst/>
          </a:prstGeom>
          <a:noFill/>
          <a:ln>
            <a:solidFill>
              <a:schemeClr val="bg1"/>
            </a:solidFill>
          </a:ln>
        </p:spPr>
        <p:txBody>
          <a:bodyPr wrap="square">
            <a:spAutoFit/>
          </a:bodyPr>
          <a:lstStyle/>
          <a:p>
            <a:pPr algn="ctr">
              <a:spcBef>
                <a:spcPts val="600"/>
              </a:spcBef>
            </a:pPr>
            <a:r>
              <a:rPr altLang="zh-CN" lang="en-US" sz="1600">
                <a:solidFill>
                  <a:schemeClr val="bg1"/>
                </a:solidFill>
                <a:latin typeface="+mj-lt"/>
              </a:rPr>
              <a:t>SmilePPT</a:t>
            </a:r>
          </a:p>
        </p:txBody>
      </p:sp>
      <p:sp>
        <p:nvSpPr>
          <p:cNvPr id="20" name="矩形 19"/>
          <p:cNvSpPr/>
          <p:nvPr/>
        </p:nvSpPr>
        <p:spPr>
          <a:xfrm>
            <a:off x="1895305" y="3921628"/>
            <a:ext cx="8401390" cy="527304"/>
          </a:xfrm>
          <a:prstGeom prst="rect">
            <a:avLst/>
          </a:prstGeom>
        </p:spPr>
        <p:txBody>
          <a:bodyPr wrap="square">
            <a:spAutoFit/>
          </a:bodyPr>
          <a:lstStyle/>
          <a:p>
            <a:pPr algn="ctr">
              <a:lnSpc>
                <a:spcPct val="130000"/>
              </a:lnSpc>
              <a:spcBef>
                <a:spcPts val="600"/>
              </a:spcBef>
            </a:pPr>
            <a:r>
              <a:rPr altLang="zh-CN" lang="en-US" sz="1100">
                <a:solidFill>
                  <a:schemeClr val="bg1"/>
                </a:solidFill>
              </a:rPr>
              <a:t>Lorem ipsum dolor sit amet, consectetur adipisicing elit, sed do eiusmod tempor incididunt ut labore et dolore magna aliqua. Ut pariatur. Excepteur sint occaecat cupidatat non proident, sunt in culpa qui officia deserunt mollit anim id est laborum.</a:t>
            </a:r>
          </a:p>
        </p:txBody>
      </p:sp>
      <p:sp>
        <p:nvSpPr>
          <p:cNvPr id="22" name="矩形 21"/>
          <p:cNvSpPr/>
          <p:nvPr/>
        </p:nvSpPr>
        <p:spPr>
          <a:xfrm>
            <a:off x="13121" y="-896783"/>
            <a:ext cx="697933" cy="697933"/>
          </a:xfrm>
          <a:prstGeom prst="rect">
            <a:avLst/>
          </a:pr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矩形 22"/>
          <p:cNvSpPr/>
          <p:nvPr/>
        </p:nvSpPr>
        <p:spPr>
          <a:xfrm>
            <a:off x="793869" y="-896783"/>
            <a:ext cx="697933" cy="697933"/>
          </a:xfrm>
          <a:prstGeom prst="rect">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矩形 23"/>
          <p:cNvSpPr/>
          <p:nvPr/>
        </p:nvSpPr>
        <p:spPr>
          <a:xfrm>
            <a:off x="1574617" y="-896783"/>
            <a:ext cx="697933" cy="697933"/>
          </a:xfrm>
          <a:prstGeom prst="rect">
            <a:avLst/>
          </a:prstGeom>
          <a:solidFill>
            <a:srgbClr val="8BD4F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TextBox 53"/>
          <p:cNvSpPr txBox="1"/>
          <p:nvPr/>
        </p:nvSpPr>
        <p:spPr>
          <a:xfrm>
            <a:off x="2420106" y="2516573"/>
            <a:ext cx="7351789" cy="1015663"/>
          </a:xfrm>
          <a:prstGeom prst="rect">
            <a:avLst/>
          </a:prstGeom>
          <a:noFill/>
          <a:effectLst/>
        </p:spPr>
        <p:txBody>
          <a:bodyPr anchor="ctr" anchorCtr="0" rtlCol="0" wrap="square">
            <a:noAutofit/>
          </a:bodyPr>
          <a:lstStyle/>
          <a:p>
            <a:pPr algn="ctr"/>
            <a:r>
              <a:rPr altLang="en-US" lang="zh-CN" sz="5400">
                <a:solidFill>
                  <a:schemeClr val="bg1"/>
                </a:solidFill>
                <a:latin typeface="+mj-ea"/>
                <a:ea typeface="+mj-ea"/>
              </a:rPr>
              <a:t>单击此处添加您的标题</a:t>
            </a:r>
          </a:p>
        </p:txBody>
      </p:sp>
    </p:spTree>
    <p:extLst>
      <p:ext uri="{BB962C8B-B14F-4D97-AF65-F5344CB8AC3E}">
        <p14:creationId val="794351863"/>
      </p:ext>
    </p:extLst>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5" name="直接连接符 4"/>
          <p:cNvCxnSpPr/>
          <p:nvPr/>
        </p:nvCxnSpPr>
        <p:spPr>
          <a:xfrm flipV="1">
            <a:off x="0" y="3657600"/>
            <a:ext cx="9626601" cy="14515"/>
          </a:xfrm>
          <a:prstGeom prst="line">
            <a:avLst/>
          </a:prstGeom>
          <a:ln>
            <a:solidFill>
              <a:srgbClr val="2E72F1"/>
            </a:solidFill>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4105816" y="402151"/>
            <a:ext cx="3980367" cy="579120"/>
          </a:xfrm>
          <a:prstGeom prst="rect">
            <a:avLst/>
          </a:prstGeom>
        </p:spPr>
        <p:txBody>
          <a:bodyPr wrap="square">
            <a:spAutoFit/>
          </a:bodyPr>
          <a:lstStyle/>
          <a:p>
            <a:pPr algn="ctr">
              <a:spcBef>
                <a:spcPts val="600"/>
              </a:spcBef>
            </a:pPr>
            <a:r>
              <a:rPr altLang="zh-CN" lang="en-US" sz="3200">
                <a:solidFill>
                  <a:srgbClr val="2E72F1"/>
                </a:solidFill>
                <a:latin charset="0" panose="020b0502040204020203" pitchFamily="34" typeface="Segoe UI Light 8"/>
                <a:cs charset="0" panose="020b0502040204020203" pitchFamily="34" typeface="Segoe UI Light 8"/>
              </a:rPr>
              <a:t>Smile PowerPoint</a:t>
            </a:r>
          </a:p>
        </p:txBody>
      </p:sp>
      <p:sp>
        <p:nvSpPr>
          <p:cNvPr id="25" name="矩形 24"/>
          <p:cNvSpPr/>
          <p:nvPr/>
        </p:nvSpPr>
        <p:spPr>
          <a:xfrm>
            <a:off x="798285" y="5078045"/>
            <a:ext cx="2344057" cy="963168"/>
          </a:xfrm>
          <a:prstGeom prst="rect">
            <a:avLst/>
          </a:prstGeom>
        </p:spPr>
        <p:txBody>
          <a:bodyPr wrap="square">
            <a:spAutoFit/>
          </a:bodyPr>
          <a:lstStyle/>
          <a:p>
            <a:pPr algn="ctr">
              <a:lnSpc>
                <a:spcPct val="130000"/>
              </a:lnSpc>
              <a:spcBef>
                <a:spcPts val="600"/>
              </a:spcBef>
            </a:pPr>
            <a:r>
              <a:rPr altLang="zh-CN" lang="en-US" sz="1100">
                <a:solidFill>
                  <a:schemeClr val="tx1">
                    <a:lumMod val="85000"/>
                    <a:lumOff val="15000"/>
                  </a:schemeClr>
                </a:solidFill>
              </a:rPr>
              <a:t>consectetur adipisicing elit, sed eiusmod tempor incididunt ut labore et dolore magna aliqua.  enim ad minim veniam.</a:t>
            </a:r>
          </a:p>
        </p:txBody>
      </p:sp>
      <p:sp>
        <p:nvSpPr>
          <p:cNvPr id="28" name="矩形 27"/>
          <p:cNvSpPr/>
          <p:nvPr/>
        </p:nvSpPr>
        <p:spPr>
          <a:xfrm>
            <a:off x="798285" y="4596916"/>
            <a:ext cx="2344057" cy="396240"/>
          </a:xfrm>
          <a:prstGeom prst="rect">
            <a:avLst/>
          </a:prstGeom>
        </p:spPr>
        <p:txBody>
          <a:bodyPr wrap="square">
            <a:spAutoFit/>
          </a:bodyPr>
          <a:lstStyle/>
          <a:p>
            <a:pPr algn="ctr">
              <a:spcBef>
                <a:spcPts val="600"/>
              </a:spcBef>
            </a:pPr>
            <a:r>
              <a:rPr altLang="zh-CN" b="1" lang="en-US" sz="2000">
                <a:solidFill>
                  <a:schemeClr val="tx1">
                    <a:lumMod val="85000"/>
                    <a:lumOff val="15000"/>
                  </a:schemeClr>
                </a:solidFill>
              </a:rPr>
              <a:t>KEY WORD</a:t>
            </a:r>
          </a:p>
        </p:txBody>
      </p:sp>
      <p:sp>
        <p:nvSpPr>
          <p:cNvPr id="2" name="椭圆 1"/>
          <p:cNvSpPr/>
          <p:nvPr/>
        </p:nvSpPr>
        <p:spPr>
          <a:xfrm>
            <a:off x="1375228" y="3077029"/>
            <a:ext cx="1190171" cy="1190171"/>
          </a:xfrm>
          <a:prstGeom prst="ellipse">
            <a:avLst/>
          </a:prstGeom>
          <a:solidFill>
            <a:schemeClr val="bg1"/>
          </a:solidFill>
          <a:ln>
            <a:solidFill>
              <a:srgbClr val="2E72F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矩形 38"/>
          <p:cNvSpPr/>
          <p:nvPr/>
        </p:nvSpPr>
        <p:spPr>
          <a:xfrm>
            <a:off x="3548743" y="1870341"/>
            <a:ext cx="2344057" cy="963168"/>
          </a:xfrm>
          <a:prstGeom prst="rect">
            <a:avLst/>
          </a:prstGeom>
        </p:spPr>
        <p:txBody>
          <a:bodyPr wrap="square">
            <a:spAutoFit/>
          </a:bodyPr>
          <a:lstStyle/>
          <a:p>
            <a:pPr algn="ctr">
              <a:lnSpc>
                <a:spcPct val="130000"/>
              </a:lnSpc>
              <a:spcBef>
                <a:spcPts val="600"/>
              </a:spcBef>
            </a:pPr>
            <a:r>
              <a:rPr altLang="zh-CN" lang="en-US" sz="1100">
                <a:solidFill>
                  <a:schemeClr val="tx1">
                    <a:lumMod val="85000"/>
                    <a:lumOff val="15000"/>
                  </a:schemeClr>
                </a:solidFill>
              </a:rPr>
              <a:t>consectetur adipisicing elit, sed eiusmod tempor incididunt ut labore et dolore magna aliqua.  enim ad minim veniam.</a:t>
            </a:r>
          </a:p>
        </p:txBody>
      </p:sp>
      <p:sp>
        <p:nvSpPr>
          <p:cNvPr id="40" name="矩形 39"/>
          <p:cNvSpPr/>
          <p:nvPr/>
        </p:nvSpPr>
        <p:spPr>
          <a:xfrm>
            <a:off x="3548743" y="1389211"/>
            <a:ext cx="2344057" cy="396240"/>
          </a:xfrm>
          <a:prstGeom prst="rect">
            <a:avLst/>
          </a:prstGeom>
        </p:spPr>
        <p:txBody>
          <a:bodyPr wrap="square">
            <a:spAutoFit/>
          </a:bodyPr>
          <a:lstStyle/>
          <a:p>
            <a:pPr algn="ctr">
              <a:spcBef>
                <a:spcPts val="600"/>
              </a:spcBef>
            </a:pPr>
            <a:r>
              <a:rPr altLang="zh-CN" b="1" lang="en-US" sz="2000">
                <a:solidFill>
                  <a:schemeClr val="tx1">
                    <a:lumMod val="85000"/>
                    <a:lumOff val="15000"/>
                  </a:schemeClr>
                </a:solidFill>
              </a:rPr>
              <a:t>KEY WORD</a:t>
            </a:r>
          </a:p>
        </p:txBody>
      </p:sp>
      <p:sp>
        <p:nvSpPr>
          <p:cNvPr id="41" name="椭圆 40"/>
          <p:cNvSpPr/>
          <p:nvPr/>
        </p:nvSpPr>
        <p:spPr>
          <a:xfrm>
            <a:off x="4125686" y="3077029"/>
            <a:ext cx="1190171" cy="1190171"/>
          </a:xfrm>
          <a:prstGeom prst="ellipse">
            <a:avLst/>
          </a:prstGeom>
          <a:solidFill>
            <a:schemeClr val="bg1"/>
          </a:solidFill>
          <a:ln>
            <a:solidFill>
              <a:srgbClr val="2E72F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矩形 41"/>
          <p:cNvSpPr/>
          <p:nvPr/>
        </p:nvSpPr>
        <p:spPr>
          <a:xfrm>
            <a:off x="6299201" y="5078045"/>
            <a:ext cx="2344057" cy="963168"/>
          </a:xfrm>
          <a:prstGeom prst="rect">
            <a:avLst/>
          </a:prstGeom>
        </p:spPr>
        <p:txBody>
          <a:bodyPr wrap="square">
            <a:spAutoFit/>
          </a:bodyPr>
          <a:lstStyle/>
          <a:p>
            <a:pPr algn="ctr">
              <a:lnSpc>
                <a:spcPct val="130000"/>
              </a:lnSpc>
              <a:spcBef>
                <a:spcPts val="600"/>
              </a:spcBef>
            </a:pPr>
            <a:r>
              <a:rPr altLang="zh-CN" lang="en-US" sz="1100">
                <a:solidFill>
                  <a:schemeClr val="tx1">
                    <a:lumMod val="85000"/>
                    <a:lumOff val="15000"/>
                  </a:schemeClr>
                </a:solidFill>
              </a:rPr>
              <a:t>consectetur adipisicing elit, sed eiusmod tempor incididunt ut labore et dolore magna aliqua.  enim ad minim veniam.</a:t>
            </a:r>
          </a:p>
        </p:txBody>
      </p:sp>
      <p:sp>
        <p:nvSpPr>
          <p:cNvPr id="43" name="矩形 42"/>
          <p:cNvSpPr/>
          <p:nvPr/>
        </p:nvSpPr>
        <p:spPr>
          <a:xfrm>
            <a:off x="6299201" y="4596916"/>
            <a:ext cx="2344057" cy="396240"/>
          </a:xfrm>
          <a:prstGeom prst="rect">
            <a:avLst/>
          </a:prstGeom>
        </p:spPr>
        <p:txBody>
          <a:bodyPr wrap="square">
            <a:spAutoFit/>
          </a:bodyPr>
          <a:lstStyle/>
          <a:p>
            <a:pPr algn="ctr">
              <a:spcBef>
                <a:spcPts val="600"/>
              </a:spcBef>
            </a:pPr>
            <a:r>
              <a:rPr altLang="zh-CN" b="1" lang="en-US" sz="2000">
                <a:solidFill>
                  <a:schemeClr val="tx1">
                    <a:lumMod val="85000"/>
                    <a:lumOff val="15000"/>
                  </a:schemeClr>
                </a:solidFill>
              </a:rPr>
              <a:t>KEY WORD</a:t>
            </a:r>
          </a:p>
        </p:txBody>
      </p:sp>
      <p:sp>
        <p:nvSpPr>
          <p:cNvPr id="44" name="椭圆 43"/>
          <p:cNvSpPr/>
          <p:nvPr/>
        </p:nvSpPr>
        <p:spPr>
          <a:xfrm>
            <a:off x="6876144" y="3077029"/>
            <a:ext cx="1190171" cy="1190171"/>
          </a:xfrm>
          <a:prstGeom prst="ellipse">
            <a:avLst/>
          </a:prstGeom>
          <a:solidFill>
            <a:schemeClr val="bg1"/>
          </a:solidFill>
          <a:ln>
            <a:solidFill>
              <a:srgbClr val="2E72F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矩形 44"/>
          <p:cNvSpPr/>
          <p:nvPr/>
        </p:nvSpPr>
        <p:spPr>
          <a:xfrm>
            <a:off x="9049659" y="1870341"/>
            <a:ext cx="2344057" cy="963168"/>
          </a:xfrm>
          <a:prstGeom prst="rect">
            <a:avLst/>
          </a:prstGeom>
        </p:spPr>
        <p:txBody>
          <a:bodyPr wrap="square">
            <a:spAutoFit/>
          </a:bodyPr>
          <a:lstStyle/>
          <a:p>
            <a:pPr algn="ctr">
              <a:lnSpc>
                <a:spcPct val="130000"/>
              </a:lnSpc>
              <a:spcBef>
                <a:spcPts val="600"/>
              </a:spcBef>
            </a:pPr>
            <a:r>
              <a:rPr altLang="zh-CN" lang="en-US" sz="1100">
                <a:solidFill>
                  <a:schemeClr val="tx1">
                    <a:lumMod val="85000"/>
                    <a:lumOff val="15000"/>
                  </a:schemeClr>
                </a:solidFill>
              </a:rPr>
              <a:t>consectetur adipisicing elit, sed eiusmod tempor incididunt ut labore et dolore magna aliqua.  enim ad minim veniam.</a:t>
            </a:r>
          </a:p>
        </p:txBody>
      </p:sp>
      <p:sp>
        <p:nvSpPr>
          <p:cNvPr id="46" name="矩形 45"/>
          <p:cNvSpPr/>
          <p:nvPr/>
        </p:nvSpPr>
        <p:spPr>
          <a:xfrm>
            <a:off x="9049659" y="1389211"/>
            <a:ext cx="2344057" cy="396240"/>
          </a:xfrm>
          <a:prstGeom prst="rect">
            <a:avLst/>
          </a:prstGeom>
        </p:spPr>
        <p:txBody>
          <a:bodyPr wrap="square">
            <a:spAutoFit/>
          </a:bodyPr>
          <a:lstStyle/>
          <a:p>
            <a:pPr algn="ctr">
              <a:spcBef>
                <a:spcPts val="600"/>
              </a:spcBef>
            </a:pPr>
            <a:r>
              <a:rPr altLang="zh-CN" b="1" lang="en-US" sz="2000">
                <a:solidFill>
                  <a:schemeClr val="tx1">
                    <a:lumMod val="85000"/>
                    <a:lumOff val="15000"/>
                  </a:schemeClr>
                </a:solidFill>
              </a:rPr>
              <a:t>KEY WORD</a:t>
            </a:r>
          </a:p>
        </p:txBody>
      </p:sp>
      <p:sp>
        <p:nvSpPr>
          <p:cNvPr id="47" name="椭圆 46"/>
          <p:cNvSpPr/>
          <p:nvPr/>
        </p:nvSpPr>
        <p:spPr>
          <a:xfrm>
            <a:off x="9626602" y="3077029"/>
            <a:ext cx="1190171" cy="1190171"/>
          </a:xfrm>
          <a:prstGeom prst="ellipse">
            <a:avLst/>
          </a:prstGeom>
          <a:solidFill>
            <a:srgbClr val="2E72F1"/>
          </a:solidFill>
          <a:ln>
            <a:solidFill>
              <a:srgbClr val="2E72F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6" name="组合 15"/>
          <p:cNvGrpSpPr/>
          <p:nvPr/>
        </p:nvGrpSpPr>
        <p:grpSpPr>
          <a:xfrm>
            <a:off x="9954438" y="3375170"/>
            <a:ext cx="534497" cy="593888"/>
            <a:chOff x="9859963" y="1839912"/>
            <a:chExt cx="342900" cy="381000"/>
          </a:xfrm>
        </p:grpSpPr>
        <p:sp>
          <p:nvSpPr>
            <p:cNvPr id="17" name="Freeform 42"/>
            <p:cNvSpPr/>
            <p:nvPr/>
          </p:nvSpPr>
          <p:spPr bwMode="auto">
            <a:xfrm>
              <a:off x="9859963" y="2144712"/>
              <a:ext cx="342900" cy="76200"/>
            </a:xfrm>
            <a:custGeom>
              <a:gdLst>
                <a:gd fmla="*/ 216 w 216" name="T0"/>
                <a:gd fmla="*/ 0 h 48" name="T1"/>
                <a:gd fmla="*/ 216 w 216" name="T2"/>
                <a:gd fmla="*/ 48 h 48" name="T3"/>
                <a:gd fmla="*/ 0 w 216" name="T4"/>
                <a:gd fmla="*/ 48 h 48" name="T5"/>
                <a:gd fmla="*/ 0 w 216" name="T6"/>
                <a:gd fmla="*/ 0 h 48" name="T7"/>
              </a:gdLst>
              <a:cxnLst>
                <a:cxn ang="0">
                  <a:pos x="T0" y="T1"/>
                </a:cxn>
                <a:cxn ang="0">
                  <a:pos x="T2" y="T3"/>
                </a:cxn>
                <a:cxn ang="0">
                  <a:pos x="T4" y="T5"/>
                </a:cxn>
                <a:cxn ang="0">
                  <a:pos x="T6" y="T7"/>
                </a:cxn>
              </a:cxnLst>
              <a:rect b="b" l="0" r="r" t="0"/>
              <a:pathLst>
                <a:path h="48" w="216">
                  <a:moveTo>
                    <a:pt x="216" y="0"/>
                  </a:moveTo>
                  <a:lnTo>
                    <a:pt x="216" y="48"/>
                  </a:lnTo>
                  <a:lnTo>
                    <a:pt x="0" y="48"/>
                  </a:lnTo>
                  <a:lnTo>
                    <a:pt x="0" y="0"/>
                  </a:lnTo>
                </a:path>
              </a:pathLst>
            </a:custGeom>
            <a:noFill/>
            <a:ln cap="rnd" w="2540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18" name="Freeform 43"/>
            <p:cNvSpPr/>
            <p:nvPr/>
          </p:nvSpPr>
          <p:spPr bwMode="auto">
            <a:xfrm>
              <a:off x="9932988" y="2046287"/>
              <a:ext cx="196850" cy="98425"/>
            </a:xfrm>
            <a:custGeom>
              <a:gdLst>
                <a:gd fmla="*/ 0 w 124" name="T0"/>
                <a:gd fmla="*/ 0 h 62" name="T1"/>
                <a:gd fmla="*/ 62 w 124" name="T2"/>
                <a:gd fmla="*/ 62 h 62" name="T3"/>
                <a:gd fmla="*/ 124 w 124" name="T4"/>
                <a:gd fmla="*/ 0 h 62" name="T5"/>
              </a:gdLst>
              <a:cxnLst>
                <a:cxn ang="0">
                  <a:pos x="T0" y="T1"/>
                </a:cxn>
                <a:cxn ang="0">
                  <a:pos x="T2" y="T3"/>
                </a:cxn>
                <a:cxn ang="0">
                  <a:pos x="T4" y="T5"/>
                </a:cxn>
              </a:cxnLst>
              <a:rect b="b" l="0" r="r" t="0"/>
              <a:pathLst>
                <a:path h="62" w="124">
                  <a:moveTo>
                    <a:pt x="0" y="0"/>
                  </a:moveTo>
                  <a:lnTo>
                    <a:pt x="62" y="62"/>
                  </a:lnTo>
                  <a:lnTo>
                    <a:pt x="124" y="0"/>
                  </a:lnTo>
                </a:path>
              </a:pathLst>
            </a:custGeom>
            <a:noFill/>
            <a:ln cap="rnd" w="2540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19" name="Line 44"/>
            <p:cNvSpPr>
              <a:spLocks noChangeShapeType="1"/>
            </p:cNvSpPr>
            <p:nvPr/>
          </p:nvSpPr>
          <p:spPr bwMode="auto">
            <a:xfrm flipH="1">
              <a:off x="10031413" y="1839912"/>
              <a:ext cx="0" cy="304800"/>
            </a:xfrm>
            <a:prstGeom prst="line">
              <a:avLst/>
            </a:prstGeom>
            <a:noFill/>
            <a:ln cap="rnd" w="2540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20" name="Freeform 88"/>
          <p:cNvSpPr>
            <a:spLocks noEditPoints="1"/>
          </p:cNvSpPr>
          <p:nvPr/>
        </p:nvSpPr>
        <p:spPr bwMode="auto">
          <a:xfrm>
            <a:off x="7293063" y="3375170"/>
            <a:ext cx="356332" cy="593888"/>
          </a:xfrm>
          <a:custGeom>
            <a:gdLst>
              <a:gd fmla="*/ 36 w 72" name="T0"/>
              <a:gd fmla="*/ 0 h 120" name="T1"/>
              <a:gd fmla="*/ 0 w 72" name="T2"/>
              <a:gd fmla="*/ 36 h 120" name="T3"/>
              <a:gd fmla="*/ 0 w 72" name="T4"/>
              <a:gd fmla="*/ 84 h 120" name="T5"/>
              <a:gd fmla="*/ 36 w 72" name="T6"/>
              <a:gd fmla="*/ 120 h 120" name="T7"/>
              <a:gd fmla="*/ 72 w 72" name="T8"/>
              <a:gd fmla="*/ 84 h 120" name="T9"/>
              <a:gd fmla="*/ 72 w 72" name="T10"/>
              <a:gd fmla="*/ 36 h 120" name="T11"/>
              <a:gd fmla="*/ 36 w 72" name="T12"/>
              <a:gd fmla="*/ 0 h 120" name="T13"/>
              <a:gd fmla="*/ 43 w 72" name="T14"/>
              <a:gd fmla="*/ 41 h 120" name="T15"/>
              <a:gd fmla="*/ 37 w 72" name="T16"/>
              <a:gd fmla="*/ 47 h 120" name="T17"/>
              <a:gd fmla="*/ 31 w 72" name="T18"/>
              <a:gd fmla="*/ 41 h 120" name="T19"/>
              <a:gd fmla="*/ 31 w 72" name="T20"/>
              <a:gd fmla="*/ 29 h 120" name="T21"/>
              <a:gd fmla="*/ 37 w 72" name="T22"/>
              <a:gd fmla="*/ 23 h 120" name="T23"/>
              <a:gd fmla="*/ 43 w 72" name="T24"/>
              <a:gd fmla="*/ 29 h 120" name="T25"/>
              <a:gd fmla="*/ 43 w 72" name="T26"/>
              <a:gd fmla="*/ 41 h 12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20" w="72">
                <a:moveTo>
                  <a:pt x="36" y="0"/>
                </a:moveTo>
                <a:cubicBezTo>
                  <a:pt x="17" y="0"/>
                  <a:pt x="0" y="16"/>
                  <a:pt x="0" y="36"/>
                </a:cubicBezTo>
                <a:cubicBezTo>
                  <a:pt x="0" y="84"/>
                  <a:pt x="0" y="84"/>
                  <a:pt x="0" y="84"/>
                </a:cubicBezTo>
                <a:cubicBezTo>
                  <a:pt x="0" y="104"/>
                  <a:pt x="17" y="120"/>
                  <a:pt x="36" y="120"/>
                </a:cubicBezTo>
                <a:cubicBezTo>
                  <a:pt x="56" y="120"/>
                  <a:pt x="72" y="104"/>
                  <a:pt x="72" y="84"/>
                </a:cubicBezTo>
                <a:cubicBezTo>
                  <a:pt x="72" y="36"/>
                  <a:pt x="72" y="36"/>
                  <a:pt x="72" y="36"/>
                </a:cubicBezTo>
                <a:cubicBezTo>
                  <a:pt x="72" y="16"/>
                  <a:pt x="56" y="0"/>
                  <a:pt x="36" y="0"/>
                </a:cubicBezTo>
                <a:close/>
                <a:moveTo>
                  <a:pt x="43" y="41"/>
                </a:moveTo>
                <a:cubicBezTo>
                  <a:pt x="43" y="44"/>
                  <a:pt x="40" y="47"/>
                  <a:pt x="37" y="47"/>
                </a:cubicBezTo>
                <a:cubicBezTo>
                  <a:pt x="34" y="47"/>
                  <a:pt x="31" y="44"/>
                  <a:pt x="31" y="41"/>
                </a:cubicBezTo>
                <a:cubicBezTo>
                  <a:pt x="31" y="29"/>
                  <a:pt x="31" y="29"/>
                  <a:pt x="31" y="29"/>
                </a:cubicBezTo>
                <a:cubicBezTo>
                  <a:pt x="31" y="25"/>
                  <a:pt x="34" y="23"/>
                  <a:pt x="37" y="23"/>
                </a:cubicBezTo>
                <a:cubicBezTo>
                  <a:pt x="40" y="23"/>
                  <a:pt x="43" y="25"/>
                  <a:pt x="43" y="29"/>
                </a:cubicBezTo>
                <a:lnTo>
                  <a:pt x="43" y="41"/>
                </a:lnTo>
                <a:close/>
              </a:path>
            </a:pathLst>
          </a:custGeom>
          <a:noFill/>
          <a:ln cap="rnd" w="25400">
            <a:solidFill>
              <a:schemeClr val="tx1">
                <a:lumMod val="85000"/>
                <a:lumOff val="1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21" name="Freeform 95"/>
          <p:cNvSpPr/>
          <p:nvPr/>
        </p:nvSpPr>
        <p:spPr bwMode="auto">
          <a:xfrm>
            <a:off x="4423828" y="3375170"/>
            <a:ext cx="593886" cy="593888"/>
          </a:xfrm>
          <a:custGeom>
            <a:gdLst>
              <a:gd fmla="*/ 134 w 240" name="T0"/>
              <a:gd fmla="*/ 240 h 240" name="T1"/>
              <a:gd fmla="*/ 240 w 240" name="T2"/>
              <a:gd fmla="*/ 0 h 240" name="T3"/>
              <a:gd fmla="*/ 0 w 240" name="T4"/>
              <a:gd fmla="*/ 106 h 240" name="T5"/>
              <a:gd fmla="*/ 118 w 240" name="T6"/>
              <a:gd fmla="*/ 122 h 240" name="T7"/>
              <a:gd fmla="*/ 134 w 240" name="T8"/>
              <a:gd fmla="*/ 240 h 240" name="T9"/>
            </a:gdLst>
            <a:cxnLst>
              <a:cxn ang="0">
                <a:pos x="T0" y="T1"/>
              </a:cxn>
              <a:cxn ang="0">
                <a:pos x="T2" y="T3"/>
              </a:cxn>
              <a:cxn ang="0">
                <a:pos x="T4" y="T5"/>
              </a:cxn>
              <a:cxn ang="0">
                <a:pos x="T6" y="T7"/>
              </a:cxn>
              <a:cxn ang="0">
                <a:pos x="T8" y="T9"/>
              </a:cxn>
            </a:cxnLst>
            <a:rect b="b" l="0" r="r" t="0"/>
            <a:pathLst>
              <a:path h="240" w="240">
                <a:moveTo>
                  <a:pt x="134" y="240"/>
                </a:moveTo>
                <a:lnTo>
                  <a:pt x="240" y="0"/>
                </a:lnTo>
                <a:lnTo>
                  <a:pt x="0" y="106"/>
                </a:lnTo>
                <a:lnTo>
                  <a:pt x="118" y="122"/>
                </a:lnTo>
                <a:lnTo>
                  <a:pt x="134" y="240"/>
                </a:lnTo>
                <a:close/>
              </a:path>
            </a:pathLst>
          </a:custGeom>
          <a:noFill/>
          <a:ln cap="rnd" w="25400">
            <a:solidFill>
              <a:schemeClr val="tx1">
                <a:lumMod val="85000"/>
                <a:lumOff val="1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grpSp>
        <p:nvGrpSpPr>
          <p:cNvPr id="22" name="组合 21"/>
          <p:cNvGrpSpPr/>
          <p:nvPr/>
        </p:nvGrpSpPr>
        <p:grpSpPr>
          <a:xfrm>
            <a:off x="1673370" y="3437034"/>
            <a:ext cx="593886" cy="470161"/>
            <a:chOff x="7591425" y="4687888"/>
            <a:chExt cx="381000" cy="301625"/>
          </a:xfrm>
        </p:grpSpPr>
        <p:sp>
          <p:nvSpPr>
            <p:cNvPr id="23" name="Freeform 113"/>
            <p:cNvSpPr/>
            <p:nvPr/>
          </p:nvSpPr>
          <p:spPr bwMode="auto">
            <a:xfrm>
              <a:off x="7591425" y="4687888"/>
              <a:ext cx="361950" cy="301625"/>
            </a:xfrm>
            <a:custGeom>
              <a:gdLst>
                <a:gd fmla="*/ 67 w 114" name="T0"/>
                <a:gd fmla="*/ 88 h 95" name="T1"/>
                <a:gd fmla="*/ 57 w 114" name="T2"/>
                <a:gd fmla="*/ 88 h 95" name="T3"/>
                <a:gd fmla="*/ 37 w 114" name="T4"/>
                <a:gd fmla="*/ 86 h 95" name="T5"/>
                <a:gd fmla="*/ 19 w 114" name="T6"/>
                <a:gd fmla="*/ 94 h 95" name="T7"/>
                <a:gd fmla="*/ 21 w 114" name="T8"/>
                <a:gd fmla="*/ 79 h 95" name="T9"/>
                <a:gd fmla="*/ 0 w 114" name="T10"/>
                <a:gd fmla="*/ 44 h 95" name="T11"/>
                <a:gd fmla="*/ 57 w 114" name="T12"/>
                <a:gd fmla="*/ 0 h 95" name="T13"/>
                <a:gd fmla="*/ 114 w 114" name="T14"/>
                <a:gd fmla="*/ 44 h 9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5" w="114">
                  <a:moveTo>
                    <a:pt x="67" y="88"/>
                  </a:moveTo>
                  <a:cubicBezTo>
                    <a:pt x="64" y="88"/>
                    <a:pt x="60" y="88"/>
                    <a:pt x="57" y="88"/>
                  </a:cubicBezTo>
                  <a:cubicBezTo>
                    <a:pt x="51" y="88"/>
                    <a:pt x="42" y="87"/>
                    <a:pt x="37" y="86"/>
                  </a:cubicBezTo>
                  <a:cubicBezTo>
                    <a:pt x="33" y="85"/>
                    <a:pt x="29" y="95"/>
                    <a:pt x="19" y="94"/>
                  </a:cubicBezTo>
                  <a:cubicBezTo>
                    <a:pt x="19" y="94"/>
                    <a:pt x="28" y="82"/>
                    <a:pt x="21" y="79"/>
                  </a:cubicBezTo>
                  <a:cubicBezTo>
                    <a:pt x="8" y="71"/>
                    <a:pt x="0" y="58"/>
                    <a:pt x="0" y="44"/>
                  </a:cubicBezTo>
                  <a:cubicBezTo>
                    <a:pt x="0" y="20"/>
                    <a:pt x="26" y="0"/>
                    <a:pt x="57" y="0"/>
                  </a:cubicBezTo>
                  <a:cubicBezTo>
                    <a:pt x="89" y="0"/>
                    <a:pt x="114" y="20"/>
                    <a:pt x="114" y="44"/>
                  </a:cubicBezTo>
                </a:path>
              </a:pathLst>
            </a:custGeom>
            <a:noFill/>
            <a:ln cap="rnd" w="25400">
              <a:solidFill>
                <a:schemeClr val="tx1">
                  <a:lumMod val="85000"/>
                  <a:lumOff val="1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24" name="Freeform 114"/>
            <p:cNvSpPr/>
            <p:nvPr/>
          </p:nvSpPr>
          <p:spPr bwMode="auto">
            <a:xfrm>
              <a:off x="7731125" y="4786313"/>
              <a:ext cx="241300" cy="203200"/>
            </a:xfrm>
            <a:custGeom>
              <a:gdLst>
                <a:gd fmla="*/ 0 w 76" name="T0"/>
                <a:gd fmla="*/ 30 h 64" name="T1"/>
                <a:gd fmla="*/ 38 w 76" name="T2"/>
                <a:gd fmla="*/ 59 h 64" name="T3"/>
                <a:gd fmla="*/ 52 w 76" name="T4"/>
                <a:gd fmla="*/ 58 h 64" name="T5"/>
                <a:gd fmla="*/ 64 w 76" name="T6"/>
                <a:gd fmla="*/ 63 h 64" name="T7"/>
                <a:gd fmla="*/ 62 w 76" name="T8"/>
                <a:gd fmla="*/ 53 h 64" name="T9"/>
                <a:gd fmla="*/ 76 w 76" name="T10"/>
                <a:gd fmla="*/ 30 h 64" name="T11"/>
                <a:gd fmla="*/ 38 w 76" name="T12"/>
                <a:gd fmla="*/ 0 h 64" name="T13"/>
                <a:gd fmla="*/ 0 w 76" name="T14"/>
                <a:gd fmla="*/ 30 h 6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4" w="76">
                  <a:moveTo>
                    <a:pt x="0" y="30"/>
                  </a:moveTo>
                  <a:cubicBezTo>
                    <a:pt x="0" y="46"/>
                    <a:pt x="17" y="59"/>
                    <a:pt x="38" y="59"/>
                  </a:cubicBezTo>
                  <a:cubicBezTo>
                    <a:pt x="42" y="59"/>
                    <a:pt x="48" y="58"/>
                    <a:pt x="52" y="58"/>
                  </a:cubicBezTo>
                  <a:cubicBezTo>
                    <a:pt x="54" y="57"/>
                    <a:pt x="57" y="64"/>
                    <a:pt x="64" y="63"/>
                  </a:cubicBezTo>
                  <a:cubicBezTo>
                    <a:pt x="64" y="63"/>
                    <a:pt x="58" y="55"/>
                    <a:pt x="62" y="53"/>
                  </a:cubicBezTo>
                  <a:cubicBezTo>
                    <a:pt x="71" y="47"/>
                    <a:pt x="76" y="39"/>
                    <a:pt x="76" y="30"/>
                  </a:cubicBezTo>
                  <a:cubicBezTo>
                    <a:pt x="76" y="13"/>
                    <a:pt x="59" y="0"/>
                    <a:pt x="38" y="0"/>
                  </a:cubicBezTo>
                  <a:cubicBezTo>
                    <a:pt x="17" y="0"/>
                    <a:pt x="0" y="13"/>
                    <a:pt x="0" y="30"/>
                  </a:cubicBezTo>
                  <a:close/>
                </a:path>
              </a:pathLst>
            </a:custGeom>
            <a:noFill/>
            <a:ln cap="rnd" w="25400">
              <a:solidFill>
                <a:schemeClr val="tx1">
                  <a:lumMod val="85000"/>
                  <a:lumOff val="1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grpSp>
    </p:spTree>
    <p:extLst>
      <p:ext uri="{BB962C8B-B14F-4D97-AF65-F5344CB8AC3E}">
        <p14:creationId val="2223534520"/>
      </p:ext>
    </p:extLst>
  </p:cSld>
  <p:clrMapOvr>
    <a:masterClrMapping/>
  </p:clrMapOvr>
  <p:transition spd="slow">
    <p:push dir="u"/>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4" name="组合 13"/>
          <p:cNvGrpSpPr/>
          <p:nvPr/>
        </p:nvGrpSpPr>
        <p:grpSpPr>
          <a:xfrm>
            <a:off x="0" y="1866223"/>
            <a:ext cx="12191999" cy="2663371"/>
            <a:chOff x="698044" y="1752596"/>
            <a:chExt cx="12118071" cy="2663371"/>
          </a:xfrm>
        </p:grpSpPr>
        <p:sp>
          <p:nvSpPr>
            <p:cNvPr id="7" name="梯形 6"/>
            <p:cNvSpPr/>
            <p:nvPr/>
          </p:nvSpPr>
          <p:spPr>
            <a:xfrm rot="16200000">
              <a:off x="8517209" y="117061"/>
              <a:ext cx="2663371" cy="5934441"/>
            </a:xfrm>
            <a:prstGeom prst="trapezoid">
              <a:avLst>
                <a:gd fmla="val 24551" name="adj"/>
              </a:avLst>
            </a:prstGeom>
            <a:gradFill>
              <a:gsLst>
                <a:gs pos="0">
                  <a:srgbClr val="2E72F1">
                    <a:alpha val="39000"/>
                  </a:srgb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梯形 20"/>
            <p:cNvSpPr/>
            <p:nvPr/>
          </p:nvSpPr>
          <p:spPr>
            <a:xfrm flipH="1" rot="5400000">
              <a:off x="2333579" y="117061"/>
              <a:ext cx="2663371" cy="5934441"/>
            </a:xfrm>
            <a:prstGeom prst="trapezoid">
              <a:avLst>
                <a:gd fmla="val 24551" name="adj"/>
              </a:avLst>
            </a:prstGeom>
            <a:gradFill>
              <a:gsLst>
                <a:gs pos="0">
                  <a:srgbClr val="2E72F1">
                    <a:alpha val="39000"/>
                  </a:srgb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 name="椭圆 1"/>
          <p:cNvSpPr/>
          <p:nvPr/>
        </p:nvSpPr>
        <p:spPr>
          <a:xfrm>
            <a:off x="5029200" y="2104569"/>
            <a:ext cx="2133600" cy="2133600"/>
          </a:xfrm>
          <a:prstGeom prst="ellipse">
            <a:avLst/>
          </a:pr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Freeform 51"/>
          <p:cNvSpPr/>
          <p:nvPr/>
        </p:nvSpPr>
        <p:spPr bwMode="auto">
          <a:xfrm>
            <a:off x="5753978" y="2577046"/>
            <a:ext cx="684044" cy="649845"/>
          </a:xfrm>
          <a:custGeom>
            <a:gdLst>
              <a:gd fmla="*/ 154 w 240" name="T0"/>
              <a:gd fmla="*/ 78 h 228" name="T1"/>
              <a:gd fmla="*/ 120 w 240" name="T2"/>
              <a:gd fmla="*/ 0 h 228" name="T3"/>
              <a:gd fmla="*/ 86 w 240" name="T4"/>
              <a:gd fmla="*/ 78 h 228" name="T5"/>
              <a:gd fmla="*/ 0 w 240" name="T6"/>
              <a:gd fmla="*/ 86 h 228" name="T7"/>
              <a:gd fmla="*/ 66 w 240" name="T8"/>
              <a:gd fmla="*/ 142 h 228" name="T9"/>
              <a:gd fmla="*/ 46 w 240" name="T10"/>
              <a:gd fmla="*/ 228 h 228" name="T11"/>
              <a:gd fmla="*/ 120 w 240" name="T12"/>
              <a:gd fmla="*/ 182 h 228" name="T13"/>
              <a:gd fmla="*/ 194 w 240" name="T14"/>
              <a:gd fmla="*/ 228 h 228" name="T15"/>
              <a:gd fmla="*/ 174 w 240" name="T16"/>
              <a:gd fmla="*/ 142 h 228" name="T17"/>
              <a:gd fmla="*/ 240 w 240" name="T18"/>
              <a:gd fmla="*/ 86 h 228" name="T19"/>
              <a:gd fmla="*/ 154 w 240" name="T20"/>
              <a:gd fmla="*/ 78 h 22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28" w="240">
                <a:moveTo>
                  <a:pt x="154" y="78"/>
                </a:moveTo>
                <a:lnTo>
                  <a:pt x="120" y="0"/>
                </a:lnTo>
                <a:lnTo>
                  <a:pt x="86" y="78"/>
                </a:lnTo>
                <a:lnTo>
                  <a:pt x="0" y="86"/>
                </a:lnTo>
                <a:lnTo>
                  <a:pt x="66" y="142"/>
                </a:lnTo>
                <a:lnTo>
                  <a:pt x="46" y="228"/>
                </a:lnTo>
                <a:lnTo>
                  <a:pt x="120" y="182"/>
                </a:lnTo>
                <a:lnTo>
                  <a:pt x="194" y="228"/>
                </a:lnTo>
                <a:lnTo>
                  <a:pt x="174" y="142"/>
                </a:lnTo>
                <a:lnTo>
                  <a:pt x="240" y="86"/>
                </a:lnTo>
                <a:lnTo>
                  <a:pt x="154" y="78"/>
                </a:lnTo>
                <a:close/>
              </a:path>
            </a:pathLst>
          </a:custGeom>
          <a:noFill/>
          <a:ln cap="rnd" w="2540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5" name="矩形 4"/>
          <p:cNvSpPr/>
          <p:nvPr/>
        </p:nvSpPr>
        <p:spPr>
          <a:xfrm>
            <a:off x="4923972" y="4797732"/>
            <a:ext cx="2344057" cy="963168"/>
          </a:xfrm>
          <a:prstGeom prst="rect">
            <a:avLst/>
          </a:prstGeom>
        </p:spPr>
        <p:txBody>
          <a:bodyPr wrap="square">
            <a:spAutoFit/>
          </a:bodyPr>
          <a:lstStyle/>
          <a:p>
            <a:pPr algn="ctr">
              <a:lnSpc>
                <a:spcPct val="130000"/>
              </a:lnSpc>
              <a:spcBef>
                <a:spcPts val="600"/>
              </a:spcBef>
            </a:pPr>
            <a:r>
              <a:rPr altLang="zh-CN" lang="en-US" sz="1100">
                <a:solidFill>
                  <a:schemeClr val="tx1">
                    <a:lumMod val="85000"/>
                    <a:lumOff val="15000"/>
                  </a:schemeClr>
                </a:solidFill>
              </a:rPr>
              <a:t>consectetur adipisicing elit, sed eiusmod tempor incididunt ut labore et dolore magna aliqua.  enim ad minim veniam.</a:t>
            </a:r>
          </a:p>
        </p:txBody>
      </p:sp>
      <p:sp>
        <p:nvSpPr>
          <p:cNvPr id="3" name="文本框 2"/>
          <p:cNvSpPr txBox="1"/>
          <p:nvPr/>
        </p:nvSpPr>
        <p:spPr>
          <a:xfrm>
            <a:off x="5527575" y="3361207"/>
            <a:ext cx="1273492" cy="518160"/>
          </a:xfrm>
          <a:prstGeom prst="rect">
            <a:avLst/>
          </a:prstGeom>
          <a:noFill/>
        </p:spPr>
        <p:txBody>
          <a:bodyPr rtlCol="0" wrap="none">
            <a:spAutoFit/>
          </a:bodyPr>
          <a:lstStyle/>
          <a:p>
            <a:r>
              <a:rPr altLang="zh-CN" lang="en-US" sz="2800">
                <a:solidFill>
                  <a:schemeClr val="bg1"/>
                </a:solidFill>
                <a:latin typeface="+mj-lt"/>
              </a:rPr>
              <a:t>81,342</a:t>
            </a:r>
          </a:p>
        </p:txBody>
      </p:sp>
      <p:sp>
        <p:nvSpPr>
          <p:cNvPr id="23" name="椭圆 22"/>
          <p:cNvSpPr/>
          <p:nvPr/>
        </p:nvSpPr>
        <p:spPr>
          <a:xfrm>
            <a:off x="1030517" y="2960912"/>
            <a:ext cx="420914" cy="420914"/>
          </a:xfrm>
          <a:prstGeom prst="ellipse">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solidFill>
                  <a:schemeClr val="tx1">
                    <a:lumMod val="85000"/>
                    <a:lumOff val="15000"/>
                  </a:schemeClr>
                </a:solidFill>
              </a:rPr>
              <a:t>3</a:t>
            </a:r>
          </a:p>
        </p:txBody>
      </p:sp>
      <p:sp>
        <p:nvSpPr>
          <p:cNvPr id="25" name="椭圆 24"/>
          <p:cNvSpPr/>
          <p:nvPr/>
        </p:nvSpPr>
        <p:spPr>
          <a:xfrm>
            <a:off x="2489436" y="2963215"/>
            <a:ext cx="420914" cy="420914"/>
          </a:xfrm>
          <a:prstGeom prst="ellipse">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solidFill>
                  <a:schemeClr val="tx1">
                    <a:lumMod val="85000"/>
                    <a:lumOff val="15000"/>
                  </a:schemeClr>
                </a:solidFill>
              </a:rPr>
              <a:t>2</a:t>
            </a:r>
          </a:p>
        </p:txBody>
      </p:sp>
      <p:sp>
        <p:nvSpPr>
          <p:cNvPr id="26" name="椭圆 25"/>
          <p:cNvSpPr/>
          <p:nvPr/>
        </p:nvSpPr>
        <p:spPr>
          <a:xfrm>
            <a:off x="3948356" y="2965518"/>
            <a:ext cx="420914" cy="420914"/>
          </a:xfrm>
          <a:prstGeom prst="ellipse">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solidFill>
                  <a:schemeClr val="tx1">
                    <a:lumMod val="85000"/>
                    <a:lumOff val="15000"/>
                  </a:schemeClr>
                </a:solidFill>
              </a:rPr>
              <a:t>1</a:t>
            </a:r>
          </a:p>
        </p:txBody>
      </p:sp>
      <p:sp>
        <p:nvSpPr>
          <p:cNvPr id="27" name="椭圆 26"/>
          <p:cNvSpPr/>
          <p:nvPr/>
        </p:nvSpPr>
        <p:spPr>
          <a:xfrm>
            <a:off x="7887578" y="2960912"/>
            <a:ext cx="420914" cy="420914"/>
          </a:xfrm>
          <a:prstGeom prst="ellipse">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solidFill>
                  <a:schemeClr val="tx1">
                    <a:lumMod val="85000"/>
                    <a:lumOff val="15000"/>
                  </a:schemeClr>
                </a:solidFill>
              </a:rPr>
              <a:t>1</a:t>
            </a:r>
          </a:p>
        </p:txBody>
      </p:sp>
      <p:sp>
        <p:nvSpPr>
          <p:cNvPr id="28" name="椭圆 27"/>
          <p:cNvSpPr/>
          <p:nvPr/>
        </p:nvSpPr>
        <p:spPr>
          <a:xfrm>
            <a:off x="9346497" y="2963215"/>
            <a:ext cx="420914" cy="420914"/>
          </a:xfrm>
          <a:prstGeom prst="ellipse">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solidFill>
                  <a:schemeClr val="tx1">
                    <a:lumMod val="85000"/>
                    <a:lumOff val="15000"/>
                  </a:schemeClr>
                </a:solidFill>
              </a:rPr>
              <a:t>2</a:t>
            </a:r>
          </a:p>
        </p:txBody>
      </p:sp>
      <p:sp>
        <p:nvSpPr>
          <p:cNvPr id="29" name="椭圆 28"/>
          <p:cNvSpPr/>
          <p:nvPr/>
        </p:nvSpPr>
        <p:spPr>
          <a:xfrm>
            <a:off x="10805417" y="2965518"/>
            <a:ext cx="420914" cy="420914"/>
          </a:xfrm>
          <a:prstGeom prst="ellipse">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solidFill>
                  <a:schemeClr val="tx1">
                    <a:lumMod val="85000"/>
                    <a:lumOff val="15000"/>
                  </a:schemeClr>
                </a:solidFill>
              </a:rPr>
              <a:t>3</a:t>
            </a:r>
          </a:p>
        </p:txBody>
      </p:sp>
      <p:sp>
        <p:nvSpPr>
          <p:cNvPr id="30" name="矩形 29"/>
          <p:cNvSpPr/>
          <p:nvPr/>
        </p:nvSpPr>
        <p:spPr>
          <a:xfrm>
            <a:off x="366106" y="2103754"/>
            <a:ext cx="1723951" cy="745236"/>
          </a:xfrm>
          <a:prstGeom prst="rect">
            <a:avLst/>
          </a:prstGeom>
        </p:spPr>
        <p:txBody>
          <a:bodyPr wrap="square">
            <a:spAutoFit/>
          </a:bodyPr>
          <a:lstStyle/>
          <a:p>
            <a:pPr algn="ctr">
              <a:lnSpc>
                <a:spcPct val="130000"/>
              </a:lnSpc>
              <a:spcBef>
                <a:spcPts val="600"/>
              </a:spcBef>
            </a:pPr>
            <a:r>
              <a:rPr altLang="zh-CN" lang="en-US" sz="1100">
                <a:solidFill>
                  <a:schemeClr val="tx1">
                    <a:lumMod val="85000"/>
                    <a:lumOff val="15000"/>
                  </a:schemeClr>
                </a:solidFill>
              </a:rPr>
              <a:t>incididunt ut labore et dolore magna aliqua.  enim ad minim veniam.</a:t>
            </a:r>
          </a:p>
        </p:txBody>
      </p:sp>
      <p:sp>
        <p:nvSpPr>
          <p:cNvPr id="31" name="矩形 30"/>
          <p:cNvSpPr/>
          <p:nvPr/>
        </p:nvSpPr>
        <p:spPr>
          <a:xfrm>
            <a:off x="366106" y="1724223"/>
            <a:ext cx="1723951" cy="365760"/>
          </a:xfrm>
          <a:prstGeom prst="rect">
            <a:avLst/>
          </a:prstGeom>
        </p:spPr>
        <p:txBody>
          <a:bodyPr wrap="square">
            <a:spAutoFit/>
          </a:bodyPr>
          <a:lstStyle/>
          <a:p>
            <a:pPr algn="ctr">
              <a:spcBef>
                <a:spcPts val="600"/>
              </a:spcBef>
            </a:pPr>
            <a:r>
              <a:rPr altLang="zh-CN" b="1" lang="en-US">
                <a:solidFill>
                  <a:schemeClr val="tx1">
                    <a:lumMod val="85000"/>
                    <a:lumOff val="15000"/>
                  </a:schemeClr>
                </a:solidFill>
              </a:rPr>
              <a:t>KEY WORD</a:t>
            </a:r>
          </a:p>
        </p:txBody>
      </p:sp>
      <p:cxnSp>
        <p:nvCxnSpPr>
          <p:cNvPr id="32" name="直接箭头连接符 31"/>
          <p:cNvCxnSpPr>
            <a:stCxn id="26" idx="2"/>
            <a:endCxn id="25" idx="6"/>
          </p:cNvCxnSpPr>
          <p:nvPr/>
        </p:nvCxnSpPr>
        <p:spPr>
          <a:xfrm flipH="1" flipV="1">
            <a:off x="2910350" y="3173672"/>
            <a:ext cx="1038006" cy="2303"/>
          </a:xfrm>
          <a:prstGeom prst="straightConnector1">
            <a:avLst/>
          </a:prstGeom>
          <a:ln w="28575">
            <a:solidFill>
              <a:schemeClr val="tx1">
                <a:lumMod val="75000"/>
                <a:lumOff val="25000"/>
              </a:schemeClr>
            </a:solidFill>
            <a:headEnd len="med" type="none" w="med"/>
            <a:tailEnd len="med" type="arrow" w="med"/>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a:stCxn id="25" idx="2"/>
            <a:endCxn id="23" idx="6"/>
          </p:cNvCxnSpPr>
          <p:nvPr/>
        </p:nvCxnSpPr>
        <p:spPr>
          <a:xfrm flipH="1" flipV="1">
            <a:off x="1451431" y="3171369"/>
            <a:ext cx="1038005" cy="2303"/>
          </a:xfrm>
          <a:prstGeom prst="straightConnector1">
            <a:avLst/>
          </a:prstGeom>
          <a:ln w="28575">
            <a:solidFill>
              <a:schemeClr val="tx1">
                <a:lumMod val="75000"/>
                <a:lumOff val="25000"/>
              </a:schemeClr>
            </a:solidFill>
            <a:headEnd len="med" type="none" w="med"/>
            <a:tailEnd len="med" type="arrow" w="med"/>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p:nvPr/>
        </p:nvCxnSpPr>
        <p:spPr>
          <a:xfrm flipH="1" flipV="1">
            <a:off x="9767411" y="3169066"/>
            <a:ext cx="1038006" cy="2303"/>
          </a:xfrm>
          <a:prstGeom prst="straightConnector1">
            <a:avLst/>
          </a:prstGeom>
          <a:ln w="28575">
            <a:solidFill>
              <a:schemeClr val="tx1">
                <a:lumMod val="75000"/>
                <a:lumOff val="25000"/>
              </a:schemeClr>
            </a:solidFill>
            <a:headEnd len="med" type="arrow" w="med"/>
            <a:tailEnd len="med" type="none" w="med"/>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flipH="1" flipV="1">
            <a:off x="8308492" y="3166763"/>
            <a:ext cx="1038005" cy="2303"/>
          </a:xfrm>
          <a:prstGeom prst="straightConnector1">
            <a:avLst/>
          </a:prstGeom>
          <a:ln w="28575">
            <a:solidFill>
              <a:schemeClr val="tx1">
                <a:lumMod val="75000"/>
                <a:lumOff val="25000"/>
              </a:schemeClr>
            </a:solidFill>
            <a:headEnd len="med" type="arrow" w="med"/>
            <a:tailEnd len="med" type="none" w="med"/>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3287383" y="2101213"/>
            <a:ext cx="1723951" cy="745236"/>
          </a:xfrm>
          <a:prstGeom prst="rect">
            <a:avLst/>
          </a:prstGeom>
        </p:spPr>
        <p:txBody>
          <a:bodyPr wrap="square">
            <a:spAutoFit/>
          </a:bodyPr>
          <a:lstStyle/>
          <a:p>
            <a:pPr algn="ctr">
              <a:lnSpc>
                <a:spcPct val="130000"/>
              </a:lnSpc>
              <a:spcBef>
                <a:spcPts val="600"/>
              </a:spcBef>
            </a:pPr>
            <a:r>
              <a:rPr altLang="zh-CN" lang="en-US" sz="1100">
                <a:solidFill>
                  <a:schemeClr val="tx1">
                    <a:lumMod val="85000"/>
                    <a:lumOff val="15000"/>
                  </a:schemeClr>
                </a:solidFill>
              </a:rPr>
              <a:t>incididunt ut labore et dolore magna aliqua.  enim ad minim veniam.</a:t>
            </a:r>
          </a:p>
        </p:txBody>
      </p:sp>
      <p:sp>
        <p:nvSpPr>
          <p:cNvPr id="41" name="矩形 40"/>
          <p:cNvSpPr/>
          <p:nvPr/>
        </p:nvSpPr>
        <p:spPr>
          <a:xfrm>
            <a:off x="3287383" y="1721682"/>
            <a:ext cx="1723951" cy="365760"/>
          </a:xfrm>
          <a:prstGeom prst="rect">
            <a:avLst/>
          </a:prstGeom>
        </p:spPr>
        <p:txBody>
          <a:bodyPr wrap="square">
            <a:spAutoFit/>
          </a:bodyPr>
          <a:lstStyle/>
          <a:p>
            <a:pPr algn="ctr">
              <a:spcBef>
                <a:spcPts val="600"/>
              </a:spcBef>
            </a:pPr>
            <a:r>
              <a:rPr altLang="zh-CN" b="1" lang="en-US">
                <a:solidFill>
                  <a:schemeClr val="tx1">
                    <a:lumMod val="85000"/>
                    <a:lumOff val="15000"/>
                  </a:schemeClr>
                </a:solidFill>
              </a:rPr>
              <a:t>KEY WORD</a:t>
            </a:r>
          </a:p>
        </p:txBody>
      </p:sp>
      <p:sp>
        <p:nvSpPr>
          <p:cNvPr id="42" name="矩形 41"/>
          <p:cNvSpPr/>
          <p:nvPr/>
        </p:nvSpPr>
        <p:spPr>
          <a:xfrm>
            <a:off x="1850191" y="4026093"/>
            <a:ext cx="1723951" cy="745236"/>
          </a:xfrm>
          <a:prstGeom prst="rect">
            <a:avLst/>
          </a:prstGeom>
        </p:spPr>
        <p:txBody>
          <a:bodyPr wrap="square">
            <a:spAutoFit/>
          </a:bodyPr>
          <a:lstStyle/>
          <a:p>
            <a:pPr algn="ctr">
              <a:lnSpc>
                <a:spcPct val="130000"/>
              </a:lnSpc>
              <a:spcBef>
                <a:spcPts val="600"/>
              </a:spcBef>
            </a:pPr>
            <a:r>
              <a:rPr altLang="zh-CN" lang="en-US" sz="1100">
                <a:solidFill>
                  <a:schemeClr val="tx1">
                    <a:lumMod val="85000"/>
                    <a:lumOff val="15000"/>
                  </a:schemeClr>
                </a:solidFill>
              </a:rPr>
              <a:t>incididunt ut labore et dolore magna aliqua.  enim ad minim veniam.</a:t>
            </a:r>
          </a:p>
        </p:txBody>
      </p:sp>
      <p:sp>
        <p:nvSpPr>
          <p:cNvPr id="43" name="矩形 42"/>
          <p:cNvSpPr/>
          <p:nvPr/>
        </p:nvSpPr>
        <p:spPr>
          <a:xfrm>
            <a:off x="1850191" y="3646562"/>
            <a:ext cx="1723951" cy="365760"/>
          </a:xfrm>
          <a:prstGeom prst="rect">
            <a:avLst/>
          </a:prstGeom>
        </p:spPr>
        <p:txBody>
          <a:bodyPr wrap="square">
            <a:spAutoFit/>
          </a:bodyPr>
          <a:lstStyle/>
          <a:p>
            <a:pPr algn="ctr">
              <a:spcBef>
                <a:spcPts val="600"/>
              </a:spcBef>
            </a:pPr>
            <a:r>
              <a:rPr altLang="zh-CN" b="1" lang="en-US">
                <a:solidFill>
                  <a:schemeClr val="tx1">
                    <a:lumMod val="85000"/>
                    <a:lumOff val="15000"/>
                  </a:schemeClr>
                </a:solidFill>
              </a:rPr>
              <a:t>KEY WORD</a:t>
            </a:r>
          </a:p>
        </p:txBody>
      </p:sp>
      <p:sp>
        <p:nvSpPr>
          <p:cNvPr id="44" name="矩形 43"/>
          <p:cNvSpPr/>
          <p:nvPr/>
        </p:nvSpPr>
        <p:spPr>
          <a:xfrm>
            <a:off x="7218876" y="2111412"/>
            <a:ext cx="1723951" cy="745236"/>
          </a:xfrm>
          <a:prstGeom prst="rect">
            <a:avLst/>
          </a:prstGeom>
        </p:spPr>
        <p:txBody>
          <a:bodyPr wrap="square">
            <a:spAutoFit/>
          </a:bodyPr>
          <a:lstStyle/>
          <a:p>
            <a:pPr algn="ctr">
              <a:lnSpc>
                <a:spcPct val="130000"/>
              </a:lnSpc>
              <a:spcBef>
                <a:spcPts val="600"/>
              </a:spcBef>
            </a:pPr>
            <a:r>
              <a:rPr altLang="zh-CN" lang="en-US" sz="1100">
                <a:solidFill>
                  <a:schemeClr val="tx1">
                    <a:lumMod val="85000"/>
                    <a:lumOff val="15000"/>
                  </a:schemeClr>
                </a:solidFill>
              </a:rPr>
              <a:t>incididunt ut labore et dolore magna aliqua.  enim ad minim veniam.</a:t>
            </a:r>
          </a:p>
        </p:txBody>
      </p:sp>
      <p:sp>
        <p:nvSpPr>
          <p:cNvPr id="45" name="矩形 44"/>
          <p:cNvSpPr/>
          <p:nvPr/>
        </p:nvSpPr>
        <p:spPr>
          <a:xfrm>
            <a:off x="7218876" y="1731881"/>
            <a:ext cx="1723951" cy="365760"/>
          </a:xfrm>
          <a:prstGeom prst="rect">
            <a:avLst/>
          </a:prstGeom>
        </p:spPr>
        <p:txBody>
          <a:bodyPr wrap="square">
            <a:spAutoFit/>
          </a:bodyPr>
          <a:lstStyle/>
          <a:p>
            <a:pPr algn="ctr">
              <a:spcBef>
                <a:spcPts val="600"/>
              </a:spcBef>
            </a:pPr>
            <a:r>
              <a:rPr altLang="zh-CN" b="1" lang="en-US">
                <a:solidFill>
                  <a:schemeClr val="tx1">
                    <a:lumMod val="85000"/>
                    <a:lumOff val="15000"/>
                  </a:schemeClr>
                </a:solidFill>
              </a:rPr>
              <a:t>KEY WORD</a:t>
            </a:r>
          </a:p>
        </p:txBody>
      </p:sp>
      <p:sp>
        <p:nvSpPr>
          <p:cNvPr id="46" name="矩形 45"/>
          <p:cNvSpPr/>
          <p:nvPr/>
        </p:nvSpPr>
        <p:spPr>
          <a:xfrm>
            <a:off x="10140155" y="2108871"/>
            <a:ext cx="1723951" cy="745236"/>
          </a:xfrm>
          <a:prstGeom prst="rect">
            <a:avLst/>
          </a:prstGeom>
        </p:spPr>
        <p:txBody>
          <a:bodyPr wrap="square">
            <a:spAutoFit/>
          </a:bodyPr>
          <a:lstStyle/>
          <a:p>
            <a:pPr algn="ctr">
              <a:lnSpc>
                <a:spcPct val="130000"/>
              </a:lnSpc>
              <a:spcBef>
                <a:spcPts val="600"/>
              </a:spcBef>
            </a:pPr>
            <a:r>
              <a:rPr altLang="zh-CN" lang="en-US" sz="1100">
                <a:solidFill>
                  <a:schemeClr val="tx1">
                    <a:lumMod val="85000"/>
                    <a:lumOff val="15000"/>
                  </a:schemeClr>
                </a:solidFill>
              </a:rPr>
              <a:t>incididunt ut labore et dolore magna aliqua.  enim ad minim veniam.</a:t>
            </a:r>
          </a:p>
        </p:txBody>
      </p:sp>
      <p:sp>
        <p:nvSpPr>
          <p:cNvPr id="47" name="矩形 46"/>
          <p:cNvSpPr/>
          <p:nvPr/>
        </p:nvSpPr>
        <p:spPr>
          <a:xfrm>
            <a:off x="10140155" y="1729340"/>
            <a:ext cx="1723951" cy="365760"/>
          </a:xfrm>
          <a:prstGeom prst="rect">
            <a:avLst/>
          </a:prstGeom>
        </p:spPr>
        <p:txBody>
          <a:bodyPr wrap="square">
            <a:spAutoFit/>
          </a:bodyPr>
          <a:lstStyle/>
          <a:p>
            <a:pPr algn="ctr">
              <a:spcBef>
                <a:spcPts val="600"/>
              </a:spcBef>
            </a:pPr>
            <a:r>
              <a:rPr altLang="zh-CN" b="1" lang="en-US">
                <a:solidFill>
                  <a:schemeClr val="tx1">
                    <a:lumMod val="85000"/>
                    <a:lumOff val="15000"/>
                  </a:schemeClr>
                </a:solidFill>
              </a:rPr>
              <a:t>KEY WORD</a:t>
            </a:r>
          </a:p>
        </p:txBody>
      </p:sp>
      <p:sp>
        <p:nvSpPr>
          <p:cNvPr id="48" name="矩形 47"/>
          <p:cNvSpPr/>
          <p:nvPr/>
        </p:nvSpPr>
        <p:spPr>
          <a:xfrm>
            <a:off x="8702961" y="4033751"/>
            <a:ext cx="1723951" cy="745236"/>
          </a:xfrm>
          <a:prstGeom prst="rect">
            <a:avLst/>
          </a:prstGeom>
        </p:spPr>
        <p:txBody>
          <a:bodyPr wrap="square">
            <a:spAutoFit/>
          </a:bodyPr>
          <a:lstStyle/>
          <a:p>
            <a:pPr algn="ctr">
              <a:lnSpc>
                <a:spcPct val="130000"/>
              </a:lnSpc>
              <a:spcBef>
                <a:spcPts val="600"/>
              </a:spcBef>
            </a:pPr>
            <a:r>
              <a:rPr altLang="zh-CN" lang="en-US" sz="1100">
                <a:solidFill>
                  <a:schemeClr val="tx1">
                    <a:lumMod val="85000"/>
                    <a:lumOff val="15000"/>
                  </a:schemeClr>
                </a:solidFill>
              </a:rPr>
              <a:t>incididunt ut labore et dolore magna aliqua.  enim ad minim veniam.</a:t>
            </a:r>
          </a:p>
        </p:txBody>
      </p:sp>
      <p:sp>
        <p:nvSpPr>
          <p:cNvPr id="49" name="矩形 48"/>
          <p:cNvSpPr/>
          <p:nvPr/>
        </p:nvSpPr>
        <p:spPr>
          <a:xfrm>
            <a:off x="8702961" y="3654220"/>
            <a:ext cx="1723951" cy="365760"/>
          </a:xfrm>
          <a:prstGeom prst="rect">
            <a:avLst/>
          </a:prstGeom>
        </p:spPr>
        <p:txBody>
          <a:bodyPr wrap="square">
            <a:spAutoFit/>
          </a:bodyPr>
          <a:lstStyle/>
          <a:p>
            <a:pPr algn="ctr">
              <a:spcBef>
                <a:spcPts val="600"/>
              </a:spcBef>
            </a:pPr>
            <a:r>
              <a:rPr altLang="zh-CN" b="1" lang="en-US">
                <a:solidFill>
                  <a:schemeClr val="tx1">
                    <a:lumMod val="85000"/>
                    <a:lumOff val="15000"/>
                  </a:schemeClr>
                </a:solidFill>
              </a:rPr>
              <a:t>KEY WORD</a:t>
            </a:r>
          </a:p>
        </p:txBody>
      </p:sp>
      <p:sp>
        <p:nvSpPr>
          <p:cNvPr id="33" name="矩形 32"/>
          <p:cNvSpPr/>
          <p:nvPr/>
        </p:nvSpPr>
        <p:spPr>
          <a:xfrm>
            <a:off x="4105816" y="402151"/>
            <a:ext cx="3980367" cy="579120"/>
          </a:xfrm>
          <a:prstGeom prst="rect">
            <a:avLst/>
          </a:prstGeom>
        </p:spPr>
        <p:txBody>
          <a:bodyPr wrap="square">
            <a:spAutoFit/>
          </a:bodyPr>
          <a:lstStyle/>
          <a:p>
            <a:pPr algn="ctr">
              <a:spcBef>
                <a:spcPts val="600"/>
              </a:spcBef>
            </a:pPr>
            <a:r>
              <a:rPr altLang="zh-CN" lang="en-US" sz="3200">
                <a:solidFill>
                  <a:srgbClr val="2E72F1"/>
                </a:solidFill>
                <a:latin charset="0" panose="020b0502040204020203" pitchFamily="34" typeface="Segoe UI Light 8"/>
                <a:cs charset="0" panose="020b0502040204020203" pitchFamily="34" typeface="Segoe UI Light 8"/>
              </a:rPr>
              <a:t>Smile PowerPoint</a:t>
            </a:r>
          </a:p>
        </p:txBody>
      </p:sp>
    </p:spTree>
    <p:extLst>
      <p:ext uri="{BB962C8B-B14F-4D97-AF65-F5344CB8AC3E}">
        <p14:creationId val="2153926165"/>
      </p:ext>
    </p:extLst>
  </p:cSld>
  <p:clrMapOvr>
    <a:masterClrMapping/>
  </p:clrMapOvr>
  <p:transition spd="slow">
    <p:push dir="u"/>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 name="文本框 21"/>
          <p:cNvSpPr txBox="1"/>
          <p:nvPr/>
        </p:nvSpPr>
        <p:spPr>
          <a:xfrm>
            <a:off x="5191761" y="1159220"/>
            <a:ext cx="1808480" cy="1844040"/>
          </a:xfrm>
          <a:prstGeom prst="rect">
            <a:avLst/>
          </a:prstGeom>
          <a:noFill/>
        </p:spPr>
        <p:txBody>
          <a:bodyPr rtlCol="0" wrap="none">
            <a:spAutoFit/>
          </a:bodyPr>
          <a:lstStyle/>
          <a:p>
            <a:pPr algn="ctr"/>
            <a:r>
              <a:rPr altLang="zh-CN" lang="en-US" sz="11500">
                <a:ln w="19050">
                  <a:noFill/>
                </a:ln>
                <a:solidFill>
                  <a:schemeClr val="bg1"/>
                </a:solidFill>
                <a:latin typeface="+mj-lt"/>
              </a:rPr>
              <a:t>02</a:t>
            </a:r>
          </a:p>
        </p:txBody>
      </p:sp>
      <p:sp>
        <p:nvSpPr>
          <p:cNvPr id="23" name="矩形 22"/>
          <p:cNvSpPr/>
          <p:nvPr/>
        </p:nvSpPr>
        <p:spPr>
          <a:xfrm>
            <a:off x="3883959" y="3186953"/>
            <a:ext cx="4424083" cy="1554480"/>
          </a:xfrm>
          <a:prstGeom prst="rect">
            <a:avLst/>
          </a:prstGeom>
        </p:spPr>
        <p:txBody>
          <a:bodyPr wrap="square">
            <a:spAutoFit/>
          </a:bodyPr>
          <a:lstStyle/>
          <a:p>
            <a:pPr algn="ctr">
              <a:spcBef>
                <a:spcPts val="600"/>
              </a:spcBef>
            </a:pPr>
            <a:r>
              <a:rPr altLang="zh-CN" lang="en-US" sz="4800">
                <a:solidFill>
                  <a:schemeClr val="bg1"/>
                </a:solidFill>
                <a:latin charset="0" panose="020b0502040204020203" pitchFamily="34" typeface="Segoe UI Light 8"/>
                <a:cs charset="0" panose="020b0502040204020203" pitchFamily="34" typeface="Segoe UI Light 8"/>
              </a:rPr>
              <a:t>Logical Structure</a:t>
            </a:r>
          </a:p>
        </p:txBody>
      </p:sp>
      <p:sp>
        <p:nvSpPr>
          <p:cNvPr id="24" name="矩形 23"/>
          <p:cNvSpPr/>
          <p:nvPr/>
        </p:nvSpPr>
        <p:spPr>
          <a:xfrm>
            <a:off x="4031877" y="4346171"/>
            <a:ext cx="4128247" cy="745236"/>
          </a:xfrm>
          <a:prstGeom prst="rect">
            <a:avLst/>
          </a:prstGeom>
        </p:spPr>
        <p:txBody>
          <a:bodyPr wrap="square">
            <a:spAutoFit/>
          </a:bodyPr>
          <a:lstStyle/>
          <a:p>
            <a:pPr algn="ctr">
              <a:lnSpc>
                <a:spcPct val="130000"/>
              </a:lnSpc>
              <a:spcBef>
                <a:spcPts val="600"/>
              </a:spcBef>
            </a:pPr>
            <a:r>
              <a:rPr altLang="zh-CN" lang="en-US" sz="1100">
                <a:solidFill>
                  <a:schemeClr val="bg1"/>
                </a:solidFill>
              </a:rPr>
              <a:t>Lorem ipsum dolor sit amet, consectetur adipisicing elit, sed do eiusmod tempor incididunt ut labore et dolore magna aliqua. Ut culpa qui officia deserunt mollit anim id est laborum.</a:t>
            </a:r>
          </a:p>
        </p:txBody>
      </p:sp>
      <p:cxnSp>
        <p:nvCxnSpPr>
          <p:cNvPr id="25" name="直接连接符 24"/>
          <p:cNvCxnSpPr/>
          <p:nvPr/>
        </p:nvCxnSpPr>
        <p:spPr>
          <a:xfrm>
            <a:off x="4159624" y="3160059"/>
            <a:ext cx="38727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4159624" y="4132729"/>
            <a:ext cx="38727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2812604"/>
      </p:ext>
    </p:extLst>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9" name="表格 8"/>
          <p:cNvGraphicFramePr>
            <a:graphicFrameLocks noGrp="1"/>
          </p:cNvGraphicFramePr>
          <p:nvPr>
            <p:extLst>
              <p:ext uri="{D42A27DB-BD31-4B8C-83A1-F6EECF244321}">
                <p14:modId val="3172016215"/>
              </p:ext>
            </p:extLst>
          </p:nvPr>
        </p:nvGraphicFramePr>
        <p:xfrm>
          <a:off x="759504" y="1525664"/>
          <a:ext cx="10672993" cy="3381277"/>
        </p:xfrm>
        <a:graphic>
          <a:graphicData uri="http://schemas.openxmlformats.org/drawingml/2006/table">
            <a:tbl>
              <a:tblPr bandRow="1" firstRow="1">
                <a:effectLst/>
                <a:tableStyleId>{5C22544A-7EE6-4342-B048-85BDC9FD1C3A}</a:tableStyleId>
              </a:tblPr>
              <a:tblGrid>
                <a:gridCol w="1124797">
                  <a:extLst>
                    <a:ext uri="{9D8B030D-6E8A-4147-A177-3AD203B41FA5}">
                      <a16:colId xmlns:a16="http://schemas.microsoft.com/office/drawing/2014/main" val="20000"/>
                    </a:ext>
                  </a:extLst>
                </a:gridCol>
                <a:gridCol w="795683">
                  <a:extLst>
                    <a:ext uri="{9D8B030D-6E8A-4147-A177-3AD203B41FA5}">
                      <a16:colId xmlns:a16="http://schemas.microsoft.com/office/drawing/2014/main" val="20001"/>
                    </a:ext>
                  </a:extLst>
                </a:gridCol>
                <a:gridCol w="795683">
                  <a:extLst>
                    <a:ext uri="{9D8B030D-6E8A-4147-A177-3AD203B41FA5}">
                      <a16:colId xmlns:a16="http://schemas.microsoft.com/office/drawing/2014/main" val="20002"/>
                    </a:ext>
                  </a:extLst>
                </a:gridCol>
                <a:gridCol w="795683">
                  <a:extLst>
                    <a:ext uri="{9D8B030D-6E8A-4147-A177-3AD203B41FA5}">
                      <a16:colId xmlns:a16="http://schemas.microsoft.com/office/drawing/2014/main" val="20003"/>
                    </a:ext>
                  </a:extLst>
                </a:gridCol>
                <a:gridCol w="795683">
                  <a:extLst>
                    <a:ext uri="{9D8B030D-6E8A-4147-A177-3AD203B41FA5}">
                      <a16:colId xmlns:a16="http://schemas.microsoft.com/office/drawing/2014/main" val="20004"/>
                    </a:ext>
                  </a:extLst>
                </a:gridCol>
                <a:gridCol w="795683">
                  <a:extLst>
                    <a:ext uri="{9D8B030D-6E8A-4147-A177-3AD203B41FA5}">
                      <a16:colId xmlns:a16="http://schemas.microsoft.com/office/drawing/2014/main" val="20005"/>
                    </a:ext>
                  </a:extLst>
                </a:gridCol>
                <a:gridCol w="795683">
                  <a:extLst>
                    <a:ext uri="{9D8B030D-6E8A-4147-A177-3AD203B41FA5}">
                      <a16:colId xmlns:a16="http://schemas.microsoft.com/office/drawing/2014/main" val="20006"/>
                    </a:ext>
                  </a:extLst>
                </a:gridCol>
                <a:gridCol w="795683">
                  <a:extLst>
                    <a:ext uri="{9D8B030D-6E8A-4147-A177-3AD203B41FA5}">
                      <a16:colId xmlns:a16="http://schemas.microsoft.com/office/drawing/2014/main" val="20007"/>
                    </a:ext>
                  </a:extLst>
                </a:gridCol>
                <a:gridCol w="795683">
                  <a:extLst>
                    <a:ext uri="{9D8B030D-6E8A-4147-A177-3AD203B41FA5}">
                      <a16:colId xmlns:a16="http://schemas.microsoft.com/office/drawing/2014/main" val="20008"/>
                    </a:ext>
                  </a:extLst>
                </a:gridCol>
                <a:gridCol w="795683">
                  <a:extLst>
                    <a:ext uri="{9D8B030D-6E8A-4147-A177-3AD203B41FA5}">
                      <a16:colId xmlns:a16="http://schemas.microsoft.com/office/drawing/2014/main" val="20009"/>
                    </a:ext>
                  </a:extLst>
                </a:gridCol>
                <a:gridCol w="795683">
                  <a:extLst>
                    <a:ext uri="{9D8B030D-6E8A-4147-A177-3AD203B41FA5}">
                      <a16:colId xmlns:a16="http://schemas.microsoft.com/office/drawing/2014/main" val="20010"/>
                    </a:ext>
                  </a:extLst>
                </a:gridCol>
                <a:gridCol w="795683">
                  <a:extLst>
                    <a:ext uri="{9D8B030D-6E8A-4147-A177-3AD203B41FA5}">
                      <a16:colId xmlns:a16="http://schemas.microsoft.com/office/drawing/2014/main" val="20011"/>
                    </a:ext>
                  </a:extLst>
                </a:gridCol>
                <a:gridCol w="795683">
                  <a:extLst>
                    <a:ext uri="{9D8B030D-6E8A-4147-A177-3AD203B41FA5}">
                      <a16:colId xmlns:a16="http://schemas.microsoft.com/office/drawing/2014/main" val="20012"/>
                    </a:ext>
                  </a:extLst>
                </a:gridCol>
              </a:tblGrid>
              <a:tr h="657237">
                <a:tc>
                  <a:txBody>
                    <a:bodyPr vert="horz" wrap="square"/>
                    <a:lstStyle/>
                    <a:p>
                      <a:pPr algn="ctr"/>
                      <a:endParaRPr altLang="en-US" b="0" lang="zh-CN" sz="1800">
                        <a:solidFill>
                          <a:schemeClr val="tx1">
                            <a:lumMod val="85000"/>
                            <a:lumOff val="15000"/>
                          </a:schemeClr>
                        </a:solidFill>
                        <a:latin typeface="+mj-lt"/>
                      </a:endParaRPr>
                    </a:p>
                  </a:txBody>
                  <a:tcPr anchor="ctr">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19050">
                      <a:solidFill>
                        <a:schemeClr val="tx1">
                          <a:lumMod val="75000"/>
                          <a:lumOff val="25000"/>
                        </a:schemeClr>
                      </a:solidFill>
                      <a:prstDash val="solid"/>
                      <a:round/>
                      <a:headEnd len="med" type="none" w="med"/>
                      <a:tailEnd len="med" type="none" w="med"/>
                    </a:lnT>
                    <a:lnB algn="ctr" cap="flat" cmpd="sng" w="19050">
                      <a:solidFill>
                        <a:schemeClr val="tx1">
                          <a:lumMod val="75000"/>
                          <a:lumOff val="25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vert="horz" wrap="square"/>
                    <a:lstStyle/>
                    <a:p>
                      <a:pPr algn="ctr" fontAlgn="ctr"/>
                      <a:r>
                        <a:rPr b="0" lang="en-US" strike="noStrike" sz="1800" u="none">
                          <a:solidFill>
                            <a:schemeClr val="tx1">
                              <a:lumMod val="85000"/>
                              <a:lumOff val="15000"/>
                            </a:schemeClr>
                          </a:solidFill>
                          <a:effectLst/>
                          <a:latin typeface="+mj-lt"/>
                        </a:rPr>
                        <a:t>Jan</a:t>
                      </a:r>
                      <a:endParaRPr b="0" i="0" lang="en-US" strike="noStrike" sz="1800" u="none">
                        <a:solidFill>
                          <a:schemeClr val="tx1">
                            <a:lumMod val="85000"/>
                            <a:lumOff val="15000"/>
                          </a:schemeClr>
                        </a:solidFill>
                        <a:effectLst/>
                        <a:latin typeface="+mj-lt"/>
                      </a:endParaRPr>
                    </a:p>
                  </a:txBody>
                  <a:tcPr anchor="ctr" marB="0" marL="9525" marR="9525" marT="9525">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19050">
                      <a:solidFill>
                        <a:schemeClr val="tx1">
                          <a:lumMod val="75000"/>
                          <a:lumOff val="25000"/>
                        </a:schemeClr>
                      </a:solidFill>
                      <a:prstDash val="solid"/>
                      <a:round/>
                      <a:headEnd len="med" type="none" w="med"/>
                      <a:tailEnd len="med" type="none" w="med"/>
                    </a:lnT>
                    <a:lnB algn="ctr" cap="flat" cmpd="sng" w="19050">
                      <a:solidFill>
                        <a:schemeClr val="tx1">
                          <a:lumMod val="75000"/>
                          <a:lumOff val="25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vert="horz" wrap="square"/>
                    <a:lstStyle/>
                    <a:p>
                      <a:pPr algn="ctr" fontAlgn="ctr"/>
                      <a:r>
                        <a:rPr b="0" lang="en-US" strike="noStrike" sz="1800" u="none">
                          <a:solidFill>
                            <a:schemeClr val="tx1">
                              <a:lumMod val="85000"/>
                              <a:lumOff val="15000"/>
                            </a:schemeClr>
                          </a:solidFill>
                          <a:effectLst/>
                          <a:latin typeface="+mj-lt"/>
                        </a:rPr>
                        <a:t>Feb</a:t>
                      </a:r>
                      <a:endParaRPr b="0" i="0" lang="en-US" strike="noStrike" sz="1800" u="none">
                        <a:solidFill>
                          <a:schemeClr val="tx1">
                            <a:lumMod val="85000"/>
                            <a:lumOff val="15000"/>
                          </a:schemeClr>
                        </a:solidFill>
                        <a:effectLst/>
                        <a:latin typeface="+mj-lt"/>
                      </a:endParaRPr>
                    </a:p>
                  </a:txBody>
                  <a:tcPr anchor="ctr" marB="0" marL="9525" marR="9525" marT="9525">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19050">
                      <a:solidFill>
                        <a:schemeClr val="tx1">
                          <a:lumMod val="75000"/>
                          <a:lumOff val="25000"/>
                        </a:schemeClr>
                      </a:solidFill>
                      <a:prstDash val="solid"/>
                      <a:round/>
                      <a:headEnd len="med" type="none" w="med"/>
                      <a:tailEnd len="med" type="none" w="med"/>
                    </a:lnT>
                    <a:lnB algn="ctr" cap="flat" cmpd="sng" w="19050">
                      <a:solidFill>
                        <a:schemeClr val="tx1">
                          <a:lumMod val="75000"/>
                          <a:lumOff val="25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vert="horz" wrap="square"/>
                    <a:lstStyle/>
                    <a:p>
                      <a:pPr algn="ctr" fontAlgn="ctr"/>
                      <a:r>
                        <a:rPr b="0" lang="en-US" strike="noStrike" sz="1800" u="none">
                          <a:solidFill>
                            <a:schemeClr val="tx1">
                              <a:lumMod val="85000"/>
                              <a:lumOff val="15000"/>
                            </a:schemeClr>
                          </a:solidFill>
                          <a:effectLst/>
                          <a:latin typeface="+mj-lt"/>
                        </a:rPr>
                        <a:t>Mar</a:t>
                      </a:r>
                      <a:endParaRPr b="0" i="0" lang="en-US" strike="noStrike" sz="1800" u="none">
                        <a:solidFill>
                          <a:schemeClr val="tx1">
                            <a:lumMod val="85000"/>
                            <a:lumOff val="15000"/>
                          </a:schemeClr>
                        </a:solidFill>
                        <a:effectLst/>
                        <a:latin typeface="+mj-lt"/>
                      </a:endParaRPr>
                    </a:p>
                  </a:txBody>
                  <a:tcPr anchor="ctr" marB="0" marL="9525" marR="9525" marT="9525">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19050">
                      <a:solidFill>
                        <a:schemeClr val="tx1">
                          <a:lumMod val="75000"/>
                          <a:lumOff val="25000"/>
                        </a:schemeClr>
                      </a:solidFill>
                      <a:prstDash val="solid"/>
                      <a:round/>
                      <a:headEnd len="med" type="none" w="med"/>
                      <a:tailEnd len="med" type="none" w="med"/>
                    </a:lnT>
                    <a:lnB algn="ctr" cap="flat" cmpd="sng" w="19050">
                      <a:solidFill>
                        <a:schemeClr val="tx1">
                          <a:lumMod val="75000"/>
                          <a:lumOff val="25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vert="horz" wrap="square"/>
                    <a:lstStyle/>
                    <a:p>
                      <a:pPr algn="ctr" fontAlgn="ctr"/>
                      <a:r>
                        <a:rPr b="0" lang="en-US" strike="noStrike" sz="1800" u="none">
                          <a:solidFill>
                            <a:schemeClr val="tx1">
                              <a:lumMod val="85000"/>
                              <a:lumOff val="15000"/>
                            </a:schemeClr>
                          </a:solidFill>
                          <a:effectLst/>
                          <a:latin typeface="+mj-lt"/>
                        </a:rPr>
                        <a:t>Apr</a:t>
                      </a:r>
                      <a:endParaRPr b="0" i="0" lang="en-US" strike="noStrike" sz="1800" u="none">
                        <a:solidFill>
                          <a:schemeClr val="tx1">
                            <a:lumMod val="85000"/>
                            <a:lumOff val="15000"/>
                          </a:schemeClr>
                        </a:solidFill>
                        <a:effectLst/>
                        <a:latin typeface="+mj-lt"/>
                      </a:endParaRPr>
                    </a:p>
                  </a:txBody>
                  <a:tcPr anchor="ctr" marB="0" marL="9525" marR="9525" marT="9525">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19050">
                      <a:solidFill>
                        <a:schemeClr val="tx1">
                          <a:lumMod val="75000"/>
                          <a:lumOff val="25000"/>
                        </a:schemeClr>
                      </a:solidFill>
                      <a:prstDash val="solid"/>
                      <a:round/>
                      <a:headEnd len="med" type="none" w="med"/>
                      <a:tailEnd len="med" type="none" w="med"/>
                    </a:lnT>
                    <a:lnB algn="ctr" cap="flat" cmpd="sng" w="19050">
                      <a:solidFill>
                        <a:schemeClr val="tx1">
                          <a:lumMod val="75000"/>
                          <a:lumOff val="25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vert="horz" wrap="square"/>
                    <a:lstStyle/>
                    <a:p>
                      <a:pPr algn="ctr" fontAlgn="ctr"/>
                      <a:r>
                        <a:rPr b="0" lang="en-US" strike="noStrike" sz="1800" u="none">
                          <a:solidFill>
                            <a:schemeClr val="bg1"/>
                          </a:solidFill>
                          <a:effectLst/>
                          <a:latin typeface="+mj-lt"/>
                        </a:rPr>
                        <a:t>May</a:t>
                      </a:r>
                      <a:endParaRPr b="0" i="0" lang="en-US" strike="noStrike" sz="1800" u="none">
                        <a:solidFill>
                          <a:schemeClr val="bg1"/>
                        </a:solidFill>
                        <a:effectLst/>
                        <a:latin typeface="+mj-lt"/>
                      </a:endParaRPr>
                    </a:p>
                  </a:txBody>
                  <a:tcPr anchor="ctr" marB="0" marL="9525" marR="9525" marT="9525">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19050">
                      <a:solidFill>
                        <a:schemeClr val="tx1">
                          <a:lumMod val="75000"/>
                          <a:lumOff val="25000"/>
                        </a:schemeClr>
                      </a:solidFill>
                      <a:prstDash val="solid"/>
                      <a:round/>
                      <a:headEnd len="med" type="none" w="med"/>
                      <a:tailEnd len="med" type="none" w="med"/>
                    </a:lnT>
                    <a:lnB algn="ctr" cap="flat" cmpd="sng" w="19050">
                      <a:solidFill>
                        <a:schemeClr val="tx1">
                          <a:lumMod val="75000"/>
                          <a:lumOff val="25000"/>
                        </a:schemeClr>
                      </a:solidFill>
                      <a:prstDash val="solid"/>
                      <a:round/>
                      <a:headEnd len="med" type="none" w="med"/>
                      <a:tailEnd len="med" type="none" w="med"/>
                    </a:lnB>
                    <a:lnTlToBr cmpd="sng" w="12700">
                      <a:noFill/>
                      <a:prstDash val="solid"/>
                    </a:lnTlToBr>
                    <a:lnBlToTr cmpd="sng" w="12700">
                      <a:noFill/>
                      <a:prstDash val="solid"/>
                    </a:lnBlToTr>
                    <a:solidFill>
                      <a:srgbClr val="2E72F1"/>
                    </a:solidFill>
                  </a:tcPr>
                </a:tc>
                <a:tc>
                  <a:txBody>
                    <a:bodyPr vert="horz" wrap="square"/>
                    <a:lstStyle/>
                    <a:p>
                      <a:pPr algn="ctr" fontAlgn="ctr"/>
                      <a:r>
                        <a:rPr b="0" lang="en-US" strike="noStrike" sz="1800" u="none">
                          <a:solidFill>
                            <a:schemeClr val="tx1">
                              <a:lumMod val="85000"/>
                              <a:lumOff val="15000"/>
                            </a:schemeClr>
                          </a:solidFill>
                          <a:effectLst/>
                          <a:latin typeface="+mj-lt"/>
                        </a:rPr>
                        <a:t>June</a:t>
                      </a:r>
                      <a:endParaRPr b="0" i="0" lang="en-US" strike="noStrike" sz="1800" u="none">
                        <a:solidFill>
                          <a:schemeClr val="tx1">
                            <a:lumMod val="85000"/>
                            <a:lumOff val="15000"/>
                          </a:schemeClr>
                        </a:solidFill>
                        <a:effectLst/>
                        <a:latin typeface="+mj-lt"/>
                      </a:endParaRPr>
                    </a:p>
                  </a:txBody>
                  <a:tcPr anchor="ctr" marB="0" marL="9525" marR="9525" marT="9525">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19050">
                      <a:solidFill>
                        <a:schemeClr val="tx1">
                          <a:lumMod val="75000"/>
                          <a:lumOff val="25000"/>
                        </a:schemeClr>
                      </a:solidFill>
                      <a:prstDash val="solid"/>
                      <a:round/>
                      <a:headEnd len="med" type="none" w="med"/>
                      <a:tailEnd len="med" type="none" w="med"/>
                    </a:lnT>
                    <a:lnB algn="ctr" cap="flat" cmpd="sng" w="19050">
                      <a:solidFill>
                        <a:schemeClr val="tx1">
                          <a:lumMod val="75000"/>
                          <a:lumOff val="25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vert="horz" wrap="square"/>
                    <a:lstStyle/>
                    <a:p>
                      <a:pPr algn="ctr" fontAlgn="ctr"/>
                      <a:r>
                        <a:rPr b="0" lang="en-US" strike="noStrike" sz="1800" u="none">
                          <a:solidFill>
                            <a:schemeClr val="tx1">
                              <a:lumMod val="85000"/>
                              <a:lumOff val="15000"/>
                            </a:schemeClr>
                          </a:solidFill>
                          <a:effectLst/>
                          <a:latin typeface="+mj-lt"/>
                        </a:rPr>
                        <a:t>July</a:t>
                      </a:r>
                      <a:endParaRPr b="0" i="0" lang="en-US" strike="noStrike" sz="1800" u="none">
                        <a:solidFill>
                          <a:schemeClr val="tx1">
                            <a:lumMod val="85000"/>
                            <a:lumOff val="15000"/>
                          </a:schemeClr>
                        </a:solidFill>
                        <a:effectLst/>
                        <a:latin typeface="+mj-lt"/>
                      </a:endParaRPr>
                    </a:p>
                  </a:txBody>
                  <a:tcPr anchor="ctr" marB="0" marL="9525" marR="9525" marT="9525">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19050">
                      <a:solidFill>
                        <a:schemeClr val="tx1">
                          <a:lumMod val="75000"/>
                          <a:lumOff val="25000"/>
                        </a:schemeClr>
                      </a:solidFill>
                      <a:prstDash val="solid"/>
                      <a:round/>
                      <a:headEnd len="med" type="none" w="med"/>
                      <a:tailEnd len="med" type="none" w="med"/>
                    </a:lnT>
                    <a:lnB algn="ctr" cap="flat" cmpd="sng" w="19050">
                      <a:solidFill>
                        <a:schemeClr val="tx1">
                          <a:lumMod val="75000"/>
                          <a:lumOff val="25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vert="horz" wrap="square"/>
                    <a:lstStyle/>
                    <a:p>
                      <a:pPr algn="ctr" fontAlgn="ctr"/>
                      <a:r>
                        <a:rPr b="0" lang="en-US" strike="noStrike" sz="1800" u="none">
                          <a:solidFill>
                            <a:schemeClr val="tx1">
                              <a:lumMod val="85000"/>
                              <a:lumOff val="15000"/>
                            </a:schemeClr>
                          </a:solidFill>
                          <a:effectLst/>
                          <a:latin typeface="+mj-lt"/>
                        </a:rPr>
                        <a:t>Aug</a:t>
                      </a:r>
                      <a:endParaRPr b="0" i="0" lang="en-US" strike="noStrike" sz="1800" u="none">
                        <a:solidFill>
                          <a:schemeClr val="tx1">
                            <a:lumMod val="85000"/>
                            <a:lumOff val="15000"/>
                          </a:schemeClr>
                        </a:solidFill>
                        <a:effectLst/>
                        <a:latin typeface="+mj-lt"/>
                      </a:endParaRPr>
                    </a:p>
                  </a:txBody>
                  <a:tcPr anchor="ctr" marB="0" marL="9525" marR="9525" marT="9525">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19050">
                      <a:solidFill>
                        <a:schemeClr val="tx1">
                          <a:lumMod val="75000"/>
                          <a:lumOff val="25000"/>
                        </a:schemeClr>
                      </a:solidFill>
                      <a:prstDash val="solid"/>
                      <a:round/>
                      <a:headEnd len="med" type="none" w="med"/>
                      <a:tailEnd len="med" type="none" w="med"/>
                    </a:lnT>
                    <a:lnB algn="ctr" cap="flat" cmpd="sng" w="19050">
                      <a:solidFill>
                        <a:schemeClr val="tx1">
                          <a:lumMod val="75000"/>
                          <a:lumOff val="25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vert="horz" wrap="square"/>
                    <a:lstStyle/>
                    <a:p>
                      <a:pPr algn="ctr" fontAlgn="ctr"/>
                      <a:r>
                        <a:rPr b="0" lang="en-US" strike="noStrike" sz="1800" u="none">
                          <a:solidFill>
                            <a:schemeClr val="tx1">
                              <a:lumMod val="85000"/>
                              <a:lumOff val="15000"/>
                            </a:schemeClr>
                          </a:solidFill>
                          <a:effectLst/>
                          <a:latin typeface="+mj-lt"/>
                        </a:rPr>
                        <a:t>Sept</a:t>
                      </a:r>
                      <a:endParaRPr b="0" i="0" lang="en-US" strike="noStrike" sz="1800" u="none">
                        <a:solidFill>
                          <a:schemeClr val="tx1">
                            <a:lumMod val="85000"/>
                            <a:lumOff val="15000"/>
                          </a:schemeClr>
                        </a:solidFill>
                        <a:effectLst/>
                        <a:latin typeface="+mj-lt"/>
                      </a:endParaRPr>
                    </a:p>
                  </a:txBody>
                  <a:tcPr anchor="ctr" marB="0" marL="9525" marR="9525" marT="9525">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19050">
                      <a:solidFill>
                        <a:schemeClr val="tx1">
                          <a:lumMod val="75000"/>
                          <a:lumOff val="25000"/>
                        </a:schemeClr>
                      </a:solidFill>
                      <a:prstDash val="solid"/>
                      <a:round/>
                      <a:headEnd len="med" type="none" w="med"/>
                      <a:tailEnd len="med" type="none" w="med"/>
                    </a:lnT>
                    <a:lnB algn="ctr" cap="flat" cmpd="sng" w="19050">
                      <a:solidFill>
                        <a:schemeClr val="tx1">
                          <a:lumMod val="75000"/>
                          <a:lumOff val="25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vert="horz" wrap="square"/>
                    <a:lstStyle/>
                    <a:p>
                      <a:pPr algn="ctr" fontAlgn="ctr"/>
                      <a:r>
                        <a:rPr b="0" lang="en-US" strike="noStrike" sz="1800" u="none">
                          <a:solidFill>
                            <a:schemeClr val="tx1">
                              <a:lumMod val="85000"/>
                              <a:lumOff val="15000"/>
                            </a:schemeClr>
                          </a:solidFill>
                          <a:effectLst/>
                          <a:latin typeface="+mj-lt"/>
                        </a:rPr>
                        <a:t>Oct</a:t>
                      </a:r>
                      <a:endParaRPr b="0" i="0" lang="en-US" strike="noStrike" sz="1800" u="none">
                        <a:solidFill>
                          <a:schemeClr val="tx1">
                            <a:lumMod val="85000"/>
                            <a:lumOff val="15000"/>
                          </a:schemeClr>
                        </a:solidFill>
                        <a:effectLst/>
                        <a:latin typeface="+mj-lt"/>
                      </a:endParaRPr>
                    </a:p>
                  </a:txBody>
                  <a:tcPr anchor="ctr" marB="0" marL="9525" marR="9525" marT="9525">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19050">
                      <a:solidFill>
                        <a:schemeClr val="tx1">
                          <a:lumMod val="75000"/>
                          <a:lumOff val="25000"/>
                        </a:schemeClr>
                      </a:solidFill>
                      <a:prstDash val="solid"/>
                      <a:round/>
                      <a:headEnd len="med" type="none" w="med"/>
                      <a:tailEnd len="med" type="none" w="med"/>
                    </a:lnT>
                    <a:lnB algn="ctr" cap="flat" cmpd="sng" w="19050">
                      <a:solidFill>
                        <a:schemeClr val="tx1">
                          <a:lumMod val="75000"/>
                          <a:lumOff val="25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vert="horz" wrap="square"/>
                    <a:lstStyle/>
                    <a:p>
                      <a:pPr algn="ctr" fontAlgn="ctr"/>
                      <a:r>
                        <a:rPr b="0" lang="en-US" strike="noStrike" sz="1800" u="none">
                          <a:solidFill>
                            <a:schemeClr val="tx1">
                              <a:lumMod val="85000"/>
                              <a:lumOff val="15000"/>
                            </a:schemeClr>
                          </a:solidFill>
                          <a:effectLst/>
                          <a:latin typeface="+mj-lt"/>
                        </a:rPr>
                        <a:t>Nov</a:t>
                      </a:r>
                      <a:endParaRPr b="0" i="0" lang="en-US" strike="noStrike" sz="1800" u="none">
                        <a:solidFill>
                          <a:schemeClr val="tx1">
                            <a:lumMod val="85000"/>
                            <a:lumOff val="15000"/>
                          </a:schemeClr>
                        </a:solidFill>
                        <a:effectLst/>
                        <a:latin typeface="+mj-lt"/>
                      </a:endParaRPr>
                    </a:p>
                  </a:txBody>
                  <a:tcPr anchor="ctr" marB="0" marL="9525" marR="9525" marT="9525">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19050">
                      <a:solidFill>
                        <a:schemeClr val="tx1">
                          <a:lumMod val="75000"/>
                          <a:lumOff val="25000"/>
                        </a:schemeClr>
                      </a:solidFill>
                      <a:prstDash val="solid"/>
                      <a:round/>
                      <a:headEnd len="med" type="none" w="med"/>
                      <a:tailEnd len="med" type="none" w="med"/>
                    </a:lnT>
                    <a:lnB algn="ctr" cap="flat" cmpd="sng" w="19050">
                      <a:solidFill>
                        <a:schemeClr val="tx1">
                          <a:lumMod val="75000"/>
                          <a:lumOff val="25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vert="horz" wrap="square"/>
                    <a:lstStyle/>
                    <a:p>
                      <a:pPr algn="ctr" fontAlgn="ctr"/>
                      <a:r>
                        <a:rPr b="0" lang="en-US" strike="noStrike" sz="1800" u="none">
                          <a:solidFill>
                            <a:schemeClr val="tx1">
                              <a:lumMod val="85000"/>
                              <a:lumOff val="15000"/>
                            </a:schemeClr>
                          </a:solidFill>
                          <a:effectLst/>
                          <a:latin typeface="+mj-lt"/>
                        </a:rPr>
                        <a:t>Dec</a:t>
                      </a:r>
                      <a:endParaRPr b="0" i="0" lang="en-US" strike="noStrike" sz="1800" u="none">
                        <a:solidFill>
                          <a:schemeClr val="tx1">
                            <a:lumMod val="85000"/>
                            <a:lumOff val="15000"/>
                          </a:schemeClr>
                        </a:solidFill>
                        <a:effectLst/>
                        <a:latin typeface="+mj-lt"/>
                      </a:endParaRPr>
                    </a:p>
                  </a:txBody>
                  <a:tcPr anchor="ctr" marB="0" marL="9525" marR="9525" marT="9525">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19050">
                      <a:solidFill>
                        <a:schemeClr val="tx1">
                          <a:lumMod val="75000"/>
                          <a:lumOff val="25000"/>
                        </a:schemeClr>
                      </a:solidFill>
                      <a:prstDash val="solid"/>
                      <a:round/>
                      <a:headEnd len="med" type="none" w="med"/>
                      <a:tailEnd len="med" type="none" w="med"/>
                    </a:lnT>
                    <a:lnB algn="ctr" cap="flat" cmpd="sng" w="19050">
                      <a:solidFill>
                        <a:schemeClr val="tx1">
                          <a:lumMod val="75000"/>
                          <a:lumOff val="25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extLst>
                  <a:ext uri="{0D108BD9-81ED-4DB2-BD59-A6C34878D82A}">
                    <a16:rowId xmlns:a16="http://schemas.microsoft.com/office/drawing/2014/main" val="10000"/>
                  </a:ext>
                </a:extLst>
              </a:tr>
              <a:tr h="681010">
                <a:tc>
                  <a:txBody>
                    <a:bodyPr vert="horz" wrap="square"/>
                    <a:lstStyle/>
                    <a:p>
                      <a:pPr algn="ctr"/>
                      <a:r>
                        <a:rPr altLang="zh-CN" b="0" lang="en-US" sz="1600">
                          <a:solidFill>
                            <a:schemeClr val="tx1">
                              <a:lumMod val="85000"/>
                              <a:lumOff val="15000"/>
                            </a:schemeClr>
                          </a:solidFill>
                        </a:rPr>
                        <a:t>PLAN</a:t>
                      </a:r>
                      <a:r>
                        <a:rPr altLang="zh-CN" b="0" baseline="0" lang="en-US" sz="1600">
                          <a:solidFill>
                            <a:schemeClr val="tx1">
                              <a:lumMod val="85000"/>
                              <a:lumOff val="15000"/>
                            </a:schemeClr>
                          </a:solidFill>
                        </a:rPr>
                        <a:t> A</a:t>
                      </a:r>
                      <a:endParaRPr altLang="en-US" b="0" lang="zh-CN" sz="1600">
                        <a:solidFill>
                          <a:schemeClr val="tx1">
                            <a:lumMod val="85000"/>
                            <a:lumOff val="15000"/>
                          </a:schemeClr>
                        </a:solidFill>
                      </a:endParaRPr>
                    </a:p>
                  </a:txBody>
                  <a:tcPr anchor="ctr">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19050">
                      <a:solidFill>
                        <a:schemeClr val="tx1">
                          <a:lumMod val="75000"/>
                          <a:lumOff val="25000"/>
                        </a:schemeClr>
                      </a:solidFill>
                      <a:prstDash val="solid"/>
                      <a:round/>
                      <a:headEnd len="med" type="none" w="med"/>
                      <a:tailEnd len="med" type="none" w="med"/>
                    </a:lnT>
                    <a:lnB algn="ctr" cap="flat" cmpd="sng" w="6350">
                      <a:solidFill>
                        <a:schemeClr val="bg1">
                          <a:lumMod val="85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vert="horz" wrap="square"/>
                    <a:lstStyle/>
                    <a:p>
                      <a:pPr algn="ctr"/>
                      <a:r>
                        <a:rPr altLang="en-US" lang="zh-CN" sz="2000">
                          <a:solidFill>
                            <a:schemeClr val="tx1">
                              <a:lumMod val="85000"/>
                              <a:lumOff val="15000"/>
                            </a:schemeClr>
                          </a:solidFill>
                        </a:rPr>
                        <a:t>★</a:t>
                      </a:r>
                      <a:endParaRPr altLang="en-US" lang="zh-CN" sz="2000">
                        <a:solidFill>
                          <a:schemeClr val="tx1">
                            <a:lumMod val="85000"/>
                            <a:lumOff val="15000"/>
                          </a:schemeClr>
                        </a:solidFill>
                      </a:endParaRPr>
                    </a:p>
                  </a:txBody>
                  <a:tcPr anchor="ctr">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19050">
                      <a:solidFill>
                        <a:schemeClr val="tx1">
                          <a:lumMod val="75000"/>
                          <a:lumOff val="25000"/>
                        </a:schemeClr>
                      </a:solidFill>
                      <a:prstDash val="solid"/>
                      <a:round/>
                      <a:headEnd len="med" type="none" w="med"/>
                      <a:tailEnd len="med" type="none" w="med"/>
                    </a:lnT>
                    <a:lnB algn="ctr" cap="flat" cmpd="sng" w="6350">
                      <a:solidFill>
                        <a:schemeClr val="bg1">
                          <a:lumMod val="85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vert="horz" wrap="square"/>
                    <a:lstStyle/>
                    <a:p>
                      <a:pPr algn="ctr" defTabSz="914400" eaLnBrk="1" fontAlgn="auto" hangingPunct="1" indent="0" latinLnBrk="0" marL="0" marR="0" rtl="0">
                        <a:lnSpc>
                          <a:spcPct val="100000"/>
                        </a:lnSpc>
                        <a:spcBef>
                          <a:spcPct val="0"/>
                        </a:spcBef>
                        <a:spcAft>
                          <a:spcPct val="0"/>
                        </a:spcAft>
                        <a:buClrTx/>
                        <a:buSzTx/>
                        <a:buFontTx/>
                        <a:buNone/>
                        <a:defRPr/>
                      </a:pPr>
                      <a:r>
                        <a:rPr altLang="en-US" lang="zh-CN" sz="2000">
                          <a:solidFill>
                            <a:schemeClr val="tx1">
                              <a:lumMod val="85000"/>
                              <a:lumOff val="15000"/>
                            </a:schemeClr>
                          </a:solidFill>
                        </a:rPr>
                        <a:t>★</a:t>
                      </a:r>
                    </a:p>
                  </a:txBody>
                  <a:tcPr anchor="ctr">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19050">
                      <a:solidFill>
                        <a:schemeClr val="tx1">
                          <a:lumMod val="75000"/>
                          <a:lumOff val="25000"/>
                        </a:schemeClr>
                      </a:solidFill>
                      <a:prstDash val="solid"/>
                      <a:round/>
                      <a:headEnd len="med" type="none" w="med"/>
                      <a:tailEnd len="med" type="none" w="med"/>
                    </a:lnT>
                    <a:lnB algn="ctr" cap="flat" cmpd="sng" w="6350">
                      <a:solidFill>
                        <a:schemeClr val="bg1">
                          <a:lumMod val="85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vert="horz" wrap="square"/>
                    <a:lstStyle/>
                    <a:p>
                      <a:pPr algn="ctr" defTabSz="914400" eaLnBrk="1" fontAlgn="auto" hangingPunct="1" indent="0" latinLnBrk="0" marL="0" marR="0" rtl="0">
                        <a:lnSpc>
                          <a:spcPct val="100000"/>
                        </a:lnSpc>
                        <a:spcBef>
                          <a:spcPct val="0"/>
                        </a:spcBef>
                        <a:spcAft>
                          <a:spcPct val="0"/>
                        </a:spcAft>
                        <a:buClrTx/>
                        <a:buSzTx/>
                        <a:buFontTx/>
                        <a:buNone/>
                        <a:defRPr/>
                      </a:pPr>
                      <a:r>
                        <a:rPr altLang="en-US" lang="zh-CN" sz="2000">
                          <a:solidFill>
                            <a:schemeClr val="tx1">
                              <a:lumMod val="85000"/>
                              <a:lumOff val="15000"/>
                            </a:schemeClr>
                          </a:solidFill>
                        </a:rPr>
                        <a:t>★</a:t>
                      </a:r>
                    </a:p>
                  </a:txBody>
                  <a:tcPr anchor="ctr">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19050">
                      <a:solidFill>
                        <a:schemeClr val="tx1">
                          <a:lumMod val="75000"/>
                          <a:lumOff val="25000"/>
                        </a:schemeClr>
                      </a:solidFill>
                      <a:prstDash val="solid"/>
                      <a:round/>
                      <a:headEnd len="med" type="none" w="med"/>
                      <a:tailEnd len="med" type="none" w="med"/>
                    </a:lnT>
                    <a:lnB algn="ctr" cap="flat" cmpd="sng" w="6350">
                      <a:solidFill>
                        <a:schemeClr val="bg1">
                          <a:lumMod val="85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vert="horz" wrap="square"/>
                    <a:lstStyle/>
                    <a:p>
                      <a:pPr algn="ctr" defTabSz="914400" eaLnBrk="1" fontAlgn="auto" hangingPunct="1" indent="0" latinLnBrk="0" marL="0" marR="0" rtl="0">
                        <a:lnSpc>
                          <a:spcPct val="100000"/>
                        </a:lnSpc>
                        <a:spcBef>
                          <a:spcPct val="0"/>
                        </a:spcBef>
                        <a:spcAft>
                          <a:spcPct val="0"/>
                        </a:spcAft>
                        <a:buClrTx/>
                        <a:buSzTx/>
                        <a:buFontTx/>
                        <a:buNone/>
                        <a:defRPr/>
                      </a:pPr>
                      <a:r>
                        <a:rPr altLang="en-US" lang="zh-CN" sz="2000">
                          <a:solidFill>
                            <a:schemeClr val="tx1">
                              <a:lumMod val="85000"/>
                              <a:lumOff val="15000"/>
                            </a:schemeClr>
                          </a:solidFill>
                        </a:rPr>
                        <a:t>★</a:t>
                      </a:r>
                    </a:p>
                  </a:txBody>
                  <a:tcPr anchor="ctr">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19050">
                      <a:solidFill>
                        <a:schemeClr val="tx1">
                          <a:lumMod val="75000"/>
                          <a:lumOff val="25000"/>
                        </a:schemeClr>
                      </a:solidFill>
                      <a:prstDash val="solid"/>
                      <a:round/>
                      <a:headEnd len="med" type="none" w="med"/>
                      <a:tailEnd len="med" type="none" w="med"/>
                    </a:lnT>
                    <a:lnB algn="ctr" cap="flat" cmpd="sng" w="6350">
                      <a:solidFill>
                        <a:schemeClr val="bg1">
                          <a:lumMod val="85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vert="horz" wrap="square"/>
                    <a:lstStyle/>
                    <a:p>
                      <a:pPr algn="ctr" defTabSz="914400" eaLnBrk="1" fontAlgn="auto" hangingPunct="1" indent="0" latinLnBrk="0" marL="0" marR="0" rtl="0">
                        <a:lnSpc>
                          <a:spcPct val="100000"/>
                        </a:lnSpc>
                        <a:spcBef>
                          <a:spcPct val="0"/>
                        </a:spcBef>
                        <a:spcAft>
                          <a:spcPct val="0"/>
                        </a:spcAft>
                        <a:buClrTx/>
                        <a:buSzTx/>
                        <a:buFontTx/>
                        <a:buNone/>
                        <a:defRPr/>
                      </a:pPr>
                      <a:r>
                        <a:rPr altLang="en-US" lang="zh-CN" sz="2000">
                          <a:solidFill>
                            <a:srgbClr val="2E72F1"/>
                          </a:solidFill>
                        </a:rPr>
                        <a:t>★</a:t>
                      </a:r>
                    </a:p>
                  </a:txBody>
                  <a:tcPr anchor="ctr">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19050">
                      <a:solidFill>
                        <a:schemeClr val="tx1">
                          <a:lumMod val="75000"/>
                          <a:lumOff val="25000"/>
                        </a:schemeClr>
                      </a:solidFill>
                      <a:prstDash val="solid"/>
                      <a:round/>
                      <a:headEnd len="med" type="none" w="med"/>
                      <a:tailEnd len="med" type="none" w="med"/>
                    </a:lnT>
                    <a:lnB algn="ctr" cap="flat" cmpd="sng" w="6350">
                      <a:solidFill>
                        <a:schemeClr val="bg1">
                          <a:lumMod val="85000"/>
                        </a:schemeClr>
                      </a:solidFill>
                      <a:prstDash val="solid"/>
                      <a:round/>
                      <a:headEnd len="med" type="none" w="med"/>
                      <a:tailEnd len="med" type="none" w="med"/>
                    </a:lnB>
                    <a:lnTlToBr cmpd="sng" w="12700">
                      <a:noFill/>
                      <a:prstDash val="solid"/>
                    </a:lnTlToBr>
                    <a:lnBlToTr cmpd="sng" w="12700">
                      <a:noFill/>
                      <a:prstDash val="solid"/>
                    </a:lnBlToTr>
                    <a:solidFill>
                      <a:schemeClr val="accent1">
                        <a:lumMod val="20000"/>
                        <a:lumOff val="80000"/>
                      </a:schemeClr>
                    </a:solidFill>
                  </a:tcPr>
                </a:tc>
                <a:tc>
                  <a:txBody>
                    <a:bodyPr vert="horz" wrap="square"/>
                    <a:lstStyle/>
                    <a:p>
                      <a:pPr algn="ctr" defTabSz="914400" eaLnBrk="1" fontAlgn="auto" hangingPunct="1" indent="0" latinLnBrk="0" marL="0" marR="0" rtl="0">
                        <a:lnSpc>
                          <a:spcPct val="100000"/>
                        </a:lnSpc>
                        <a:spcBef>
                          <a:spcPct val="0"/>
                        </a:spcBef>
                        <a:spcAft>
                          <a:spcPct val="0"/>
                        </a:spcAft>
                        <a:buClrTx/>
                        <a:buSzTx/>
                        <a:buFontTx/>
                        <a:buNone/>
                        <a:defRPr/>
                      </a:pPr>
                      <a:r>
                        <a:rPr altLang="en-US" lang="zh-CN" sz="2000">
                          <a:solidFill>
                            <a:schemeClr val="tx1">
                              <a:lumMod val="85000"/>
                              <a:lumOff val="15000"/>
                            </a:schemeClr>
                          </a:solidFill>
                        </a:rPr>
                        <a:t>★</a:t>
                      </a:r>
                    </a:p>
                  </a:txBody>
                  <a:tcPr anchor="ctr">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19050">
                      <a:solidFill>
                        <a:schemeClr val="tx1">
                          <a:lumMod val="75000"/>
                          <a:lumOff val="25000"/>
                        </a:schemeClr>
                      </a:solidFill>
                      <a:prstDash val="solid"/>
                      <a:round/>
                      <a:headEnd len="med" type="none" w="med"/>
                      <a:tailEnd len="med" type="none" w="med"/>
                    </a:lnT>
                    <a:lnB algn="ctr" cap="flat" cmpd="sng" w="6350">
                      <a:solidFill>
                        <a:schemeClr val="bg1">
                          <a:lumMod val="85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vert="horz" wrap="square"/>
                    <a:lstStyle/>
                    <a:p>
                      <a:pPr algn="ctr" defTabSz="914400" eaLnBrk="1" fontAlgn="auto" hangingPunct="1" indent="0" latinLnBrk="0" marL="0" marR="0" rtl="0">
                        <a:lnSpc>
                          <a:spcPct val="100000"/>
                        </a:lnSpc>
                        <a:spcBef>
                          <a:spcPct val="0"/>
                        </a:spcBef>
                        <a:spcAft>
                          <a:spcPct val="0"/>
                        </a:spcAft>
                        <a:buClrTx/>
                        <a:buSzTx/>
                        <a:buFontTx/>
                        <a:buNone/>
                        <a:defRPr/>
                      </a:pPr>
                      <a:r>
                        <a:rPr altLang="en-US" lang="zh-CN" sz="2000">
                          <a:solidFill>
                            <a:schemeClr val="tx1">
                              <a:lumMod val="85000"/>
                              <a:lumOff val="15000"/>
                            </a:schemeClr>
                          </a:solidFill>
                        </a:rPr>
                        <a:t>★</a:t>
                      </a:r>
                    </a:p>
                  </a:txBody>
                  <a:tcPr anchor="ctr">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19050">
                      <a:solidFill>
                        <a:schemeClr val="tx1">
                          <a:lumMod val="75000"/>
                          <a:lumOff val="25000"/>
                        </a:schemeClr>
                      </a:solidFill>
                      <a:prstDash val="solid"/>
                      <a:round/>
                      <a:headEnd len="med" type="none" w="med"/>
                      <a:tailEnd len="med" type="none" w="med"/>
                    </a:lnT>
                    <a:lnB algn="ctr" cap="flat" cmpd="sng" w="6350">
                      <a:solidFill>
                        <a:schemeClr val="bg1">
                          <a:lumMod val="85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vert="horz" wrap="square"/>
                    <a:lstStyle/>
                    <a:p>
                      <a:pPr algn="ctr"/>
                      <a:endParaRPr altLang="en-US" lang="zh-CN" sz="2000">
                        <a:solidFill>
                          <a:schemeClr val="tx1">
                            <a:lumMod val="85000"/>
                            <a:lumOff val="15000"/>
                          </a:schemeClr>
                        </a:solidFill>
                      </a:endParaRPr>
                    </a:p>
                  </a:txBody>
                  <a:tcPr anchor="ctr">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19050">
                      <a:solidFill>
                        <a:schemeClr val="tx1">
                          <a:lumMod val="75000"/>
                          <a:lumOff val="25000"/>
                        </a:schemeClr>
                      </a:solidFill>
                      <a:prstDash val="solid"/>
                      <a:round/>
                      <a:headEnd len="med" type="none" w="med"/>
                      <a:tailEnd len="med" type="none" w="med"/>
                    </a:lnT>
                    <a:lnB algn="ctr" cap="flat" cmpd="sng" w="6350">
                      <a:solidFill>
                        <a:schemeClr val="bg1">
                          <a:lumMod val="85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vert="horz" wrap="square"/>
                    <a:lstStyle/>
                    <a:p>
                      <a:pPr algn="ctr"/>
                      <a:endParaRPr altLang="en-US" lang="zh-CN" sz="2000">
                        <a:solidFill>
                          <a:schemeClr val="tx1">
                            <a:lumMod val="85000"/>
                            <a:lumOff val="15000"/>
                          </a:schemeClr>
                        </a:solidFill>
                      </a:endParaRPr>
                    </a:p>
                  </a:txBody>
                  <a:tcPr anchor="ctr">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19050">
                      <a:solidFill>
                        <a:schemeClr val="tx1">
                          <a:lumMod val="75000"/>
                          <a:lumOff val="25000"/>
                        </a:schemeClr>
                      </a:solidFill>
                      <a:prstDash val="solid"/>
                      <a:round/>
                      <a:headEnd len="med" type="none" w="med"/>
                      <a:tailEnd len="med" type="none" w="med"/>
                    </a:lnT>
                    <a:lnB algn="ctr" cap="flat" cmpd="sng" w="6350">
                      <a:solidFill>
                        <a:schemeClr val="bg1">
                          <a:lumMod val="85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vert="horz" wrap="square"/>
                    <a:lstStyle/>
                    <a:p>
                      <a:pPr algn="ctr"/>
                      <a:endParaRPr altLang="en-US" lang="zh-CN" sz="2000">
                        <a:solidFill>
                          <a:schemeClr val="tx1">
                            <a:lumMod val="85000"/>
                            <a:lumOff val="15000"/>
                          </a:schemeClr>
                        </a:solidFill>
                      </a:endParaRPr>
                    </a:p>
                  </a:txBody>
                  <a:tcPr anchor="ctr">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19050">
                      <a:solidFill>
                        <a:schemeClr val="tx1">
                          <a:lumMod val="75000"/>
                          <a:lumOff val="25000"/>
                        </a:schemeClr>
                      </a:solidFill>
                      <a:prstDash val="solid"/>
                      <a:round/>
                      <a:headEnd len="med" type="none" w="med"/>
                      <a:tailEnd len="med" type="none" w="med"/>
                    </a:lnT>
                    <a:lnB algn="ctr" cap="flat" cmpd="sng" w="6350">
                      <a:solidFill>
                        <a:schemeClr val="bg1">
                          <a:lumMod val="85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vert="horz" wrap="square"/>
                    <a:lstStyle/>
                    <a:p>
                      <a:pPr algn="ctr"/>
                      <a:endParaRPr altLang="en-US" lang="zh-CN" sz="2000">
                        <a:solidFill>
                          <a:schemeClr val="tx1">
                            <a:lumMod val="85000"/>
                            <a:lumOff val="15000"/>
                          </a:schemeClr>
                        </a:solidFill>
                      </a:endParaRPr>
                    </a:p>
                  </a:txBody>
                  <a:tcPr anchor="ctr">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19050">
                      <a:solidFill>
                        <a:schemeClr val="tx1">
                          <a:lumMod val="75000"/>
                          <a:lumOff val="25000"/>
                        </a:schemeClr>
                      </a:solidFill>
                      <a:prstDash val="solid"/>
                      <a:round/>
                      <a:headEnd len="med" type="none" w="med"/>
                      <a:tailEnd len="med" type="none" w="med"/>
                    </a:lnT>
                    <a:lnB algn="ctr" cap="flat" cmpd="sng" w="6350">
                      <a:solidFill>
                        <a:schemeClr val="bg1">
                          <a:lumMod val="85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vert="horz" wrap="square"/>
                    <a:lstStyle/>
                    <a:p>
                      <a:pPr algn="ctr"/>
                      <a:endParaRPr altLang="en-US" lang="zh-CN" sz="2000">
                        <a:solidFill>
                          <a:schemeClr val="tx1">
                            <a:lumMod val="85000"/>
                            <a:lumOff val="15000"/>
                          </a:schemeClr>
                        </a:solidFill>
                      </a:endParaRPr>
                    </a:p>
                  </a:txBody>
                  <a:tcPr anchor="ctr">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19050">
                      <a:solidFill>
                        <a:schemeClr val="tx1">
                          <a:lumMod val="75000"/>
                          <a:lumOff val="25000"/>
                        </a:schemeClr>
                      </a:solidFill>
                      <a:prstDash val="solid"/>
                      <a:round/>
                      <a:headEnd len="med" type="none" w="med"/>
                      <a:tailEnd len="med" type="none" w="med"/>
                    </a:lnT>
                    <a:lnB algn="ctr" cap="flat" cmpd="sng" w="6350">
                      <a:solidFill>
                        <a:schemeClr val="bg1">
                          <a:lumMod val="85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extLst>
                  <a:ext uri="{0D108BD9-81ED-4DB2-BD59-A6C34878D82A}">
                    <a16:rowId xmlns:a16="http://schemas.microsoft.com/office/drawing/2014/main" val="10001"/>
                  </a:ext>
                </a:extLst>
              </a:tr>
              <a:tr h="681010">
                <a:tc>
                  <a:txBody>
                    <a:bodyPr vert="horz" wrap="square"/>
                    <a:lstStyle/>
                    <a:p>
                      <a:pPr algn="ctr"/>
                      <a:r>
                        <a:rPr altLang="zh-CN" b="0" lang="en-US" sz="1600">
                          <a:solidFill>
                            <a:schemeClr val="tx1">
                              <a:lumMod val="85000"/>
                              <a:lumOff val="15000"/>
                            </a:schemeClr>
                          </a:solidFill>
                        </a:rPr>
                        <a:t>PLAN</a:t>
                      </a:r>
                      <a:r>
                        <a:rPr altLang="zh-CN" b="0" baseline="0" lang="en-US" sz="1600">
                          <a:solidFill>
                            <a:schemeClr val="tx1">
                              <a:lumMod val="85000"/>
                              <a:lumOff val="15000"/>
                            </a:schemeClr>
                          </a:solidFill>
                        </a:rPr>
                        <a:t> B</a:t>
                      </a:r>
                      <a:endParaRPr altLang="en-US" b="0" lang="zh-CN" sz="1600">
                        <a:solidFill>
                          <a:schemeClr val="tx1">
                            <a:lumMod val="85000"/>
                            <a:lumOff val="15000"/>
                          </a:schemeClr>
                        </a:solidFill>
                      </a:endParaRPr>
                    </a:p>
                  </a:txBody>
                  <a:tcPr anchor="ctr">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6350">
                      <a:solidFill>
                        <a:schemeClr val="bg1">
                          <a:lumMod val="85000"/>
                        </a:schemeClr>
                      </a:solidFill>
                      <a:prstDash val="solid"/>
                      <a:round/>
                      <a:headEnd len="med" type="none" w="med"/>
                      <a:tailEnd len="med" type="none" w="med"/>
                    </a:lnT>
                    <a:lnB algn="ctr" cap="flat" cmpd="sng" w="6350">
                      <a:solidFill>
                        <a:schemeClr val="bg1">
                          <a:lumMod val="85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vert="horz" wrap="square"/>
                    <a:lstStyle/>
                    <a:p>
                      <a:pPr algn="ctr"/>
                      <a:endParaRPr altLang="en-US" lang="zh-CN" sz="2000">
                        <a:solidFill>
                          <a:schemeClr val="tx1">
                            <a:lumMod val="85000"/>
                            <a:lumOff val="15000"/>
                          </a:schemeClr>
                        </a:solidFill>
                      </a:endParaRPr>
                    </a:p>
                  </a:txBody>
                  <a:tcPr anchor="ctr">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6350">
                      <a:solidFill>
                        <a:schemeClr val="bg1">
                          <a:lumMod val="85000"/>
                        </a:schemeClr>
                      </a:solidFill>
                      <a:prstDash val="solid"/>
                      <a:round/>
                      <a:headEnd len="med" type="none" w="med"/>
                      <a:tailEnd len="med" type="none" w="med"/>
                    </a:lnT>
                    <a:lnB algn="ctr" cap="flat" cmpd="sng" w="6350">
                      <a:solidFill>
                        <a:schemeClr val="bg1">
                          <a:lumMod val="85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vert="horz" wrap="square"/>
                    <a:lstStyle/>
                    <a:p>
                      <a:pPr algn="ctr"/>
                      <a:endParaRPr altLang="en-US" lang="zh-CN" sz="2000">
                        <a:solidFill>
                          <a:schemeClr val="tx1">
                            <a:lumMod val="85000"/>
                            <a:lumOff val="15000"/>
                          </a:schemeClr>
                        </a:solidFill>
                      </a:endParaRPr>
                    </a:p>
                  </a:txBody>
                  <a:tcPr anchor="ctr">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6350">
                      <a:solidFill>
                        <a:schemeClr val="bg1">
                          <a:lumMod val="85000"/>
                        </a:schemeClr>
                      </a:solidFill>
                      <a:prstDash val="solid"/>
                      <a:round/>
                      <a:headEnd len="med" type="none" w="med"/>
                      <a:tailEnd len="med" type="none" w="med"/>
                    </a:lnT>
                    <a:lnB algn="ctr" cap="flat" cmpd="sng" w="6350">
                      <a:solidFill>
                        <a:schemeClr val="bg1">
                          <a:lumMod val="85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vert="horz" wrap="square"/>
                    <a:lstStyle/>
                    <a:p>
                      <a:pPr algn="ctr"/>
                      <a:endParaRPr altLang="en-US" lang="zh-CN" sz="2000">
                        <a:solidFill>
                          <a:schemeClr val="tx1">
                            <a:lumMod val="85000"/>
                            <a:lumOff val="15000"/>
                          </a:schemeClr>
                        </a:solidFill>
                      </a:endParaRPr>
                    </a:p>
                  </a:txBody>
                  <a:tcPr anchor="ctr">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6350">
                      <a:solidFill>
                        <a:schemeClr val="bg1">
                          <a:lumMod val="85000"/>
                        </a:schemeClr>
                      </a:solidFill>
                      <a:prstDash val="solid"/>
                      <a:round/>
                      <a:headEnd len="med" type="none" w="med"/>
                      <a:tailEnd len="med" type="none" w="med"/>
                    </a:lnT>
                    <a:lnB algn="ctr" cap="flat" cmpd="sng" w="6350">
                      <a:solidFill>
                        <a:schemeClr val="bg1">
                          <a:lumMod val="85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vert="horz" wrap="square"/>
                    <a:lstStyle/>
                    <a:p>
                      <a:pPr algn="ctr" defTabSz="914400" eaLnBrk="1" fontAlgn="auto" hangingPunct="1" indent="0" latinLnBrk="0" marL="0" marR="0" rtl="0">
                        <a:lnSpc>
                          <a:spcPct val="100000"/>
                        </a:lnSpc>
                        <a:spcBef>
                          <a:spcPct val="0"/>
                        </a:spcBef>
                        <a:spcAft>
                          <a:spcPct val="0"/>
                        </a:spcAft>
                        <a:buClrTx/>
                        <a:buSzTx/>
                        <a:buFontTx/>
                        <a:buNone/>
                        <a:defRPr/>
                      </a:pPr>
                      <a:r>
                        <a:rPr altLang="en-US" lang="zh-CN" sz="2000">
                          <a:solidFill>
                            <a:schemeClr val="tx1">
                              <a:lumMod val="85000"/>
                              <a:lumOff val="15000"/>
                            </a:schemeClr>
                          </a:solidFill>
                        </a:rPr>
                        <a:t>★</a:t>
                      </a:r>
                    </a:p>
                  </a:txBody>
                  <a:tcPr anchor="ctr">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6350">
                      <a:solidFill>
                        <a:schemeClr val="bg1">
                          <a:lumMod val="85000"/>
                        </a:schemeClr>
                      </a:solidFill>
                      <a:prstDash val="solid"/>
                      <a:round/>
                      <a:headEnd len="med" type="none" w="med"/>
                      <a:tailEnd len="med" type="none" w="med"/>
                    </a:lnT>
                    <a:lnB algn="ctr" cap="flat" cmpd="sng" w="6350">
                      <a:solidFill>
                        <a:schemeClr val="bg1">
                          <a:lumMod val="85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vert="horz" wrap="square"/>
                    <a:lstStyle/>
                    <a:p>
                      <a:pPr algn="ctr" defTabSz="914400" eaLnBrk="1" fontAlgn="auto" hangingPunct="1" indent="0" latinLnBrk="0" marL="0" marR="0" rtl="0">
                        <a:lnSpc>
                          <a:spcPct val="100000"/>
                        </a:lnSpc>
                        <a:spcBef>
                          <a:spcPct val="0"/>
                        </a:spcBef>
                        <a:spcAft>
                          <a:spcPct val="0"/>
                        </a:spcAft>
                        <a:buClrTx/>
                        <a:buSzTx/>
                        <a:buFontTx/>
                        <a:buNone/>
                        <a:defRPr/>
                      </a:pPr>
                      <a:r>
                        <a:rPr altLang="en-US" lang="zh-CN" sz="2000">
                          <a:solidFill>
                            <a:srgbClr val="2E72F1"/>
                          </a:solidFill>
                        </a:rPr>
                        <a:t>★</a:t>
                      </a:r>
                    </a:p>
                  </a:txBody>
                  <a:tcPr anchor="ctr">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6350">
                      <a:solidFill>
                        <a:schemeClr val="bg1">
                          <a:lumMod val="85000"/>
                        </a:schemeClr>
                      </a:solidFill>
                      <a:prstDash val="solid"/>
                      <a:round/>
                      <a:headEnd len="med" type="none" w="med"/>
                      <a:tailEnd len="med" type="none" w="med"/>
                    </a:lnT>
                    <a:lnB algn="ctr" cap="flat" cmpd="sng" w="6350">
                      <a:solidFill>
                        <a:schemeClr val="bg1">
                          <a:lumMod val="85000"/>
                        </a:schemeClr>
                      </a:solidFill>
                      <a:prstDash val="solid"/>
                      <a:round/>
                      <a:headEnd len="med" type="none" w="med"/>
                      <a:tailEnd len="med" type="none" w="med"/>
                    </a:lnB>
                    <a:lnTlToBr cmpd="sng" w="12700">
                      <a:noFill/>
                      <a:prstDash val="solid"/>
                    </a:lnTlToBr>
                    <a:lnBlToTr cmpd="sng" w="12700">
                      <a:noFill/>
                      <a:prstDash val="solid"/>
                    </a:lnBlToTr>
                    <a:solidFill>
                      <a:schemeClr val="accent1">
                        <a:lumMod val="20000"/>
                        <a:lumOff val="80000"/>
                      </a:schemeClr>
                    </a:solidFill>
                  </a:tcPr>
                </a:tc>
                <a:tc>
                  <a:txBody>
                    <a:bodyPr vert="horz" wrap="square"/>
                    <a:lstStyle/>
                    <a:p>
                      <a:pPr algn="ctr" defTabSz="914400" eaLnBrk="1" fontAlgn="auto" hangingPunct="1" indent="0" latinLnBrk="0" marL="0" marR="0" rtl="0">
                        <a:lnSpc>
                          <a:spcPct val="100000"/>
                        </a:lnSpc>
                        <a:spcBef>
                          <a:spcPct val="0"/>
                        </a:spcBef>
                        <a:spcAft>
                          <a:spcPct val="0"/>
                        </a:spcAft>
                        <a:buClrTx/>
                        <a:buSzTx/>
                        <a:buFontTx/>
                        <a:buNone/>
                        <a:defRPr/>
                      </a:pPr>
                      <a:r>
                        <a:rPr altLang="en-US" lang="zh-CN" sz="2000">
                          <a:solidFill>
                            <a:schemeClr val="tx1">
                              <a:lumMod val="85000"/>
                              <a:lumOff val="15000"/>
                            </a:schemeClr>
                          </a:solidFill>
                        </a:rPr>
                        <a:t>★</a:t>
                      </a:r>
                    </a:p>
                  </a:txBody>
                  <a:tcPr anchor="ctr">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6350">
                      <a:solidFill>
                        <a:schemeClr val="bg1">
                          <a:lumMod val="85000"/>
                        </a:schemeClr>
                      </a:solidFill>
                      <a:prstDash val="solid"/>
                      <a:round/>
                      <a:headEnd len="med" type="none" w="med"/>
                      <a:tailEnd len="med" type="none" w="med"/>
                    </a:lnT>
                    <a:lnB algn="ctr" cap="flat" cmpd="sng" w="6350">
                      <a:solidFill>
                        <a:schemeClr val="bg1">
                          <a:lumMod val="85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vert="horz" wrap="square"/>
                    <a:lstStyle/>
                    <a:p>
                      <a:pPr algn="ctr" defTabSz="914400" eaLnBrk="1" fontAlgn="auto" hangingPunct="1" indent="0" latinLnBrk="0" marL="0" marR="0" rtl="0">
                        <a:lnSpc>
                          <a:spcPct val="100000"/>
                        </a:lnSpc>
                        <a:spcBef>
                          <a:spcPct val="0"/>
                        </a:spcBef>
                        <a:spcAft>
                          <a:spcPct val="0"/>
                        </a:spcAft>
                        <a:buClrTx/>
                        <a:buSzTx/>
                        <a:buFontTx/>
                        <a:buNone/>
                        <a:defRPr/>
                      </a:pPr>
                      <a:r>
                        <a:rPr altLang="en-US" lang="zh-CN" sz="2000">
                          <a:solidFill>
                            <a:schemeClr val="tx1">
                              <a:lumMod val="85000"/>
                              <a:lumOff val="15000"/>
                            </a:schemeClr>
                          </a:solidFill>
                        </a:rPr>
                        <a:t>★</a:t>
                      </a:r>
                    </a:p>
                  </a:txBody>
                  <a:tcPr anchor="ctr">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6350">
                      <a:solidFill>
                        <a:schemeClr val="bg1">
                          <a:lumMod val="85000"/>
                        </a:schemeClr>
                      </a:solidFill>
                      <a:prstDash val="solid"/>
                      <a:round/>
                      <a:headEnd len="med" type="none" w="med"/>
                      <a:tailEnd len="med" type="none" w="med"/>
                    </a:lnT>
                    <a:lnB algn="ctr" cap="flat" cmpd="sng" w="6350">
                      <a:solidFill>
                        <a:schemeClr val="bg1">
                          <a:lumMod val="85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vert="horz" wrap="square"/>
                    <a:lstStyle/>
                    <a:p>
                      <a:pPr algn="ctr" defTabSz="914400" eaLnBrk="1" fontAlgn="auto" hangingPunct="1" indent="0" latinLnBrk="0" marL="0" marR="0" rtl="0">
                        <a:lnSpc>
                          <a:spcPct val="100000"/>
                        </a:lnSpc>
                        <a:spcBef>
                          <a:spcPct val="0"/>
                        </a:spcBef>
                        <a:spcAft>
                          <a:spcPct val="0"/>
                        </a:spcAft>
                        <a:buClrTx/>
                        <a:buSzTx/>
                        <a:buFontTx/>
                        <a:buNone/>
                        <a:defRPr/>
                      </a:pPr>
                      <a:r>
                        <a:rPr altLang="en-US" lang="zh-CN" sz="2000">
                          <a:solidFill>
                            <a:schemeClr val="tx1">
                              <a:lumMod val="85000"/>
                              <a:lumOff val="15000"/>
                            </a:schemeClr>
                          </a:solidFill>
                        </a:rPr>
                        <a:t>★</a:t>
                      </a:r>
                    </a:p>
                  </a:txBody>
                  <a:tcPr anchor="ctr">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6350">
                      <a:solidFill>
                        <a:schemeClr val="bg1">
                          <a:lumMod val="85000"/>
                        </a:schemeClr>
                      </a:solidFill>
                      <a:prstDash val="solid"/>
                      <a:round/>
                      <a:headEnd len="med" type="none" w="med"/>
                      <a:tailEnd len="med" type="none" w="med"/>
                    </a:lnT>
                    <a:lnB algn="ctr" cap="flat" cmpd="sng" w="6350">
                      <a:solidFill>
                        <a:schemeClr val="bg1">
                          <a:lumMod val="85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vert="horz" wrap="square"/>
                    <a:lstStyle/>
                    <a:p>
                      <a:pPr algn="ctr" defTabSz="914400" eaLnBrk="1" fontAlgn="auto" hangingPunct="1" indent="0" latinLnBrk="0" marL="0" marR="0" rtl="0">
                        <a:lnSpc>
                          <a:spcPct val="100000"/>
                        </a:lnSpc>
                        <a:spcBef>
                          <a:spcPct val="0"/>
                        </a:spcBef>
                        <a:spcAft>
                          <a:spcPct val="0"/>
                        </a:spcAft>
                        <a:buClrTx/>
                        <a:buSzTx/>
                        <a:buFontTx/>
                        <a:buNone/>
                        <a:defRPr/>
                      </a:pPr>
                      <a:r>
                        <a:rPr altLang="en-US" lang="zh-CN" sz="2000">
                          <a:solidFill>
                            <a:schemeClr val="tx1">
                              <a:lumMod val="85000"/>
                              <a:lumOff val="15000"/>
                            </a:schemeClr>
                          </a:solidFill>
                        </a:rPr>
                        <a:t>★</a:t>
                      </a:r>
                    </a:p>
                  </a:txBody>
                  <a:tcPr anchor="ctr">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6350">
                      <a:solidFill>
                        <a:schemeClr val="bg1">
                          <a:lumMod val="85000"/>
                        </a:schemeClr>
                      </a:solidFill>
                      <a:prstDash val="solid"/>
                      <a:round/>
                      <a:headEnd len="med" type="none" w="med"/>
                      <a:tailEnd len="med" type="none" w="med"/>
                    </a:lnT>
                    <a:lnB algn="ctr" cap="flat" cmpd="sng" w="6350">
                      <a:solidFill>
                        <a:schemeClr val="bg1">
                          <a:lumMod val="85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vert="horz" wrap="square"/>
                    <a:lstStyle/>
                    <a:p>
                      <a:pPr algn="ctr"/>
                      <a:endParaRPr altLang="en-US" lang="zh-CN" sz="2000">
                        <a:solidFill>
                          <a:schemeClr val="tx1">
                            <a:lumMod val="85000"/>
                            <a:lumOff val="15000"/>
                          </a:schemeClr>
                        </a:solidFill>
                      </a:endParaRPr>
                    </a:p>
                  </a:txBody>
                  <a:tcPr anchor="ctr">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6350">
                      <a:solidFill>
                        <a:schemeClr val="bg1">
                          <a:lumMod val="85000"/>
                        </a:schemeClr>
                      </a:solidFill>
                      <a:prstDash val="solid"/>
                      <a:round/>
                      <a:headEnd len="med" type="none" w="med"/>
                      <a:tailEnd len="med" type="none" w="med"/>
                    </a:lnT>
                    <a:lnB algn="ctr" cap="flat" cmpd="sng" w="6350">
                      <a:solidFill>
                        <a:schemeClr val="bg1">
                          <a:lumMod val="85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vert="horz" wrap="square"/>
                    <a:lstStyle/>
                    <a:p>
                      <a:pPr algn="ctr"/>
                      <a:endParaRPr altLang="en-US" lang="zh-CN" sz="2000">
                        <a:solidFill>
                          <a:schemeClr val="tx1">
                            <a:lumMod val="85000"/>
                            <a:lumOff val="15000"/>
                          </a:schemeClr>
                        </a:solidFill>
                      </a:endParaRPr>
                    </a:p>
                  </a:txBody>
                  <a:tcPr anchor="ctr">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6350">
                      <a:solidFill>
                        <a:schemeClr val="bg1">
                          <a:lumMod val="85000"/>
                        </a:schemeClr>
                      </a:solidFill>
                      <a:prstDash val="solid"/>
                      <a:round/>
                      <a:headEnd len="med" type="none" w="med"/>
                      <a:tailEnd len="med" type="none" w="med"/>
                    </a:lnT>
                    <a:lnB algn="ctr" cap="flat" cmpd="sng" w="6350">
                      <a:solidFill>
                        <a:schemeClr val="bg1">
                          <a:lumMod val="85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vert="horz" wrap="square"/>
                    <a:lstStyle/>
                    <a:p>
                      <a:pPr algn="ctr"/>
                      <a:endParaRPr altLang="en-US" lang="zh-CN" sz="2000">
                        <a:solidFill>
                          <a:schemeClr val="tx1">
                            <a:lumMod val="85000"/>
                            <a:lumOff val="15000"/>
                          </a:schemeClr>
                        </a:solidFill>
                      </a:endParaRPr>
                    </a:p>
                  </a:txBody>
                  <a:tcPr anchor="ctr">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6350">
                      <a:solidFill>
                        <a:schemeClr val="bg1">
                          <a:lumMod val="85000"/>
                        </a:schemeClr>
                      </a:solidFill>
                      <a:prstDash val="solid"/>
                      <a:round/>
                      <a:headEnd len="med" type="none" w="med"/>
                      <a:tailEnd len="med" type="none" w="med"/>
                    </a:lnT>
                    <a:lnB algn="ctr" cap="flat" cmpd="sng" w="6350">
                      <a:solidFill>
                        <a:schemeClr val="bg1">
                          <a:lumMod val="85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extLst>
                  <a:ext uri="{0D108BD9-81ED-4DB2-BD59-A6C34878D82A}">
                    <a16:rowId xmlns:a16="http://schemas.microsoft.com/office/drawing/2014/main" val="10002"/>
                  </a:ext>
                </a:extLst>
              </a:tr>
              <a:tr h="681010">
                <a:tc>
                  <a:txBody>
                    <a:bodyPr vert="horz" wrap="square"/>
                    <a:lstStyle/>
                    <a:p>
                      <a:pPr algn="ctr"/>
                      <a:r>
                        <a:rPr altLang="zh-CN" b="0" lang="en-US" sz="1600">
                          <a:solidFill>
                            <a:schemeClr val="tx1">
                              <a:lumMod val="85000"/>
                              <a:lumOff val="15000"/>
                            </a:schemeClr>
                          </a:solidFill>
                        </a:rPr>
                        <a:t>PLAN</a:t>
                      </a:r>
                      <a:r>
                        <a:rPr altLang="zh-CN" b="0" baseline="0" lang="en-US" sz="1600">
                          <a:solidFill>
                            <a:schemeClr val="tx1">
                              <a:lumMod val="85000"/>
                              <a:lumOff val="15000"/>
                            </a:schemeClr>
                          </a:solidFill>
                        </a:rPr>
                        <a:t> C</a:t>
                      </a:r>
                      <a:endParaRPr altLang="en-US" b="0" lang="zh-CN" sz="1600">
                        <a:solidFill>
                          <a:schemeClr val="tx1">
                            <a:lumMod val="85000"/>
                            <a:lumOff val="15000"/>
                          </a:schemeClr>
                        </a:solidFill>
                      </a:endParaRPr>
                    </a:p>
                  </a:txBody>
                  <a:tcPr anchor="ctr">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6350">
                      <a:solidFill>
                        <a:schemeClr val="bg1">
                          <a:lumMod val="85000"/>
                        </a:schemeClr>
                      </a:solidFill>
                      <a:prstDash val="solid"/>
                      <a:round/>
                      <a:headEnd len="med" type="none" w="med"/>
                      <a:tailEnd len="med" type="none" w="med"/>
                    </a:lnT>
                    <a:lnB algn="ctr" cap="flat" cmpd="sng" w="6350">
                      <a:solidFill>
                        <a:schemeClr val="bg1">
                          <a:lumMod val="85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vert="horz" wrap="square"/>
                    <a:lstStyle/>
                    <a:p>
                      <a:pPr algn="ctr"/>
                      <a:endParaRPr altLang="en-US" lang="zh-CN" sz="2000">
                        <a:solidFill>
                          <a:schemeClr val="tx1">
                            <a:lumMod val="85000"/>
                            <a:lumOff val="15000"/>
                          </a:schemeClr>
                        </a:solidFill>
                      </a:endParaRPr>
                    </a:p>
                  </a:txBody>
                  <a:tcPr anchor="ctr">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6350">
                      <a:solidFill>
                        <a:schemeClr val="bg1">
                          <a:lumMod val="85000"/>
                        </a:schemeClr>
                      </a:solidFill>
                      <a:prstDash val="solid"/>
                      <a:round/>
                      <a:headEnd len="med" type="none" w="med"/>
                      <a:tailEnd len="med" type="none" w="med"/>
                    </a:lnT>
                    <a:lnB algn="ctr" cap="flat" cmpd="sng" w="6350">
                      <a:solidFill>
                        <a:schemeClr val="bg1">
                          <a:lumMod val="85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vert="horz" wrap="square"/>
                    <a:lstStyle/>
                    <a:p>
                      <a:pPr algn="ctr" defTabSz="914400" eaLnBrk="1" fontAlgn="auto" hangingPunct="1" indent="0" latinLnBrk="0" marL="0" marR="0" rtl="0">
                        <a:lnSpc>
                          <a:spcPct val="100000"/>
                        </a:lnSpc>
                        <a:spcBef>
                          <a:spcPct val="0"/>
                        </a:spcBef>
                        <a:spcAft>
                          <a:spcPct val="0"/>
                        </a:spcAft>
                        <a:buClrTx/>
                        <a:buSzTx/>
                        <a:buFontTx/>
                        <a:buNone/>
                        <a:defRPr/>
                      </a:pPr>
                      <a:r>
                        <a:rPr altLang="en-US" lang="zh-CN" sz="2000">
                          <a:solidFill>
                            <a:schemeClr val="tx1">
                              <a:lumMod val="85000"/>
                              <a:lumOff val="15000"/>
                            </a:schemeClr>
                          </a:solidFill>
                        </a:rPr>
                        <a:t>★</a:t>
                      </a:r>
                    </a:p>
                  </a:txBody>
                  <a:tcPr anchor="ctr">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6350">
                      <a:solidFill>
                        <a:schemeClr val="bg1">
                          <a:lumMod val="85000"/>
                        </a:schemeClr>
                      </a:solidFill>
                      <a:prstDash val="solid"/>
                      <a:round/>
                      <a:headEnd len="med" type="none" w="med"/>
                      <a:tailEnd len="med" type="none" w="med"/>
                    </a:lnT>
                    <a:lnB algn="ctr" cap="flat" cmpd="sng" w="6350">
                      <a:solidFill>
                        <a:schemeClr val="bg1">
                          <a:lumMod val="85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vert="horz" wrap="square"/>
                    <a:lstStyle/>
                    <a:p>
                      <a:pPr algn="ctr" defTabSz="914400" eaLnBrk="1" fontAlgn="auto" hangingPunct="1" indent="0" latinLnBrk="0" marL="0" marR="0" rtl="0">
                        <a:lnSpc>
                          <a:spcPct val="100000"/>
                        </a:lnSpc>
                        <a:spcBef>
                          <a:spcPct val="0"/>
                        </a:spcBef>
                        <a:spcAft>
                          <a:spcPct val="0"/>
                        </a:spcAft>
                        <a:buClrTx/>
                        <a:buSzTx/>
                        <a:buFontTx/>
                        <a:buNone/>
                        <a:defRPr/>
                      </a:pPr>
                      <a:r>
                        <a:rPr altLang="en-US" lang="zh-CN" sz="2000">
                          <a:solidFill>
                            <a:schemeClr val="tx1">
                              <a:lumMod val="85000"/>
                              <a:lumOff val="15000"/>
                            </a:schemeClr>
                          </a:solidFill>
                        </a:rPr>
                        <a:t>★</a:t>
                      </a:r>
                    </a:p>
                  </a:txBody>
                  <a:tcPr anchor="ctr">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6350">
                      <a:solidFill>
                        <a:schemeClr val="bg1">
                          <a:lumMod val="85000"/>
                        </a:schemeClr>
                      </a:solidFill>
                      <a:prstDash val="solid"/>
                      <a:round/>
                      <a:headEnd len="med" type="none" w="med"/>
                      <a:tailEnd len="med" type="none" w="med"/>
                    </a:lnT>
                    <a:lnB algn="ctr" cap="flat" cmpd="sng" w="6350">
                      <a:solidFill>
                        <a:schemeClr val="bg1">
                          <a:lumMod val="85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vert="horz" wrap="square"/>
                    <a:lstStyle/>
                    <a:p>
                      <a:pPr algn="ctr" defTabSz="914400" eaLnBrk="1" fontAlgn="auto" hangingPunct="1" indent="0" latinLnBrk="0" marL="0" marR="0" rtl="0">
                        <a:lnSpc>
                          <a:spcPct val="100000"/>
                        </a:lnSpc>
                        <a:spcBef>
                          <a:spcPct val="0"/>
                        </a:spcBef>
                        <a:spcAft>
                          <a:spcPct val="0"/>
                        </a:spcAft>
                        <a:buClrTx/>
                        <a:buSzTx/>
                        <a:buFontTx/>
                        <a:buNone/>
                        <a:defRPr/>
                      </a:pPr>
                      <a:r>
                        <a:rPr altLang="en-US" lang="zh-CN" sz="2000">
                          <a:solidFill>
                            <a:schemeClr val="tx1">
                              <a:lumMod val="85000"/>
                              <a:lumOff val="15000"/>
                            </a:schemeClr>
                          </a:solidFill>
                        </a:rPr>
                        <a:t>★</a:t>
                      </a:r>
                    </a:p>
                  </a:txBody>
                  <a:tcPr anchor="ctr">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6350">
                      <a:solidFill>
                        <a:schemeClr val="bg1">
                          <a:lumMod val="85000"/>
                        </a:schemeClr>
                      </a:solidFill>
                      <a:prstDash val="solid"/>
                      <a:round/>
                      <a:headEnd len="med" type="none" w="med"/>
                      <a:tailEnd len="med" type="none" w="med"/>
                    </a:lnT>
                    <a:lnB algn="ctr" cap="flat" cmpd="sng" w="6350">
                      <a:solidFill>
                        <a:schemeClr val="bg1">
                          <a:lumMod val="85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vert="horz" wrap="square"/>
                    <a:lstStyle/>
                    <a:p>
                      <a:pPr algn="ctr"/>
                      <a:endParaRPr altLang="en-US" lang="zh-CN" sz="2000">
                        <a:solidFill>
                          <a:srgbClr val="2E72F1"/>
                        </a:solidFill>
                      </a:endParaRPr>
                    </a:p>
                  </a:txBody>
                  <a:tcPr anchor="ctr">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6350">
                      <a:solidFill>
                        <a:schemeClr val="bg1">
                          <a:lumMod val="85000"/>
                        </a:schemeClr>
                      </a:solidFill>
                      <a:prstDash val="solid"/>
                      <a:round/>
                      <a:headEnd len="med" type="none" w="med"/>
                      <a:tailEnd len="med" type="none" w="med"/>
                    </a:lnT>
                    <a:lnB algn="ctr" cap="flat" cmpd="sng" w="6350">
                      <a:solidFill>
                        <a:schemeClr val="bg1">
                          <a:lumMod val="85000"/>
                        </a:schemeClr>
                      </a:solidFill>
                      <a:prstDash val="solid"/>
                      <a:round/>
                      <a:headEnd len="med" type="none" w="med"/>
                      <a:tailEnd len="med" type="none" w="med"/>
                    </a:lnB>
                    <a:lnTlToBr cmpd="sng" w="12700">
                      <a:noFill/>
                      <a:prstDash val="solid"/>
                    </a:lnTlToBr>
                    <a:lnBlToTr cmpd="sng" w="12700">
                      <a:noFill/>
                      <a:prstDash val="solid"/>
                    </a:lnBlToTr>
                    <a:solidFill>
                      <a:schemeClr val="accent1">
                        <a:lumMod val="20000"/>
                        <a:lumOff val="80000"/>
                      </a:schemeClr>
                    </a:solidFill>
                  </a:tcPr>
                </a:tc>
                <a:tc>
                  <a:txBody>
                    <a:bodyPr vert="horz" wrap="square"/>
                    <a:lstStyle/>
                    <a:p>
                      <a:pPr algn="ctr"/>
                      <a:endParaRPr altLang="en-US" lang="zh-CN" sz="2000">
                        <a:solidFill>
                          <a:schemeClr val="tx1">
                            <a:lumMod val="85000"/>
                            <a:lumOff val="15000"/>
                          </a:schemeClr>
                        </a:solidFill>
                      </a:endParaRPr>
                    </a:p>
                  </a:txBody>
                  <a:tcPr anchor="ctr">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6350">
                      <a:solidFill>
                        <a:schemeClr val="bg1">
                          <a:lumMod val="85000"/>
                        </a:schemeClr>
                      </a:solidFill>
                      <a:prstDash val="solid"/>
                      <a:round/>
                      <a:headEnd len="med" type="none" w="med"/>
                      <a:tailEnd len="med" type="none" w="med"/>
                    </a:lnT>
                    <a:lnB algn="ctr" cap="flat" cmpd="sng" w="6350">
                      <a:solidFill>
                        <a:schemeClr val="bg1">
                          <a:lumMod val="85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vert="horz" wrap="square"/>
                    <a:lstStyle/>
                    <a:p>
                      <a:pPr algn="ctr"/>
                      <a:endParaRPr altLang="en-US" lang="zh-CN" sz="2000">
                        <a:solidFill>
                          <a:schemeClr val="tx1">
                            <a:lumMod val="85000"/>
                            <a:lumOff val="15000"/>
                          </a:schemeClr>
                        </a:solidFill>
                      </a:endParaRPr>
                    </a:p>
                  </a:txBody>
                  <a:tcPr anchor="ctr">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6350">
                      <a:solidFill>
                        <a:schemeClr val="bg1">
                          <a:lumMod val="85000"/>
                        </a:schemeClr>
                      </a:solidFill>
                      <a:prstDash val="solid"/>
                      <a:round/>
                      <a:headEnd len="med" type="none" w="med"/>
                      <a:tailEnd len="med" type="none" w="med"/>
                    </a:lnT>
                    <a:lnB algn="ctr" cap="flat" cmpd="sng" w="6350">
                      <a:solidFill>
                        <a:schemeClr val="bg1">
                          <a:lumMod val="85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vert="horz" wrap="square"/>
                    <a:lstStyle/>
                    <a:p>
                      <a:pPr algn="ctr"/>
                      <a:endParaRPr altLang="en-US" lang="zh-CN" sz="2000">
                        <a:solidFill>
                          <a:schemeClr val="tx1">
                            <a:lumMod val="85000"/>
                            <a:lumOff val="15000"/>
                          </a:schemeClr>
                        </a:solidFill>
                      </a:endParaRPr>
                    </a:p>
                  </a:txBody>
                  <a:tcPr anchor="ctr">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6350">
                      <a:solidFill>
                        <a:schemeClr val="bg1">
                          <a:lumMod val="85000"/>
                        </a:schemeClr>
                      </a:solidFill>
                      <a:prstDash val="solid"/>
                      <a:round/>
                      <a:headEnd len="med" type="none" w="med"/>
                      <a:tailEnd len="med" type="none" w="med"/>
                    </a:lnT>
                    <a:lnB algn="ctr" cap="flat" cmpd="sng" w="6350">
                      <a:solidFill>
                        <a:schemeClr val="bg1">
                          <a:lumMod val="85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vert="horz" wrap="square"/>
                    <a:lstStyle/>
                    <a:p>
                      <a:pPr algn="ctr"/>
                      <a:endParaRPr altLang="en-US" lang="zh-CN" sz="2000">
                        <a:solidFill>
                          <a:schemeClr val="tx1">
                            <a:lumMod val="85000"/>
                            <a:lumOff val="15000"/>
                          </a:schemeClr>
                        </a:solidFill>
                      </a:endParaRPr>
                    </a:p>
                  </a:txBody>
                  <a:tcPr anchor="ctr">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6350">
                      <a:solidFill>
                        <a:schemeClr val="bg1">
                          <a:lumMod val="85000"/>
                        </a:schemeClr>
                      </a:solidFill>
                      <a:prstDash val="solid"/>
                      <a:round/>
                      <a:headEnd len="med" type="none" w="med"/>
                      <a:tailEnd len="med" type="none" w="med"/>
                    </a:lnT>
                    <a:lnB algn="ctr" cap="flat" cmpd="sng" w="6350">
                      <a:solidFill>
                        <a:schemeClr val="bg1">
                          <a:lumMod val="85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vert="horz" wrap="square"/>
                    <a:lstStyle/>
                    <a:p>
                      <a:pPr algn="ctr"/>
                      <a:endParaRPr altLang="en-US" lang="zh-CN" sz="2000">
                        <a:solidFill>
                          <a:schemeClr val="tx1">
                            <a:lumMod val="85000"/>
                            <a:lumOff val="15000"/>
                          </a:schemeClr>
                        </a:solidFill>
                      </a:endParaRPr>
                    </a:p>
                  </a:txBody>
                  <a:tcPr anchor="ctr">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6350">
                      <a:solidFill>
                        <a:schemeClr val="bg1">
                          <a:lumMod val="85000"/>
                        </a:schemeClr>
                      </a:solidFill>
                      <a:prstDash val="solid"/>
                      <a:round/>
                      <a:headEnd len="med" type="none" w="med"/>
                      <a:tailEnd len="med" type="none" w="med"/>
                    </a:lnT>
                    <a:lnB algn="ctr" cap="flat" cmpd="sng" w="6350">
                      <a:solidFill>
                        <a:schemeClr val="bg1">
                          <a:lumMod val="85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vert="horz" wrap="square"/>
                    <a:lstStyle/>
                    <a:p>
                      <a:pPr algn="ctr"/>
                      <a:endParaRPr altLang="en-US" lang="zh-CN" sz="2000">
                        <a:solidFill>
                          <a:schemeClr val="tx1">
                            <a:lumMod val="85000"/>
                            <a:lumOff val="15000"/>
                          </a:schemeClr>
                        </a:solidFill>
                      </a:endParaRPr>
                    </a:p>
                  </a:txBody>
                  <a:tcPr anchor="ctr">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6350">
                      <a:solidFill>
                        <a:schemeClr val="bg1">
                          <a:lumMod val="85000"/>
                        </a:schemeClr>
                      </a:solidFill>
                      <a:prstDash val="solid"/>
                      <a:round/>
                      <a:headEnd len="med" type="none" w="med"/>
                      <a:tailEnd len="med" type="none" w="med"/>
                    </a:lnT>
                    <a:lnB algn="ctr" cap="flat" cmpd="sng" w="6350">
                      <a:solidFill>
                        <a:schemeClr val="bg1">
                          <a:lumMod val="85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vert="horz" wrap="square"/>
                    <a:lstStyle/>
                    <a:p>
                      <a:pPr algn="ctr"/>
                      <a:endParaRPr altLang="en-US" lang="zh-CN" sz="2000">
                        <a:solidFill>
                          <a:schemeClr val="tx1">
                            <a:lumMod val="85000"/>
                            <a:lumOff val="15000"/>
                          </a:schemeClr>
                        </a:solidFill>
                      </a:endParaRPr>
                    </a:p>
                  </a:txBody>
                  <a:tcPr anchor="ctr">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6350">
                      <a:solidFill>
                        <a:schemeClr val="bg1">
                          <a:lumMod val="85000"/>
                        </a:schemeClr>
                      </a:solidFill>
                      <a:prstDash val="solid"/>
                      <a:round/>
                      <a:headEnd len="med" type="none" w="med"/>
                      <a:tailEnd len="med" type="none" w="med"/>
                    </a:lnT>
                    <a:lnB algn="ctr" cap="flat" cmpd="sng" w="6350">
                      <a:solidFill>
                        <a:schemeClr val="bg1">
                          <a:lumMod val="85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extLst>
                  <a:ext uri="{0D108BD9-81ED-4DB2-BD59-A6C34878D82A}">
                    <a16:rowId xmlns:a16="http://schemas.microsoft.com/office/drawing/2014/main" val="10003"/>
                  </a:ext>
                </a:extLst>
              </a:tr>
              <a:tr h="681010">
                <a:tc>
                  <a:txBody>
                    <a:bodyPr vert="horz" wrap="square"/>
                    <a:lstStyle/>
                    <a:p>
                      <a:pPr algn="ctr"/>
                      <a:r>
                        <a:rPr altLang="zh-CN" b="0" lang="en-US" sz="1600">
                          <a:solidFill>
                            <a:schemeClr val="tx1">
                              <a:lumMod val="85000"/>
                              <a:lumOff val="15000"/>
                            </a:schemeClr>
                          </a:solidFill>
                        </a:rPr>
                        <a:t>PLAN</a:t>
                      </a:r>
                      <a:r>
                        <a:rPr altLang="zh-CN" b="0" baseline="0" lang="en-US" sz="1600">
                          <a:solidFill>
                            <a:schemeClr val="tx1">
                              <a:lumMod val="85000"/>
                              <a:lumOff val="15000"/>
                            </a:schemeClr>
                          </a:solidFill>
                        </a:rPr>
                        <a:t> D</a:t>
                      </a:r>
                      <a:endParaRPr altLang="en-US" b="0" lang="zh-CN" sz="1600">
                        <a:solidFill>
                          <a:schemeClr val="tx1">
                            <a:lumMod val="85000"/>
                            <a:lumOff val="15000"/>
                          </a:schemeClr>
                        </a:solidFill>
                      </a:endParaRPr>
                    </a:p>
                  </a:txBody>
                  <a:tcPr anchor="ctr">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6350">
                      <a:solidFill>
                        <a:schemeClr val="bg1">
                          <a:lumMod val="85000"/>
                        </a:schemeClr>
                      </a:solidFill>
                      <a:prstDash val="solid"/>
                      <a:round/>
                      <a:headEnd len="med" type="none" w="med"/>
                      <a:tailEnd len="med" type="none" w="med"/>
                    </a:lnT>
                    <a:lnB algn="ctr" cap="flat" cmpd="sng" w="19050">
                      <a:solidFill>
                        <a:schemeClr val="tx1">
                          <a:lumMod val="75000"/>
                          <a:lumOff val="25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vert="horz" wrap="square"/>
                    <a:lstStyle/>
                    <a:p>
                      <a:pPr algn="ctr"/>
                      <a:endParaRPr altLang="en-US" lang="zh-CN" sz="2000">
                        <a:solidFill>
                          <a:schemeClr val="tx1">
                            <a:lumMod val="85000"/>
                            <a:lumOff val="15000"/>
                          </a:schemeClr>
                        </a:solidFill>
                      </a:endParaRPr>
                    </a:p>
                  </a:txBody>
                  <a:tcPr anchor="ctr">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6350">
                      <a:solidFill>
                        <a:schemeClr val="bg1">
                          <a:lumMod val="85000"/>
                        </a:schemeClr>
                      </a:solidFill>
                      <a:prstDash val="solid"/>
                      <a:round/>
                      <a:headEnd len="med" type="none" w="med"/>
                      <a:tailEnd len="med" type="none" w="med"/>
                    </a:lnT>
                    <a:lnB algn="ctr" cap="flat" cmpd="sng" w="19050">
                      <a:solidFill>
                        <a:schemeClr val="tx1">
                          <a:lumMod val="75000"/>
                          <a:lumOff val="25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vert="horz" wrap="square"/>
                    <a:lstStyle/>
                    <a:p>
                      <a:pPr algn="ctr"/>
                      <a:endParaRPr altLang="en-US" lang="zh-CN" sz="2000">
                        <a:solidFill>
                          <a:schemeClr val="tx1">
                            <a:lumMod val="85000"/>
                            <a:lumOff val="15000"/>
                          </a:schemeClr>
                        </a:solidFill>
                      </a:endParaRPr>
                    </a:p>
                  </a:txBody>
                  <a:tcPr anchor="ctr">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6350">
                      <a:solidFill>
                        <a:schemeClr val="bg1">
                          <a:lumMod val="85000"/>
                        </a:schemeClr>
                      </a:solidFill>
                      <a:prstDash val="solid"/>
                      <a:round/>
                      <a:headEnd len="med" type="none" w="med"/>
                      <a:tailEnd len="med" type="none" w="med"/>
                    </a:lnT>
                    <a:lnB algn="ctr" cap="flat" cmpd="sng" w="19050">
                      <a:solidFill>
                        <a:schemeClr val="tx1">
                          <a:lumMod val="75000"/>
                          <a:lumOff val="25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vert="horz" wrap="square"/>
                    <a:lstStyle/>
                    <a:p>
                      <a:pPr algn="ctr"/>
                      <a:endParaRPr altLang="en-US" lang="zh-CN" sz="2000">
                        <a:solidFill>
                          <a:schemeClr val="tx1">
                            <a:lumMod val="85000"/>
                            <a:lumOff val="15000"/>
                          </a:schemeClr>
                        </a:solidFill>
                      </a:endParaRPr>
                    </a:p>
                  </a:txBody>
                  <a:tcPr anchor="ctr">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6350">
                      <a:solidFill>
                        <a:schemeClr val="bg1">
                          <a:lumMod val="85000"/>
                        </a:schemeClr>
                      </a:solidFill>
                      <a:prstDash val="solid"/>
                      <a:round/>
                      <a:headEnd len="med" type="none" w="med"/>
                      <a:tailEnd len="med" type="none" w="med"/>
                    </a:lnT>
                    <a:lnB algn="ctr" cap="flat" cmpd="sng" w="19050">
                      <a:solidFill>
                        <a:schemeClr val="tx1">
                          <a:lumMod val="75000"/>
                          <a:lumOff val="25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vert="horz" wrap="square"/>
                    <a:lstStyle/>
                    <a:p>
                      <a:pPr algn="ctr"/>
                      <a:endParaRPr altLang="en-US" lang="zh-CN" sz="2000">
                        <a:solidFill>
                          <a:schemeClr val="tx1">
                            <a:lumMod val="85000"/>
                            <a:lumOff val="15000"/>
                          </a:schemeClr>
                        </a:solidFill>
                      </a:endParaRPr>
                    </a:p>
                  </a:txBody>
                  <a:tcPr anchor="ctr">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6350">
                      <a:solidFill>
                        <a:schemeClr val="bg1">
                          <a:lumMod val="85000"/>
                        </a:schemeClr>
                      </a:solidFill>
                      <a:prstDash val="solid"/>
                      <a:round/>
                      <a:headEnd len="med" type="none" w="med"/>
                      <a:tailEnd len="med" type="none" w="med"/>
                    </a:lnT>
                    <a:lnB algn="ctr" cap="flat" cmpd="sng" w="19050">
                      <a:solidFill>
                        <a:schemeClr val="tx1">
                          <a:lumMod val="75000"/>
                          <a:lumOff val="25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vert="horz" wrap="square"/>
                    <a:lstStyle/>
                    <a:p>
                      <a:pPr algn="ctr" defTabSz="914400" eaLnBrk="1" fontAlgn="auto" hangingPunct="1" indent="0" latinLnBrk="0" marL="0" marR="0" rtl="0">
                        <a:lnSpc>
                          <a:spcPct val="100000"/>
                        </a:lnSpc>
                        <a:spcBef>
                          <a:spcPct val="0"/>
                        </a:spcBef>
                        <a:spcAft>
                          <a:spcPct val="0"/>
                        </a:spcAft>
                        <a:buClrTx/>
                        <a:buSzTx/>
                        <a:buFontTx/>
                        <a:buNone/>
                        <a:defRPr/>
                      </a:pPr>
                      <a:r>
                        <a:rPr altLang="en-US" lang="zh-CN" sz="2000">
                          <a:solidFill>
                            <a:srgbClr val="2E72F1"/>
                          </a:solidFill>
                        </a:rPr>
                        <a:t>★</a:t>
                      </a:r>
                    </a:p>
                  </a:txBody>
                  <a:tcPr anchor="ctr">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6350">
                      <a:solidFill>
                        <a:schemeClr val="bg1">
                          <a:lumMod val="85000"/>
                        </a:schemeClr>
                      </a:solidFill>
                      <a:prstDash val="solid"/>
                      <a:round/>
                      <a:headEnd len="med" type="none" w="med"/>
                      <a:tailEnd len="med" type="none" w="med"/>
                    </a:lnT>
                    <a:lnB algn="ctr" cap="flat" cmpd="sng" w="19050">
                      <a:solidFill>
                        <a:schemeClr val="tx1">
                          <a:lumMod val="75000"/>
                          <a:lumOff val="25000"/>
                        </a:schemeClr>
                      </a:solidFill>
                      <a:prstDash val="solid"/>
                      <a:round/>
                      <a:headEnd len="med" type="none" w="med"/>
                      <a:tailEnd len="med" type="none" w="med"/>
                    </a:lnB>
                    <a:lnTlToBr cmpd="sng" w="12700">
                      <a:noFill/>
                      <a:prstDash val="solid"/>
                    </a:lnTlToBr>
                    <a:lnBlToTr cmpd="sng" w="12700">
                      <a:noFill/>
                      <a:prstDash val="solid"/>
                    </a:lnBlToTr>
                    <a:solidFill>
                      <a:schemeClr val="accent1">
                        <a:lumMod val="20000"/>
                        <a:lumOff val="80000"/>
                      </a:schemeClr>
                    </a:solidFill>
                  </a:tcPr>
                </a:tc>
                <a:tc>
                  <a:txBody>
                    <a:bodyPr vert="horz" wrap="square"/>
                    <a:lstStyle/>
                    <a:p>
                      <a:pPr algn="ctr" defTabSz="914400" eaLnBrk="1" fontAlgn="auto" hangingPunct="1" indent="0" latinLnBrk="0" marL="0" marR="0" rtl="0">
                        <a:lnSpc>
                          <a:spcPct val="100000"/>
                        </a:lnSpc>
                        <a:spcBef>
                          <a:spcPct val="0"/>
                        </a:spcBef>
                        <a:spcAft>
                          <a:spcPct val="0"/>
                        </a:spcAft>
                        <a:buClrTx/>
                        <a:buSzTx/>
                        <a:buFontTx/>
                        <a:buNone/>
                        <a:defRPr/>
                      </a:pPr>
                      <a:r>
                        <a:rPr altLang="en-US" lang="zh-CN" sz="2000">
                          <a:solidFill>
                            <a:schemeClr val="tx1">
                              <a:lumMod val="85000"/>
                              <a:lumOff val="15000"/>
                            </a:schemeClr>
                          </a:solidFill>
                        </a:rPr>
                        <a:t>★</a:t>
                      </a:r>
                    </a:p>
                  </a:txBody>
                  <a:tcPr anchor="ctr">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6350">
                      <a:solidFill>
                        <a:schemeClr val="bg1">
                          <a:lumMod val="85000"/>
                        </a:schemeClr>
                      </a:solidFill>
                      <a:prstDash val="solid"/>
                      <a:round/>
                      <a:headEnd len="med" type="none" w="med"/>
                      <a:tailEnd len="med" type="none" w="med"/>
                    </a:lnT>
                    <a:lnB algn="ctr" cap="flat" cmpd="sng" w="19050">
                      <a:solidFill>
                        <a:schemeClr val="tx1">
                          <a:lumMod val="75000"/>
                          <a:lumOff val="25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vert="horz" wrap="square"/>
                    <a:lstStyle/>
                    <a:p>
                      <a:pPr algn="ctr" defTabSz="914400" eaLnBrk="1" fontAlgn="auto" hangingPunct="1" indent="0" latinLnBrk="0" marL="0" marR="0" rtl="0">
                        <a:lnSpc>
                          <a:spcPct val="100000"/>
                        </a:lnSpc>
                        <a:spcBef>
                          <a:spcPct val="0"/>
                        </a:spcBef>
                        <a:spcAft>
                          <a:spcPct val="0"/>
                        </a:spcAft>
                        <a:buClrTx/>
                        <a:buSzTx/>
                        <a:buFontTx/>
                        <a:buNone/>
                        <a:defRPr/>
                      </a:pPr>
                      <a:r>
                        <a:rPr altLang="en-US" lang="zh-CN" sz="2000">
                          <a:solidFill>
                            <a:schemeClr val="tx1">
                              <a:lumMod val="85000"/>
                              <a:lumOff val="15000"/>
                            </a:schemeClr>
                          </a:solidFill>
                        </a:rPr>
                        <a:t>★</a:t>
                      </a:r>
                    </a:p>
                  </a:txBody>
                  <a:tcPr anchor="ctr">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6350">
                      <a:solidFill>
                        <a:schemeClr val="bg1">
                          <a:lumMod val="85000"/>
                        </a:schemeClr>
                      </a:solidFill>
                      <a:prstDash val="solid"/>
                      <a:round/>
                      <a:headEnd len="med" type="none" w="med"/>
                      <a:tailEnd len="med" type="none" w="med"/>
                    </a:lnT>
                    <a:lnB algn="ctr" cap="flat" cmpd="sng" w="19050">
                      <a:solidFill>
                        <a:schemeClr val="tx1">
                          <a:lumMod val="75000"/>
                          <a:lumOff val="25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vert="horz" wrap="square"/>
                    <a:lstStyle/>
                    <a:p>
                      <a:pPr algn="ctr" defTabSz="914400" eaLnBrk="1" fontAlgn="auto" hangingPunct="1" indent="0" latinLnBrk="0" marL="0" marR="0" rtl="0">
                        <a:lnSpc>
                          <a:spcPct val="100000"/>
                        </a:lnSpc>
                        <a:spcBef>
                          <a:spcPct val="0"/>
                        </a:spcBef>
                        <a:spcAft>
                          <a:spcPct val="0"/>
                        </a:spcAft>
                        <a:buClrTx/>
                        <a:buSzTx/>
                        <a:buFontTx/>
                        <a:buNone/>
                        <a:defRPr/>
                      </a:pPr>
                      <a:r>
                        <a:rPr altLang="en-US" lang="zh-CN" sz="2000">
                          <a:solidFill>
                            <a:schemeClr val="tx1">
                              <a:lumMod val="85000"/>
                              <a:lumOff val="15000"/>
                            </a:schemeClr>
                          </a:solidFill>
                        </a:rPr>
                        <a:t>★</a:t>
                      </a:r>
                    </a:p>
                  </a:txBody>
                  <a:tcPr anchor="ctr">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6350">
                      <a:solidFill>
                        <a:schemeClr val="bg1">
                          <a:lumMod val="85000"/>
                        </a:schemeClr>
                      </a:solidFill>
                      <a:prstDash val="solid"/>
                      <a:round/>
                      <a:headEnd len="med" type="none" w="med"/>
                      <a:tailEnd len="med" type="none" w="med"/>
                    </a:lnT>
                    <a:lnB algn="ctr" cap="flat" cmpd="sng" w="19050">
                      <a:solidFill>
                        <a:schemeClr val="tx1">
                          <a:lumMod val="75000"/>
                          <a:lumOff val="25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vert="horz" wrap="square"/>
                    <a:lstStyle/>
                    <a:p>
                      <a:pPr algn="ctr"/>
                      <a:endParaRPr altLang="en-US" lang="zh-CN" sz="2000">
                        <a:solidFill>
                          <a:schemeClr val="tx1">
                            <a:lumMod val="85000"/>
                            <a:lumOff val="15000"/>
                          </a:schemeClr>
                        </a:solidFill>
                      </a:endParaRPr>
                    </a:p>
                  </a:txBody>
                  <a:tcPr anchor="ctr">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6350">
                      <a:solidFill>
                        <a:schemeClr val="bg1">
                          <a:lumMod val="85000"/>
                        </a:schemeClr>
                      </a:solidFill>
                      <a:prstDash val="solid"/>
                      <a:round/>
                      <a:headEnd len="med" type="none" w="med"/>
                      <a:tailEnd len="med" type="none" w="med"/>
                    </a:lnT>
                    <a:lnB algn="ctr" cap="flat" cmpd="sng" w="19050">
                      <a:solidFill>
                        <a:schemeClr val="tx1">
                          <a:lumMod val="75000"/>
                          <a:lumOff val="25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vert="horz" wrap="square"/>
                    <a:lstStyle/>
                    <a:p>
                      <a:pPr algn="ctr"/>
                      <a:endParaRPr altLang="en-US" lang="zh-CN" sz="2000">
                        <a:solidFill>
                          <a:schemeClr val="tx1">
                            <a:lumMod val="85000"/>
                            <a:lumOff val="15000"/>
                          </a:schemeClr>
                        </a:solidFill>
                      </a:endParaRPr>
                    </a:p>
                  </a:txBody>
                  <a:tcPr anchor="ctr">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6350">
                      <a:solidFill>
                        <a:schemeClr val="bg1">
                          <a:lumMod val="85000"/>
                        </a:schemeClr>
                      </a:solidFill>
                      <a:prstDash val="solid"/>
                      <a:round/>
                      <a:headEnd len="med" type="none" w="med"/>
                      <a:tailEnd len="med" type="none" w="med"/>
                    </a:lnT>
                    <a:lnB algn="ctr" cap="flat" cmpd="sng" w="19050">
                      <a:solidFill>
                        <a:schemeClr val="tx1">
                          <a:lumMod val="75000"/>
                          <a:lumOff val="25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vert="horz" wrap="square"/>
                    <a:lstStyle/>
                    <a:p>
                      <a:pPr algn="ctr"/>
                      <a:endParaRPr altLang="en-US" lang="zh-CN" sz="2000">
                        <a:solidFill>
                          <a:schemeClr val="tx1">
                            <a:lumMod val="85000"/>
                            <a:lumOff val="15000"/>
                          </a:schemeClr>
                        </a:solidFill>
                      </a:endParaRPr>
                    </a:p>
                  </a:txBody>
                  <a:tcPr anchor="ctr">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6350">
                      <a:solidFill>
                        <a:schemeClr val="bg1">
                          <a:lumMod val="85000"/>
                        </a:schemeClr>
                      </a:solidFill>
                      <a:prstDash val="solid"/>
                      <a:round/>
                      <a:headEnd len="med" type="none" w="med"/>
                      <a:tailEnd len="med" type="none" w="med"/>
                    </a:lnT>
                    <a:lnB algn="ctr" cap="flat" cmpd="sng" w="19050">
                      <a:solidFill>
                        <a:schemeClr val="tx1">
                          <a:lumMod val="75000"/>
                          <a:lumOff val="25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vert="horz" wrap="square"/>
                    <a:lstStyle/>
                    <a:p>
                      <a:pPr algn="ctr"/>
                      <a:endParaRPr altLang="en-US" lang="zh-CN" sz="2000">
                        <a:solidFill>
                          <a:schemeClr val="tx1">
                            <a:lumMod val="85000"/>
                            <a:lumOff val="15000"/>
                          </a:schemeClr>
                        </a:solidFill>
                      </a:endParaRPr>
                    </a:p>
                  </a:txBody>
                  <a:tcPr anchor="ctr">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6350">
                      <a:solidFill>
                        <a:schemeClr val="bg1">
                          <a:lumMod val="85000"/>
                        </a:schemeClr>
                      </a:solidFill>
                      <a:prstDash val="solid"/>
                      <a:round/>
                      <a:headEnd len="med" type="none" w="med"/>
                      <a:tailEnd len="med" type="none" w="med"/>
                    </a:lnT>
                    <a:lnB algn="ctr" cap="flat" cmpd="sng" w="19050">
                      <a:solidFill>
                        <a:schemeClr val="tx1">
                          <a:lumMod val="75000"/>
                          <a:lumOff val="25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extLst>
                  <a:ext uri="{0D108BD9-81ED-4DB2-BD59-A6C34878D82A}">
                    <a16:rowId xmlns:a16="http://schemas.microsoft.com/office/drawing/2014/main" val="10004"/>
                  </a:ext>
                </a:extLst>
              </a:tr>
            </a:tbl>
          </a:graphicData>
        </a:graphic>
      </p:graphicFrame>
      <p:sp>
        <p:nvSpPr>
          <p:cNvPr id="10" name="矩形 9"/>
          <p:cNvSpPr/>
          <p:nvPr/>
        </p:nvSpPr>
        <p:spPr>
          <a:xfrm>
            <a:off x="1209880" y="5306642"/>
            <a:ext cx="9772240" cy="745236"/>
          </a:xfrm>
          <a:prstGeom prst="rect">
            <a:avLst/>
          </a:prstGeom>
        </p:spPr>
        <p:txBody>
          <a:bodyPr wrap="square">
            <a:spAutoFit/>
          </a:bodyPr>
          <a:lstStyle/>
          <a:p>
            <a:pPr algn="ctr">
              <a:lnSpc>
                <a:spcPct val="130000"/>
              </a:lnSpc>
              <a:spcBef>
                <a:spcPts val="600"/>
              </a:spcBef>
            </a:pPr>
            <a:r>
              <a:rPr altLang="zh-CN" lang="en-US" sz="1100">
                <a:solidFill>
                  <a:schemeClr val="tx1">
                    <a:lumMod val="85000"/>
                    <a:lumOff val="15000"/>
                  </a:schemeClr>
                </a:solidFill>
              </a:rPr>
              <a:t>Lorem ipsum dolor sit amet, consectetur adipisicing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5" name="矩形 4"/>
          <p:cNvSpPr/>
          <p:nvPr/>
        </p:nvSpPr>
        <p:spPr>
          <a:xfrm>
            <a:off x="4105816" y="402151"/>
            <a:ext cx="3980367" cy="579120"/>
          </a:xfrm>
          <a:prstGeom prst="rect">
            <a:avLst/>
          </a:prstGeom>
        </p:spPr>
        <p:txBody>
          <a:bodyPr wrap="square">
            <a:spAutoFit/>
          </a:bodyPr>
          <a:lstStyle/>
          <a:p>
            <a:pPr algn="ctr">
              <a:spcBef>
                <a:spcPts val="600"/>
              </a:spcBef>
            </a:pPr>
            <a:r>
              <a:rPr altLang="zh-CN" lang="en-US" sz="3200">
                <a:solidFill>
                  <a:srgbClr val="2E72F1"/>
                </a:solidFill>
                <a:latin charset="0" panose="020b0502040204020203" pitchFamily="34" typeface="Segoe UI Light 8"/>
                <a:cs charset="0" panose="020b0502040204020203" pitchFamily="34" typeface="Segoe UI Light 8"/>
              </a:rPr>
              <a:t>Smile PowerPoint</a:t>
            </a:r>
          </a:p>
        </p:txBody>
      </p:sp>
    </p:spTree>
    <p:extLst>
      <p:ext uri="{BB962C8B-B14F-4D97-AF65-F5344CB8AC3E}">
        <p14:creationId val="2094810046"/>
      </p:ext>
    </p:extLst>
  </p:cSld>
  <p:clrMapOvr>
    <a:masterClrMapping/>
  </p:clrMapOvr>
  <p:transition spd="slow">
    <p:push dir="u"/>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9" name="表格 8"/>
          <p:cNvGraphicFramePr>
            <a:graphicFrameLocks noGrp="1"/>
          </p:cNvGraphicFramePr>
          <p:nvPr>
            <p:extLst>
              <p:ext uri="{D42A27DB-BD31-4B8C-83A1-F6EECF244321}">
                <p14:modId val="2519280761"/>
              </p:ext>
            </p:extLst>
          </p:nvPr>
        </p:nvGraphicFramePr>
        <p:xfrm>
          <a:off x="914399" y="1667177"/>
          <a:ext cx="2312719" cy="4007908"/>
        </p:xfrm>
        <a:graphic>
          <a:graphicData uri="http://schemas.openxmlformats.org/drawingml/2006/table">
            <a:tbl>
              <a:tblPr bandRow="1" firstRow="1">
                <a:effectLst/>
                <a:tableStyleId>{5C22544A-7EE6-4342-B048-85BDC9FD1C3A}</a:tableStyleId>
              </a:tblPr>
              <a:tblGrid>
                <a:gridCol w="2312719">
                  <a:extLst>
                    <a:ext uri="{9D8B030D-6E8A-4147-A177-3AD203B41FA5}">
                      <a16:colId xmlns:a16="http://schemas.microsoft.com/office/drawing/2014/main" val="20000"/>
                    </a:ext>
                  </a:extLst>
                </a:gridCol>
              </a:tblGrid>
              <a:tr h="779039">
                <a:tc>
                  <a:txBody>
                    <a:bodyPr vert="horz" wrap="square"/>
                    <a:lstStyle/>
                    <a:p>
                      <a:pPr algn="ctr" fontAlgn="ctr"/>
                      <a:r>
                        <a:rPr b="0" lang="en-US" strike="noStrike" sz="2400" u="none">
                          <a:solidFill>
                            <a:schemeClr val="tx1">
                              <a:lumMod val="85000"/>
                              <a:lumOff val="15000"/>
                            </a:schemeClr>
                          </a:solidFill>
                          <a:effectLst/>
                          <a:latin typeface="+mj-lt"/>
                        </a:rPr>
                        <a:t>$ 6,000</a:t>
                      </a:r>
                      <a:endParaRPr b="0" i="0" lang="en-US" strike="noStrike" sz="2400" u="none">
                        <a:solidFill>
                          <a:schemeClr val="tx1">
                            <a:lumMod val="85000"/>
                            <a:lumOff val="15000"/>
                          </a:schemeClr>
                        </a:solidFill>
                        <a:effectLst/>
                        <a:latin typeface="+mj-lt"/>
                      </a:endParaRPr>
                    </a:p>
                  </a:txBody>
                  <a:tcPr anchor="ctr" marB="0" marL="108000" marR="108000" marT="9525">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19050">
                      <a:solidFill>
                        <a:schemeClr val="tx1">
                          <a:lumMod val="75000"/>
                          <a:lumOff val="25000"/>
                        </a:schemeClr>
                      </a:solidFill>
                      <a:prstDash val="solid"/>
                      <a:round/>
                      <a:headEnd len="med" type="none" w="med"/>
                      <a:tailEnd len="med" type="none" w="med"/>
                    </a:lnT>
                    <a:lnB algn="ctr" cap="flat" cmpd="sng" w="19050">
                      <a:solidFill>
                        <a:schemeClr val="tx1">
                          <a:lumMod val="75000"/>
                          <a:lumOff val="25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extLst>
                  <a:ext uri="{0D108BD9-81ED-4DB2-BD59-A6C34878D82A}">
                    <a16:rowId xmlns:a16="http://schemas.microsoft.com/office/drawing/2014/main" val="10000"/>
                  </a:ext>
                </a:extLst>
              </a:tr>
              <a:tr h="3228869">
                <a:tc>
                  <a:txBody>
                    <a:bodyPr vert="horz" wrap="square"/>
                    <a:lstStyle/>
                    <a:p>
                      <a:pPr algn="l" defTabSz="914400" eaLnBrk="1" fontAlgn="auto" hangingPunct="1" indent="-171450" latinLnBrk="0" marL="171450" marR="0" rtl="0">
                        <a:lnSpc>
                          <a:spcPct val="150000"/>
                        </a:lnSpc>
                        <a:spcBef>
                          <a:spcPct val="0"/>
                        </a:spcBef>
                        <a:spcAft>
                          <a:spcPct val="0"/>
                        </a:spcAft>
                        <a:buClrTx/>
                        <a:buSzTx/>
                        <a:buFont charset="0" panose="020b0604020202020204" pitchFamily="34" typeface="Arial"/>
                        <a:buChar char="•"/>
                        <a:defRPr/>
                      </a:pPr>
                      <a:r>
                        <a:rPr altLang="zh-CN" lang="en-US" sz="1100">
                          <a:solidFill>
                            <a:schemeClr val="tx1">
                              <a:lumMod val="85000"/>
                              <a:lumOff val="15000"/>
                            </a:schemeClr>
                          </a:solidFill>
                        </a:rPr>
                        <a:t>consectetur adipisicing elit, sed eiusmod tempor incididunt ut labore et dolore magna aliqua.  enim ad minim veniam.</a:t>
                      </a:r>
                    </a:p>
                    <a:p>
                      <a:pPr algn="l" defTabSz="914400" eaLnBrk="1" fontAlgn="auto" hangingPunct="1" indent="-171450" latinLnBrk="0" marL="171450" marR="0" rtl="0">
                        <a:lnSpc>
                          <a:spcPct val="150000"/>
                        </a:lnSpc>
                        <a:spcBef>
                          <a:spcPct val="0"/>
                        </a:spcBef>
                        <a:spcAft>
                          <a:spcPct val="0"/>
                        </a:spcAft>
                        <a:buClrTx/>
                        <a:buSzTx/>
                        <a:buFont charset="0" panose="020b0604020202020204" pitchFamily="34" typeface="Arial"/>
                        <a:buChar char="•"/>
                        <a:defRPr/>
                      </a:pPr>
                      <a:r>
                        <a:rPr altLang="zh-CN" lang="en-US" sz="1100">
                          <a:solidFill>
                            <a:schemeClr val="tx1">
                              <a:lumMod val="85000"/>
                              <a:lumOff val="15000"/>
                            </a:schemeClr>
                          </a:solidFill>
                        </a:rPr>
                        <a:t>consectetur adipisicing elit, sed eiusmod tempor incididunt ut labore et dolore magna aliqua.  enim ad minim veniam.</a:t>
                      </a:r>
                    </a:p>
                  </a:txBody>
                  <a:tcPr anchor="ctr" marL="108000" marR="108000">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19050">
                      <a:solidFill>
                        <a:schemeClr val="tx1">
                          <a:lumMod val="75000"/>
                          <a:lumOff val="25000"/>
                        </a:schemeClr>
                      </a:solidFill>
                      <a:prstDash val="solid"/>
                      <a:round/>
                      <a:headEnd len="med" type="none" w="med"/>
                      <a:tailEnd len="med" type="none" w="med"/>
                    </a:lnT>
                    <a:lnB algn="ctr" cap="flat" cmpd="sng" w="19050">
                      <a:solidFill>
                        <a:schemeClr val="tx1">
                          <a:lumMod val="75000"/>
                          <a:lumOff val="25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extLst>
                  <a:ext uri="{0D108BD9-81ED-4DB2-BD59-A6C34878D82A}">
                    <a16:rowId xmlns:a16="http://schemas.microsoft.com/office/drawing/2014/main" val="10001"/>
                  </a:ext>
                </a:extLst>
              </a:tr>
            </a:tbl>
          </a:graphicData>
        </a:graphic>
      </p:graphicFrame>
      <p:sp>
        <p:nvSpPr>
          <p:cNvPr id="5" name="矩形 4"/>
          <p:cNvSpPr/>
          <p:nvPr/>
        </p:nvSpPr>
        <p:spPr>
          <a:xfrm>
            <a:off x="4105816" y="402151"/>
            <a:ext cx="3980367" cy="579120"/>
          </a:xfrm>
          <a:prstGeom prst="rect">
            <a:avLst/>
          </a:prstGeom>
        </p:spPr>
        <p:txBody>
          <a:bodyPr wrap="square">
            <a:spAutoFit/>
          </a:bodyPr>
          <a:lstStyle/>
          <a:p>
            <a:pPr algn="ctr">
              <a:spcBef>
                <a:spcPts val="600"/>
              </a:spcBef>
            </a:pPr>
            <a:r>
              <a:rPr altLang="zh-CN" lang="en-US" sz="3200">
                <a:solidFill>
                  <a:srgbClr val="2E72F1"/>
                </a:solidFill>
                <a:latin charset="0" panose="020b0502040204020203" pitchFamily="34" typeface="Segoe UI Light 8"/>
                <a:cs charset="0" panose="020b0502040204020203" pitchFamily="34" typeface="Segoe UI Light 8"/>
              </a:rPr>
              <a:t>Smile PowerPoint</a:t>
            </a:r>
          </a:p>
        </p:txBody>
      </p:sp>
      <p:graphicFrame>
        <p:nvGraphicFramePr>
          <p:cNvPr id="8" name="表格 7"/>
          <p:cNvGraphicFramePr>
            <a:graphicFrameLocks noGrp="1"/>
          </p:cNvGraphicFramePr>
          <p:nvPr>
            <p:extLst>
              <p:ext uri="{D42A27DB-BD31-4B8C-83A1-F6EECF244321}">
                <p14:modId val="29016514"/>
              </p:ext>
            </p:extLst>
          </p:nvPr>
        </p:nvGraphicFramePr>
        <p:xfrm>
          <a:off x="3607569" y="1667177"/>
          <a:ext cx="2312719" cy="4007908"/>
        </p:xfrm>
        <a:graphic>
          <a:graphicData uri="http://schemas.openxmlformats.org/drawingml/2006/table">
            <a:tbl>
              <a:tblPr bandRow="1" firstRow="1">
                <a:effectLst/>
                <a:tableStyleId>{5C22544A-7EE6-4342-B048-85BDC9FD1C3A}</a:tableStyleId>
              </a:tblPr>
              <a:tblGrid>
                <a:gridCol w="2312719">
                  <a:extLst>
                    <a:ext uri="{9D8B030D-6E8A-4147-A177-3AD203B41FA5}">
                      <a16:colId xmlns:a16="http://schemas.microsoft.com/office/drawing/2014/main" val="20000"/>
                    </a:ext>
                  </a:extLst>
                </a:gridCol>
              </a:tblGrid>
              <a:tr h="779039">
                <a:tc>
                  <a:txBody>
                    <a:bodyPr vert="horz" wrap="square"/>
                    <a:lstStyle/>
                    <a:p>
                      <a:pPr algn="ctr" fontAlgn="ctr"/>
                      <a:r>
                        <a:rPr b="0" lang="en-US" strike="noStrike" sz="2400" u="none">
                          <a:solidFill>
                            <a:schemeClr val="bg1"/>
                          </a:solidFill>
                          <a:effectLst/>
                          <a:latin typeface="+mj-lt"/>
                        </a:rPr>
                        <a:t>$ 6,000</a:t>
                      </a:r>
                      <a:endParaRPr b="0" i="0" lang="en-US" strike="noStrike" sz="2400" u="none">
                        <a:solidFill>
                          <a:schemeClr val="bg1"/>
                        </a:solidFill>
                        <a:effectLst/>
                        <a:latin typeface="+mj-lt"/>
                      </a:endParaRPr>
                    </a:p>
                  </a:txBody>
                  <a:tcPr anchor="ctr" marB="0" marL="108000" marR="108000" marT="9525">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19050">
                      <a:solidFill>
                        <a:schemeClr val="tx1">
                          <a:lumMod val="75000"/>
                          <a:lumOff val="25000"/>
                        </a:schemeClr>
                      </a:solidFill>
                      <a:prstDash val="solid"/>
                      <a:round/>
                      <a:headEnd len="med" type="none" w="med"/>
                      <a:tailEnd len="med" type="none" w="med"/>
                    </a:lnT>
                    <a:lnB algn="ctr" cap="flat" cmpd="sng" w="19050">
                      <a:solidFill>
                        <a:schemeClr val="tx1">
                          <a:lumMod val="75000"/>
                          <a:lumOff val="25000"/>
                        </a:schemeClr>
                      </a:solidFill>
                      <a:prstDash val="solid"/>
                      <a:round/>
                      <a:headEnd len="med" type="none" w="med"/>
                      <a:tailEnd len="med" type="none" w="med"/>
                    </a:lnB>
                    <a:lnTlToBr cmpd="sng" w="12700">
                      <a:noFill/>
                      <a:prstDash val="solid"/>
                    </a:lnTlToBr>
                    <a:lnBlToTr cmpd="sng" w="12700">
                      <a:noFill/>
                      <a:prstDash val="solid"/>
                    </a:lnBlToTr>
                    <a:solidFill>
                      <a:srgbClr val="009BD2"/>
                    </a:solidFill>
                  </a:tcPr>
                </a:tc>
                <a:extLst>
                  <a:ext uri="{0D108BD9-81ED-4DB2-BD59-A6C34878D82A}">
                    <a16:rowId xmlns:a16="http://schemas.microsoft.com/office/drawing/2014/main" val="10000"/>
                  </a:ext>
                </a:extLst>
              </a:tr>
              <a:tr h="3228869">
                <a:tc>
                  <a:txBody>
                    <a:bodyPr vert="horz" wrap="square"/>
                    <a:lstStyle/>
                    <a:p>
                      <a:pPr algn="l" defTabSz="914400" eaLnBrk="1" fontAlgn="auto" hangingPunct="1" indent="-171450" latinLnBrk="0" marL="171450" marR="0" rtl="0">
                        <a:lnSpc>
                          <a:spcPct val="150000"/>
                        </a:lnSpc>
                        <a:spcBef>
                          <a:spcPct val="0"/>
                        </a:spcBef>
                        <a:spcAft>
                          <a:spcPct val="0"/>
                        </a:spcAft>
                        <a:buClrTx/>
                        <a:buSzTx/>
                        <a:buFont charset="0" panose="020b0604020202020204" pitchFamily="34" typeface="Arial"/>
                        <a:buChar char="•"/>
                        <a:defRPr/>
                      </a:pPr>
                      <a:r>
                        <a:rPr altLang="zh-CN" lang="en-US" sz="1100">
                          <a:solidFill>
                            <a:schemeClr val="tx1">
                              <a:lumMod val="85000"/>
                              <a:lumOff val="15000"/>
                            </a:schemeClr>
                          </a:solidFill>
                        </a:rPr>
                        <a:t>consectetur adipisicing elit, sed eiusmod tempor incididunt ut labore et dolore magna aliqua.  enim ad minim veniam.</a:t>
                      </a:r>
                    </a:p>
                    <a:p>
                      <a:pPr algn="l" defTabSz="914400" eaLnBrk="1" fontAlgn="auto" hangingPunct="1" indent="-171450" latinLnBrk="0" marL="171450" marR="0" rtl="0">
                        <a:lnSpc>
                          <a:spcPct val="150000"/>
                        </a:lnSpc>
                        <a:spcBef>
                          <a:spcPct val="0"/>
                        </a:spcBef>
                        <a:spcAft>
                          <a:spcPct val="0"/>
                        </a:spcAft>
                        <a:buClrTx/>
                        <a:buSzTx/>
                        <a:buFont charset="0" panose="020b0604020202020204" pitchFamily="34" typeface="Arial"/>
                        <a:buChar char="•"/>
                        <a:defRPr/>
                      </a:pPr>
                      <a:r>
                        <a:rPr altLang="zh-CN" lang="en-US" sz="1100">
                          <a:solidFill>
                            <a:schemeClr val="tx1">
                              <a:lumMod val="85000"/>
                              <a:lumOff val="15000"/>
                            </a:schemeClr>
                          </a:solidFill>
                        </a:rPr>
                        <a:t>consectetur adipisicing elit, sed eiusmod tempor incididunt ut labore et dolore magna aliqua.  enim ad minim veniam.</a:t>
                      </a:r>
                    </a:p>
                  </a:txBody>
                  <a:tcPr anchor="ctr" marL="108000" marR="108000">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19050">
                      <a:solidFill>
                        <a:schemeClr val="tx1">
                          <a:lumMod val="75000"/>
                          <a:lumOff val="25000"/>
                        </a:schemeClr>
                      </a:solidFill>
                      <a:prstDash val="solid"/>
                      <a:round/>
                      <a:headEnd len="med" type="none" w="med"/>
                      <a:tailEnd len="med" type="none" w="med"/>
                    </a:lnT>
                    <a:lnB algn="ctr" cap="flat" cmpd="sng" w="19050">
                      <a:solidFill>
                        <a:schemeClr val="tx1">
                          <a:lumMod val="75000"/>
                          <a:lumOff val="25000"/>
                        </a:schemeClr>
                      </a:solidFill>
                      <a:prstDash val="solid"/>
                      <a:round/>
                      <a:headEnd len="med" type="none" w="med"/>
                      <a:tailEnd len="med" type="none" w="med"/>
                    </a:lnB>
                    <a:lnTlToBr cmpd="sng" w="12700">
                      <a:noFill/>
                      <a:prstDash val="solid"/>
                    </a:lnTlToBr>
                    <a:lnBlToTr cmpd="sng" w="12700">
                      <a:noFill/>
                      <a:prstDash val="solid"/>
                    </a:lnBlToT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11" name="表格 10"/>
          <p:cNvGraphicFramePr>
            <a:graphicFrameLocks noGrp="1"/>
          </p:cNvGraphicFramePr>
          <p:nvPr>
            <p:extLst>
              <p:ext uri="{D42A27DB-BD31-4B8C-83A1-F6EECF244321}">
                <p14:modId val="3355733582"/>
              </p:ext>
            </p:extLst>
          </p:nvPr>
        </p:nvGraphicFramePr>
        <p:xfrm>
          <a:off x="6300739" y="1667177"/>
          <a:ext cx="2312719" cy="4007908"/>
        </p:xfrm>
        <a:graphic>
          <a:graphicData uri="http://schemas.openxmlformats.org/drawingml/2006/table">
            <a:tbl>
              <a:tblPr bandRow="1" firstRow="1">
                <a:effectLst/>
                <a:tableStyleId>{5C22544A-7EE6-4342-B048-85BDC9FD1C3A}</a:tableStyleId>
              </a:tblPr>
              <a:tblGrid>
                <a:gridCol w="2312719">
                  <a:extLst>
                    <a:ext uri="{9D8B030D-6E8A-4147-A177-3AD203B41FA5}">
                      <a16:colId xmlns:a16="http://schemas.microsoft.com/office/drawing/2014/main" val="20000"/>
                    </a:ext>
                  </a:extLst>
                </a:gridCol>
              </a:tblGrid>
              <a:tr h="779039">
                <a:tc>
                  <a:txBody>
                    <a:bodyPr vert="horz" wrap="square"/>
                    <a:lstStyle/>
                    <a:p>
                      <a:pPr algn="ctr" fontAlgn="ctr"/>
                      <a:r>
                        <a:rPr b="0" lang="en-US" strike="noStrike" sz="2400" u="none">
                          <a:solidFill>
                            <a:schemeClr val="tx1">
                              <a:lumMod val="85000"/>
                              <a:lumOff val="15000"/>
                            </a:schemeClr>
                          </a:solidFill>
                          <a:effectLst/>
                          <a:latin typeface="+mj-lt"/>
                        </a:rPr>
                        <a:t>$ 6,000</a:t>
                      </a:r>
                      <a:endParaRPr b="0" i="0" lang="en-US" strike="noStrike" sz="2400" u="none">
                        <a:solidFill>
                          <a:schemeClr val="tx1">
                            <a:lumMod val="85000"/>
                            <a:lumOff val="15000"/>
                          </a:schemeClr>
                        </a:solidFill>
                        <a:effectLst/>
                        <a:latin typeface="+mj-lt"/>
                      </a:endParaRPr>
                    </a:p>
                  </a:txBody>
                  <a:tcPr anchor="ctr" marB="0" marL="108000" marR="108000" marT="9525">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19050">
                      <a:solidFill>
                        <a:schemeClr val="tx1">
                          <a:lumMod val="75000"/>
                          <a:lumOff val="25000"/>
                        </a:schemeClr>
                      </a:solidFill>
                      <a:prstDash val="solid"/>
                      <a:round/>
                      <a:headEnd len="med" type="none" w="med"/>
                      <a:tailEnd len="med" type="none" w="med"/>
                    </a:lnT>
                    <a:lnB algn="ctr" cap="flat" cmpd="sng" w="19050">
                      <a:solidFill>
                        <a:schemeClr val="tx1">
                          <a:lumMod val="75000"/>
                          <a:lumOff val="25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extLst>
                  <a:ext uri="{0D108BD9-81ED-4DB2-BD59-A6C34878D82A}">
                    <a16:rowId xmlns:a16="http://schemas.microsoft.com/office/drawing/2014/main" val="10000"/>
                  </a:ext>
                </a:extLst>
              </a:tr>
              <a:tr h="3228869">
                <a:tc>
                  <a:txBody>
                    <a:bodyPr vert="horz" wrap="square"/>
                    <a:lstStyle/>
                    <a:p>
                      <a:pPr algn="l" defTabSz="914400" eaLnBrk="1" fontAlgn="auto" hangingPunct="1" indent="-171450" latinLnBrk="0" marL="171450" marR="0" rtl="0">
                        <a:lnSpc>
                          <a:spcPct val="150000"/>
                        </a:lnSpc>
                        <a:spcBef>
                          <a:spcPct val="0"/>
                        </a:spcBef>
                        <a:spcAft>
                          <a:spcPct val="0"/>
                        </a:spcAft>
                        <a:buClrTx/>
                        <a:buSzTx/>
                        <a:buFont charset="0" panose="020b0604020202020204" pitchFamily="34" typeface="Arial"/>
                        <a:buChar char="•"/>
                        <a:defRPr/>
                      </a:pPr>
                      <a:r>
                        <a:rPr altLang="zh-CN" lang="en-US" sz="1100">
                          <a:solidFill>
                            <a:schemeClr val="tx1">
                              <a:lumMod val="85000"/>
                              <a:lumOff val="15000"/>
                            </a:schemeClr>
                          </a:solidFill>
                        </a:rPr>
                        <a:t>consectetur adipisicing elit, sed eiusmod tempor incididunt ut labore et dolore magna aliqua.  enim ad minim veniam.</a:t>
                      </a:r>
                    </a:p>
                    <a:p>
                      <a:pPr algn="l" defTabSz="914400" eaLnBrk="1" fontAlgn="auto" hangingPunct="1" indent="-171450" latinLnBrk="0" marL="171450" marR="0" rtl="0">
                        <a:lnSpc>
                          <a:spcPct val="150000"/>
                        </a:lnSpc>
                        <a:spcBef>
                          <a:spcPct val="0"/>
                        </a:spcBef>
                        <a:spcAft>
                          <a:spcPct val="0"/>
                        </a:spcAft>
                        <a:buClrTx/>
                        <a:buSzTx/>
                        <a:buFont charset="0" panose="020b0604020202020204" pitchFamily="34" typeface="Arial"/>
                        <a:buChar char="•"/>
                        <a:defRPr/>
                      </a:pPr>
                      <a:r>
                        <a:rPr altLang="zh-CN" lang="en-US" sz="1100">
                          <a:solidFill>
                            <a:schemeClr val="tx1">
                              <a:lumMod val="85000"/>
                              <a:lumOff val="15000"/>
                            </a:schemeClr>
                          </a:solidFill>
                        </a:rPr>
                        <a:t>consectetur adipisicing elit, sed eiusmod tempor incididunt ut labore et dolore magna aliqua.  enim ad minim veniam.</a:t>
                      </a:r>
                    </a:p>
                  </a:txBody>
                  <a:tcPr anchor="ctr" marL="108000" marR="108000">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19050">
                      <a:solidFill>
                        <a:schemeClr val="tx1">
                          <a:lumMod val="75000"/>
                          <a:lumOff val="25000"/>
                        </a:schemeClr>
                      </a:solidFill>
                      <a:prstDash val="solid"/>
                      <a:round/>
                      <a:headEnd len="med" type="none" w="med"/>
                      <a:tailEnd len="med" type="none" w="med"/>
                    </a:lnT>
                    <a:lnB algn="ctr" cap="flat" cmpd="sng" w="19050">
                      <a:solidFill>
                        <a:schemeClr val="tx1">
                          <a:lumMod val="75000"/>
                          <a:lumOff val="25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extLst>
                  <a:ext uri="{0D108BD9-81ED-4DB2-BD59-A6C34878D82A}">
                    <a16:rowId xmlns:a16="http://schemas.microsoft.com/office/drawing/2014/main" val="10001"/>
                  </a:ext>
                </a:extLst>
              </a:tr>
            </a:tbl>
          </a:graphicData>
        </a:graphic>
      </p:graphicFrame>
      <p:graphicFrame>
        <p:nvGraphicFramePr>
          <p:cNvPr id="12" name="表格 11"/>
          <p:cNvGraphicFramePr>
            <a:graphicFrameLocks noGrp="1"/>
          </p:cNvGraphicFramePr>
          <p:nvPr>
            <p:extLst>
              <p:ext uri="{D42A27DB-BD31-4B8C-83A1-F6EECF244321}">
                <p14:modId val="310415563"/>
              </p:ext>
            </p:extLst>
          </p:nvPr>
        </p:nvGraphicFramePr>
        <p:xfrm>
          <a:off x="8993908" y="1667177"/>
          <a:ext cx="2312719" cy="4007908"/>
        </p:xfrm>
        <a:graphic>
          <a:graphicData uri="http://schemas.openxmlformats.org/drawingml/2006/table">
            <a:tbl>
              <a:tblPr bandRow="1" firstRow="1">
                <a:effectLst/>
                <a:tableStyleId>{5C22544A-7EE6-4342-B048-85BDC9FD1C3A}</a:tableStyleId>
              </a:tblPr>
              <a:tblGrid>
                <a:gridCol w="2312719">
                  <a:extLst>
                    <a:ext uri="{9D8B030D-6E8A-4147-A177-3AD203B41FA5}">
                      <a16:colId xmlns:a16="http://schemas.microsoft.com/office/drawing/2014/main" val="20000"/>
                    </a:ext>
                  </a:extLst>
                </a:gridCol>
              </a:tblGrid>
              <a:tr h="779039">
                <a:tc>
                  <a:txBody>
                    <a:bodyPr vert="horz" wrap="square"/>
                    <a:lstStyle/>
                    <a:p>
                      <a:pPr algn="ctr" fontAlgn="ctr"/>
                      <a:r>
                        <a:rPr b="0" lang="en-US" strike="noStrike" sz="2400" u="none">
                          <a:solidFill>
                            <a:schemeClr val="tx1">
                              <a:lumMod val="85000"/>
                              <a:lumOff val="15000"/>
                            </a:schemeClr>
                          </a:solidFill>
                          <a:effectLst/>
                          <a:latin typeface="+mj-lt"/>
                        </a:rPr>
                        <a:t>$ 6,000</a:t>
                      </a:r>
                      <a:endParaRPr b="0" i="0" lang="en-US" strike="noStrike" sz="2400" u="none">
                        <a:solidFill>
                          <a:schemeClr val="tx1">
                            <a:lumMod val="85000"/>
                            <a:lumOff val="15000"/>
                          </a:schemeClr>
                        </a:solidFill>
                        <a:effectLst/>
                        <a:latin typeface="+mj-lt"/>
                      </a:endParaRPr>
                    </a:p>
                  </a:txBody>
                  <a:tcPr anchor="ctr" marB="0" marL="108000" marR="108000" marT="9525">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19050">
                      <a:solidFill>
                        <a:schemeClr val="tx1">
                          <a:lumMod val="75000"/>
                          <a:lumOff val="25000"/>
                        </a:schemeClr>
                      </a:solidFill>
                      <a:prstDash val="solid"/>
                      <a:round/>
                      <a:headEnd len="med" type="none" w="med"/>
                      <a:tailEnd len="med" type="none" w="med"/>
                    </a:lnT>
                    <a:lnB algn="ctr" cap="flat" cmpd="sng" w="19050">
                      <a:solidFill>
                        <a:schemeClr val="tx1">
                          <a:lumMod val="75000"/>
                          <a:lumOff val="25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extLst>
                  <a:ext uri="{0D108BD9-81ED-4DB2-BD59-A6C34878D82A}">
                    <a16:rowId xmlns:a16="http://schemas.microsoft.com/office/drawing/2014/main" val="10000"/>
                  </a:ext>
                </a:extLst>
              </a:tr>
              <a:tr h="3228869">
                <a:tc>
                  <a:txBody>
                    <a:bodyPr vert="horz" wrap="square"/>
                    <a:lstStyle/>
                    <a:p>
                      <a:pPr algn="l" defTabSz="914400" eaLnBrk="1" fontAlgn="auto" hangingPunct="1" indent="-171450" latinLnBrk="0" marL="171450" marR="0" rtl="0">
                        <a:lnSpc>
                          <a:spcPct val="150000"/>
                        </a:lnSpc>
                        <a:spcBef>
                          <a:spcPct val="0"/>
                        </a:spcBef>
                        <a:spcAft>
                          <a:spcPct val="0"/>
                        </a:spcAft>
                        <a:buClrTx/>
                        <a:buSzTx/>
                        <a:buFont charset="0" panose="020b0604020202020204" pitchFamily="34" typeface="Arial"/>
                        <a:buChar char="•"/>
                        <a:defRPr/>
                      </a:pPr>
                      <a:r>
                        <a:rPr altLang="zh-CN" lang="en-US" sz="1100">
                          <a:solidFill>
                            <a:schemeClr val="tx1">
                              <a:lumMod val="85000"/>
                              <a:lumOff val="15000"/>
                            </a:schemeClr>
                          </a:solidFill>
                        </a:rPr>
                        <a:t>consectetur adipisicing elit, sed eiusmod tempor incididunt ut labore et dolore magna aliqua.  enim ad minim veniam.</a:t>
                      </a:r>
                    </a:p>
                    <a:p>
                      <a:pPr algn="l" defTabSz="914400" eaLnBrk="1" fontAlgn="auto" hangingPunct="1" indent="-171450" latinLnBrk="0" marL="171450" marR="0" rtl="0">
                        <a:lnSpc>
                          <a:spcPct val="150000"/>
                        </a:lnSpc>
                        <a:spcBef>
                          <a:spcPct val="0"/>
                        </a:spcBef>
                        <a:spcAft>
                          <a:spcPct val="0"/>
                        </a:spcAft>
                        <a:buClrTx/>
                        <a:buSzTx/>
                        <a:buFont charset="0" panose="020b0604020202020204" pitchFamily="34" typeface="Arial"/>
                        <a:buChar char="•"/>
                        <a:defRPr/>
                      </a:pPr>
                      <a:r>
                        <a:rPr altLang="zh-CN" lang="en-US" sz="1100">
                          <a:solidFill>
                            <a:schemeClr val="tx1">
                              <a:lumMod val="85000"/>
                              <a:lumOff val="15000"/>
                            </a:schemeClr>
                          </a:solidFill>
                        </a:rPr>
                        <a:t>consectetur adipisicing elit, sed eiusmod tempor incididunt ut labore et dolore magna aliqua.  enim ad minim veniam.</a:t>
                      </a:r>
                    </a:p>
                  </a:txBody>
                  <a:tcPr anchor="ctr" marL="108000" marR="108000">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19050">
                      <a:solidFill>
                        <a:schemeClr val="tx1">
                          <a:lumMod val="75000"/>
                          <a:lumOff val="25000"/>
                        </a:schemeClr>
                      </a:solidFill>
                      <a:prstDash val="solid"/>
                      <a:round/>
                      <a:headEnd len="med" type="none" w="med"/>
                      <a:tailEnd len="med" type="none" w="med"/>
                    </a:lnT>
                    <a:lnB algn="ctr" cap="flat" cmpd="sng" w="19050">
                      <a:solidFill>
                        <a:schemeClr val="tx1">
                          <a:lumMod val="75000"/>
                          <a:lumOff val="25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val="3122568449"/>
      </p:ext>
    </p:extLst>
  </p:cSld>
  <p:clrMapOvr>
    <a:masterClrMapping/>
  </p:clrMapOvr>
  <p:transition spd="slow">
    <p:push dir="u"/>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 name="图片占位符 6"/>
          <p:cNvPicPr>
            <a:picLocks noChangeAspect="1" noGrp="1"/>
          </p:cNvPicPr>
          <p:nvPr>
            <p:ph idx="14" sz="quarter" type="pic"/>
          </p:nvPr>
        </p:nvPicPr>
        <p:blipFill>
          <a:blip r:embed="rId3">
            <a:extLst>
              <a:ext uri="{28A0092B-C50C-407E-A947-70E740481C1C}">
                <a14:useLocalDpi val="0"/>
              </a:ext>
            </a:extLst>
          </a:blip>
          <a:stretch>
            <a:fillRect/>
          </a:stretch>
        </p:blipFill>
        <p:spPr/>
      </p:pic>
      <p:sp>
        <p:nvSpPr>
          <p:cNvPr id="15" name="直角三角形 14"/>
          <p:cNvSpPr/>
          <p:nvPr/>
        </p:nvSpPr>
        <p:spPr>
          <a:xfrm flipH="1" flipV="1">
            <a:off x="0" y="0"/>
            <a:ext cx="12192000" cy="6858000"/>
          </a:xfrm>
          <a:prstGeom prst="rtTriangle">
            <a:avLst/>
          </a:prstGeom>
          <a:solidFill>
            <a:schemeClr val="tx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矩形 18"/>
          <p:cNvSpPr/>
          <p:nvPr/>
        </p:nvSpPr>
        <p:spPr>
          <a:xfrm>
            <a:off x="868984" y="4224551"/>
            <a:ext cx="5604388" cy="1475232"/>
          </a:xfrm>
          <a:prstGeom prst="rect">
            <a:avLst/>
          </a:prstGeom>
        </p:spPr>
        <p:txBody>
          <a:bodyPr wrap="square">
            <a:spAutoFit/>
          </a:bodyPr>
          <a:lstStyle/>
          <a:p>
            <a:pPr>
              <a:lnSpc>
                <a:spcPct val="130000"/>
              </a:lnSpc>
              <a:spcBef>
                <a:spcPts val="600"/>
              </a:spcBef>
            </a:pPr>
            <a:r>
              <a:rPr altLang="zh-CN" lang="en-US" sz="1100">
                <a:solidFill>
                  <a:schemeClr val="tx1">
                    <a:lumMod val="85000"/>
                    <a:lumOff val="15000"/>
                  </a:schemeClr>
                </a:solidFill>
              </a:rPr>
              <a:t>Lorem ipsum dolor sit amet, consectetur adipisicing elit, sed do eiusmod tempor incididunt ut labore et dolore magna aliqua. Ut pariatur. Excepteur sint occaecat cupidatat non proident, sunt in culpa qui officia deserunt mollit anim id est laborum.</a:t>
            </a:r>
          </a:p>
          <a:p>
            <a:pPr>
              <a:lnSpc>
                <a:spcPct val="130000"/>
              </a:lnSpc>
              <a:spcBef>
                <a:spcPts val="600"/>
              </a:spcBef>
            </a:pPr>
            <a:r>
              <a:rPr altLang="zh-CN" lang="en-US" sz="1100">
                <a:solidFill>
                  <a:schemeClr val="tx1">
                    <a:lumMod val="85000"/>
                    <a:lumOff val="15000"/>
                  </a:schemeClr>
                </a:solidFill>
              </a:rPr>
              <a:t>Lorem ipsum dolor sit amet, consectetur adipisicing elit, sed do eiusmod tempor incididunt ut labore et dolore magna aliqua. Ut pariatur. Excepteur sint occaecat cupidatat non proident, sunt in culpa qui officia deserunt mollit anim id est laborum.</a:t>
            </a:r>
          </a:p>
        </p:txBody>
      </p:sp>
      <p:sp>
        <p:nvSpPr>
          <p:cNvPr id="22" name="矩形 21"/>
          <p:cNvSpPr/>
          <p:nvPr/>
        </p:nvSpPr>
        <p:spPr>
          <a:xfrm>
            <a:off x="5407104" y="1195752"/>
            <a:ext cx="5993333" cy="1371600"/>
          </a:xfrm>
          <a:prstGeom prst="rect">
            <a:avLst/>
          </a:prstGeom>
        </p:spPr>
        <p:txBody>
          <a:bodyPr wrap="square">
            <a:spAutoFit/>
          </a:bodyPr>
          <a:lstStyle/>
          <a:p>
            <a:pPr algn="r">
              <a:lnSpc>
                <a:spcPct val="150000"/>
              </a:lnSpc>
            </a:pPr>
            <a:r>
              <a:rPr altLang="zh-CN" lang="en-US" sz="2800">
                <a:solidFill>
                  <a:schemeClr val="bg1"/>
                </a:solidFill>
                <a:latin typeface="+mj-lt"/>
                <a:ea typeface="+mj-ea"/>
              </a:rPr>
              <a:t>Dreams that aren't poked fun at aren't worth being made a reality.</a:t>
            </a:r>
          </a:p>
        </p:txBody>
      </p:sp>
      <p:sp>
        <p:nvSpPr>
          <p:cNvPr id="23" name="文本框 22"/>
          <p:cNvSpPr txBox="1"/>
          <p:nvPr/>
        </p:nvSpPr>
        <p:spPr>
          <a:xfrm>
            <a:off x="11000016" y="662354"/>
            <a:ext cx="527368" cy="1188720"/>
          </a:xfrm>
          <a:prstGeom prst="rect">
            <a:avLst/>
          </a:prstGeom>
          <a:noFill/>
        </p:spPr>
        <p:txBody>
          <a:bodyPr rtlCol="0" wrap="none">
            <a:spAutoFit/>
          </a:bodyPr>
          <a:lstStyle/>
          <a:p>
            <a:pPr algn="ctr"/>
            <a:r>
              <a:rPr altLang="zh-CN" lang="en-US" sz="7200">
                <a:solidFill>
                  <a:schemeClr val="bg1"/>
                </a:solidFill>
              </a:rPr>
              <a:t>“</a:t>
            </a:r>
          </a:p>
        </p:txBody>
      </p:sp>
      <p:sp>
        <p:nvSpPr>
          <p:cNvPr id="24" name="矩形 23"/>
          <p:cNvSpPr/>
          <p:nvPr/>
        </p:nvSpPr>
        <p:spPr>
          <a:xfrm>
            <a:off x="868983" y="3458609"/>
            <a:ext cx="4194627" cy="701040"/>
          </a:xfrm>
          <a:prstGeom prst="rect">
            <a:avLst/>
          </a:prstGeom>
        </p:spPr>
        <p:txBody>
          <a:bodyPr wrap="square">
            <a:spAutoFit/>
          </a:bodyPr>
          <a:lstStyle/>
          <a:p>
            <a:pPr>
              <a:spcBef>
                <a:spcPts val="600"/>
              </a:spcBef>
            </a:pPr>
            <a:r>
              <a:rPr altLang="zh-CN" lang="en-US" sz="4000">
                <a:solidFill>
                  <a:srgbClr val="2E72F1"/>
                </a:solidFill>
                <a:latin charset="0" panose="020b0502040204020203" pitchFamily="34" typeface="Segoe UI Light 8"/>
                <a:cs charset="0" panose="020b0502040204020203" pitchFamily="34" typeface="Segoe UI Light 8"/>
              </a:rPr>
              <a:t>Distribution Chart</a:t>
            </a:r>
          </a:p>
        </p:txBody>
      </p:sp>
    </p:spTree>
    <p:extLst>
      <p:ext uri="{BB962C8B-B14F-4D97-AF65-F5344CB8AC3E}">
        <p14:creationId val="2625219863"/>
      </p:ext>
    </p:extLst>
  </p:cSld>
  <p:clrMapOvr>
    <a:masterClrMapping/>
  </p:clrMapOvr>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矩形 4"/>
          <p:cNvSpPr/>
          <p:nvPr/>
        </p:nvSpPr>
        <p:spPr>
          <a:xfrm>
            <a:off x="4105816" y="402151"/>
            <a:ext cx="3980367" cy="579120"/>
          </a:xfrm>
          <a:prstGeom prst="rect">
            <a:avLst/>
          </a:prstGeom>
        </p:spPr>
        <p:txBody>
          <a:bodyPr wrap="square">
            <a:spAutoFit/>
          </a:bodyPr>
          <a:lstStyle/>
          <a:p>
            <a:pPr algn="ctr">
              <a:spcBef>
                <a:spcPts val="600"/>
              </a:spcBef>
            </a:pPr>
            <a:r>
              <a:rPr altLang="zh-CN" lang="en-US" sz="3200">
                <a:solidFill>
                  <a:srgbClr val="2E72F1"/>
                </a:solidFill>
                <a:latin charset="0" panose="020b0502040204020203" pitchFamily="34" typeface="Segoe UI Light 8"/>
                <a:cs charset="0" panose="020b0502040204020203" pitchFamily="34" typeface="Segoe UI Light 8"/>
              </a:rPr>
              <a:t>Smile PowerPoint</a:t>
            </a:r>
          </a:p>
        </p:txBody>
      </p:sp>
      <p:sp>
        <p:nvSpPr>
          <p:cNvPr id="10" name="Freeform 19"/>
          <p:cNvSpPr>
            <a:spLocks noEditPoints="1"/>
          </p:cNvSpPr>
          <p:nvPr/>
        </p:nvSpPr>
        <p:spPr bwMode="auto">
          <a:xfrm rot="2700000">
            <a:off x="4792947" y="1852398"/>
            <a:ext cx="2310683" cy="2310683"/>
          </a:xfrm>
          <a:custGeom>
            <a:gdLst>
              <a:gd fmla="*/ 740 w 1008" name="T0"/>
              <a:gd fmla="*/ 950 h 1008" name="T1"/>
              <a:gd fmla="*/ 1008 w 1008" name="T2"/>
              <a:gd fmla="*/ 504 h 1008" name="T3"/>
              <a:gd fmla="*/ 825 w 1008" name="T4"/>
              <a:gd fmla="*/ 115 h 1008" name="T5"/>
              <a:gd fmla="*/ 504 w 1008" name="T6"/>
              <a:gd fmla="*/ 0 h 1008" name="T7"/>
              <a:gd fmla="*/ 0 w 1008" name="T8"/>
              <a:gd fmla="*/ 504 h 1008" name="T9"/>
              <a:gd fmla="*/ 237 w 1008" name="T10"/>
              <a:gd fmla="*/ 932 h 1008" name="T11"/>
              <a:gd fmla="*/ 504 w 1008" name="T12"/>
              <a:gd fmla="*/ 1008 h 1008" name="T13"/>
              <a:gd fmla="*/ 740 w 1008" name="T14"/>
              <a:gd fmla="*/ 950 h 1008" name="T15"/>
              <a:gd fmla="*/ 505 w 1008" name="T16"/>
              <a:gd fmla="*/ 627 h 1008" name="T17"/>
              <a:gd fmla="*/ 739 w 1008" name="T18"/>
              <a:gd fmla="*/ 393 h 1008" name="T19"/>
              <a:gd fmla="*/ 972 w 1008" name="T20"/>
              <a:gd fmla="*/ 627 h 1008" name="T21"/>
              <a:gd fmla="*/ 739 w 1008" name="T22"/>
              <a:gd fmla="*/ 860 h 1008" name="T23"/>
              <a:gd fmla="*/ 505 w 1008" name="T24"/>
              <a:gd fmla="*/ 627 h 100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007" w="1007">
                <a:moveTo>
                  <a:pt x="740" y="950"/>
                </a:moveTo>
                <a:cubicBezTo>
                  <a:pt x="900" y="865"/>
                  <a:pt x="1008" y="697"/>
                  <a:pt x="1008" y="504"/>
                </a:cubicBezTo>
                <a:cubicBezTo>
                  <a:pt x="1008" y="348"/>
                  <a:pt x="937" y="208"/>
                  <a:pt x="825" y="115"/>
                </a:cubicBezTo>
                <a:cubicBezTo>
                  <a:pt x="738" y="43"/>
                  <a:pt x="626" y="0"/>
                  <a:pt x="504" y="0"/>
                </a:cubicBezTo>
                <a:cubicBezTo>
                  <a:pt x="226" y="0"/>
                  <a:pt x="0" y="226"/>
                  <a:pt x="0" y="504"/>
                </a:cubicBezTo>
                <a:cubicBezTo>
                  <a:pt x="0" y="685"/>
                  <a:pt x="95" y="843"/>
                  <a:pt x="237" y="932"/>
                </a:cubicBezTo>
                <a:cubicBezTo>
                  <a:pt x="315" y="980"/>
                  <a:pt x="406" y="1008"/>
                  <a:pt x="504" y="1008"/>
                </a:cubicBezTo>
                <a:cubicBezTo>
                  <a:pt x="590" y="1008"/>
                  <a:pt x="670" y="987"/>
                  <a:pt x="740" y="950"/>
                </a:cubicBezTo>
                <a:close/>
                <a:moveTo>
                  <a:pt x="505" y="627"/>
                </a:moveTo>
                <a:cubicBezTo>
                  <a:pt x="505" y="498"/>
                  <a:pt x="610" y="393"/>
                  <a:pt x="739" y="393"/>
                </a:cubicBezTo>
                <a:cubicBezTo>
                  <a:pt x="868" y="393"/>
                  <a:pt x="972" y="498"/>
                  <a:pt x="972" y="627"/>
                </a:cubicBezTo>
                <a:cubicBezTo>
                  <a:pt x="972" y="756"/>
                  <a:pt x="868" y="860"/>
                  <a:pt x="739" y="860"/>
                </a:cubicBezTo>
                <a:cubicBezTo>
                  <a:pt x="610" y="860"/>
                  <a:pt x="505" y="756"/>
                  <a:pt x="505" y="627"/>
                </a:cubicBezTo>
                <a:close/>
              </a:path>
            </a:pathLst>
          </a:custGeom>
          <a:solidFill>
            <a:srgbClr val="00B0F0"/>
          </a:solidFill>
          <a:ln>
            <a:noFill/>
          </a:ln>
        </p:spPr>
        <p:txBody>
          <a:bodyPr anchor="t" anchorCtr="0" bIns="34290" compatLnSpc="1" lIns="68580" numCol="1" rIns="68580" tIns="34290" vert="horz" wrap="square">
            <a:prstTxWarp prst="textNoShape">
              <a:avLst/>
            </a:prstTxWarp>
          </a:bodyPr>
          <a:lstStyle/>
          <a:p>
            <a:endParaRPr lang="id-ID" sz="1350"/>
          </a:p>
        </p:txBody>
      </p:sp>
      <p:sp>
        <p:nvSpPr>
          <p:cNvPr id="14" name="文本框 13"/>
          <p:cNvSpPr txBox="1"/>
          <p:nvPr/>
        </p:nvSpPr>
        <p:spPr>
          <a:xfrm>
            <a:off x="5647844" y="2149347"/>
            <a:ext cx="555943" cy="579120"/>
          </a:xfrm>
          <a:prstGeom prst="rect">
            <a:avLst/>
          </a:prstGeom>
          <a:noFill/>
        </p:spPr>
        <p:txBody>
          <a:bodyPr rtlCol="0" wrap="none">
            <a:spAutoFit/>
          </a:bodyPr>
          <a:lstStyle/>
          <a:p>
            <a:r>
              <a:rPr altLang="zh-CN" lang="en-US" sz="3200">
                <a:solidFill>
                  <a:schemeClr val="bg1"/>
                </a:solidFill>
                <a:latin charset="0" panose="020b0806030902050204" pitchFamily="34" typeface="Impact"/>
              </a:rPr>
              <a:t>01</a:t>
            </a:r>
          </a:p>
        </p:txBody>
      </p:sp>
      <p:sp>
        <p:nvSpPr>
          <p:cNvPr id="19" name="Freeform 21"/>
          <p:cNvSpPr/>
          <p:nvPr/>
        </p:nvSpPr>
        <p:spPr bwMode="auto">
          <a:xfrm rot="2700000">
            <a:off x="4570460" y="2914022"/>
            <a:ext cx="2338251" cy="2321960"/>
          </a:xfrm>
          <a:custGeom>
            <a:gdLst>
              <a:gd fmla="*/ 249 w 1020" name="T0"/>
              <a:gd fmla="*/ 230 h 1013" name="T1"/>
              <a:gd fmla="*/ 439 w 1020" name="T2"/>
              <a:gd fmla="*/ 2 h 1013" name="T3"/>
              <a:gd fmla="*/ 437 w 1020" name="T4"/>
              <a:gd fmla="*/ 0 h 1013" name="T5"/>
              <a:gd fmla="*/ 0 w 1020" name="T6"/>
              <a:gd fmla="*/ 503 h 1013" name="T7"/>
              <a:gd fmla="*/ 510 w 1020" name="T8"/>
              <a:gd fmla="*/ 1013 h 1013" name="T9"/>
              <a:gd fmla="*/ 1020 w 1020" name="T10"/>
              <a:gd fmla="*/ 503 h 1013" name="T11"/>
              <a:gd fmla="*/ 325 w 1020" name="T12"/>
              <a:gd fmla="*/ 421 h 1013" name="T13"/>
              <a:gd fmla="*/ 249 w 1020" name="T14"/>
              <a:gd fmla="*/ 230 h 101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13" w="1020">
                <a:moveTo>
                  <a:pt x="249" y="230"/>
                </a:moveTo>
                <a:cubicBezTo>
                  <a:pt x="249" y="116"/>
                  <a:pt x="322" y="34"/>
                  <a:pt x="439" y="2"/>
                </a:cubicBezTo>
                <a:cubicBezTo>
                  <a:pt x="439" y="2"/>
                  <a:pt x="437" y="0"/>
                  <a:pt x="437" y="0"/>
                </a:cubicBezTo>
                <a:cubicBezTo>
                  <a:pt x="194" y="38"/>
                  <a:pt x="0" y="248"/>
                  <a:pt x="0" y="503"/>
                </a:cubicBezTo>
                <a:cubicBezTo>
                  <a:pt x="0" y="785"/>
                  <a:pt x="228" y="1013"/>
                  <a:pt x="510" y="1013"/>
                </a:cubicBezTo>
                <a:cubicBezTo>
                  <a:pt x="792" y="1013"/>
                  <a:pt x="1020" y="785"/>
                  <a:pt x="1020" y="503"/>
                </a:cubicBezTo>
                <a:cubicBezTo>
                  <a:pt x="1020" y="503"/>
                  <a:pt x="679" y="804"/>
                  <a:pt x="325" y="421"/>
                </a:cubicBezTo>
                <a:cubicBezTo>
                  <a:pt x="325" y="421"/>
                  <a:pt x="249" y="349"/>
                  <a:pt x="249" y="230"/>
                </a:cubicBezTo>
                <a:close/>
              </a:path>
            </a:pathLst>
          </a:custGeom>
          <a:solidFill>
            <a:srgbClr val="2E72F1"/>
          </a:solidFill>
          <a:ln>
            <a:noFill/>
          </a:ln>
        </p:spPr>
        <p:txBody>
          <a:bodyPr anchor="t" anchorCtr="0" bIns="34290" compatLnSpc="1" lIns="68580" numCol="1" rIns="68580" tIns="34290" vert="horz" wrap="square">
            <a:prstTxWarp prst="textNoShape">
              <a:avLst/>
            </a:prstTxWarp>
          </a:bodyPr>
          <a:lstStyle/>
          <a:p>
            <a:endParaRPr lang="id-ID" sz="1350"/>
          </a:p>
        </p:txBody>
      </p:sp>
      <p:sp>
        <p:nvSpPr>
          <p:cNvPr id="21" name="文本框 20"/>
          <p:cNvSpPr txBox="1"/>
          <p:nvPr/>
        </p:nvSpPr>
        <p:spPr>
          <a:xfrm>
            <a:off x="4899819" y="3926398"/>
            <a:ext cx="603568" cy="579120"/>
          </a:xfrm>
          <a:prstGeom prst="rect">
            <a:avLst/>
          </a:prstGeom>
          <a:noFill/>
        </p:spPr>
        <p:txBody>
          <a:bodyPr rtlCol="0" wrap="none">
            <a:spAutoFit/>
          </a:bodyPr>
          <a:lstStyle/>
          <a:p>
            <a:r>
              <a:rPr altLang="zh-CN" lang="en-US" sz="3200">
                <a:solidFill>
                  <a:schemeClr val="bg1"/>
                </a:solidFill>
                <a:latin charset="0" panose="020b0806030902050204" pitchFamily="34" typeface="Impact"/>
              </a:rPr>
              <a:t>02</a:t>
            </a:r>
          </a:p>
        </p:txBody>
      </p:sp>
      <p:sp>
        <p:nvSpPr>
          <p:cNvPr id="27" name="Freeform 22"/>
          <p:cNvSpPr/>
          <p:nvPr/>
        </p:nvSpPr>
        <p:spPr bwMode="auto">
          <a:xfrm rot="2700000">
            <a:off x="5654230" y="2634272"/>
            <a:ext cx="2195400" cy="2329478"/>
          </a:xfrm>
          <a:custGeom>
            <a:gdLst>
              <a:gd fmla="*/ 453 w 958" name="T0"/>
              <a:gd fmla="*/ 0 h 1016" name="T1"/>
              <a:gd fmla="*/ 215 w 958" name="T2"/>
              <a:gd fmla="*/ 59 h 1016" name="T3"/>
              <a:gd fmla="*/ 304 w 958" name="T4"/>
              <a:gd fmla="*/ 119 h 1016" name="T5"/>
              <a:gd fmla="*/ 486 w 958" name="T6"/>
              <a:gd fmla="*/ 514 h 1016" name="T7"/>
              <a:gd fmla="*/ 410 w 958" name="T8"/>
              <a:gd fmla="*/ 778 h 1016" name="T9"/>
              <a:gd fmla="*/ 0 w 958" name="T10"/>
              <a:gd fmla="*/ 732 h 1016" name="T11"/>
              <a:gd fmla="*/ 209 w 958" name="T12"/>
              <a:gd fmla="*/ 960 h 1016" name="T13"/>
              <a:gd fmla="*/ 454 w 958" name="T14"/>
              <a:gd fmla="*/ 1016 h 1016" name="T15"/>
              <a:gd fmla="*/ 722 w 958" name="T16"/>
              <a:gd fmla="*/ 933 h 1016" name="T17"/>
              <a:gd fmla="*/ 958 w 958" name="T18"/>
              <a:gd fmla="*/ 505 h 1016" name="T19"/>
              <a:gd fmla="*/ 453 w 958" name="T20"/>
              <a:gd fmla="*/ 0 h 101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016" w="958">
                <a:moveTo>
                  <a:pt x="453" y="0"/>
                </a:moveTo>
                <a:cubicBezTo>
                  <a:pt x="367" y="0"/>
                  <a:pt x="286" y="22"/>
                  <a:pt x="215" y="59"/>
                </a:cubicBezTo>
                <a:cubicBezTo>
                  <a:pt x="247" y="76"/>
                  <a:pt x="276" y="96"/>
                  <a:pt x="304" y="119"/>
                </a:cubicBezTo>
                <a:cubicBezTo>
                  <a:pt x="416" y="212"/>
                  <a:pt x="497" y="358"/>
                  <a:pt x="486" y="514"/>
                </a:cubicBezTo>
                <a:cubicBezTo>
                  <a:pt x="480" y="602"/>
                  <a:pt x="481" y="677"/>
                  <a:pt x="410" y="778"/>
                </a:cubicBezTo>
                <a:cubicBezTo>
                  <a:pt x="154" y="1002"/>
                  <a:pt x="0" y="732"/>
                  <a:pt x="0" y="732"/>
                </a:cubicBezTo>
                <a:cubicBezTo>
                  <a:pt x="27" y="877"/>
                  <a:pt x="209" y="960"/>
                  <a:pt x="209" y="960"/>
                </a:cubicBezTo>
                <a:cubicBezTo>
                  <a:pt x="278" y="996"/>
                  <a:pt x="370" y="1016"/>
                  <a:pt x="454" y="1016"/>
                </a:cubicBezTo>
                <a:cubicBezTo>
                  <a:pt x="553" y="1016"/>
                  <a:pt x="644" y="982"/>
                  <a:pt x="722" y="933"/>
                </a:cubicBezTo>
                <a:cubicBezTo>
                  <a:pt x="864" y="843"/>
                  <a:pt x="958" y="685"/>
                  <a:pt x="958" y="505"/>
                </a:cubicBezTo>
                <a:cubicBezTo>
                  <a:pt x="958" y="226"/>
                  <a:pt x="732" y="0"/>
                  <a:pt x="453" y="0"/>
                </a:cubicBezTo>
                <a:close/>
              </a:path>
            </a:pathLst>
          </a:custGeom>
          <a:solidFill>
            <a:srgbClr val="0E53D0"/>
          </a:solidFill>
          <a:ln>
            <a:noFill/>
          </a:ln>
        </p:spPr>
        <p:txBody>
          <a:bodyPr anchor="t" anchorCtr="0" bIns="34290" compatLnSpc="1" lIns="68580" numCol="1" rIns="68580" tIns="34290" vert="horz" wrap="square">
            <a:prstTxWarp prst="textNoShape">
              <a:avLst/>
            </a:prstTxWarp>
          </a:bodyPr>
          <a:lstStyle/>
          <a:p>
            <a:endParaRPr lang="id-ID" sz="1350"/>
          </a:p>
        </p:txBody>
      </p:sp>
      <p:sp>
        <p:nvSpPr>
          <p:cNvPr id="29" name="文本框 28"/>
          <p:cNvSpPr txBox="1"/>
          <p:nvPr/>
        </p:nvSpPr>
        <p:spPr>
          <a:xfrm>
            <a:off x="6872536" y="3760720"/>
            <a:ext cx="616268" cy="579120"/>
          </a:xfrm>
          <a:prstGeom prst="rect">
            <a:avLst/>
          </a:prstGeom>
          <a:noFill/>
        </p:spPr>
        <p:txBody>
          <a:bodyPr rtlCol="0" wrap="none">
            <a:spAutoFit/>
          </a:bodyPr>
          <a:lstStyle/>
          <a:p>
            <a:r>
              <a:rPr altLang="zh-CN" lang="en-US" sz="3200">
                <a:solidFill>
                  <a:schemeClr val="bg1"/>
                </a:solidFill>
                <a:latin charset="0" panose="020b0806030902050204" pitchFamily="34" typeface="Impact"/>
              </a:rPr>
              <a:t>03</a:t>
            </a:r>
          </a:p>
        </p:txBody>
      </p:sp>
      <p:sp>
        <p:nvSpPr>
          <p:cNvPr id="30" name="椭圆 29"/>
          <p:cNvSpPr/>
          <p:nvPr/>
        </p:nvSpPr>
        <p:spPr>
          <a:xfrm>
            <a:off x="5179038" y="5574512"/>
            <a:ext cx="2001145" cy="155555"/>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矩形 30"/>
          <p:cNvSpPr/>
          <p:nvPr/>
        </p:nvSpPr>
        <p:spPr>
          <a:xfrm>
            <a:off x="1862755" y="2230367"/>
            <a:ext cx="2344057" cy="963168"/>
          </a:xfrm>
          <a:prstGeom prst="rect">
            <a:avLst/>
          </a:prstGeom>
        </p:spPr>
        <p:txBody>
          <a:bodyPr wrap="square">
            <a:spAutoFit/>
          </a:bodyPr>
          <a:lstStyle/>
          <a:p>
            <a:pPr>
              <a:lnSpc>
                <a:spcPct val="130000"/>
              </a:lnSpc>
              <a:spcBef>
                <a:spcPts val="600"/>
              </a:spcBef>
            </a:pPr>
            <a:r>
              <a:rPr altLang="zh-CN" lang="en-US" sz="1100">
                <a:solidFill>
                  <a:schemeClr val="tx1">
                    <a:lumMod val="85000"/>
                    <a:lumOff val="15000"/>
                  </a:schemeClr>
                </a:solidFill>
              </a:rPr>
              <a:t>consectetur adipisicing elit, sed eiusmod tempor incididunt ut labore et dolore magna aliqua.  enim ad minim veniam.</a:t>
            </a:r>
          </a:p>
        </p:txBody>
      </p:sp>
      <p:sp>
        <p:nvSpPr>
          <p:cNvPr id="32" name="矩形 31"/>
          <p:cNvSpPr/>
          <p:nvPr/>
        </p:nvSpPr>
        <p:spPr>
          <a:xfrm>
            <a:off x="1862755" y="1749237"/>
            <a:ext cx="2344057" cy="396240"/>
          </a:xfrm>
          <a:prstGeom prst="rect">
            <a:avLst/>
          </a:prstGeom>
        </p:spPr>
        <p:txBody>
          <a:bodyPr wrap="square">
            <a:spAutoFit/>
          </a:bodyPr>
          <a:lstStyle/>
          <a:p>
            <a:pPr>
              <a:spcBef>
                <a:spcPts val="600"/>
              </a:spcBef>
            </a:pPr>
            <a:r>
              <a:rPr altLang="zh-CN" b="1" lang="en-US" sz="2000">
                <a:solidFill>
                  <a:schemeClr val="tx1">
                    <a:lumMod val="85000"/>
                    <a:lumOff val="15000"/>
                  </a:schemeClr>
                </a:solidFill>
              </a:rPr>
              <a:t>KEY WORD</a:t>
            </a:r>
          </a:p>
        </p:txBody>
      </p:sp>
      <p:sp>
        <p:nvSpPr>
          <p:cNvPr id="33" name="矩形 32"/>
          <p:cNvSpPr/>
          <p:nvPr/>
        </p:nvSpPr>
        <p:spPr>
          <a:xfrm>
            <a:off x="1862755" y="4792247"/>
            <a:ext cx="2344057" cy="963168"/>
          </a:xfrm>
          <a:prstGeom prst="rect">
            <a:avLst/>
          </a:prstGeom>
        </p:spPr>
        <p:txBody>
          <a:bodyPr wrap="square">
            <a:spAutoFit/>
          </a:bodyPr>
          <a:lstStyle/>
          <a:p>
            <a:pPr>
              <a:lnSpc>
                <a:spcPct val="130000"/>
              </a:lnSpc>
              <a:spcBef>
                <a:spcPts val="600"/>
              </a:spcBef>
            </a:pPr>
            <a:r>
              <a:rPr altLang="zh-CN" lang="en-US" sz="1100">
                <a:solidFill>
                  <a:schemeClr val="tx1">
                    <a:lumMod val="85000"/>
                    <a:lumOff val="15000"/>
                  </a:schemeClr>
                </a:solidFill>
              </a:rPr>
              <a:t>consectetur adipisicing elit, sed eiusmod tempor incididunt ut labore et dolore magna aliqua.  enim ad minim veniam.</a:t>
            </a:r>
          </a:p>
        </p:txBody>
      </p:sp>
      <p:sp>
        <p:nvSpPr>
          <p:cNvPr id="34" name="矩形 33"/>
          <p:cNvSpPr/>
          <p:nvPr/>
        </p:nvSpPr>
        <p:spPr>
          <a:xfrm>
            <a:off x="1862755" y="4311117"/>
            <a:ext cx="2344057" cy="396240"/>
          </a:xfrm>
          <a:prstGeom prst="rect">
            <a:avLst/>
          </a:prstGeom>
        </p:spPr>
        <p:txBody>
          <a:bodyPr wrap="square">
            <a:spAutoFit/>
          </a:bodyPr>
          <a:lstStyle/>
          <a:p>
            <a:pPr>
              <a:spcBef>
                <a:spcPts val="600"/>
              </a:spcBef>
            </a:pPr>
            <a:r>
              <a:rPr altLang="zh-CN" b="1" lang="en-US" sz="2000">
                <a:solidFill>
                  <a:schemeClr val="tx1">
                    <a:lumMod val="85000"/>
                    <a:lumOff val="15000"/>
                  </a:schemeClr>
                </a:solidFill>
              </a:rPr>
              <a:t>KEY WORD</a:t>
            </a:r>
          </a:p>
        </p:txBody>
      </p:sp>
      <p:sp>
        <p:nvSpPr>
          <p:cNvPr id="35" name="矩形 34"/>
          <p:cNvSpPr/>
          <p:nvPr/>
        </p:nvSpPr>
        <p:spPr>
          <a:xfrm>
            <a:off x="8447410" y="3565199"/>
            <a:ext cx="2344057" cy="963168"/>
          </a:xfrm>
          <a:prstGeom prst="rect">
            <a:avLst/>
          </a:prstGeom>
        </p:spPr>
        <p:txBody>
          <a:bodyPr wrap="square">
            <a:spAutoFit/>
          </a:bodyPr>
          <a:lstStyle/>
          <a:p>
            <a:pPr algn="r">
              <a:lnSpc>
                <a:spcPct val="130000"/>
              </a:lnSpc>
              <a:spcBef>
                <a:spcPts val="600"/>
              </a:spcBef>
            </a:pPr>
            <a:r>
              <a:rPr altLang="zh-CN" lang="en-US" sz="1100">
                <a:solidFill>
                  <a:schemeClr val="tx1">
                    <a:lumMod val="85000"/>
                    <a:lumOff val="15000"/>
                  </a:schemeClr>
                </a:solidFill>
              </a:rPr>
              <a:t>consectetur adipisicing elit, sed eiusmod tempor incididunt ut labore et dolore magna aliqua.  enim ad minim veniam.</a:t>
            </a:r>
          </a:p>
        </p:txBody>
      </p:sp>
      <p:sp>
        <p:nvSpPr>
          <p:cNvPr id="36" name="矩形 35"/>
          <p:cNvSpPr/>
          <p:nvPr/>
        </p:nvSpPr>
        <p:spPr>
          <a:xfrm>
            <a:off x="8447410" y="3084069"/>
            <a:ext cx="2344057" cy="396240"/>
          </a:xfrm>
          <a:prstGeom prst="rect">
            <a:avLst/>
          </a:prstGeom>
        </p:spPr>
        <p:txBody>
          <a:bodyPr wrap="square">
            <a:spAutoFit/>
          </a:bodyPr>
          <a:lstStyle/>
          <a:p>
            <a:pPr algn="r">
              <a:spcBef>
                <a:spcPts val="600"/>
              </a:spcBef>
            </a:pPr>
            <a:r>
              <a:rPr altLang="zh-CN" b="1" lang="en-US" sz="2000">
                <a:solidFill>
                  <a:schemeClr val="tx1">
                    <a:lumMod val="85000"/>
                    <a:lumOff val="15000"/>
                  </a:schemeClr>
                </a:solidFill>
              </a:rPr>
              <a:t>KEY WORD</a:t>
            </a:r>
          </a:p>
        </p:txBody>
      </p:sp>
    </p:spTree>
    <p:extLst>
      <p:ext uri="{BB962C8B-B14F-4D97-AF65-F5344CB8AC3E}">
        <p14:creationId val="2592381480"/>
      </p:ext>
    </p:extLst>
  </p:cSld>
  <p:clrMapOvr>
    <a:masterClrMapping/>
  </p:clrMapOvr>
  <p:transition spd="slow">
    <p:push dir="u"/>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矩形 4"/>
          <p:cNvSpPr/>
          <p:nvPr/>
        </p:nvSpPr>
        <p:spPr>
          <a:xfrm>
            <a:off x="4105816" y="402151"/>
            <a:ext cx="3980367" cy="579120"/>
          </a:xfrm>
          <a:prstGeom prst="rect">
            <a:avLst/>
          </a:prstGeom>
        </p:spPr>
        <p:txBody>
          <a:bodyPr wrap="square">
            <a:spAutoFit/>
          </a:bodyPr>
          <a:lstStyle/>
          <a:p>
            <a:pPr algn="ctr">
              <a:spcBef>
                <a:spcPts val="600"/>
              </a:spcBef>
            </a:pPr>
            <a:r>
              <a:rPr altLang="zh-CN" lang="en-US" sz="3200">
                <a:solidFill>
                  <a:srgbClr val="2E72F1"/>
                </a:solidFill>
                <a:latin charset="0" panose="020b0502040204020203" pitchFamily="34" typeface="Segoe UI Light 8"/>
                <a:cs charset="0" panose="020b0502040204020203" pitchFamily="34" typeface="Segoe UI Light 8"/>
              </a:rPr>
              <a:t>Smile PowerPoint</a:t>
            </a:r>
          </a:p>
        </p:txBody>
      </p:sp>
      <p:grpSp>
        <p:nvGrpSpPr>
          <p:cNvPr id="16" name="Group 3"/>
          <p:cNvGrpSpPr/>
          <p:nvPr/>
        </p:nvGrpSpPr>
        <p:grpSpPr>
          <a:xfrm>
            <a:off x="6943911" y="2285248"/>
            <a:ext cx="3819893" cy="3169152"/>
            <a:chOff x="4517221" y="2682505"/>
            <a:chExt cx="7100888" cy="5891212"/>
          </a:xfrm>
        </p:grpSpPr>
        <p:sp>
          <p:nvSpPr>
            <p:cNvPr id="17" name="Freeform 17"/>
            <p:cNvSpPr/>
            <p:nvPr/>
          </p:nvSpPr>
          <p:spPr bwMode="auto">
            <a:xfrm>
              <a:off x="4679146" y="2884116"/>
              <a:ext cx="6938963" cy="5689601"/>
            </a:xfrm>
            <a:custGeom>
              <a:gdLst>
                <a:gd fmla="*/ 1735 w 1847" name="T0"/>
                <a:gd fmla="*/ 757 h 1514" name="T1"/>
                <a:gd fmla="*/ 721 w 1847" name="T2"/>
                <a:gd fmla="*/ 1514 h 1514" name="T3"/>
                <a:gd fmla="*/ 112 w 1847" name="T4"/>
                <a:gd fmla="*/ 757 h 1514" name="T5"/>
                <a:gd fmla="*/ 1127 w 1847" name="T6"/>
                <a:gd fmla="*/ 0 h 1514" name="T7"/>
                <a:gd fmla="*/ 1735 w 1847" name="T8"/>
                <a:gd fmla="*/ 757 h 1514" name="T9"/>
              </a:gdLst>
              <a:cxnLst>
                <a:cxn ang="0">
                  <a:pos x="T0" y="T1"/>
                </a:cxn>
                <a:cxn ang="0">
                  <a:pos x="T2" y="T3"/>
                </a:cxn>
                <a:cxn ang="0">
                  <a:pos x="T4" y="T5"/>
                </a:cxn>
                <a:cxn ang="0">
                  <a:pos x="T6" y="T7"/>
                </a:cxn>
                <a:cxn ang="0">
                  <a:pos x="T8" y="T9"/>
                </a:cxn>
              </a:cxnLst>
              <a:rect b="b" l="0" r="r" t="0"/>
              <a:pathLst>
                <a:path h="1514" w="1847">
                  <a:moveTo>
                    <a:pt x="1735" y="757"/>
                  </a:moveTo>
                  <a:cubicBezTo>
                    <a:pt x="1623" y="1175"/>
                    <a:pt x="1169" y="1514"/>
                    <a:pt x="721" y="1514"/>
                  </a:cubicBezTo>
                  <a:cubicBezTo>
                    <a:pt x="273" y="1514"/>
                    <a:pt x="0" y="1175"/>
                    <a:pt x="112" y="757"/>
                  </a:cubicBezTo>
                  <a:cubicBezTo>
                    <a:pt x="224" y="339"/>
                    <a:pt x="679" y="0"/>
                    <a:pt x="1127" y="0"/>
                  </a:cubicBezTo>
                  <a:cubicBezTo>
                    <a:pt x="1575" y="0"/>
                    <a:pt x="1847" y="339"/>
                    <a:pt x="1735" y="757"/>
                  </a:cubicBezTo>
                  <a:close/>
                </a:path>
              </a:pathLst>
            </a:custGeom>
            <a:solidFill>
              <a:schemeClr val="tx1"/>
            </a:solidFill>
            <a:ln>
              <a:noFill/>
            </a:ln>
          </p:spPr>
          <p:txBody>
            <a:bodyPr anchor="t" anchorCtr="0" bIns="34290" compatLnSpc="1" lIns="68580" numCol="1" rIns="68580" tIns="34290" vert="horz" wrap="square">
              <a:prstTxWarp prst="textNoShape">
                <a:avLst/>
              </a:prstTxWarp>
            </a:bodyPr>
            <a:lstStyle/>
            <a:p>
              <a:endParaRPr lang="id-ID" sz="1350"/>
            </a:p>
          </p:txBody>
        </p:sp>
        <p:sp>
          <p:nvSpPr>
            <p:cNvPr id="18" name="Freeform 18"/>
            <p:cNvSpPr/>
            <p:nvPr/>
          </p:nvSpPr>
          <p:spPr bwMode="auto">
            <a:xfrm>
              <a:off x="4607708" y="2795217"/>
              <a:ext cx="6938963" cy="5689600"/>
            </a:xfrm>
            <a:custGeom>
              <a:gdLst>
                <a:gd fmla="*/ 1735 w 1847" name="T0"/>
                <a:gd fmla="*/ 757 h 1514" name="T1"/>
                <a:gd fmla="*/ 721 w 1847" name="T2"/>
                <a:gd fmla="*/ 1514 h 1514" name="T3"/>
                <a:gd fmla="*/ 112 w 1847" name="T4"/>
                <a:gd fmla="*/ 757 h 1514" name="T5"/>
                <a:gd fmla="*/ 1126 w 1847" name="T6"/>
                <a:gd fmla="*/ 0 h 1514" name="T7"/>
                <a:gd fmla="*/ 1735 w 1847" name="T8"/>
                <a:gd fmla="*/ 757 h 1514" name="T9"/>
              </a:gdLst>
              <a:cxnLst>
                <a:cxn ang="0">
                  <a:pos x="T0" y="T1"/>
                </a:cxn>
                <a:cxn ang="0">
                  <a:pos x="T2" y="T3"/>
                </a:cxn>
                <a:cxn ang="0">
                  <a:pos x="T4" y="T5"/>
                </a:cxn>
                <a:cxn ang="0">
                  <a:pos x="T6" y="T7"/>
                </a:cxn>
                <a:cxn ang="0">
                  <a:pos x="T8" y="T9"/>
                </a:cxn>
              </a:cxnLst>
              <a:rect b="b" l="0" r="r" t="0"/>
              <a:pathLst>
                <a:path h="1514" w="1847">
                  <a:moveTo>
                    <a:pt x="1735" y="757"/>
                  </a:moveTo>
                  <a:cubicBezTo>
                    <a:pt x="1623" y="1175"/>
                    <a:pt x="1169" y="1514"/>
                    <a:pt x="721" y="1514"/>
                  </a:cubicBezTo>
                  <a:cubicBezTo>
                    <a:pt x="273" y="1514"/>
                    <a:pt x="0" y="1175"/>
                    <a:pt x="112" y="757"/>
                  </a:cubicBezTo>
                  <a:cubicBezTo>
                    <a:pt x="224" y="339"/>
                    <a:pt x="678" y="0"/>
                    <a:pt x="1126" y="0"/>
                  </a:cubicBezTo>
                  <a:cubicBezTo>
                    <a:pt x="1574" y="0"/>
                    <a:pt x="1847" y="339"/>
                    <a:pt x="1735" y="757"/>
                  </a:cubicBezTo>
                  <a:close/>
                </a:path>
              </a:pathLst>
            </a:custGeom>
            <a:solidFill>
              <a:schemeClr val="tx2">
                <a:lumMod val="75000"/>
              </a:schemeClr>
            </a:solidFill>
            <a:ln>
              <a:noFill/>
            </a:ln>
          </p:spPr>
          <p:txBody>
            <a:bodyPr anchor="t" anchorCtr="0" bIns="34290" compatLnSpc="1" lIns="68580" numCol="1" rIns="68580" tIns="34290" vert="horz" wrap="square">
              <a:prstTxWarp prst="textNoShape">
                <a:avLst/>
              </a:prstTxWarp>
            </a:bodyPr>
            <a:lstStyle/>
            <a:p>
              <a:endParaRPr lang="id-ID" sz="1350"/>
            </a:p>
          </p:txBody>
        </p:sp>
        <p:sp>
          <p:nvSpPr>
            <p:cNvPr id="20" name="Freeform 19"/>
            <p:cNvSpPr/>
            <p:nvPr/>
          </p:nvSpPr>
          <p:spPr bwMode="auto">
            <a:xfrm>
              <a:off x="4517221" y="2682505"/>
              <a:ext cx="6938963" cy="5689601"/>
            </a:xfrm>
            <a:custGeom>
              <a:gdLst>
                <a:gd fmla="*/ 1735 w 1847" name="T0"/>
                <a:gd fmla="*/ 757 h 1514" name="T1"/>
                <a:gd fmla="*/ 721 w 1847" name="T2"/>
                <a:gd fmla="*/ 1514 h 1514" name="T3"/>
                <a:gd fmla="*/ 112 w 1847" name="T4"/>
                <a:gd fmla="*/ 757 h 1514" name="T5"/>
                <a:gd fmla="*/ 1126 w 1847" name="T6"/>
                <a:gd fmla="*/ 0 h 1514" name="T7"/>
                <a:gd fmla="*/ 1735 w 1847" name="T8"/>
                <a:gd fmla="*/ 757 h 1514" name="T9"/>
              </a:gdLst>
              <a:cxnLst>
                <a:cxn ang="0">
                  <a:pos x="T0" y="T1"/>
                </a:cxn>
                <a:cxn ang="0">
                  <a:pos x="T2" y="T3"/>
                </a:cxn>
                <a:cxn ang="0">
                  <a:pos x="T4" y="T5"/>
                </a:cxn>
                <a:cxn ang="0">
                  <a:pos x="T6" y="T7"/>
                </a:cxn>
                <a:cxn ang="0">
                  <a:pos x="T8" y="T9"/>
                </a:cxn>
              </a:cxnLst>
              <a:rect b="b" l="0" r="r" t="0"/>
              <a:pathLst>
                <a:path h="1514" w="1847">
                  <a:moveTo>
                    <a:pt x="1735" y="757"/>
                  </a:moveTo>
                  <a:cubicBezTo>
                    <a:pt x="1623" y="1175"/>
                    <a:pt x="1169" y="1514"/>
                    <a:pt x="721" y="1514"/>
                  </a:cubicBezTo>
                  <a:cubicBezTo>
                    <a:pt x="273" y="1514"/>
                    <a:pt x="0" y="1175"/>
                    <a:pt x="112" y="757"/>
                  </a:cubicBezTo>
                  <a:cubicBezTo>
                    <a:pt x="224" y="339"/>
                    <a:pt x="678" y="0"/>
                    <a:pt x="1126" y="0"/>
                  </a:cubicBezTo>
                  <a:cubicBezTo>
                    <a:pt x="1574" y="0"/>
                    <a:pt x="1847" y="339"/>
                    <a:pt x="1735" y="757"/>
                  </a:cubicBezTo>
                  <a:close/>
                </a:path>
              </a:pathLst>
            </a:custGeom>
            <a:solidFill>
              <a:schemeClr val="tx1">
                <a:lumMod val="85000"/>
                <a:lumOff val="15000"/>
              </a:schemeClr>
            </a:solidFill>
            <a:ln>
              <a:noFill/>
            </a:ln>
          </p:spPr>
          <p:txBody>
            <a:bodyPr anchor="t" anchorCtr="0" bIns="34290" compatLnSpc="1" lIns="68580" numCol="1" rIns="68580" tIns="34290" vert="horz" wrap="square">
              <a:prstTxWarp prst="textNoShape">
                <a:avLst/>
              </a:prstTxWarp>
            </a:bodyPr>
            <a:lstStyle/>
            <a:p>
              <a:endParaRPr lang="id-ID" sz="1350"/>
            </a:p>
          </p:txBody>
        </p:sp>
        <p:sp>
          <p:nvSpPr>
            <p:cNvPr id="22" name="Freeform 20"/>
            <p:cNvSpPr/>
            <p:nvPr/>
          </p:nvSpPr>
          <p:spPr bwMode="auto">
            <a:xfrm>
              <a:off x="5174446" y="3222255"/>
              <a:ext cx="5624513" cy="4611687"/>
            </a:xfrm>
            <a:custGeom>
              <a:gdLst>
                <a:gd fmla="*/ 1406 w 1497" name="T0"/>
                <a:gd fmla="*/ 613 h 1227" name="T1"/>
                <a:gd fmla="*/ 584 w 1497" name="T2"/>
                <a:gd fmla="*/ 1227 h 1227" name="T3"/>
                <a:gd fmla="*/ 91 w 1497" name="T4"/>
                <a:gd fmla="*/ 613 h 1227" name="T5"/>
                <a:gd fmla="*/ 913 w 1497" name="T6"/>
                <a:gd fmla="*/ 0 h 1227" name="T7"/>
                <a:gd fmla="*/ 1406 w 1497" name="T8"/>
                <a:gd fmla="*/ 613 h 1227" name="T9"/>
              </a:gdLst>
              <a:cxnLst>
                <a:cxn ang="0">
                  <a:pos x="T0" y="T1"/>
                </a:cxn>
                <a:cxn ang="0">
                  <a:pos x="T2" y="T3"/>
                </a:cxn>
                <a:cxn ang="0">
                  <a:pos x="T4" y="T5"/>
                </a:cxn>
                <a:cxn ang="0">
                  <a:pos x="T6" y="T7"/>
                </a:cxn>
                <a:cxn ang="0">
                  <a:pos x="T8" y="T9"/>
                </a:cxn>
              </a:cxnLst>
              <a:rect b="b" l="0" r="r" t="0"/>
              <a:pathLst>
                <a:path h="1227" w="1497">
                  <a:moveTo>
                    <a:pt x="1406" y="613"/>
                  </a:moveTo>
                  <a:cubicBezTo>
                    <a:pt x="1315" y="952"/>
                    <a:pt x="947" y="1227"/>
                    <a:pt x="584" y="1227"/>
                  </a:cubicBezTo>
                  <a:cubicBezTo>
                    <a:pt x="221" y="1227"/>
                    <a:pt x="0" y="952"/>
                    <a:pt x="91" y="613"/>
                  </a:cubicBezTo>
                  <a:cubicBezTo>
                    <a:pt x="182" y="274"/>
                    <a:pt x="550" y="0"/>
                    <a:pt x="913" y="0"/>
                  </a:cubicBezTo>
                  <a:cubicBezTo>
                    <a:pt x="1276" y="0"/>
                    <a:pt x="1497" y="274"/>
                    <a:pt x="1406" y="613"/>
                  </a:cubicBezTo>
                  <a:close/>
                </a:path>
              </a:pathLst>
            </a:custGeom>
            <a:solidFill>
              <a:schemeClr val="bg1"/>
            </a:solidFill>
            <a:ln>
              <a:noFill/>
            </a:ln>
          </p:spPr>
          <p:txBody>
            <a:bodyPr anchor="t" anchorCtr="0" bIns="34290" compatLnSpc="1" lIns="68580" numCol="1" rIns="68580" tIns="34290" vert="horz" wrap="square">
              <a:prstTxWarp prst="textNoShape">
                <a:avLst/>
              </a:prstTxWarp>
            </a:bodyPr>
            <a:lstStyle/>
            <a:p>
              <a:endParaRPr lang="id-ID" sz="1350"/>
            </a:p>
          </p:txBody>
        </p:sp>
        <p:sp>
          <p:nvSpPr>
            <p:cNvPr id="23" name="Freeform 21"/>
            <p:cNvSpPr/>
            <p:nvPr/>
          </p:nvSpPr>
          <p:spPr bwMode="auto">
            <a:xfrm>
              <a:off x="5542746" y="3523880"/>
              <a:ext cx="4887912" cy="4005261"/>
            </a:xfrm>
            <a:custGeom>
              <a:gdLst>
                <a:gd fmla="*/ 1222 w 1301" name="T0"/>
                <a:gd fmla="*/ 533 h 1066" name="T1"/>
                <a:gd fmla="*/ 508 w 1301" name="T2"/>
                <a:gd fmla="*/ 1066 h 1066" name="T3"/>
                <a:gd fmla="*/ 79 w 1301" name="T4"/>
                <a:gd fmla="*/ 533 h 1066" name="T5"/>
                <a:gd fmla="*/ 793 w 1301" name="T6"/>
                <a:gd fmla="*/ 0 h 1066" name="T7"/>
                <a:gd fmla="*/ 1222 w 1301" name="T8"/>
                <a:gd fmla="*/ 533 h 1066" name="T9"/>
              </a:gdLst>
              <a:cxnLst>
                <a:cxn ang="0">
                  <a:pos x="T0" y="T1"/>
                </a:cxn>
                <a:cxn ang="0">
                  <a:pos x="T2" y="T3"/>
                </a:cxn>
                <a:cxn ang="0">
                  <a:pos x="T4" y="T5"/>
                </a:cxn>
                <a:cxn ang="0">
                  <a:pos x="T6" y="T7"/>
                </a:cxn>
                <a:cxn ang="0">
                  <a:pos x="T8" y="T9"/>
                </a:cxn>
              </a:cxnLst>
              <a:rect b="b" l="0" r="r" t="0"/>
              <a:pathLst>
                <a:path h="1066" w="1301">
                  <a:moveTo>
                    <a:pt x="1222" y="533"/>
                  </a:moveTo>
                  <a:cubicBezTo>
                    <a:pt x="1143" y="828"/>
                    <a:pt x="823" y="1066"/>
                    <a:pt x="508" y="1066"/>
                  </a:cubicBezTo>
                  <a:cubicBezTo>
                    <a:pt x="192" y="1066"/>
                    <a:pt x="0" y="828"/>
                    <a:pt x="79" y="533"/>
                  </a:cubicBezTo>
                  <a:cubicBezTo>
                    <a:pt x="158" y="239"/>
                    <a:pt x="478" y="0"/>
                    <a:pt x="793" y="0"/>
                  </a:cubicBezTo>
                  <a:cubicBezTo>
                    <a:pt x="1109" y="0"/>
                    <a:pt x="1301" y="239"/>
                    <a:pt x="1222" y="533"/>
                  </a:cubicBezTo>
                  <a:close/>
                </a:path>
              </a:pathLst>
            </a:custGeom>
            <a:solidFill>
              <a:schemeClr val="tx1">
                <a:lumMod val="85000"/>
                <a:lumOff val="15000"/>
              </a:schemeClr>
            </a:solidFill>
            <a:ln>
              <a:noFill/>
            </a:ln>
          </p:spPr>
          <p:txBody>
            <a:bodyPr anchor="t" anchorCtr="0" bIns="34290" compatLnSpc="1" lIns="68580" numCol="1" rIns="68580" tIns="34290" vert="horz" wrap="square">
              <a:prstTxWarp prst="textNoShape">
                <a:avLst/>
              </a:prstTxWarp>
            </a:bodyPr>
            <a:lstStyle/>
            <a:p>
              <a:endParaRPr lang="id-ID" sz="1350"/>
            </a:p>
          </p:txBody>
        </p:sp>
        <p:sp>
          <p:nvSpPr>
            <p:cNvPr id="24" name="Freeform 22"/>
            <p:cNvSpPr/>
            <p:nvPr/>
          </p:nvSpPr>
          <p:spPr bwMode="auto">
            <a:xfrm>
              <a:off x="6049159" y="3933455"/>
              <a:ext cx="3873500" cy="3186112"/>
            </a:xfrm>
            <a:custGeom>
              <a:gdLst>
                <a:gd fmla="*/ 968 w 1031" name="T0"/>
                <a:gd fmla="*/ 424 h 848" name="T1"/>
                <a:gd fmla="*/ 402 w 1031" name="T2"/>
                <a:gd fmla="*/ 848 h 848" name="T3"/>
                <a:gd fmla="*/ 63 w 1031" name="T4"/>
                <a:gd fmla="*/ 424 h 848" name="T5"/>
                <a:gd fmla="*/ 629 w 1031" name="T6"/>
                <a:gd fmla="*/ 0 h 848" name="T7"/>
                <a:gd fmla="*/ 968 w 1031" name="T8"/>
                <a:gd fmla="*/ 424 h 848" name="T9"/>
              </a:gdLst>
              <a:cxnLst>
                <a:cxn ang="0">
                  <a:pos x="T0" y="T1"/>
                </a:cxn>
                <a:cxn ang="0">
                  <a:pos x="T2" y="T3"/>
                </a:cxn>
                <a:cxn ang="0">
                  <a:pos x="T4" y="T5"/>
                </a:cxn>
                <a:cxn ang="0">
                  <a:pos x="T6" y="T7"/>
                </a:cxn>
                <a:cxn ang="0">
                  <a:pos x="T8" y="T9"/>
                </a:cxn>
              </a:cxnLst>
              <a:rect b="b" l="0" r="r" t="0"/>
              <a:pathLst>
                <a:path h="847" w="1031">
                  <a:moveTo>
                    <a:pt x="968" y="424"/>
                  </a:moveTo>
                  <a:cubicBezTo>
                    <a:pt x="905" y="658"/>
                    <a:pt x="652" y="848"/>
                    <a:pt x="402" y="848"/>
                  </a:cubicBezTo>
                  <a:cubicBezTo>
                    <a:pt x="152" y="848"/>
                    <a:pt x="0" y="658"/>
                    <a:pt x="63" y="424"/>
                  </a:cubicBezTo>
                  <a:cubicBezTo>
                    <a:pt x="126" y="190"/>
                    <a:pt x="379" y="0"/>
                    <a:pt x="629" y="0"/>
                  </a:cubicBezTo>
                  <a:cubicBezTo>
                    <a:pt x="879" y="0"/>
                    <a:pt x="1031" y="190"/>
                    <a:pt x="968" y="424"/>
                  </a:cubicBezTo>
                  <a:close/>
                </a:path>
              </a:pathLst>
            </a:custGeom>
            <a:solidFill>
              <a:schemeClr val="bg1"/>
            </a:solidFill>
            <a:ln>
              <a:noFill/>
            </a:ln>
          </p:spPr>
          <p:txBody>
            <a:bodyPr anchor="t" anchorCtr="0" bIns="34290" compatLnSpc="1" lIns="68580" numCol="1" rIns="68580" tIns="34290" vert="horz" wrap="square">
              <a:prstTxWarp prst="textNoShape">
                <a:avLst/>
              </a:prstTxWarp>
            </a:bodyPr>
            <a:lstStyle/>
            <a:p>
              <a:endParaRPr lang="id-ID" sz="1350"/>
            </a:p>
          </p:txBody>
        </p:sp>
        <p:sp>
          <p:nvSpPr>
            <p:cNvPr id="25" name="Freeform 23"/>
            <p:cNvSpPr/>
            <p:nvPr/>
          </p:nvSpPr>
          <p:spPr bwMode="auto">
            <a:xfrm>
              <a:off x="6466671" y="4268417"/>
              <a:ext cx="3040063" cy="2517775"/>
            </a:xfrm>
            <a:custGeom>
              <a:gdLst>
                <a:gd fmla="*/ 759 w 809" name="T0"/>
                <a:gd fmla="*/ 335 h 670" name="T1"/>
                <a:gd fmla="*/ 315 w 809" name="T2"/>
                <a:gd fmla="*/ 670 h 670" name="T3"/>
                <a:gd fmla="*/ 50 w 809" name="T4"/>
                <a:gd fmla="*/ 335 h 670" name="T5"/>
                <a:gd fmla="*/ 494 w 809" name="T6"/>
                <a:gd fmla="*/ 0 h 670" name="T7"/>
                <a:gd fmla="*/ 759 w 809" name="T8"/>
                <a:gd fmla="*/ 335 h 670" name="T9"/>
              </a:gdLst>
              <a:cxnLst>
                <a:cxn ang="0">
                  <a:pos x="T0" y="T1"/>
                </a:cxn>
                <a:cxn ang="0">
                  <a:pos x="T2" y="T3"/>
                </a:cxn>
                <a:cxn ang="0">
                  <a:pos x="T4" y="T5"/>
                </a:cxn>
                <a:cxn ang="0">
                  <a:pos x="T6" y="T7"/>
                </a:cxn>
                <a:cxn ang="0">
                  <a:pos x="T8" y="T9"/>
                </a:cxn>
              </a:cxnLst>
              <a:rect b="b" l="0" r="r" t="0"/>
              <a:pathLst>
                <a:path h="670" w="809">
                  <a:moveTo>
                    <a:pt x="759" y="335"/>
                  </a:moveTo>
                  <a:cubicBezTo>
                    <a:pt x="710" y="520"/>
                    <a:pt x="511" y="670"/>
                    <a:pt x="315" y="670"/>
                  </a:cubicBezTo>
                  <a:cubicBezTo>
                    <a:pt x="119" y="670"/>
                    <a:pt x="0" y="520"/>
                    <a:pt x="50" y="335"/>
                  </a:cubicBezTo>
                  <a:cubicBezTo>
                    <a:pt x="99" y="150"/>
                    <a:pt x="298" y="0"/>
                    <a:pt x="494" y="0"/>
                  </a:cubicBezTo>
                  <a:cubicBezTo>
                    <a:pt x="690" y="0"/>
                    <a:pt x="809" y="150"/>
                    <a:pt x="759" y="335"/>
                  </a:cubicBezTo>
                  <a:close/>
                </a:path>
              </a:pathLst>
            </a:custGeom>
            <a:solidFill>
              <a:schemeClr val="tx1">
                <a:lumMod val="85000"/>
                <a:lumOff val="15000"/>
              </a:schemeClr>
            </a:solidFill>
            <a:ln>
              <a:noFill/>
            </a:ln>
          </p:spPr>
          <p:txBody>
            <a:bodyPr anchor="t" anchorCtr="0" bIns="34290" compatLnSpc="1" lIns="68580" numCol="1" rIns="68580" tIns="34290" vert="horz" wrap="square">
              <a:prstTxWarp prst="textNoShape">
                <a:avLst/>
              </a:prstTxWarp>
            </a:bodyPr>
            <a:lstStyle/>
            <a:p>
              <a:endParaRPr lang="id-ID" sz="1350"/>
            </a:p>
          </p:txBody>
        </p:sp>
        <p:sp>
          <p:nvSpPr>
            <p:cNvPr id="26" name="Freeform 24"/>
            <p:cNvSpPr/>
            <p:nvPr/>
          </p:nvSpPr>
          <p:spPr bwMode="auto">
            <a:xfrm>
              <a:off x="6876246" y="4595442"/>
              <a:ext cx="2220913" cy="1863725"/>
            </a:xfrm>
            <a:custGeom>
              <a:gdLst>
                <a:gd fmla="*/ 555 w 591" name="T0"/>
                <a:gd fmla="*/ 248 h 496" name="T1"/>
                <a:gd fmla="*/ 229 w 591" name="T2"/>
                <a:gd fmla="*/ 496 h 496" name="T3"/>
                <a:gd fmla="*/ 36 w 591" name="T4"/>
                <a:gd fmla="*/ 248 h 496" name="T5"/>
                <a:gd fmla="*/ 362 w 591" name="T6"/>
                <a:gd fmla="*/ 0 h 496" name="T7"/>
                <a:gd fmla="*/ 555 w 591" name="T8"/>
                <a:gd fmla="*/ 248 h 496" name="T9"/>
              </a:gdLst>
              <a:cxnLst>
                <a:cxn ang="0">
                  <a:pos x="T0" y="T1"/>
                </a:cxn>
                <a:cxn ang="0">
                  <a:pos x="T2" y="T3"/>
                </a:cxn>
                <a:cxn ang="0">
                  <a:pos x="T4" y="T5"/>
                </a:cxn>
                <a:cxn ang="0">
                  <a:pos x="T6" y="T7"/>
                </a:cxn>
                <a:cxn ang="0">
                  <a:pos x="T8" y="T9"/>
                </a:cxn>
              </a:cxnLst>
              <a:rect b="b" l="0" r="r" t="0"/>
              <a:pathLst>
                <a:path h="496" w="591">
                  <a:moveTo>
                    <a:pt x="555" y="248"/>
                  </a:moveTo>
                  <a:cubicBezTo>
                    <a:pt x="518" y="385"/>
                    <a:pt x="372" y="496"/>
                    <a:pt x="229" y="496"/>
                  </a:cubicBezTo>
                  <a:cubicBezTo>
                    <a:pt x="86" y="496"/>
                    <a:pt x="0" y="385"/>
                    <a:pt x="36" y="248"/>
                  </a:cubicBezTo>
                  <a:cubicBezTo>
                    <a:pt x="73" y="111"/>
                    <a:pt x="219" y="0"/>
                    <a:pt x="362" y="0"/>
                  </a:cubicBezTo>
                  <a:cubicBezTo>
                    <a:pt x="505" y="0"/>
                    <a:pt x="591" y="111"/>
                    <a:pt x="555" y="248"/>
                  </a:cubicBezTo>
                  <a:close/>
                </a:path>
              </a:pathLst>
            </a:custGeom>
            <a:solidFill>
              <a:schemeClr val="bg1"/>
            </a:solidFill>
            <a:ln>
              <a:noFill/>
            </a:ln>
          </p:spPr>
          <p:txBody>
            <a:bodyPr anchor="t" anchorCtr="0" bIns="34290" compatLnSpc="1" lIns="68580" numCol="1" rIns="68580" tIns="34290" vert="horz" wrap="square">
              <a:prstTxWarp prst="textNoShape">
                <a:avLst/>
              </a:prstTxWarp>
            </a:bodyPr>
            <a:lstStyle/>
            <a:p>
              <a:endParaRPr lang="id-ID" sz="1350"/>
            </a:p>
          </p:txBody>
        </p:sp>
        <p:sp>
          <p:nvSpPr>
            <p:cNvPr id="28" name="Freeform 25"/>
            <p:cNvSpPr/>
            <p:nvPr/>
          </p:nvSpPr>
          <p:spPr bwMode="auto">
            <a:xfrm>
              <a:off x="7454096" y="5090742"/>
              <a:ext cx="1068388" cy="876300"/>
            </a:xfrm>
            <a:custGeom>
              <a:gdLst>
                <a:gd fmla="*/ 266 w 284" name="T0"/>
                <a:gd fmla="*/ 116 h 233" name="T1"/>
                <a:gd fmla="*/ 110 w 284" name="T2"/>
                <a:gd fmla="*/ 233 h 233" name="T3"/>
                <a:gd fmla="*/ 17 w 284" name="T4"/>
                <a:gd fmla="*/ 116 h 233" name="T5"/>
                <a:gd fmla="*/ 173 w 284" name="T6"/>
                <a:gd fmla="*/ 0 h 233" name="T7"/>
                <a:gd fmla="*/ 266 w 284" name="T8"/>
                <a:gd fmla="*/ 116 h 233" name="T9"/>
              </a:gdLst>
              <a:cxnLst>
                <a:cxn ang="0">
                  <a:pos x="T0" y="T1"/>
                </a:cxn>
                <a:cxn ang="0">
                  <a:pos x="T2" y="T3"/>
                </a:cxn>
                <a:cxn ang="0">
                  <a:pos x="T4" y="T5"/>
                </a:cxn>
                <a:cxn ang="0">
                  <a:pos x="T6" y="T7"/>
                </a:cxn>
                <a:cxn ang="0">
                  <a:pos x="T8" y="T9"/>
                </a:cxn>
              </a:cxnLst>
              <a:rect b="b" l="0" r="r" t="0"/>
              <a:pathLst>
                <a:path h="233" w="284">
                  <a:moveTo>
                    <a:pt x="266" y="116"/>
                  </a:moveTo>
                  <a:cubicBezTo>
                    <a:pt x="249" y="180"/>
                    <a:pt x="179" y="233"/>
                    <a:pt x="110" y="233"/>
                  </a:cubicBezTo>
                  <a:cubicBezTo>
                    <a:pt x="41" y="233"/>
                    <a:pt x="0" y="180"/>
                    <a:pt x="17" y="116"/>
                  </a:cubicBezTo>
                  <a:cubicBezTo>
                    <a:pt x="34" y="52"/>
                    <a:pt x="104" y="0"/>
                    <a:pt x="173" y="0"/>
                  </a:cubicBezTo>
                  <a:cubicBezTo>
                    <a:pt x="242" y="0"/>
                    <a:pt x="284" y="52"/>
                    <a:pt x="266" y="116"/>
                  </a:cubicBezTo>
                  <a:close/>
                </a:path>
              </a:pathLst>
            </a:custGeom>
            <a:solidFill>
              <a:schemeClr val="tx2">
                <a:lumMod val="50000"/>
              </a:schemeClr>
            </a:solidFill>
            <a:ln>
              <a:noFill/>
            </a:ln>
          </p:spPr>
          <p:txBody>
            <a:bodyPr anchor="t" anchorCtr="0" bIns="34290" compatLnSpc="1" lIns="68580" numCol="1" rIns="68580" tIns="34290" vert="horz" wrap="square">
              <a:prstTxWarp prst="textNoShape">
                <a:avLst/>
              </a:prstTxWarp>
            </a:bodyPr>
            <a:lstStyle/>
            <a:p>
              <a:endParaRPr lang="id-ID" sz="1350"/>
            </a:p>
          </p:txBody>
        </p:sp>
      </p:grpSp>
      <p:grpSp>
        <p:nvGrpSpPr>
          <p:cNvPr id="2" name="组合 1"/>
          <p:cNvGrpSpPr/>
          <p:nvPr/>
        </p:nvGrpSpPr>
        <p:grpSpPr>
          <a:xfrm>
            <a:off x="7410138" y="2366198"/>
            <a:ext cx="1436373" cy="1464098"/>
            <a:chOff x="7662153" y="2636852"/>
            <a:chExt cx="1195563" cy="1218640"/>
          </a:xfrm>
        </p:grpSpPr>
        <p:sp>
          <p:nvSpPr>
            <p:cNvPr id="92" name="任意多边形 91"/>
            <p:cNvSpPr/>
            <p:nvPr/>
          </p:nvSpPr>
          <p:spPr bwMode="auto">
            <a:xfrm>
              <a:off x="8451653" y="3424855"/>
              <a:ext cx="406063" cy="430637"/>
            </a:xfrm>
            <a:custGeom>
              <a:gdLst>
                <a:gd fmla="*/ 292829 w 406063" name="connsiteX0"/>
                <a:gd fmla="*/ 304243 h 430637" name="connsiteY0"/>
                <a:gd fmla="*/ 307535 w 406063" name="connsiteX1"/>
                <a:gd fmla="*/ 318940 h 430637" name="connsiteY1"/>
                <a:gd fmla="*/ 334005 w 406063" name="connsiteX2"/>
                <a:gd fmla="*/ 348334 h 430637" name="connsiteY2"/>
                <a:gd fmla="*/ 384005 w 406063" name="connsiteX3"/>
                <a:gd fmla="*/ 404183 h 430637" name="connsiteY3"/>
                <a:gd fmla="*/ 406063 w 406063" name="connsiteX4"/>
                <a:gd fmla="*/ 429167 h 430637" name="connsiteY4"/>
                <a:gd fmla="*/ 406063 w 406063" name="connsiteX5"/>
                <a:gd fmla="*/ 430637 h 430637" name="connsiteY5"/>
                <a:gd fmla="*/ 381063 w 406063" name="connsiteX6"/>
                <a:gd fmla="*/ 410061 h 430637" name="connsiteY6"/>
                <a:gd fmla="*/ 326652 w 406063" name="connsiteX7"/>
                <a:gd fmla="*/ 361561 h 430637" name="connsiteY7"/>
                <a:gd fmla="*/ 297241 w 406063" name="connsiteX8"/>
                <a:gd fmla="*/ 335107 h 430637" name="connsiteY8"/>
                <a:gd fmla="*/ 284006 w 406063" name="connsiteX9"/>
                <a:gd fmla="*/ 320410 h 430637" name="connsiteY9"/>
                <a:gd fmla="*/ 288418 w 406063" name="connsiteX10"/>
                <a:gd fmla="*/ 311592 h 430637" name="connsiteY10"/>
                <a:gd fmla="*/ 292829 w 406063" name="connsiteX11"/>
                <a:gd fmla="*/ 304243 h 430637" name="connsiteY11"/>
                <a:gd fmla="*/ 64216 w 406063" name="connsiteX12"/>
                <a:gd fmla="*/ 58686 h 430637" name="connsiteY12"/>
                <a:gd fmla="*/ 55351 w 406063" name="connsiteX13"/>
                <a:gd fmla="*/ 79953 h 430637" name="connsiteY13"/>
                <a:gd fmla="*/ 26236 w 406063" name="connsiteX14"/>
                <a:gd fmla="*/ 117511 h 430637" name="connsiteY14"/>
                <a:gd fmla="*/ 13513 w 406063" name="connsiteX15"/>
                <a:gd fmla="*/ 125891 h 430637" name="connsiteY15"/>
                <a:gd fmla="*/ 13737 w 406063" name="connsiteX16"/>
                <a:gd fmla="*/ 125903 h 430637" name="connsiteY16"/>
                <a:gd fmla="*/ 55452 w 406063" name="connsiteX17"/>
                <a:gd fmla="*/ 79838 h 430637" name="connsiteY17"/>
                <a:gd fmla="*/ 61985 w 406063" name="connsiteX18"/>
                <a:gd fmla="*/ 1723 h 430637" name="connsiteY18"/>
                <a:gd fmla="*/ 74515 w 406063" name="connsiteX19"/>
                <a:gd fmla="*/ 2273 h 430637" name="connsiteY19"/>
                <a:gd fmla="*/ 77933 w 406063" name="connsiteX20"/>
                <a:gd fmla="*/ 13333 h 430637" name="connsiteY20"/>
                <a:gd fmla="*/ 77962 w 406063" name="connsiteX21"/>
                <a:gd fmla="*/ 13117 h 430637" name="connsiteY21"/>
                <a:gd fmla="*/ 74543 w 406063" name="connsiteX22"/>
                <a:gd fmla="*/ 1986 h 430637" name="connsiteY22"/>
                <a:gd fmla="*/ 303633 w 406063" name="connsiteX23"/>
                <a:gd fmla="*/ 231137 h 430637" name="connsiteY23"/>
                <a:gd fmla="*/ 290416 w 406063" name="connsiteX24"/>
                <a:gd fmla="*/ 301645 h 430637" name="connsiteY24"/>
                <a:gd fmla="*/ 286011 w 406063" name="connsiteX25"/>
                <a:gd fmla="*/ 308990 h 430637" name="connsiteY25"/>
                <a:gd fmla="*/ 281605 w 406063" name="connsiteX26"/>
                <a:gd fmla="*/ 317803 h 430637" name="connsiteY26"/>
                <a:gd fmla="*/ 233144 w 406063" name="connsiteX27"/>
                <a:gd fmla="*/ 354526 h 430637" name="connsiteY27"/>
                <a:gd fmla="*/ 79672 w 406063" name="connsiteX28"/>
                <a:gd fmla="*/ 201013 h 430637" name="connsiteY28"/>
                <a:gd fmla="*/ 4086 w 406063" name="connsiteX29"/>
                <a:gd fmla="*/ 125407 h 430637" name="connsiteY29"/>
                <a:gd fmla="*/ 3755 w 406063" name="connsiteX30"/>
                <a:gd fmla="*/ 125389 h 430637" name="connsiteY30"/>
                <a:gd fmla="*/ 3755 w 406063" name="connsiteX31"/>
                <a:gd fmla="*/ 123923 h 430637" name="connsiteY31"/>
                <a:gd fmla="*/ 5229 w 406063" name="connsiteX32"/>
                <a:gd fmla="*/ 82884 h 430637" name="connsiteY32"/>
                <a:gd fmla="*/ 17022 w 406063" name="connsiteX33"/>
                <a:gd fmla="*/ 94610 h 430637" name="connsiteY33"/>
                <a:gd fmla="*/ 21445 w 406063" name="connsiteX34"/>
                <a:gd fmla="*/ 93144 h 430637" name="connsiteY34"/>
                <a:gd fmla="*/ 45032 w 406063" name="connsiteX35"/>
                <a:gd fmla="*/ 71159 h 430637" name="connsiteY35"/>
                <a:gd fmla="*/ 55351 w 406063" name="connsiteX36"/>
                <a:gd fmla="*/ 34517 h 430637" name="connsiteY36"/>
                <a:gd fmla="*/ 55351 w 406063" name="connsiteX37"/>
                <a:gd fmla="*/ 27189 h 430637" name="connsiteY37"/>
                <a:gd fmla="*/ 45032 w 406063" name="connsiteX38"/>
                <a:gd fmla="*/ 15464 h 430637" name="connsiteY38"/>
                <a:gd fmla="*/ 61985 w 406063" name="connsiteX39"/>
                <a:gd fmla="*/ 1723 h 430637"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430637" w="406063">
                  <a:moveTo>
                    <a:pt x="292829" y="304243"/>
                  </a:moveTo>
                  <a:cubicBezTo>
                    <a:pt x="297241" y="308652"/>
                    <a:pt x="303123" y="313061"/>
                    <a:pt x="307535" y="318940"/>
                  </a:cubicBezTo>
                  <a:cubicBezTo>
                    <a:pt x="316358" y="327758"/>
                    <a:pt x="325182" y="338046"/>
                    <a:pt x="334005" y="348334"/>
                  </a:cubicBezTo>
                  <a:cubicBezTo>
                    <a:pt x="351652" y="368910"/>
                    <a:pt x="370769" y="388016"/>
                    <a:pt x="384005" y="404183"/>
                  </a:cubicBezTo>
                  <a:cubicBezTo>
                    <a:pt x="397240" y="418880"/>
                    <a:pt x="406063" y="429167"/>
                    <a:pt x="406063" y="429167"/>
                  </a:cubicBezTo>
                  <a:cubicBezTo>
                    <a:pt x="406063" y="429167"/>
                    <a:pt x="406063" y="429167"/>
                    <a:pt x="406063" y="430637"/>
                  </a:cubicBezTo>
                  <a:cubicBezTo>
                    <a:pt x="406063" y="430637"/>
                    <a:pt x="395769" y="423289"/>
                    <a:pt x="381063" y="410061"/>
                  </a:cubicBezTo>
                  <a:cubicBezTo>
                    <a:pt x="366358" y="396834"/>
                    <a:pt x="345770" y="379198"/>
                    <a:pt x="326652" y="361561"/>
                  </a:cubicBezTo>
                  <a:cubicBezTo>
                    <a:pt x="316358" y="352743"/>
                    <a:pt x="306064" y="343925"/>
                    <a:pt x="297241" y="335107"/>
                  </a:cubicBezTo>
                  <a:cubicBezTo>
                    <a:pt x="292829" y="330698"/>
                    <a:pt x="288418" y="324819"/>
                    <a:pt x="284006" y="320410"/>
                  </a:cubicBezTo>
                  <a:cubicBezTo>
                    <a:pt x="285477" y="317470"/>
                    <a:pt x="286947" y="314531"/>
                    <a:pt x="288418" y="311592"/>
                  </a:cubicBezTo>
                  <a:cubicBezTo>
                    <a:pt x="289888" y="310122"/>
                    <a:pt x="291359" y="307183"/>
                    <a:pt x="292829" y="304243"/>
                  </a:cubicBezTo>
                  <a:close/>
                  <a:moveTo>
                    <a:pt x="64216" y="58686"/>
                  </a:moveTo>
                  <a:lnTo>
                    <a:pt x="55351" y="79953"/>
                  </a:lnTo>
                  <a:cubicBezTo>
                    <a:pt x="45769" y="96076"/>
                    <a:pt x="35449" y="109267"/>
                    <a:pt x="26236" y="117511"/>
                  </a:cubicBezTo>
                  <a:lnTo>
                    <a:pt x="13513" y="125891"/>
                  </a:lnTo>
                  <a:lnTo>
                    <a:pt x="13737" y="125903"/>
                  </a:lnTo>
                  <a:cubicBezTo>
                    <a:pt x="25164" y="121703"/>
                    <a:pt x="41135" y="104076"/>
                    <a:pt x="55452" y="79838"/>
                  </a:cubicBezTo>
                  <a:close/>
                  <a:moveTo>
                    <a:pt x="61985" y="1723"/>
                  </a:moveTo>
                  <a:cubicBezTo>
                    <a:pt x="67144" y="-658"/>
                    <a:pt x="71567" y="-658"/>
                    <a:pt x="74515" y="2273"/>
                  </a:cubicBezTo>
                  <a:lnTo>
                    <a:pt x="77933" y="13333"/>
                  </a:lnTo>
                  <a:lnTo>
                    <a:pt x="77962" y="13117"/>
                  </a:lnTo>
                  <a:cubicBezTo>
                    <a:pt x="77847" y="8045"/>
                    <a:pt x="76746" y="4189"/>
                    <a:pt x="74543" y="1986"/>
                  </a:cubicBezTo>
                  <a:cubicBezTo>
                    <a:pt x="74543" y="1986"/>
                    <a:pt x="74543" y="1986"/>
                    <a:pt x="303633" y="231137"/>
                  </a:cubicBezTo>
                  <a:cubicBezTo>
                    <a:pt x="303633" y="231137"/>
                    <a:pt x="309507" y="264922"/>
                    <a:pt x="290416" y="301645"/>
                  </a:cubicBezTo>
                  <a:cubicBezTo>
                    <a:pt x="288948" y="304583"/>
                    <a:pt x="287479" y="307521"/>
                    <a:pt x="286011" y="308990"/>
                  </a:cubicBezTo>
                  <a:cubicBezTo>
                    <a:pt x="284542" y="311928"/>
                    <a:pt x="283074" y="314865"/>
                    <a:pt x="281605" y="317803"/>
                  </a:cubicBezTo>
                  <a:cubicBezTo>
                    <a:pt x="258109" y="350119"/>
                    <a:pt x="233144" y="354526"/>
                    <a:pt x="233144" y="354526"/>
                  </a:cubicBezTo>
                  <a:cubicBezTo>
                    <a:pt x="233144" y="354526"/>
                    <a:pt x="233144" y="354526"/>
                    <a:pt x="79672" y="201013"/>
                  </a:cubicBezTo>
                  <a:lnTo>
                    <a:pt x="4086" y="125407"/>
                  </a:lnTo>
                  <a:lnTo>
                    <a:pt x="3755" y="125389"/>
                  </a:lnTo>
                  <a:cubicBezTo>
                    <a:pt x="3755" y="125389"/>
                    <a:pt x="3755" y="125389"/>
                    <a:pt x="3755" y="123923"/>
                  </a:cubicBezTo>
                  <a:cubicBezTo>
                    <a:pt x="-2142" y="118060"/>
                    <a:pt x="-668" y="101938"/>
                    <a:pt x="5229" y="82884"/>
                  </a:cubicBezTo>
                  <a:cubicBezTo>
                    <a:pt x="12600" y="90213"/>
                    <a:pt x="17022" y="94610"/>
                    <a:pt x="17022" y="94610"/>
                  </a:cubicBezTo>
                  <a:cubicBezTo>
                    <a:pt x="17022" y="94610"/>
                    <a:pt x="18496" y="94610"/>
                    <a:pt x="21445" y="93144"/>
                  </a:cubicBezTo>
                  <a:cubicBezTo>
                    <a:pt x="27341" y="91678"/>
                    <a:pt x="34712" y="85816"/>
                    <a:pt x="45032" y="71159"/>
                  </a:cubicBezTo>
                  <a:cubicBezTo>
                    <a:pt x="53877" y="55037"/>
                    <a:pt x="55351" y="41846"/>
                    <a:pt x="55351" y="34517"/>
                  </a:cubicBezTo>
                  <a:cubicBezTo>
                    <a:pt x="56825" y="30120"/>
                    <a:pt x="55351" y="27189"/>
                    <a:pt x="55351" y="27189"/>
                  </a:cubicBezTo>
                  <a:cubicBezTo>
                    <a:pt x="55351" y="27189"/>
                    <a:pt x="52402" y="22792"/>
                    <a:pt x="45032" y="15464"/>
                  </a:cubicBezTo>
                  <a:cubicBezTo>
                    <a:pt x="50929" y="8868"/>
                    <a:pt x="56825" y="4105"/>
                    <a:pt x="61985" y="1723"/>
                  </a:cubicBezTo>
                  <a:close/>
                </a:path>
              </a:pathLst>
            </a:custGeom>
            <a:solidFill>
              <a:srgbClr val="B1B1B1"/>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noAutofit/>
            </a:bodyPr>
            <a:lstStyle/>
            <a:p>
              <a:endParaRPr lang="id-ID" sz="1350"/>
            </a:p>
          </p:txBody>
        </p:sp>
        <p:sp>
          <p:nvSpPr>
            <p:cNvPr id="88" name="任意多边形 87"/>
            <p:cNvSpPr/>
            <p:nvPr/>
          </p:nvSpPr>
          <p:spPr bwMode="auto">
            <a:xfrm>
              <a:off x="7662153" y="2658563"/>
              <a:ext cx="845400" cy="861214"/>
            </a:xfrm>
            <a:custGeom>
              <a:gdLst>
                <a:gd fmla="*/ 142301 w 845400" name="connsiteX0"/>
                <a:gd fmla="*/ 244536 h 861214" name="connsiteY0"/>
                <a:gd fmla="*/ 214675 w 845400" name="connsiteX1"/>
                <a:gd fmla="*/ 254741 h 861214" name="connsiteY1"/>
                <a:gd fmla="*/ 286349 w 845400" name="connsiteX2"/>
                <a:gd fmla="*/ 285086 h 861214" name="connsiteY2"/>
                <a:gd fmla="*/ 286349 w 845400" name="connsiteX3"/>
                <a:gd fmla="*/ 285006 h 861214" name="connsiteY3"/>
                <a:gd fmla="*/ 342189 w 845400" name="connsiteX4"/>
                <a:gd fmla="*/ 329104 h 861214" name="connsiteY4"/>
                <a:gd fmla="*/ 375986 w 845400" name="connsiteX5"/>
                <a:gd fmla="*/ 359972 h 861214" name="connsiteY5"/>
                <a:gd fmla="*/ 381864 w 845400" name="connsiteX6"/>
                <a:gd fmla="*/ 364382 h 861214" name="connsiteY6"/>
                <a:gd fmla="*/ 402437 w 845400" name="connsiteX7"/>
                <a:gd fmla="*/ 383491 h 861214" name="connsiteY7"/>
                <a:gd fmla="*/ 834461 w 845400" name="connsiteX8"/>
                <a:gd fmla="*/ 781839 h 861214" name="connsiteY8"/>
                <a:gd fmla="*/ 844747 w 845400" name="connsiteX9"/>
                <a:gd fmla="*/ 793598 h 861214" name="connsiteY9"/>
                <a:gd fmla="*/ 844747 w 845400" name="connsiteX10"/>
                <a:gd fmla="*/ 800947 h 861214" name="connsiteY10"/>
                <a:gd fmla="*/ 834461 w 845400" name="connsiteX11"/>
                <a:gd fmla="*/ 837695 h 861214" name="connsiteY11"/>
                <a:gd fmla="*/ 810950 w 845400" name="connsiteX12"/>
                <a:gd fmla="*/ 859744 h 861214" name="connsiteY12"/>
                <a:gd fmla="*/ 806541 w 845400" name="connsiteX13"/>
                <a:gd fmla="*/ 861214 h 861214" name="connsiteY13"/>
                <a:gd fmla="*/ 794785 w 845400" name="connsiteX14"/>
                <a:gd fmla="*/ 849455 h 861214" name="connsiteY14"/>
                <a:gd fmla="*/ 389212 w 845400" name="connsiteX15"/>
                <a:gd fmla="*/ 409949 h 861214" name="connsiteY15"/>
                <a:gd fmla="*/ 387742 w 845400" name="connsiteX16"/>
                <a:gd fmla="*/ 408479 h 861214" name="connsiteY16"/>
                <a:gd fmla="*/ 368639 w 845400" name="connsiteX17"/>
                <a:gd fmla="*/ 386430 h 861214" name="connsiteY17"/>
                <a:gd fmla="*/ 295074 w 845400" name="connsiteX18"/>
                <a:gd fmla="*/ 301680 h 861214" name="connsiteY18"/>
                <a:gd fmla="*/ 286462 w 845400" name="connsiteX19"/>
                <a:gd fmla="*/ 288124 h 861214" name="connsiteY19"/>
                <a:gd fmla="*/ 237052 w 845400" name="connsiteX20"/>
                <a:gd fmla="*/ 276180 h 861214" name="connsiteY20"/>
                <a:gd fmla="*/ 113101 w 845400" name="connsiteX21"/>
                <a:gd fmla="*/ 326403 h 861214" name="connsiteY21"/>
                <a:gd fmla="*/ 85143 w 845400" name="connsiteX22"/>
                <a:gd fmla="*/ 485130 h 861214" name="connsiteY22"/>
                <a:gd fmla="*/ 4210 w 845400" name="connsiteX23"/>
                <a:gd fmla="*/ 417524 h 861214" name="connsiteY23"/>
                <a:gd fmla="*/ 99858 w 845400" name="connsiteX24"/>
                <a:gd fmla="*/ 252918 h 861214" name="connsiteY24"/>
                <a:gd fmla="*/ 142301 w 845400" name="connsiteX25"/>
                <a:gd fmla="*/ 244536 h 861214" name="connsiteY25"/>
                <a:gd fmla="*/ 318956 w 845400" name="connsiteX26"/>
                <a:gd fmla="*/ 0 h 861214" name="connsiteY26"/>
                <a:gd fmla="*/ 268854 w 845400" name="connsiteX27"/>
                <a:gd fmla="*/ 55826 h 861214" name="connsiteY27"/>
                <a:gd fmla="*/ 286537 w 845400" name="connsiteX28"/>
                <a:gd fmla="*/ 285006 h 861214" name="connsiteY28"/>
                <a:gd fmla="*/ 211384 w 845400" name="connsiteX29"/>
                <a:gd fmla="*/ 146910 h 861214" name="connsiteY29"/>
                <a:gd fmla="*/ 318956 w 845400" name="connsiteX30"/>
                <a:gd fmla="*/ 0 h 861214" name="connsiteY3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b="b" l="l" r="r" t="t"/>
              <a:pathLst>
                <a:path h="861213" w="845400">
                  <a:moveTo>
                    <a:pt x="142301" y="244536"/>
                  </a:moveTo>
                  <a:cubicBezTo>
                    <a:pt x="165133" y="243675"/>
                    <a:pt x="189930" y="247516"/>
                    <a:pt x="214675" y="254741"/>
                  </a:cubicBezTo>
                  <a:lnTo>
                    <a:pt x="286349" y="285086"/>
                  </a:lnTo>
                  <a:lnTo>
                    <a:pt x="286349" y="285006"/>
                  </a:lnTo>
                  <a:cubicBezTo>
                    <a:pt x="290757" y="285006"/>
                    <a:pt x="317208" y="307055"/>
                    <a:pt x="342189" y="329104"/>
                  </a:cubicBezTo>
                  <a:cubicBezTo>
                    <a:pt x="352475" y="337923"/>
                    <a:pt x="364231" y="348213"/>
                    <a:pt x="375986" y="359972"/>
                  </a:cubicBezTo>
                  <a:cubicBezTo>
                    <a:pt x="378925" y="361442"/>
                    <a:pt x="380395" y="362912"/>
                    <a:pt x="381864" y="364382"/>
                  </a:cubicBezTo>
                  <a:cubicBezTo>
                    <a:pt x="387742" y="370261"/>
                    <a:pt x="395090" y="376141"/>
                    <a:pt x="402437" y="383491"/>
                  </a:cubicBezTo>
                  <a:cubicBezTo>
                    <a:pt x="544976" y="511374"/>
                    <a:pt x="780091" y="731861"/>
                    <a:pt x="834461" y="781839"/>
                  </a:cubicBezTo>
                  <a:cubicBezTo>
                    <a:pt x="841809" y="789188"/>
                    <a:pt x="844747" y="793598"/>
                    <a:pt x="844747" y="793598"/>
                  </a:cubicBezTo>
                  <a:cubicBezTo>
                    <a:pt x="844747" y="793598"/>
                    <a:pt x="846217" y="796538"/>
                    <a:pt x="844747" y="800947"/>
                  </a:cubicBezTo>
                  <a:cubicBezTo>
                    <a:pt x="844747" y="808297"/>
                    <a:pt x="843278" y="821526"/>
                    <a:pt x="834461" y="837695"/>
                  </a:cubicBezTo>
                  <a:cubicBezTo>
                    <a:pt x="824175" y="852395"/>
                    <a:pt x="816828" y="858274"/>
                    <a:pt x="810950" y="859744"/>
                  </a:cubicBezTo>
                  <a:cubicBezTo>
                    <a:pt x="808011" y="861214"/>
                    <a:pt x="806541" y="861214"/>
                    <a:pt x="806541" y="861214"/>
                  </a:cubicBezTo>
                  <a:cubicBezTo>
                    <a:pt x="806541" y="861214"/>
                    <a:pt x="802133" y="856804"/>
                    <a:pt x="794785" y="849455"/>
                  </a:cubicBezTo>
                  <a:cubicBezTo>
                    <a:pt x="743354" y="795068"/>
                    <a:pt x="522934" y="558411"/>
                    <a:pt x="389212" y="409949"/>
                  </a:cubicBezTo>
                  <a:cubicBezTo>
                    <a:pt x="389212" y="409949"/>
                    <a:pt x="389212" y="408479"/>
                    <a:pt x="387742" y="408479"/>
                  </a:cubicBezTo>
                  <a:cubicBezTo>
                    <a:pt x="380395" y="399660"/>
                    <a:pt x="374517" y="392310"/>
                    <a:pt x="368639" y="386430"/>
                  </a:cubicBezTo>
                  <a:cubicBezTo>
                    <a:pt x="339984" y="354460"/>
                    <a:pt x="309677" y="320835"/>
                    <a:pt x="295074" y="301680"/>
                  </a:cubicBezTo>
                  <a:lnTo>
                    <a:pt x="286462" y="288124"/>
                  </a:lnTo>
                  <a:lnTo>
                    <a:pt x="237052" y="276180"/>
                  </a:lnTo>
                  <a:cubicBezTo>
                    <a:pt x="187044" y="270187"/>
                    <a:pt x="138485" y="283414"/>
                    <a:pt x="113101" y="326403"/>
                  </a:cubicBezTo>
                  <a:cubicBezTo>
                    <a:pt x="85143" y="373433"/>
                    <a:pt x="76314" y="432221"/>
                    <a:pt x="85143" y="485130"/>
                  </a:cubicBezTo>
                  <a:cubicBezTo>
                    <a:pt x="42469" y="477782"/>
                    <a:pt x="11568" y="454266"/>
                    <a:pt x="4210" y="417524"/>
                  </a:cubicBezTo>
                  <a:cubicBezTo>
                    <a:pt x="-7562" y="349918"/>
                    <a:pt x="-204" y="292600"/>
                    <a:pt x="99858" y="252918"/>
                  </a:cubicBezTo>
                  <a:cubicBezTo>
                    <a:pt x="112733" y="247774"/>
                    <a:pt x="127081" y="245110"/>
                    <a:pt x="142301" y="244536"/>
                  </a:cubicBezTo>
                  <a:close/>
                  <a:moveTo>
                    <a:pt x="318956" y="0"/>
                  </a:moveTo>
                  <a:cubicBezTo>
                    <a:pt x="301273" y="13222"/>
                    <a:pt x="283590" y="30851"/>
                    <a:pt x="268854" y="55826"/>
                  </a:cubicBezTo>
                  <a:cubicBezTo>
                    <a:pt x="236435" y="113121"/>
                    <a:pt x="252644" y="210082"/>
                    <a:pt x="286537" y="285006"/>
                  </a:cubicBezTo>
                  <a:cubicBezTo>
                    <a:pt x="243803" y="243871"/>
                    <a:pt x="211384" y="193921"/>
                    <a:pt x="211384" y="146910"/>
                  </a:cubicBezTo>
                  <a:cubicBezTo>
                    <a:pt x="209910" y="45542"/>
                    <a:pt x="257065" y="14691"/>
                    <a:pt x="318956" y="0"/>
                  </a:cubicBezTo>
                  <a:close/>
                </a:path>
              </a:pathLst>
            </a:custGeom>
            <a:solidFill>
              <a:srgbClr val="00B0F0"/>
            </a:solidFill>
            <a:ln>
              <a:noFill/>
            </a:ln>
          </p:spPr>
          <p:txBody>
            <a:bodyPr anchor="t" anchorCtr="0" bIns="34290" compatLnSpc="1" lIns="68580" numCol="1" rIns="68580" tIns="34290" vert="horz" wrap="square">
              <a:prstTxWarp prst="textNoShape">
                <a:avLst/>
              </a:prstTxWarp>
              <a:noAutofit/>
            </a:bodyPr>
            <a:lstStyle/>
            <a:p>
              <a:endParaRPr lang="id-ID" sz="1350"/>
            </a:p>
          </p:txBody>
        </p:sp>
        <p:sp>
          <p:nvSpPr>
            <p:cNvPr id="89" name="任意多边形 88"/>
            <p:cNvSpPr/>
            <p:nvPr/>
          </p:nvSpPr>
          <p:spPr bwMode="auto">
            <a:xfrm>
              <a:off x="7743776" y="2636852"/>
              <a:ext cx="435125" cy="641703"/>
            </a:xfrm>
            <a:custGeom>
              <a:gdLst>
                <a:gd fmla="*/ 155236 w 435125" name="connsiteX0"/>
                <a:gd fmla="*/ 297769 h 641703" name="connsiteY0"/>
                <a:gd fmla="*/ 204935 w 435125" name="connsiteX1"/>
                <a:gd fmla="*/ 309772 h 641703" name="connsiteY1"/>
                <a:gd fmla="*/ 287359 w 435125" name="connsiteX2"/>
                <a:gd fmla="*/ 408182 h 641703" name="connsiteY2"/>
                <a:gd fmla="*/ 306493 w 435125" name="connsiteX3"/>
                <a:gd fmla="*/ 430214 h 641703" name="connsiteY3"/>
                <a:gd fmla="*/ 307965 w 435125" name="connsiteX4"/>
                <a:gd fmla="*/ 431683 h 641703" name="connsiteY4"/>
                <a:gd fmla="*/ 305022 w 435125" name="connsiteX5"/>
                <a:gd fmla="*/ 439027 h 641703" name="connsiteY5"/>
                <a:gd fmla="*/ 247619 w 435125" name="connsiteX6"/>
                <a:gd fmla="*/ 565344 h 641703" name="connsiteY6"/>
                <a:gd fmla="*/ 51861 w 435125" name="connsiteX7"/>
                <a:gd fmla="*/ 606471 h 641703" name="connsiteY7"/>
                <a:gd fmla="*/ 3289 w 435125" name="connsiteX8"/>
                <a:gd fmla="*/ 506592 h 641703" name="connsiteY8"/>
                <a:gd fmla="*/ 31255 w 435125" name="connsiteX9"/>
                <a:gd fmla="*/ 347961 h 641703" name="connsiteY9"/>
                <a:gd fmla="*/ 155236 w 435125" name="connsiteX10"/>
                <a:gd fmla="*/ 297769 h 641703" name="connsiteY10"/>
                <a:gd fmla="*/ 311462 w 435125" name="connsiteX11"/>
                <a:gd fmla="*/ 327 h 641703" name="connsiteY11"/>
                <a:gd fmla="*/ 382480 w 435125" name="connsiteX12"/>
                <a:gd fmla="*/ 35033 h 641703" name="connsiteY12"/>
                <a:gd fmla="*/ 404501 w 435125" name="connsiteX13"/>
                <a:gd fmla="*/ 293583 h 641703" name="connsiteY13"/>
                <a:gd fmla="*/ 320821 w 435125" name="connsiteX14"/>
                <a:gd fmla="*/ 405230 h 641703" name="connsiteY14"/>
                <a:gd fmla="*/ 300268 w 435125" name="connsiteX15"/>
                <a:gd fmla="*/ 386133 h 641703" name="connsiteY15"/>
                <a:gd fmla="*/ 294396 w 435125" name="connsiteX16"/>
                <a:gd fmla="*/ 381726 h 641703" name="connsiteY16"/>
                <a:gd fmla="*/ 260630 w 435125" name="connsiteX17"/>
                <a:gd fmla="*/ 350876 h 641703" name="connsiteY17"/>
                <a:gd fmla="*/ 204844 w 435125" name="connsiteX18"/>
                <a:gd fmla="*/ 306805 h 641703" name="connsiteY18"/>
                <a:gd fmla="*/ 187227 w 435125" name="connsiteX19"/>
                <a:gd fmla="*/ 77635 h 641703" name="connsiteY19"/>
                <a:gd fmla="*/ 237141 w 435125" name="connsiteX20"/>
                <a:gd fmla="*/ 21812 h 641703" name="connsiteY20"/>
                <a:gd fmla="*/ 311462 w 435125" name="connsiteX21"/>
                <a:gd fmla="*/ 327 h 641703" name="connsiteY2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b="b" l="l" r="r" t="t"/>
              <a:pathLst>
                <a:path h="641703" w="435124">
                  <a:moveTo>
                    <a:pt x="155236" y="297769"/>
                  </a:moveTo>
                  <a:cubicBezTo>
                    <a:pt x="171910" y="299766"/>
                    <a:pt x="188744" y="303897"/>
                    <a:pt x="204935" y="309772"/>
                  </a:cubicBezTo>
                  <a:cubicBezTo>
                    <a:pt x="207879" y="320054"/>
                    <a:pt x="249091" y="365587"/>
                    <a:pt x="287359" y="408182"/>
                  </a:cubicBezTo>
                  <a:cubicBezTo>
                    <a:pt x="293247" y="414057"/>
                    <a:pt x="299134" y="421401"/>
                    <a:pt x="306493" y="430214"/>
                  </a:cubicBezTo>
                  <a:cubicBezTo>
                    <a:pt x="307965" y="430214"/>
                    <a:pt x="307965" y="431683"/>
                    <a:pt x="307965" y="431683"/>
                  </a:cubicBezTo>
                  <a:cubicBezTo>
                    <a:pt x="307965" y="434621"/>
                    <a:pt x="306493" y="436089"/>
                    <a:pt x="305022" y="439027"/>
                  </a:cubicBezTo>
                  <a:cubicBezTo>
                    <a:pt x="299134" y="477216"/>
                    <a:pt x="275584" y="518343"/>
                    <a:pt x="247619" y="565344"/>
                  </a:cubicBezTo>
                  <a:cubicBezTo>
                    <a:pt x="200519" y="647598"/>
                    <a:pt x="112207" y="666692"/>
                    <a:pt x="51861" y="606471"/>
                  </a:cubicBezTo>
                  <a:cubicBezTo>
                    <a:pt x="26839" y="581501"/>
                    <a:pt x="10649" y="544781"/>
                    <a:pt x="3289" y="506592"/>
                  </a:cubicBezTo>
                  <a:cubicBezTo>
                    <a:pt x="-5542" y="453715"/>
                    <a:pt x="3289" y="394963"/>
                    <a:pt x="31255" y="347961"/>
                  </a:cubicBezTo>
                  <a:cubicBezTo>
                    <a:pt x="56645" y="304999"/>
                    <a:pt x="105216" y="291779"/>
                    <a:pt x="155236" y="297769"/>
                  </a:cubicBezTo>
                  <a:close/>
                  <a:moveTo>
                    <a:pt x="311462" y="327"/>
                  </a:moveTo>
                  <a:cubicBezTo>
                    <a:pt x="336603" y="2347"/>
                    <a:pt x="361193" y="13732"/>
                    <a:pt x="382480" y="35033"/>
                  </a:cubicBezTo>
                  <a:cubicBezTo>
                    <a:pt x="442671" y="95263"/>
                    <a:pt x="452947" y="211317"/>
                    <a:pt x="404501" y="293583"/>
                  </a:cubicBezTo>
                  <a:cubicBezTo>
                    <a:pt x="375140" y="343531"/>
                    <a:pt x="350182" y="389071"/>
                    <a:pt x="320821" y="405230"/>
                  </a:cubicBezTo>
                  <a:cubicBezTo>
                    <a:pt x="313481" y="397885"/>
                    <a:pt x="306140" y="392009"/>
                    <a:pt x="300268" y="386133"/>
                  </a:cubicBezTo>
                  <a:cubicBezTo>
                    <a:pt x="298800" y="384664"/>
                    <a:pt x="297332" y="383195"/>
                    <a:pt x="294396" y="381726"/>
                  </a:cubicBezTo>
                  <a:cubicBezTo>
                    <a:pt x="282651" y="369973"/>
                    <a:pt x="270907" y="359690"/>
                    <a:pt x="260630" y="350876"/>
                  </a:cubicBezTo>
                  <a:cubicBezTo>
                    <a:pt x="235673" y="328840"/>
                    <a:pt x="209248" y="306805"/>
                    <a:pt x="204844" y="306805"/>
                  </a:cubicBezTo>
                  <a:cubicBezTo>
                    <a:pt x="171078" y="231884"/>
                    <a:pt x="154929" y="134927"/>
                    <a:pt x="187227" y="77635"/>
                  </a:cubicBezTo>
                  <a:cubicBezTo>
                    <a:pt x="201907" y="52661"/>
                    <a:pt x="219524" y="35033"/>
                    <a:pt x="237141" y="21812"/>
                  </a:cubicBezTo>
                  <a:cubicBezTo>
                    <a:pt x="260630" y="5652"/>
                    <a:pt x="286321" y="-1693"/>
                    <a:pt x="311462" y="327"/>
                  </a:cubicBezTo>
                  <a:close/>
                </a:path>
              </a:pathLst>
            </a:custGeom>
            <a:solidFill>
              <a:srgbClr val="0070C0"/>
            </a:solidFill>
            <a:ln>
              <a:noFill/>
            </a:ln>
          </p:spPr>
          <p:txBody>
            <a:bodyPr anchor="t" anchorCtr="0" bIns="34290" compatLnSpc="1" lIns="68580" numCol="1" rIns="68580" tIns="34290" vert="horz" wrap="square">
              <a:prstTxWarp prst="textNoShape">
                <a:avLst/>
              </a:prstTxWarp>
              <a:noAutofit/>
            </a:bodyPr>
            <a:lstStyle/>
            <a:p>
              <a:endParaRPr lang="id-ID" sz="1350"/>
            </a:p>
          </p:txBody>
        </p:sp>
      </p:grpSp>
      <p:sp>
        <p:nvSpPr>
          <p:cNvPr id="64" name="椭圆 63"/>
          <p:cNvSpPr/>
          <p:nvPr/>
        </p:nvSpPr>
        <p:spPr>
          <a:xfrm>
            <a:off x="7992609" y="5632097"/>
            <a:ext cx="2001145" cy="155555"/>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97" name="组合 96"/>
          <p:cNvGrpSpPr/>
          <p:nvPr/>
        </p:nvGrpSpPr>
        <p:grpSpPr>
          <a:xfrm>
            <a:off x="8692289" y="2521825"/>
            <a:ext cx="1195563" cy="1218640"/>
            <a:chOff x="7662153" y="2636852"/>
            <a:chExt cx="1195563" cy="1218640"/>
          </a:xfrm>
        </p:grpSpPr>
        <p:sp>
          <p:nvSpPr>
            <p:cNvPr id="98" name="任意多边形 97"/>
            <p:cNvSpPr/>
            <p:nvPr/>
          </p:nvSpPr>
          <p:spPr bwMode="auto">
            <a:xfrm>
              <a:off x="8451653" y="3424855"/>
              <a:ext cx="406063" cy="430637"/>
            </a:xfrm>
            <a:custGeom>
              <a:gdLst>
                <a:gd fmla="*/ 292829 w 406063" name="connsiteX0"/>
                <a:gd fmla="*/ 304243 h 430637" name="connsiteY0"/>
                <a:gd fmla="*/ 307535 w 406063" name="connsiteX1"/>
                <a:gd fmla="*/ 318940 h 430637" name="connsiteY1"/>
                <a:gd fmla="*/ 334005 w 406063" name="connsiteX2"/>
                <a:gd fmla="*/ 348334 h 430637" name="connsiteY2"/>
                <a:gd fmla="*/ 384005 w 406063" name="connsiteX3"/>
                <a:gd fmla="*/ 404183 h 430637" name="connsiteY3"/>
                <a:gd fmla="*/ 406063 w 406063" name="connsiteX4"/>
                <a:gd fmla="*/ 429167 h 430637" name="connsiteY4"/>
                <a:gd fmla="*/ 406063 w 406063" name="connsiteX5"/>
                <a:gd fmla="*/ 430637 h 430637" name="connsiteY5"/>
                <a:gd fmla="*/ 381063 w 406063" name="connsiteX6"/>
                <a:gd fmla="*/ 410061 h 430637" name="connsiteY6"/>
                <a:gd fmla="*/ 326652 w 406063" name="connsiteX7"/>
                <a:gd fmla="*/ 361561 h 430637" name="connsiteY7"/>
                <a:gd fmla="*/ 297241 w 406063" name="connsiteX8"/>
                <a:gd fmla="*/ 335107 h 430637" name="connsiteY8"/>
                <a:gd fmla="*/ 284006 w 406063" name="connsiteX9"/>
                <a:gd fmla="*/ 320410 h 430637" name="connsiteY9"/>
                <a:gd fmla="*/ 288418 w 406063" name="connsiteX10"/>
                <a:gd fmla="*/ 311592 h 430637" name="connsiteY10"/>
                <a:gd fmla="*/ 292829 w 406063" name="connsiteX11"/>
                <a:gd fmla="*/ 304243 h 430637" name="connsiteY11"/>
                <a:gd fmla="*/ 64216 w 406063" name="connsiteX12"/>
                <a:gd fmla="*/ 58686 h 430637" name="connsiteY12"/>
                <a:gd fmla="*/ 55351 w 406063" name="connsiteX13"/>
                <a:gd fmla="*/ 79953 h 430637" name="connsiteY13"/>
                <a:gd fmla="*/ 26236 w 406063" name="connsiteX14"/>
                <a:gd fmla="*/ 117511 h 430637" name="connsiteY14"/>
                <a:gd fmla="*/ 13513 w 406063" name="connsiteX15"/>
                <a:gd fmla="*/ 125891 h 430637" name="connsiteY15"/>
                <a:gd fmla="*/ 13737 w 406063" name="connsiteX16"/>
                <a:gd fmla="*/ 125903 h 430637" name="connsiteY16"/>
                <a:gd fmla="*/ 55452 w 406063" name="connsiteX17"/>
                <a:gd fmla="*/ 79838 h 430637" name="connsiteY17"/>
                <a:gd fmla="*/ 61985 w 406063" name="connsiteX18"/>
                <a:gd fmla="*/ 1723 h 430637" name="connsiteY18"/>
                <a:gd fmla="*/ 74515 w 406063" name="connsiteX19"/>
                <a:gd fmla="*/ 2273 h 430637" name="connsiteY19"/>
                <a:gd fmla="*/ 77933 w 406063" name="connsiteX20"/>
                <a:gd fmla="*/ 13333 h 430637" name="connsiteY20"/>
                <a:gd fmla="*/ 77962 w 406063" name="connsiteX21"/>
                <a:gd fmla="*/ 13117 h 430637" name="connsiteY21"/>
                <a:gd fmla="*/ 74543 w 406063" name="connsiteX22"/>
                <a:gd fmla="*/ 1986 h 430637" name="connsiteY22"/>
                <a:gd fmla="*/ 303633 w 406063" name="connsiteX23"/>
                <a:gd fmla="*/ 231137 h 430637" name="connsiteY23"/>
                <a:gd fmla="*/ 290416 w 406063" name="connsiteX24"/>
                <a:gd fmla="*/ 301645 h 430637" name="connsiteY24"/>
                <a:gd fmla="*/ 286011 w 406063" name="connsiteX25"/>
                <a:gd fmla="*/ 308990 h 430637" name="connsiteY25"/>
                <a:gd fmla="*/ 281605 w 406063" name="connsiteX26"/>
                <a:gd fmla="*/ 317803 h 430637" name="connsiteY26"/>
                <a:gd fmla="*/ 233144 w 406063" name="connsiteX27"/>
                <a:gd fmla="*/ 354526 h 430637" name="connsiteY27"/>
                <a:gd fmla="*/ 79672 w 406063" name="connsiteX28"/>
                <a:gd fmla="*/ 201013 h 430637" name="connsiteY28"/>
                <a:gd fmla="*/ 4086 w 406063" name="connsiteX29"/>
                <a:gd fmla="*/ 125407 h 430637" name="connsiteY29"/>
                <a:gd fmla="*/ 3755 w 406063" name="connsiteX30"/>
                <a:gd fmla="*/ 125389 h 430637" name="connsiteY30"/>
                <a:gd fmla="*/ 3755 w 406063" name="connsiteX31"/>
                <a:gd fmla="*/ 123923 h 430637" name="connsiteY31"/>
                <a:gd fmla="*/ 5229 w 406063" name="connsiteX32"/>
                <a:gd fmla="*/ 82884 h 430637" name="connsiteY32"/>
                <a:gd fmla="*/ 17022 w 406063" name="connsiteX33"/>
                <a:gd fmla="*/ 94610 h 430637" name="connsiteY33"/>
                <a:gd fmla="*/ 21445 w 406063" name="connsiteX34"/>
                <a:gd fmla="*/ 93144 h 430637" name="connsiteY34"/>
                <a:gd fmla="*/ 45032 w 406063" name="connsiteX35"/>
                <a:gd fmla="*/ 71159 h 430637" name="connsiteY35"/>
                <a:gd fmla="*/ 55351 w 406063" name="connsiteX36"/>
                <a:gd fmla="*/ 34517 h 430637" name="connsiteY36"/>
                <a:gd fmla="*/ 55351 w 406063" name="connsiteX37"/>
                <a:gd fmla="*/ 27189 h 430637" name="connsiteY37"/>
                <a:gd fmla="*/ 45032 w 406063" name="connsiteX38"/>
                <a:gd fmla="*/ 15464 h 430637" name="connsiteY38"/>
                <a:gd fmla="*/ 61985 w 406063" name="connsiteX39"/>
                <a:gd fmla="*/ 1723 h 430637"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430637" w="406063">
                  <a:moveTo>
                    <a:pt x="292829" y="304243"/>
                  </a:moveTo>
                  <a:cubicBezTo>
                    <a:pt x="297241" y="308652"/>
                    <a:pt x="303123" y="313061"/>
                    <a:pt x="307535" y="318940"/>
                  </a:cubicBezTo>
                  <a:cubicBezTo>
                    <a:pt x="316358" y="327758"/>
                    <a:pt x="325182" y="338046"/>
                    <a:pt x="334005" y="348334"/>
                  </a:cubicBezTo>
                  <a:cubicBezTo>
                    <a:pt x="351652" y="368910"/>
                    <a:pt x="370769" y="388016"/>
                    <a:pt x="384005" y="404183"/>
                  </a:cubicBezTo>
                  <a:cubicBezTo>
                    <a:pt x="397240" y="418880"/>
                    <a:pt x="406063" y="429167"/>
                    <a:pt x="406063" y="429167"/>
                  </a:cubicBezTo>
                  <a:cubicBezTo>
                    <a:pt x="406063" y="429167"/>
                    <a:pt x="406063" y="429167"/>
                    <a:pt x="406063" y="430637"/>
                  </a:cubicBezTo>
                  <a:cubicBezTo>
                    <a:pt x="406063" y="430637"/>
                    <a:pt x="395769" y="423289"/>
                    <a:pt x="381063" y="410061"/>
                  </a:cubicBezTo>
                  <a:cubicBezTo>
                    <a:pt x="366358" y="396834"/>
                    <a:pt x="345770" y="379198"/>
                    <a:pt x="326652" y="361561"/>
                  </a:cubicBezTo>
                  <a:cubicBezTo>
                    <a:pt x="316358" y="352743"/>
                    <a:pt x="306064" y="343925"/>
                    <a:pt x="297241" y="335107"/>
                  </a:cubicBezTo>
                  <a:cubicBezTo>
                    <a:pt x="292829" y="330698"/>
                    <a:pt x="288418" y="324819"/>
                    <a:pt x="284006" y="320410"/>
                  </a:cubicBezTo>
                  <a:cubicBezTo>
                    <a:pt x="285477" y="317470"/>
                    <a:pt x="286947" y="314531"/>
                    <a:pt x="288418" y="311592"/>
                  </a:cubicBezTo>
                  <a:cubicBezTo>
                    <a:pt x="289888" y="310122"/>
                    <a:pt x="291359" y="307183"/>
                    <a:pt x="292829" y="304243"/>
                  </a:cubicBezTo>
                  <a:close/>
                  <a:moveTo>
                    <a:pt x="64216" y="58686"/>
                  </a:moveTo>
                  <a:lnTo>
                    <a:pt x="55351" y="79953"/>
                  </a:lnTo>
                  <a:cubicBezTo>
                    <a:pt x="45769" y="96076"/>
                    <a:pt x="35449" y="109267"/>
                    <a:pt x="26236" y="117511"/>
                  </a:cubicBezTo>
                  <a:lnTo>
                    <a:pt x="13513" y="125891"/>
                  </a:lnTo>
                  <a:lnTo>
                    <a:pt x="13737" y="125903"/>
                  </a:lnTo>
                  <a:cubicBezTo>
                    <a:pt x="25164" y="121703"/>
                    <a:pt x="41135" y="104076"/>
                    <a:pt x="55452" y="79838"/>
                  </a:cubicBezTo>
                  <a:close/>
                  <a:moveTo>
                    <a:pt x="61985" y="1723"/>
                  </a:moveTo>
                  <a:cubicBezTo>
                    <a:pt x="67144" y="-658"/>
                    <a:pt x="71567" y="-658"/>
                    <a:pt x="74515" y="2273"/>
                  </a:cubicBezTo>
                  <a:lnTo>
                    <a:pt x="77933" y="13333"/>
                  </a:lnTo>
                  <a:lnTo>
                    <a:pt x="77962" y="13117"/>
                  </a:lnTo>
                  <a:cubicBezTo>
                    <a:pt x="77847" y="8045"/>
                    <a:pt x="76746" y="4189"/>
                    <a:pt x="74543" y="1986"/>
                  </a:cubicBezTo>
                  <a:cubicBezTo>
                    <a:pt x="74543" y="1986"/>
                    <a:pt x="74543" y="1986"/>
                    <a:pt x="303633" y="231137"/>
                  </a:cubicBezTo>
                  <a:cubicBezTo>
                    <a:pt x="303633" y="231137"/>
                    <a:pt x="309507" y="264922"/>
                    <a:pt x="290416" y="301645"/>
                  </a:cubicBezTo>
                  <a:cubicBezTo>
                    <a:pt x="288948" y="304583"/>
                    <a:pt x="287479" y="307521"/>
                    <a:pt x="286011" y="308990"/>
                  </a:cubicBezTo>
                  <a:cubicBezTo>
                    <a:pt x="284542" y="311928"/>
                    <a:pt x="283074" y="314865"/>
                    <a:pt x="281605" y="317803"/>
                  </a:cubicBezTo>
                  <a:cubicBezTo>
                    <a:pt x="258109" y="350119"/>
                    <a:pt x="233144" y="354526"/>
                    <a:pt x="233144" y="354526"/>
                  </a:cubicBezTo>
                  <a:cubicBezTo>
                    <a:pt x="233144" y="354526"/>
                    <a:pt x="233144" y="354526"/>
                    <a:pt x="79672" y="201013"/>
                  </a:cubicBezTo>
                  <a:lnTo>
                    <a:pt x="4086" y="125407"/>
                  </a:lnTo>
                  <a:lnTo>
                    <a:pt x="3755" y="125389"/>
                  </a:lnTo>
                  <a:cubicBezTo>
                    <a:pt x="3755" y="125389"/>
                    <a:pt x="3755" y="125389"/>
                    <a:pt x="3755" y="123923"/>
                  </a:cubicBezTo>
                  <a:cubicBezTo>
                    <a:pt x="-2142" y="118060"/>
                    <a:pt x="-668" y="101938"/>
                    <a:pt x="5229" y="82884"/>
                  </a:cubicBezTo>
                  <a:cubicBezTo>
                    <a:pt x="12600" y="90213"/>
                    <a:pt x="17022" y="94610"/>
                    <a:pt x="17022" y="94610"/>
                  </a:cubicBezTo>
                  <a:cubicBezTo>
                    <a:pt x="17022" y="94610"/>
                    <a:pt x="18496" y="94610"/>
                    <a:pt x="21445" y="93144"/>
                  </a:cubicBezTo>
                  <a:cubicBezTo>
                    <a:pt x="27341" y="91678"/>
                    <a:pt x="34712" y="85816"/>
                    <a:pt x="45032" y="71159"/>
                  </a:cubicBezTo>
                  <a:cubicBezTo>
                    <a:pt x="53877" y="55037"/>
                    <a:pt x="55351" y="41846"/>
                    <a:pt x="55351" y="34517"/>
                  </a:cubicBezTo>
                  <a:cubicBezTo>
                    <a:pt x="56825" y="30120"/>
                    <a:pt x="55351" y="27189"/>
                    <a:pt x="55351" y="27189"/>
                  </a:cubicBezTo>
                  <a:cubicBezTo>
                    <a:pt x="55351" y="27189"/>
                    <a:pt x="52402" y="22792"/>
                    <a:pt x="45032" y="15464"/>
                  </a:cubicBezTo>
                  <a:cubicBezTo>
                    <a:pt x="50929" y="8868"/>
                    <a:pt x="56825" y="4105"/>
                    <a:pt x="61985" y="1723"/>
                  </a:cubicBezTo>
                  <a:close/>
                </a:path>
              </a:pathLst>
            </a:custGeom>
            <a:solidFill>
              <a:srgbClr val="B1B1B1"/>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noAutofit/>
            </a:bodyPr>
            <a:lstStyle/>
            <a:p>
              <a:endParaRPr lang="id-ID" sz="1350"/>
            </a:p>
          </p:txBody>
        </p:sp>
        <p:sp>
          <p:nvSpPr>
            <p:cNvPr id="99" name="任意多边形 98"/>
            <p:cNvSpPr/>
            <p:nvPr/>
          </p:nvSpPr>
          <p:spPr bwMode="auto">
            <a:xfrm>
              <a:off x="7662153" y="2658563"/>
              <a:ext cx="845400" cy="861214"/>
            </a:xfrm>
            <a:custGeom>
              <a:gdLst>
                <a:gd fmla="*/ 142301 w 845400" name="connsiteX0"/>
                <a:gd fmla="*/ 244536 h 861214" name="connsiteY0"/>
                <a:gd fmla="*/ 214675 w 845400" name="connsiteX1"/>
                <a:gd fmla="*/ 254741 h 861214" name="connsiteY1"/>
                <a:gd fmla="*/ 286349 w 845400" name="connsiteX2"/>
                <a:gd fmla="*/ 285086 h 861214" name="connsiteY2"/>
                <a:gd fmla="*/ 286349 w 845400" name="connsiteX3"/>
                <a:gd fmla="*/ 285006 h 861214" name="connsiteY3"/>
                <a:gd fmla="*/ 342189 w 845400" name="connsiteX4"/>
                <a:gd fmla="*/ 329104 h 861214" name="connsiteY4"/>
                <a:gd fmla="*/ 375986 w 845400" name="connsiteX5"/>
                <a:gd fmla="*/ 359972 h 861214" name="connsiteY5"/>
                <a:gd fmla="*/ 381864 w 845400" name="connsiteX6"/>
                <a:gd fmla="*/ 364382 h 861214" name="connsiteY6"/>
                <a:gd fmla="*/ 402437 w 845400" name="connsiteX7"/>
                <a:gd fmla="*/ 383491 h 861214" name="connsiteY7"/>
                <a:gd fmla="*/ 834461 w 845400" name="connsiteX8"/>
                <a:gd fmla="*/ 781839 h 861214" name="connsiteY8"/>
                <a:gd fmla="*/ 844747 w 845400" name="connsiteX9"/>
                <a:gd fmla="*/ 793598 h 861214" name="connsiteY9"/>
                <a:gd fmla="*/ 844747 w 845400" name="connsiteX10"/>
                <a:gd fmla="*/ 800947 h 861214" name="connsiteY10"/>
                <a:gd fmla="*/ 834461 w 845400" name="connsiteX11"/>
                <a:gd fmla="*/ 837695 h 861214" name="connsiteY11"/>
                <a:gd fmla="*/ 810950 w 845400" name="connsiteX12"/>
                <a:gd fmla="*/ 859744 h 861214" name="connsiteY12"/>
                <a:gd fmla="*/ 806541 w 845400" name="connsiteX13"/>
                <a:gd fmla="*/ 861214 h 861214" name="connsiteY13"/>
                <a:gd fmla="*/ 794785 w 845400" name="connsiteX14"/>
                <a:gd fmla="*/ 849455 h 861214" name="connsiteY14"/>
                <a:gd fmla="*/ 389212 w 845400" name="connsiteX15"/>
                <a:gd fmla="*/ 409949 h 861214" name="connsiteY15"/>
                <a:gd fmla="*/ 387742 w 845400" name="connsiteX16"/>
                <a:gd fmla="*/ 408479 h 861214" name="connsiteY16"/>
                <a:gd fmla="*/ 368639 w 845400" name="connsiteX17"/>
                <a:gd fmla="*/ 386430 h 861214" name="connsiteY17"/>
                <a:gd fmla="*/ 295074 w 845400" name="connsiteX18"/>
                <a:gd fmla="*/ 301680 h 861214" name="connsiteY18"/>
                <a:gd fmla="*/ 286462 w 845400" name="connsiteX19"/>
                <a:gd fmla="*/ 288124 h 861214" name="connsiteY19"/>
                <a:gd fmla="*/ 237052 w 845400" name="connsiteX20"/>
                <a:gd fmla="*/ 276180 h 861214" name="connsiteY20"/>
                <a:gd fmla="*/ 113101 w 845400" name="connsiteX21"/>
                <a:gd fmla="*/ 326403 h 861214" name="connsiteY21"/>
                <a:gd fmla="*/ 85143 w 845400" name="connsiteX22"/>
                <a:gd fmla="*/ 485130 h 861214" name="connsiteY22"/>
                <a:gd fmla="*/ 4210 w 845400" name="connsiteX23"/>
                <a:gd fmla="*/ 417524 h 861214" name="connsiteY23"/>
                <a:gd fmla="*/ 99858 w 845400" name="connsiteX24"/>
                <a:gd fmla="*/ 252918 h 861214" name="connsiteY24"/>
                <a:gd fmla="*/ 142301 w 845400" name="connsiteX25"/>
                <a:gd fmla="*/ 244536 h 861214" name="connsiteY25"/>
                <a:gd fmla="*/ 318956 w 845400" name="connsiteX26"/>
                <a:gd fmla="*/ 0 h 861214" name="connsiteY26"/>
                <a:gd fmla="*/ 268854 w 845400" name="connsiteX27"/>
                <a:gd fmla="*/ 55826 h 861214" name="connsiteY27"/>
                <a:gd fmla="*/ 286537 w 845400" name="connsiteX28"/>
                <a:gd fmla="*/ 285006 h 861214" name="connsiteY28"/>
                <a:gd fmla="*/ 211384 w 845400" name="connsiteX29"/>
                <a:gd fmla="*/ 146910 h 861214" name="connsiteY29"/>
                <a:gd fmla="*/ 318956 w 845400" name="connsiteX30"/>
                <a:gd fmla="*/ 0 h 861214" name="connsiteY3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b="b" l="l" r="r" t="t"/>
              <a:pathLst>
                <a:path h="861213" w="845400">
                  <a:moveTo>
                    <a:pt x="142301" y="244536"/>
                  </a:moveTo>
                  <a:cubicBezTo>
                    <a:pt x="165133" y="243675"/>
                    <a:pt x="189930" y="247516"/>
                    <a:pt x="214675" y="254741"/>
                  </a:cubicBezTo>
                  <a:lnTo>
                    <a:pt x="286349" y="285086"/>
                  </a:lnTo>
                  <a:lnTo>
                    <a:pt x="286349" y="285006"/>
                  </a:lnTo>
                  <a:cubicBezTo>
                    <a:pt x="290757" y="285006"/>
                    <a:pt x="317208" y="307055"/>
                    <a:pt x="342189" y="329104"/>
                  </a:cubicBezTo>
                  <a:cubicBezTo>
                    <a:pt x="352475" y="337923"/>
                    <a:pt x="364231" y="348213"/>
                    <a:pt x="375986" y="359972"/>
                  </a:cubicBezTo>
                  <a:cubicBezTo>
                    <a:pt x="378925" y="361442"/>
                    <a:pt x="380395" y="362912"/>
                    <a:pt x="381864" y="364382"/>
                  </a:cubicBezTo>
                  <a:cubicBezTo>
                    <a:pt x="387742" y="370261"/>
                    <a:pt x="395090" y="376141"/>
                    <a:pt x="402437" y="383491"/>
                  </a:cubicBezTo>
                  <a:cubicBezTo>
                    <a:pt x="544976" y="511374"/>
                    <a:pt x="780091" y="731861"/>
                    <a:pt x="834461" y="781839"/>
                  </a:cubicBezTo>
                  <a:cubicBezTo>
                    <a:pt x="841809" y="789188"/>
                    <a:pt x="844747" y="793598"/>
                    <a:pt x="844747" y="793598"/>
                  </a:cubicBezTo>
                  <a:cubicBezTo>
                    <a:pt x="844747" y="793598"/>
                    <a:pt x="846217" y="796538"/>
                    <a:pt x="844747" y="800947"/>
                  </a:cubicBezTo>
                  <a:cubicBezTo>
                    <a:pt x="844747" y="808297"/>
                    <a:pt x="843278" y="821526"/>
                    <a:pt x="834461" y="837695"/>
                  </a:cubicBezTo>
                  <a:cubicBezTo>
                    <a:pt x="824175" y="852395"/>
                    <a:pt x="816828" y="858274"/>
                    <a:pt x="810950" y="859744"/>
                  </a:cubicBezTo>
                  <a:cubicBezTo>
                    <a:pt x="808011" y="861214"/>
                    <a:pt x="806541" y="861214"/>
                    <a:pt x="806541" y="861214"/>
                  </a:cubicBezTo>
                  <a:cubicBezTo>
                    <a:pt x="806541" y="861214"/>
                    <a:pt x="802133" y="856804"/>
                    <a:pt x="794785" y="849455"/>
                  </a:cubicBezTo>
                  <a:cubicBezTo>
                    <a:pt x="743354" y="795068"/>
                    <a:pt x="522934" y="558411"/>
                    <a:pt x="389212" y="409949"/>
                  </a:cubicBezTo>
                  <a:cubicBezTo>
                    <a:pt x="389212" y="409949"/>
                    <a:pt x="389212" y="408479"/>
                    <a:pt x="387742" y="408479"/>
                  </a:cubicBezTo>
                  <a:cubicBezTo>
                    <a:pt x="380395" y="399660"/>
                    <a:pt x="374517" y="392310"/>
                    <a:pt x="368639" y="386430"/>
                  </a:cubicBezTo>
                  <a:cubicBezTo>
                    <a:pt x="339984" y="354460"/>
                    <a:pt x="309677" y="320835"/>
                    <a:pt x="295074" y="301680"/>
                  </a:cubicBezTo>
                  <a:lnTo>
                    <a:pt x="286462" y="288124"/>
                  </a:lnTo>
                  <a:lnTo>
                    <a:pt x="237052" y="276180"/>
                  </a:lnTo>
                  <a:cubicBezTo>
                    <a:pt x="187044" y="270187"/>
                    <a:pt x="138485" y="283414"/>
                    <a:pt x="113101" y="326403"/>
                  </a:cubicBezTo>
                  <a:cubicBezTo>
                    <a:pt x="85143" y="373433"/>
                    <a:pt x="76314" y="432221"/>
                    <a:pt x="85143" y="485130"/>
                  </a:cubicBezTo>
                  <a:cubicBezTo>
                    <a:pt x="42469" y="477782"/>
                    <a:pt x="11568" y="454266"/>
                    <a:pt x="4210" y="417524"/>
                  </a:cubicBezTo>
                  <a:cubicBezTo>
                    <a:pt x="-7562" y="349918"/>
                    <a:pt x="-204" y="292600"/>
                    <a:pt x="99858" y="252918"/>
                  </a:cubicBezTo>
                  <a:cubicBezTo>
                    <a:pt x="112733" y="247774"/>
                    <a:pt x="127081" y="245110"/>
                    <a:pt x="142301" y="244536"/>
                  </a:cubicBezTo>
                  <a:close/>
                  <a:moveTo>
                    <a:pt x="318956" y="0"/>
                  </a:moveTo>
                  <a:cubicBezTo>
                    <a:pt x="301273" y="13222"/>
                    <a:pt x="283590" y="30851"/>
                    <a:pt x="268854" y="55826"/>
                  </a:cubicBezTo>
                  <a:cubicBezTo>
                    <a:pt x="236435" y="113121"/>
                    <a:pt x="252644" y="210082"/>
                    <a:pt x="286537" y="285006"/>
                  </a:cubicBezTo>
                  <a:cubicBezTo>
                    <a:pt x="243803" y="243871"/>
                    <a:pt x="211384" y="193921"/>
                    <a:pt x="211384" y="146910"/>
                  </a:cubicBezTo>
                  <a:cubicBezTo>
                    <a:pt x="209910" y="45542"/>
                    <a:pt x="257065" y="14691"/>
                    <a:pt x="318956" y="0"/>
                  </a:cubicBezTo>
                  <a:close/>
                </a:path>
              </a:pathLst>
            </a:custGeom>
            <a:solidFill>
              <a:srgbClr val="00B0F0"/>
            </a:solidFill>
            <a:ln>
              <a:noFill/>
            </a:ln>
          </p:spPr>
          <p:txBody>
            <a:bodyPr anchor="t" anchorCtr="0" bIns="34290" compatLnSpc="1" lIns="68580" numCol="1" rIns="68580" tIns="34290" vert="horz" wrap="square">
              <a:prstTxWarp prst="textNoShape">
                <a:avLst/>
              </a:prstTxWarp>
              <a:noAutofit/>
            </a:bodyPr>
            <a:lstStyle/>
            <a:p>
              <a:endParaRPr lang="id-ID" sz="1350"/>
            </a:p>
          </p:txBody>
        </p:sp>
        <p:sp>
          <p:nvSpPr>
            <p:cNvPr id="100" name="任意多边形 99"/>
            <p:cNvSpPr/>
            <p:nvPr/>
          </p:nvSpPr>
          <p:spPr bwMode="auto">
            <a:xfrm>
              <a:off x="7743776" y="2636852"/>
              <a:ext cx="435125" cy="641703"/>
            </a:xfrm>
            <a:custGeom>
              <a:gdLst>
                <a:gd fmla="*/ 155236 w 435125" name="connsiteX0"/>
                <a:gd fmla="*/ 297769 h 641703" name="connsiteY0"/>
                <a:gd fmla="*/ 204935 w 435125" name="connsiteX1"/>
                <a:gd fmla="*/ 309772 h 641703" name="connsiteY1"/>
                <a:gd fmla="*/ 287359 w 435125" name="connsiteX2"/>
                <a:gd fmla="*/ 408182 h 641703" name="connsiteY2"/>
                <a:gd fmla="*/ 306493 w 435125" name="connsiteX3"/>
                <a:gd fmla="*/ 430214 h 641703" name="connsiteY3"/>
                <a:gd fmla="*/ 307965 w 435125" name="connsiteX4"/>
                <a:gd fmla="*/ 431683 h 641703" name="connsiteY4"/>
                <a:gd fmla="*/ 305022 w 435125" name="connsiteX5"/>
                <a:gd fmla="*/ 439027 h 641703" name="connsiteY5"/>
                <a:gd fmla="*/ 247619 w 435125" name="connsiteX6"/>
                <a:gd fmla="*/ 565344 h 641703" name="connsiteY6"/>
                <a:gd fmla="*/ 51861 w 435125" name="connsiteX7"/>
                <a:gd fmla="*/ 606471 h 641703" name="connsiteY7"/>
                <a:gd fmla="*/ 3289 w 435125" name="connsiteX8"/>
                <a:gd fmla="*/ 506592 h 641703" name="connsiteY8"/>
                <a:gd fmla="*/ 31255 w 435125" name="connsiteX9"/>
                <a:gd fmla="*/ 347961 h 641703" name="connsiteY9"/>
                <a:gd fmla="*/ 155236 w 435125" name="connsiteX10"/>
                <a:gd fmla="*/ 297769 h 641703" name="connsiteY10"/>
                <a:gd fmla="*/ 311462 w 435125" name="connsiteX11"/>
                <a:gd fmla="*/ 327 h 641703" name="connsiteY11"/>
                <a:gd fmla="*/ 382480 w 435125" name="connsiteX12"/>
                <a:gd fmla="*/ 35033 h 641703" name="connsiteY12"/>
                <a:gd fmla="*/ 404501 w 435125" name="connsiteX13"/>
                <a:gd fmla="*/ 293583 h 641703" name="connsiteY13"/>
                <a:gd fmla="*/ 320821 w 435125" name="connsiteX14"/>
                <a:gd fmla="*/ 405230 h 641703" name="connsiteY14"/>
                <a:gd fmla="*/ 300268 w 435125" name="connsiteX15"/>
                <a:gd fmla="*/ 386133 h 641703" name="connsiteY15"/>
                <a:gd fmla="*/ 294396 w 435125" name="connsiteX16"/>
                <a:gd fmla="*/ 381726 h 641703" name="connsiteY16"/>
                <a:gd fmla="*/ 260630 w 435125" name="connsiteX17"/>
                <a:gd fmla="*/ 350876 h 641703" name="connsiteY17"/>
                <a:gd fmla="*/ 204844 w 435125" name="connsiteX18"/>
                <a:gd fmla="*/ 306805 h 641703" name="connsiteY18"/>
                <a:gd fmla="*/ 187227 w 435125" name="connsiteX19"/>
                <a:gd fmla="*/ 77635 h 641703" name="connsiteY19"/>
                <a:gd fmla="*/ 237141 w 435125" name="connsiteX20"/>
                <a:gd fmla="*/ 21812 h 641703" name="connsiteY20"/>
                <a:gd fmla="*/ 311462 w 435125" name="connsiteX21"/>
                <a:gd fmla="*/ 327 h 641703" name="connsiteY2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b="b" l="l" r="r" t="t"/>
              <a:pathLst>
                <a:path h="641703" w="435124">
                  <a:moveTo>
                    <a:pt x="155236" y="297769"/>
                  </a:moveTo>
                  <a:cubicBezTo>
                    <a:pt x="171910" y="299766"/>
                    <a:pt x="188744" y="303897"/>
                    <a:pt x="204935" y="309772"/>
                  </a:cubicBezTo>
                  <a:cubicBezTo>
                    <a:pt x="207879" y="320054"/>
                    <a:pt x="249091" y="365587"/>
                    <a:pt x="287359" y="408182"/>
                  </a:cubicBezTo>
                  <a:cubicBezTo>
                    <a:pt x="293247" y="414057"/>
                    <a:pt x="299134" y="421401"/>
                    <a:pt x="306493" y="430214"/>
                  </a:cubicBezTo>
                  <a:cubicBezTo>
                    <a:pt x="307965" y="430214"/>
                    <a:pt x="307965" y="431683"/>
                    <a:pt x="307965" y="431683"/>
                  </a:cubicBezTo>
                  <a:cubicBezTo>
                    <a:pt x="307965" y="434621"/>
                    <a:pt x="306493" y="436089"/>
                    <a:pt x="305022" y="439027"/>
                  </a:cubicBezTo>
                  <a:cubicBezTo>
                    <a:pt x="299134" y="477216"/>
                    <a:pt x="275584" y="518343"/>
                    <a:pt x="247619" y="565344"/>
                  </a:cubicBezTo>
                  <a:cubicBezTo>
                    <a:pt x="200519" y="647598"/>
                    <a:pt x="112207" y="666692"/>
                    <a:pt x="51861" y="606471"/>
                  </a:cubicBezTo>
                  <a:cubicBezTo>
                    <a:pt x="26839" y="581501"/>
                    <a:pt x="10649" y="544781"/>
                    <a:pt x="3289" y="506592"/>
                  </a:cubicBezTo>
                  <a:cubicBezTo>
                    <a:pt x="-5542" y="453715"/>
                    <a:pt x="3289" y="394963"/>
                    <a:pt x="31255" y="347961"/>
                  </a:cubicBezTo>
                  <a:cubicBezTo>
                    <a:pt x="56645" y="304999"/>
                    <a:pt x="105216" y="291779"/>
                    <a:pt x="155236" y="297769"/>
                  </a:cubicBezTo>
                  <a:close/>
                  <a:moveTo>
                    <a:pt x="311462" y="327"/>
                  </a:moveTo>
                  <a:cubicBezTo>
                    <a:pt x="336603" y="2347"/>
                    <a:pt x="361193" y="13732"/>
                    <a:pt x="382480" y="35033"/>
                  </a:cubicBezTo>
                  <a:cubicBezTo>
                    <a:pt x="442671" y="95263"/>
                    <a:pt x="452947" y="211317"/>
                    <a:pt x="404501" y="293583"/>
                  </a:cubicBezTo>
                  <a:cubicBezTo>
                    <a:pt x="375140" y="343531"/>
                    <a:pt x="350182" y="389071"/>
                    <a:pt x="320821" y="405230"/>
                  </a:cubicBezTo>
                  <a:cubicBezTo>
                    <a:pt x="313481" y="397885"/>
                    <a:pt x="306140" y="392009"/>
                    <a:pt x="300268" y="386133"/>
                  </a:cubicBezTo>
                  <a:cubicBezTo>
                    <a:pt x="298800" y="384664"/>
                    <a:pt x="297332" y="383195"/>
                    <a:pt x="294396" y="381726"/>
                  </a:cubicBezTo>
                  <a:cubicBezTo>
                    <a:pt x="282651" y="369973"/>
                    <a:pt x="270907" y="359690"/>
                    <a:pt x="260630" y="350876"/>
                  </a:cubicBezTo>
                  <a:cubicBezTo>
                    <a:pt x="235673" y="328840"/>
                    <a:pt x="209248" y="306805"/>
                    <a:pt x="204844" y="306805"/>
                  </a:cubicBezTo>
                  <a:cubicBezTo>
                    <a:pt x="171078" y="231884"/>
                    <a:pt x="154929" y="134927"/>
                    <a:pt x="187227" y="77635"/>
                  </a:cubicBezTo>
                  <a:cubicBezTo>
                    <a:pt x="201907" y="52661"/>
                    <a:pt x="219524" y="35033"/>
                    <a:pt x="237141" y="21812"/>
                  </a:cubicBezTo>
                  <a:cubicBezTo>
                    <a:pt x="260630" y="5652"/>
                    <a:pt x="286321" y="-1693"/>
                    <a:pt x="311462" y="327"/>
                  </a:cubicBezTo>
                  <a:close/>
                </a:path>
              </a:pathLst>
            </a:custGeom>
            <a:solidFill>
              <a:srgbClr val="0070C0"/>
            </a:solidFill>
            <a:ln>
              <a:noFill/>
            </a:ln>
          </p:spPr>
          <p:txBody>
            <a:bodyPr anchor="t" anchorCtr="0" bIns="34290" compatLnSpc="1" lIns="68580" numCol="1" rIns="68580" tIns="34290" vert="horz" wrap="square">
              <a:prstTxWarp prst="textNoShape">
                <a:avLst/>
              </a:prstTxWarp>
              <a:noAutofit/>
            </a:bodyPr>
            <a:lstStyle/>
            <a:p>
              <a:endParaRPr lang="id-ID" sz="1350"/>
            </a:p>
          </p:txBody>
        </p:sp>
      </p:grpSp>
      <p:grpSp>
        <p:nvGrpSpPr>
          <p:cNvPr id="101" name="组合 100"/>
          <p:cNvGrpSpPr/>
          <p:nvPr/>
        </p:nvGrpSpPr>
        <p:grpSpPr>
          <a:xfrm>
            <a:off x="7071167" y="3258798"/>
            <a:ext cx="1195563" cy="1218640"/>
            <a:chOff x="7662153" y="2636852"/>
            <a:chExt cx="1195563" cy="1218640"/>
          </a:xfrm>
        </p:grpSpPr>
        <p:sp>
          <p:nvSpPr>
            <p:cNvPr id="102" name="任意多边形 101"/>
            <p:cNvSpPr/>
            <p:nvPr/>
          </p:nvSpPr>
          <p:spPr bwMode="auto">
            <a:xfrm>
              <a:off x="8451653" y="3424855"/>
              <a:ext cx="406063" cy="430637"/>
            </a:xfrm>
            <a:custGeom>
              <a:gdLst>
                <a:gd fmla="*/ 292829 w 406063" name="connsiteX0"/>
                <a:gd fmla="*/ 304243 h 430637" name="connsiteY0"/>
                <a:gd fmla="*/ 307535 w 406063" name="connsiteX1"/>
                <a:gd fmla="*/ 318940 h 430637" name="connsiteY1"/>
                <a:gd fmla="*/ 334005 w 406063" name="connsiteX2"/>
                <a:gd fmla="*/ 348334 h 430637" name="connsiteY2"/>
                <a:gd fmla="*/ 384005 w 406063" name="connsiteX3"/>
                <a:gd fmla="*/ 404183 h 430637" name="connsiteY3"/>
                <a:gd fmla="*/ 406063 w 406063" name="connsiteX4"/>
                <a:gd fmla="*/ 429167 h 430637" name="connsiteY4"/>
                <a:gd fmla="*/ 406063 w 406063" name="connsiteX5"/>
                <a:gd fmla="*/ 430637 h 430637" name="connsiteY5"/>
                <a:gd fmla="*/ 381063 w 406063" name="connsiteX6"/>
                <a:gd fmla="*/ 410061 h 430637" name="connsiteY6"/>
                <a:gd fmla="*/ 326652 w 406063" name="connsiteX7"/>
                <a:gd fmla="*/ 361561 h 430637" name="connsiteY7"/>
                <a:gd fmla="*/ 297241 w 406063" name="connsiteX8"/>
                <a:gd fmla="*/ 335107 h 430637" name="connsiteY8"/>
                <a:gd fmla="*/ 284006 w 406063" name="connsiteX9"/>
                <a:gd fmla="*/ 320410 h 430637" name="connsiteY9"/>
                <a:gd fmla="*/ 288418 w 406063" name="connsiteX10"/>
                <a:gd fmla="*/ 311592 h 430637" name="connsiteY10"/>
                <a:gd fmla="*/ 292829 w 406063" name="connsiteX11"/>
                <a:gd fmla="*/ 304243 h 430637" name="connsiteY11"/>
                <a:gd fmla="*/ 64216 w 406063" name="connsiteX12"/>
                <a:gd fmla="*/ 58686 h 430637" name="connsiteY12"/>
                <a:gd fmla="*/ 55351 w 406063" name="connsiteX13"/>
                <a:gd fmla="*/ 79953 h 430637" name="connsiteY13"/>
                <a:gd fmla="*/ 26236 w 406063" name="connsiteX14"/>
                <a:gd fmla="*/ 117511 h 430637" name="connsiteY14"/>
                <a:gd fmla="*/ 13513 w 406063" name="connsiteX15"/>
                <a:gd fmla="*/ 125891 h 430637" name="connsiteY15"/>
                <a:gd fmla="*/ 13737 w 406063" name="connsiteX16"/>
                <a:gd fmla="*/ 125903 h 430637" name="connsiteY16"/>
                <a:gd fmla="*/ 55452 w 406063" name="connsiteX17"/>
                <a:gd fmla="*/ 79838 h 430637" name="connsiteY17"/>
                <a:gd fmla="*/ 61985 w 406063" name="connsiteX18"/>
                <a:gd fmla="*/ 1723 h 430637" name="connsiteY18"/>
                <a:gd fmla="*/ 74515 w 406063" name="connsiteX19"/>
                <a:gd fmla="*/ 2273 h 430637" name="connsiteY19"/>
                <a:gd fmla="*/ 77933 w 406063" name="connsiteX20"/>
                <a:gd fmla="*/ 13333 h 430637" name="connsiteY20"/>
                <a:gd fmla="*/ 77962 w 406063" name="connsiteX21"/>
                <a:gd fmla="*/ 13117 h 430637" name="connsiteY21"/>
                <a:gd fmla="*/ 74543 w 406063" name="connsiteX22"/>
                <a:gd fmla="*/ 1986 h 430637" name="connsiteY22"/>
                <a:gd fmla="*/ 303633 w 406063" name="connsiteX23"/>
                <a:gd fmla="*/ 231137 h 430637" name="connsiteY23"/>
                <a:gd fmla="*/ 290416 w 406063" name="connsiteX24"/>
                <a:gd fmla="*/ 301645 h 430637" name="connsiteY24"/>
                <a:gd fmla="*/ 286011 w 406063" name="connsiteX25"/>
                <a:gd fmla="*/ 308990 h 430637" name="connsiteY25"/>
                <a:gd fmla="*/ 281605 w 406063" name="connsiteX26"/>
                <a:gd fmla="*/ 317803 h 430637" name="connsiteY26"/>
                <a:gd fmla="*/ 233144 w 406063" name="connsiteX27"/>
                <a:gd fmla="*/ 354526 h 430637" name="connsiteY27"/>
                <a:gd fmla="*/ 79672 w 406063" name="connsiteX28"/>
                <a:gd fmla="*/ 201013 h 430637" name="connsiteY28"/>
                <a:gd fmla="*/ 4086 w 406063" name="connsiteX29"/>
                <a:gd fmla="*/ 125407 h 430637" name="connsiteY29"/>
                <a:gd fmla="*/ 3755 w 406063" name="connsiteX30"/>
                <a:gd fmla="*/ 125389 h 430637" name="connsiteY30"/>
                <a:gd fmla="*/ 3755 w 406063" name="connsiteX31"/>
                <a:gd fmla="*/ 123923 h 430637" name="connsiteY31"/>
                <a:gd fmla="*/ 5229 w 406063" name="connsiteX32"/>
                <a:gd fmla="*/ 82884 h 430637" name="connsiteY32"/>
                <a:gd fmla="*/ 17022 w 406063" name="connsiteX33"/>
                <a:gd fmla="*/ 94610 h 430637" name="connsiteY33"/>
                <a:gd fmla="*/ 21445 w 406063" name="connsiteX34"/>
                <a:gd fmla="*/ 93144 h 430637" name="connsiteY34"/>
                <a:gd fmla="*/ 45032 w 406063" name="connsiteX35"/>
                <a:gd fmla="*/ 71159 h 430637" name="connsiteY35"/>
                <a:gd fmla="*/ 55351 w 406063" name="connsiteX36"/>
                <a:gd fmla="*/ 34517 h 430637" name="connsiteY36"/>
                <a:gd fmla="*/ 55351 w 406063" name="connsiteX37"/>
                <a:gd fmla="*/ 27189 h 430637" name="connsiteY37"/>
                <a:gd fmla="*/ 45032 w 406063" name="connsiteX38"/>
                <a:gd fmla="*/ 15464 h 430637" name="connsiteY38"/>
                <a:gd fmla="*/ 61985 w 406063" name="connsiteX39"/>
                <a:gd fmla="*/ 1723 h 430637"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430637" w="406063">
                  <a:moveTo>
                    <a:pt x="292829" y="304243"/>
                  </a:moveTo>
                  <a:cubicBezTo>
                    <a:pt x="297241" y="308652"/>
                    <a:pt x="303123" y="313061"/>
                    <a:pt x="307535" y="318940"/>
                  </a:cubicBezTo>
                  <a:cubicBezTo>
                    <a:pt x="316358" y="327758"/>
                    <a:pt x="325182" y="338046"/>
                    <a:pt x="334005" y="348334"/>
                  </a:cubicBezTo>
                  <a:cubicBezTo>
                    <a:pt x="351652" y="368910"/>
                    <a:pt x="370769" y="388016"/>
                    <a:pt x="384005" y="404183"/>
                  </a:cubicBezTo>
                  <a:cubicBezTo>
                    <a:pt x="397240" y="418880"/>
                    <a:pt x="406063" y="429167"/>
                    <a:pt x="406063" y="429167"/>
                  </a:cubicBezTo>
                  <a:cubicBezTo>
                    <a:pt x="406063" y="429167"/>
                    <a:pt x="406063" y="429167"/>
                    <a:pt x="406063" y="430637"/>
                  </a:cubicBezTo>
                  <a:cubicBezTo>
                    <a:pt x="406063" y="430637"/>
                    <a:pt x="395769" y="423289"/>
                    <a:pt x="381063" y="410061"/>
                  </a:cubicBezTo>
                  <a:cubicBezTo>
                    <a:pt x="366358" y="396834"/>
                    <a:pt x="345770" y="379198"/>
                    <a:pt x="326652" y="361561"/>
                  </a:cubicBezTo>
                  <a:cubicBezTo>
                    <a:pt x="316358" y="352743"/>
                    <a:pt x="306064" y="343925"/>
                    <a:pt x="297241" y="335107"/>
                  </a:cubicBezTo>
                  <a:cubicBezTo>
                    <a:pt x="292829" y="330698"/>
                    <a:pt x="288418" y="324819"/>
                    <a:pt x="284006" y="320410"/>
                  </a:cubicBezTo>
                  <a:cubicBezTo>
                    <a:pt x="285477" y="317470"/>
                    <a:pt x="286947" y="314531"/>
                    <a:pt x="288418" y="311592"/>
                  </a:cubicBezTo>
                  <a:cubicBezTo>
                    <a:pt x="289888" y="310122"/>
                    <a:pt x="291359" y="307183"/>
                    <a:pt x="292829" y="304243"/>
                  </a:cubicBezTo>
                  <a:close/>
                  <a:moveTo>
                    <a:pt x="64216" y="58686"/>
                  </a:moveTo>
                  <a:lnTo>
                    <a:pt x="55351" y="79953"/>
                  </a:lnTo>
                  <a:cubicBezTo>
                    <a:pt x="45769" y="96076"/>
                    <a:pt x="35449" y="109267"/>
                    <a:pt x="26236" y="117511"/>
                  </a:cubicBezTo>
                  <a:lnTo>
                    <a:pt x="13513" y="125891"/>
                  </a:lnTo>
                  <a:lnTo>
                    <a:pt x="13737" y="125903"/>
                  </a:lnTo>
                  <a:cubicBezTo>
                    <a:pt x="25164" y="121703"/>
                    <a:pt x="41135" y="104076"/>
                    <a:pt x="55452" y="79838"/>
                  </a:cubicBezTo>
                  <a:close/>
                  <a:moveTo>
                    <a:pt x="61985" y="1723"/>
                  </a:moveTo>
                  <a:cubicBezTo>
                    <a:pt x="67144" y="-658"/>
                    <a:pt x="71567" y="-658"/>
                    <a:pt x="74515" y="2273"/>
                  </a:cubicBezTo>
                  <a:lnTo>
                    <a:pt x="77933" y="13333"/>
                  </a:lnTo>
                  <a:lnTo>
                    <a:pt x="77962" y="13117"/>
                  </a:lnTo>
                  <a:cubicBezTo>
                    <a:pt x="77847" y="8045"/>
                    <a:pt x="76746" y="4189"/>
                    <a:pt x="74543" y="1986"/>
                  </a:cubicBezTo>
                  <a:cubicBezTo>
                    <a:pt x="74543" y="1986"/>
                    <a:pt x="74543" y="1986"/>
                    <a:pt x="303633" y="231137"/>
                  </a:cubicBezTo>
                  <a:cubicBezTo>
                    <a:pt x="303633" y="231137"/>
                    <a:pt x="309507" y="264922"/>
                    <a:pt x="290416" y="301645"/>
                  </a:cubicBezTo>
                  <a:cubicBezTo>
                    <a:pt x="288948" y="304583"/>
                    <a:pt x="287479" y="307521"/>
                    <a:pt x="286011" y="308990"/>
                  </a:cubicBezTo>
                  <a:cubicBezTo>
                    <a:pt x="284542" y="311928"/>
                    <a:pt x="283074" y="314865"/>
                    <a:pt x="281605" y="317803"/>
                  </a:cubicBezTo>
                  <a:cubicBezTo>
                    <a:pt x="258109" y="350119"/>
                    <a:pt x="233144" y="354526"/>
                    <a:pt x="233144" y="354526"/>
                  </a:cubicBezTo>
                  <a:cubicBezTo>
                    <a:pt x="233144" y="354526"/>
                    <a:pt x="233144" y="354526"/>
                    <a:pt x="79672" y="201013"/>
                  </a:cubicBezTo>
                  <a:lnTo>
                    <a:pt x="4086" y="125407"/>
                  </a:lnTo>
                  <a:lnTo>
                    <a:pt x="3755" y="125389"/>
                  </a:lnTo>
                  <a:cubicBezTo>
                    <a:pt x="3755" y="125389"/>
                    <a:pt x="3755" y="125389"/>
                    <a:pt x="3755" y="123923"/>
                  </a:cubicBezTo>
                  <a:cubicBezTo>
                    <a:pt x="-2142" y="118060"/>
                    <a:pt x="-668" y="101938"/>
                    <a:pt x="5229" y="82884"/>
                  </a:cubicBezTo>
                  <a:cubicBezTo>
                    <a:pt x="12600" y="90213"/>
                    <a:pt x="17022" y="94610"/>
                    <a:pt x="17022" y="94610"/>
                  </a:cubicBezTo>
                  <a:cubicBezTo>
                    <a:pt x="17022" y="94610"/>
                    <a:pt x="18496" y="94610"/>
                    <a:pt x="21445" y="93144"/>
                  </a:cubicBezTo>
                  <a:cubicBezTo>
                    <a:pt x="27341" y="91678"/>
                    <a:pt x="34712" y="85816"/>
                    <a:pt x="45032" y="71159"/>
                  </a:cubicBezTo>
                  <a:cubicBezTo>
                    <a:pt x="53877" y="55037"/>
                    <a:pt x="55351" y="41846"/>
                    <a:pt x="55351" y="34517"/>
                  </a:cubicBezTo>
                  <a:cubicBezTo>
                    <a:pt x="56825" y="30120"/>
                    <a:pt x="55351" y="27189"/>
                    <a:pt x="55351" y="27189"/>
                  </a:cubicBezTo>
                  <a:cubicBezTo>
                    <a:pt x="55351" y="27189"/>
                    <a:pt x="52402" y="22792"/>
                    <a:pt x="45032" y="15464"/>
                  </a:cubicBezTo>
                  <a:cubicBezTo>
                    <a:pt x="50929" y="8868"/>
                    <a:pt x="56825" y="4105"/>
                    <a:pt x="61985" y="1723"/>
                  </a:cubicBezTo>
                  <a:close/>
                </a:path>
              </a:pathLst>
            </a:custGeom>
            <a:solidFill>
              <a:srgbClr val="B1B1B1"/>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noAutofit/>
            </a:bodyPr>
            <a:lstStyle/>
            <a:p>
              <a:endParaRPr lang="id-ID" sz="1350"/>
            </a:p>
          </p:txBody>
        </p:sp>
        <p:sp>
          <p:nvSpPr>
            <p:cNvPr id="103" name="任意多边形 102"/>
            <p:cNvSpPr/>
            <p:nvPr/>
          </p:nvSpPr>
          <p:spPr bwMode="auto">
            <a:xfrm>
              <a:off x="7662153" y="2658563"/>
              <a:ext cx="845400" cy="861214"/>
            </a:xfrm>
            <a:custGeom>
              <a:gdLst>
                <a:gd fmla="*/ 142301 w 845400" name="connsiteX0"/>
                <a:gd fmla="*/ 244536 h 861214" name="connsiteY0"/>
                <a:gd fmla="*/ 214675 w 845400" name="connsiteX1"/>
                <a:gd fmla="*/ 254741 h 861214" name="connsiteY1"/>
                <a:gd fmla="*/ 286349 w 845400" name="connsiteX2"/>
                <a:gd fmla="*/ 285086 h 861214" name="connsiteY2"/>
                <a:gd fmla="*/ 286349 w 845400" name="connsiteX3"/>
                <a:gd fmla="*/ 285006 h 861214" name="connsiteY3"/>
                <a:gd fmla="*/ 342189 w 845400" name="connsiteX4"/>
                <a:gd fmla="*/ 329104 h 861214" name="connsiteY4"/>
                <a:gd fmla="*/ 375986 w 845400" name="connsiteX5"/>
                <a:gd fmla="*/ 359972 h 861214" name="connsiteY5"/>
                <a:gd fmla="*/ 381864 w 845400" name="connsiteX6"/>
                <a:gd fmla="*/ 364382 h 861214" name="connsiteY6"/>
                <a:gd fmla="*/ 402437 w 845400" name="connsiteX7"/>
                <a:gd fmla="*/ 383491 h 861214" name="connsiteY7"/>
                <a:gd fmla="*/ 834461 w 845400" name="connsiteX8"/>
                <a:gd fmla="*/ 781839 h 861214" name="connsiteY8"/>
                <a:gd fmla="*/ 844747 w 845400" name="connsiteX9"/>
                <a:gd fmla="*/ 793598 h 861214" name="connsiteY9"/>
                <a:gd fmla="*/ 844747 w 845400" name="connsiteX10"/>
                <a:gd fmla="*/ 800947 h 861214" name="connsiteY10"/>
                <a:gd fmla="*/ 834461 w 845400" name="connsiteX11"/>
                <a:gd fmla="*/ 837695 h 861214" name="connsiteY11"/>
                <a:gd fmla="*/ 810950 w 845400" name="connsiteX12"/>
                <a:gd fmla="*/ 859744 h 861214" name="connsiteY12"/>
                <a:gd fmla="*/ 806541 w 845400" name="connsiteX13"/>
                <a:gd fmla="*/ 861214 h 861214" name="connsiteY13"/>
                <a:gd fmla="*/ 794785 w 845400" name="connsiteX14"/>
                <a:gd fmla="*/ 849455 h 861214" name="connsiteY14"/>
                <a:gd fmla="*/ 389212 w 845400" name="connsiteX15"/>
                <a:gd fmla="*/ 409949 h 861214" name="connsiteY15"/>
                <a:gd fmla="*/ 387742 w 845400" name="connsiteX16"/>
                <a:gd fmla="*/ 408479 h 861214" name="connsiteY16"/>
                <a:gd fmla="*/ 368639 w 845400" name="connsiteX17"/>
                <a:gd fmla="*/ 386430 h 861214" name="connsiteY17"/>
                <a:gd fmla="*/ 295074 w 845400" name="connsiteX18"/>
                <a:gd fmla="*/ 301680 h 861214" name="connsiteY18"/>
                <a:gd fmla="*/ 286462 w 845400" name="connsiteX19"/>
                <a:gd fmla="*/ 288124 h 861214" name="connsiteY19"/>
                <a:gd fmla="*/ 237052 w 845400" name="connsiteX20"/>
                <a:gd fmla="*/ 276180 h 861214" name="connsiteY20"/>
                <a:gd fmla="*/ 113101 w 845400" name="connsiteX21"/>
                <a:gd fmla="*/ 326403 h 861214" name="connsiteY21"/>
                <a:gd fmla="*/ 85143 w 845400" name="connsiteX22"/>
                <a:gd fmla="*/ 485130 h 861214" name="connsiteY22"/>
                <a:gd fmla="*/ 4210 w 845400" name="connsiteX23"/>
                <a:gd fmla="*/ 417524 h 861214" name="connsiteY23"/>
                <a:gd fmla="*/ 99858 w 845400" name="connsiteX24"/>
                <a:gd fmla="*/ 252918 h 861214" name="connsiteY24"/>
                <a:gd fmla="*/ 142301 w 845400" name="connsiteX25"/>
                <a:gd fmla="*/ 244536 h 861214" name="connsiteY25"/>
                <a:gd fmla="*/ 318956 w 845400" name="connsiteX26"/>
                <a:gd fmla="*/ 0 h 861214" name="connsiteY26"/>
                <a:gd fmla="*/ 268854 w 845400" name="connsiteX27"/>
                <a:gd fmla="*/ 55826 h 861214" name="connsiteY27"/>
                <a:gd fmla="*/ 286537 w 845400" name="connsiteX28"/>
                <a:gd fmla="*/ 285006 h 861214" name="connsiteY28"/>
                <a:gd fmla="*/ 211384 w 845400" name="connsiteX29"/>
                <a:gd fmla="*/ 146910 h 861214" name="connsiteY29"/>
                <a:gd fmla="*/ 318956 w 845400" name="connsiteX30"/>
                <a:gd fmla="*/ 0 h 861214" name="connsiteY3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b="b" l="l" r="r" t="t"/>
              <a:pathLst>
                <a:path h="861213" w="845400">
                  <a:moveTo>
                    <a:pt x="142301" y="244536"/>
                  </a:moveTo>
                  <a:cubicBezTo>
                    <a:pt x="165133" y="243675"/>
                    <a:pt x="189930" y="247516"/>
                    <a:pt x="214675" y="254741"/>
                  </a:cubicBezTo>
                  <a:lnTo>
                    <a:pt x="286349" y="285086"/>
                  </a:lnTo>
                  <a:lnTo>
                    <a:pt x="286349" y="285006"/>
                  </a:lnTo>
                  <a:cubicBezTo>
                    <a:pt x="290757" y="285006"/>
                    <a:pt x="317208" y="307055"/>
                    <a:pt x="342189" y="329104"/>
                  </a:cubicBezTo>
                  <a:cubicBezTo>
                    <a:pt x="352475" y="337923"/>
                    <a:pt x="364231" y="348213"/>
                    <a:pt x="375986" y="359972"/>
                  </a:cubicBezTo>
                  <a:cubicBezTo>
                    <a:pt x="378925" y="361442"/>
                    <a:pt x="380395" y="362912"/>
                    <a:pt x="381864" y="364382"/>
                  </a:cubicBezTo>
                  <a:cubicBezTo>
                    <a:pt x="387742" y="370261"/>
                    <a:pt x="395090" y="376141"/>
                    <a:pt x="402437" y="383491"/>
                  </a:cubicBezTo>
                  <a:cubicBezTo>
                    <a:pt x="544976" y="511374"/>
                    <a:pt x="780091" y="731861"/>
                    <a:pt x="834461" y="781839"/>
                  </a:cubicBezTo>
                  <a:cubicBezTo>
                    <a:pt x="841809" y="789188"/>
                    <a:pt x="844747" y="793598"/>
                    <a:pt x="844747" y="793598"/>
                  </a:cubicBezTo>
                  <a:cubicBezTo>
                    <a:pt x="844747" y="793598"/>
                    <a:pt x="846217" y="796538"/>
                    <a:pt x="844747" y="800947"/>
                  </a:cubicBezTo>
                  <a:cubicBezTo>
                    <a:pt x="844747" y="808297"/>
                    <a:pt x="843278" y="821526"/>
                    <a:pt x="834461" y="837695"/>
                  </a:cubicBezTo>
                  <a:cubicBezTo>
                    <a:pt x="824175" y="852395"/>
                    <a:pt x="816828" y="858274"/>
                    <a:pt x="810950" y="859744"/>
                  </a:cubicBezTo>
                  <a:cubicBezTo>
                    <a:pt x="808011" y="861214"/>
                    <a:pt x="806541" y="861214"/>
                    <a:pt x="806541" y="861214"/>
                  </a:cubicBezTo>
                  <a:cubicBezTo>
                    <a:pt x="806541" y="861214"/>
                    <a:pt x="802133" y="856804"/>
                    <a:pt x="794785" y="849455"/>
                  </a:cubicBezTo>
                  <a:cubicBezTo>
                    <a:pt x="743354" y="795068"/>
                    <a:pt x="522934" y="558411"/>
                    <a:pt x="389212" y="409949"/>
                  </a:cubicBezTo>
                  <a:cubicBezTo>
                    <a:pt x="389212" y="409949"/>
                    <a:pt x="389212" y="408479"/>
                    <a:pt x="387742" y="408479"/>
                  </a:cubicBezTo>
                  <a:cubicBezTo>
                    <a:pt x="380395" y="399660"/>
                    <a:pt x="374517" y="392310"/>
                    <a:pt x="368639" y="386430"/>
                  </a:cubicBezTo>
                  <a:cubicBezTo>
                    <a:pt x="339984" y="354460"/>
                    <a:pt x="309677" y="320835"/>
                    <a:pt x="295074" y="301680"/>
                  </a:cubicBezTo>
                  <a:lnTo>
                    <a:pt x="286462" y="288124"/>
                  </a:lnTo>
                  <a:lnTo>
                    <a:pt x="237052" y="276180"/>
                  </a:lnTo>
                  <a:cubicBezTo>
                    <a:pt x="187044" y="270187"/>
                    <a:pt x="138485" y="283414"/>
                    <a:pt x="113101" y="326403"/>
                  </a:cubicBezTo>
                  <a:cubicBezTo>
                    <a:pt x="85143" y="373433"/>
                    <a:pt x="76314" y="432221"/>
                    <a:pt x="85143" y="485130"/>
                  </a:cubicBezTo>
                  <a:cubicBezTo>
                    <a:pt x="42469" y="477782"/>
                    <a:pt x="11568" y="454266"/>
                    <a:pt x="4210" y="417524"/>
                  </a:cubicBezTo>
                  <a:cubicBezTo>
                    <a:pt x="-7562" y="349918"/>
                    <a:pt x="-204" y="292600"/>
                    <a:pt x="99858" y="252918"/>
                  </a:cubicBezTo>
                  <a:cubicBezTo>
                    <a:pt x="112733" y="247774"/>
                    <a:pt x="127081" y="245110"/>
                    <a:pt x="142301" y="244536"/>
                  </a:cubicBezTo>
                  <a:close/>
                  <a:moveTo>
                    <a:pt x="318956" y="0"/>
                  </a:moveTo>
                  <a:cubicBezTo>
                    <a:pt x="301273" y="13222"/>
                    <a:pt x="283590" y="30851"/>
                    <a:pt x="268854" y="55826"/>
                  </a:cubicBezTo>
                  <a:cubicBezTo>
                    <a:pt x="236435" y="113121"/>
                    <a:pt x="252644" y="210082"/>
                    <a:pt x="286537" y="285006"/>
                  </a:cubicBezTo>
                  <a:cubicBezTo>
                    <a:pt x="243803" y="243871"/>
                    <a:pt x="211384" y="193921"/>
                    <a:pt x="211384" y="146910"/>
                  </a:cubicBezTo>
                  <a:cubicBezTo>
                    <a:pt x="209910" y="45542"/>
                    <a:pt x="257065" y="14691"/>
                    <a:pt x="318956" y="0"/>
                  </a:cubicBezTo>
                  <a:close/>
                </a:path>
              </a:pathLst>
            </a:custGeom>
            <a:solidFill>
              <a:srgbClr val="00B0F0"/>
            </a:solidFill>
            <a:ln>
              <a:noFill/>
            </a:ln>
          </p:spPr>
          <p:txBody>
            <a:bodyPr anchor="t" anchorCtr="0" bIns="34290" compatLnSpc="1" lIns="68580" numCol="1" rIns="68580" tIns="34290" vert="horz" wrap="square">
              <a:prstTxWarp prst="textNoShape">
                <a:avLst/>
              </a:prstTxWarp>
              <a:noAutofit/>
            </a:bodyPr>
            <a:lstStyle/>
            <a:p>
              <a:endParaRPr lang="id-ID" sz="1350"/>
            </a:p>
          </p:txBody>
        </p:sp>
        <p:sp>
          <p:nvSpPr>
            <p:cNvPr id="104" name="任意多边形 103"/>
            <p:cNvSpPr/>
            <p:nvPr/>
          </p:nvSpPr>
          <p:spPr bwMode="auto">
            <a:xfrm>
              <a:off x="7743776" y="2636852"/>
              <a:ext cx="435125" cy="641703"/>
            </a:xfrm>
            <a:custGeom>
              <a:gdLst>
                <a:gd fmla="*/ 155236 w 435125" name="connsiteX0"/>
                <a:gd fmla="*/ 297769 h 641703" name="connsiteY0"/>
                <a:gd fmla="*/ 204935 w 435125" name="connsiteX1"/>
                <a:gd fmla="*/ 309772 h 641703" name="connsiteY1"/>
                <a:gd fmla="*/ 287359 w 435125" name="connsiteX2"/>
                <a:gd fmla="*/ 408182 h 641703" name="connsiteY2"/>
                <a:gd fmla="*/ 306493 w 435125" name="connsiteX3"/>
                <a:gd fmla="*/ 430214 h 641703" name="connsiteY3"/>
                <a:gd fmla="*/ 307965 w 435125" name="connsiteX4"/>
                <a:gd fmla="*/ 431683 h 641703" name="connsiteY4"/>
                <a:gd fmla="*/ 305022 w 435125" name="connsiteX5"/>
                <a:gd fmla="*/ 439027 h 641703" name="connsiteY5"/>
                <a:gd fmla="*/ 247619 w 435125" name="connsiteX6"/>
                <a:gd fmla="*/ 565344 h 641703" name="connsiteY6"/>
                <a:gd fmla="*/ 51861 w 435125" name="connsiteX7"/>
                <a:gd fmla="*/ 606471 h 641703" name="connsiteY7"/>
                <a:gd fmla="*/ 3289 w 435125" name="connsiteX8"/>
                <a:gd fmla="*/ 506592 h 641703" name="connsiteY8"/>
                <a:gd fmla="*/ 31255 w 435125" name="connsiteX9"/>
                <a:gd fmla="*/ 347961 h 641703" name="connsiteY9"/>
                <a:gd fmla="*/ 155236 w 435125" name="connsiteX10"/>
                <a:gd fmla="*/ 297769 h 641703" name="connsiteY10"/>
                <a:gd fmla="*/ 311462 w 435125" name="connsiteX11"/>
                <a:gd fmla="*/ 327 h 641703" name="connsiteY11"/>
                <a:gd fmla="*/ 382480 w 435125" name="connsiteX12"/>
                <a:gd fmla="*/ 35033 h 641703" name="connsiteY12"/>
                <a:gd fmla="*/ 404501 w 435125" name="connsiteX13"/>
                <a:gd fmla="*/ 293583 h 641703" name="connsiteY13"/>
                <a:gd fmla="*/ 320821 w 435125" name="connsiteX14"/>
                <a:gd fmla="*/ 405230 h 641703" name="connsiteY14"/>
                <a:gd fmla="*/ 300268 w 435125" name="connsiteX15"/>
                <a:gd fmla="*/ 386133 h 641703" name="connsiteY15"/>
                <a:gd fmla="*/ 294396 w 435125" name="connsiteX16"/>
                <a:gd fmla="*/ 381726 h 641703" name="connsiteY16"/>
                <a:gd fmla="*/ 260630 w 435125" name="connsiteX17"/>
                <a:gd fmla="*/ 350876 h 641703" name="connsiteY17"/>
                <a:gd fmla="*/ 204844 w 435125" name="connsiteX18"/>
                <a:gd fmla="*/ 306805 h 641703" name="connsiteY18"/>
                <a:gd fmla="*/ 187227 w 435125" name="connsiteX19"/>
                <a:gd fmla="*/ 77635 h 641703" name="connsiteY19"/>
                <a:gd fmla="*/ 237141 w 435125" name="connsiteX20"/>
                <a:gd fmla="*/ 21812 h 641703" name="connsiteY20"/>
                <a:gd fmla="*/ 311462 w 435125" name="connsiteX21"/>
                <a:gd fmla="*/ 327 h 641703" name="connsiteY2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b="b" l="l" r="r" t="t"/>
              <a:pathLst>
                <a:path h="641703" w="435124">
                  <a:moveTo>
                    <a:pt x="155236" y="297769"/>
                  </a:moveTo>
                  <a:cubicBezTo>
                    <a:pt x="171910" y="299766"/>
                    <a:pt x="188744" y="303897"/>
                    <a:pt x="204935" y="309772"/>
                  </a:cubicBezTo>
                  <a:cubicBezTo>
                    <a:pt x="207879" y="320054"/>
                    <a:pt x="249091" y="365587"/>
                    <a:pt x="287359" y="408182"/>
                  </a:cubicBezTo>
                  <a:cubicBezTo>
                    <a:pt x="293247" y="414057"/>
                    <a:pt x="299134" y="421401"/>
                    <a:pt x="306493" y="430214"/>
                  </a:cubicBezTo>
                  <a:cubicBezTo>
                    <a:pt x="307965" y="430214"/>
                    <a:pt x="307965" y="431683"/>
                    <a:pt x="307965" y="431683"/>
                  </a:cubicBezTo>
                  <a:cubicBezTo>
                    <a:pt x="307965" y="434621"/>
                    <a:pt x="306493" y="436089"/>
                    <a:pt x="305022" y="439027"/>
                  </a:cubicBezTo>
                  <a:cubicBezTo>
                    <a:pt x="299134" y="477216"/>
                    <a:pt x="275584" y="518343"/>
                    <a:pt x="247619" y="565344"/>
                  </a:cubicBezTo>
                  <a:cubicBezTo>
                    <a:pt x="200519" y="647598"/>
                    <a:pt x="112207" y="666692"/>
                    <a:pt x="51861" y="606471"/>
                  </a:cubicBezTo>
                  <a:cubicBezTo>
                    <a:pt x="26839" y="581501"/>
                    <a:pt x="10649" y="544781"/>
                    <a:pt x="3289" y="506592"/>
                  </a:cubicBezTo>
                  <a:cubicBezTo>
                    <a:pt x="-5542" y="453715"/>
                    <a:pt x="3289" y="394963"/>
                    <a:pt x="31255" y="347961"/>
                  </a:cubicBezTo>
                  <a:cubicBezTo>
                    <a:pt x="56645" y="304999"/>
                    <a:pt x="105216" y="291779"/>
                    <a:pt x="155236" y="297769"/>
                  </a:cubicBezTo>
                  <a:close/>
                  <a:moveTo>
                    <a:pt x="311462" y="327"/>
                  </a:moveTo>
                  <a:cubicBezTo>
                    <a:pt x="336603" y="2347"/>
                    <a:pt x="361193" y="13732"/>
                    <a:pt x="382480" y="35033"/>
                  </a:cubicBezTo>
                  <a:cubicBezTo>
                    <a:pt x="442671" y="95263"/>
                    <a:pt x="452947" y="211317"/>
                    <a:pt x="404501" y="293583"/>
                  </a:cubicBezTo>
                  <a:cubicBezTo>
                    <a:pt x="375140" y="343531"/>
                    <a:pt x="350182" y="389071"/>
                    <a:pt x="320821" y="405230"/>
                  </a:cubicBezTo>
                  <a:cubicBezTo>
                    <a:pt x="313481" y="397885"/>
                    <a:pt x="306140" y="392009"/>
                    <a:pt x="300268" y="386133"/>
                  </a:cubicBezTo>
                  <a:cubicBezTo>
                    <a:pt x="298800" y="384664"/>
                    <a:pt x="297332" y="383195"/>
                    <a:pt x="294396" y="381726"/>
                  </a:cubicBezTo>
                  <a:cubicBezTo>
                    <a:pt x="282651" y="369973"/>
                    <a:pt x="270907" y="359690"/>
                    <a:pt x="260630" y="350876"/>
                  </a:cubicBezTo>
                  <a:cubicBezTo>
                    <a:pt x="235673" y="328840"/>
                    <a:pt x="209248" y="306805"/>
                    <a:pt x="204844" y="306805"/>
                  </a:cubicBezTo>
                  <a:cubicBezTo>
                    <a:pt x="171078" y="231884"/>
                    <a:pt x="154929" y="134927"/>
                    <a:pt x="187227" y="77635"/>
                  </a:cubicBezTo>
                  <a:cubicBezTo>
                    <a:pt x="201907" y="52661"/>
                    <a:pt x="219524" y="35033"/>
                    <a:pt x="237141" y="21812"/>
                  </a:cubicBezTo>
                  <a:cubicBezTo>
                    <a:pt x="260630" y="5652"/>
                    <a:pt x="286321" y="-1693"/>
                    <a:pt x="311462" y="327"/>
                  </a:cubicBezTo>
                  <a:close/>
                </a:path>
              </a:pathLst>
            </a:custGeom>
            <a:solidFill>
              <a:srgbClr val="0070C0"/>
            </a:solidFill>
            <a:ln>
              <a:noFill/>
            </a:ln>
          </p:spPr>
          <p:txBody>
            <a:bodyPr anchor="t" anchorCtr="0" bIns="34290" compatLnSpc="1" lIns="68580" numCol="1" rIns="68580" tIns="34290" vert="horz" wrap="square">
              <a:prstTxWarp prst="textNoShape">
                <a:avLst/>
              </a:prstTxWarp>
              <a:noAutofit/>
            </a:bodyPr>
            <a:lstStyle/>
            <a:p>
              <a:endParaRPr lang="id-ID" sz="1350"/>
            </a:p>
          </p:txBody>
        </p:sp>
      </p:grpSp>
      <p:sp>
        <p:nvSpPr>
          <p:cNvPr id="105" name="椭圆 104"/>
          <p:cNvSpPr/>
          <p:nvPr/>
        </p:nvSpPr>
        <p:spPr>
          <a:xfrm>
            <a:off x="1397295" y="2039678"/>
            <a:ext cx="449943" cy="449943"/>
          </a:xfrm>
          <a:prstGeom prst="ellipse">
            <a:avLst/>
          </a:pr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t>1</a:t>
            </a:r>
          </a:p>
        </p:txBody>
      </p:sp>
      <p:sp>
        <p:nvSpPr>
          <p:cNvPr id="106" name="矩形 105"/>
          <p:cNvSpPr/>
          <p:nvPr/>
        </p:nvSpPr>
        <p:spPr>
          <a:xfrm>
            <a:off x="2077738" y="2245039"/>
            <a:ext cx="4134803" cy="527304"/>
          </a:xfrm>
          <a:prstGeom prst="rect">
            <a:avLst/>
          </a:prstGeom>
        </p:spPr>
        <p:txBody>
          <a:bodyPr wrap="square">
            <a:spAutoFit/>
          </a:bodyPr>
          <a:lstStyle/>
          <a:p>
            <a:pPr>
              <a:lnSpc>
                <a:spcPct val="130000"/>
              </a:lnSpc>
              <a:spcBef>
                <a:spcPts val="600"/>
              </a:spcBef>
            </a:pPr>
            <a:r>
              <a:rPr altLang="zh-CN" lang="en-US" sz="1100">
                <a:solidFill>
                  <a:schemeClr val="tx1">
                    <a:lumMod val="85000"/>
                    <a:lumOff val="15000"/>
                  </a:schemeClr>
                </a:solidFill>
              </a:rPr>
              <a:t>consectetur adipisicing elit, sed eiusmod tempor incididunt ut labore et dolore magna aliqua.  enim ad minim veniam.</a:t>
            </a:r>
          </a:p>
        </p:txBody>
      </p:sp>
      <p:sp>
        <p:nvSpPr>
          <p:cNvPr id="107" name="矩形 106"/>
          <p:cNvSpPr/>
          <p:nvPr/>
        </p:nvSpPr>
        <p:spPr>
          <a:xfrm>
            <a:off x="2077738" y="1803339"/>
            <a:ext cx="4134803" cy="396240"/>
          </a:xfrm>
          <a:prstGeom prst="rect">
            <a:avLst/>
          </a:prstGeom>
        </p:spPr>
        <p:txBody>
          <a:bodyPr wrap="square">
            <a:spAutoFit/>
          </a:bodyPr>
          <a:lstStyle/>
          <a:p>
            <a:pPr>
              <a:spcBef>
                <a:spcPts val="600"/>
              </a:spcBef>
            </a:pPr>
            <a:r>
              <a:rPr altLang="zh-CN" b="1" lang="en-US" sz="2000">
                <a:solidFill>
                  <a:schemeClr val="tx1">
                    <a:lumMod val="85000"/>
                    <a:lumOff val="15000"/>
                  </a:schemeClr>
                </a:solidFill>
              </a:rPr>
              <a:t>KEY WORD</a:t>
            </a:r>
          </a:p>
        </p:txBody>
      </p:sp>
      <p:sp>
        <p:nvSpPr>
          <p:cNvPr id="108" name="椭圆 107"/>
          <p:cNvSpPr/>
          <p:nvPr/>
        </p:nvSpPr>
        <p:spPr>
          <a:xfrm>
            <a:off x="1397295" y="3413685"/>
            <a:ext cx="449943" cy="449943"/>
          </a:xfrm>
          <a:prstGeom prst="ellipse">
            <a:avLst/>
          </a:pr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t>2</a:t>
            </a:r>
          </a:p>
        </p:txBody>
      </p:sp>
      <p:sp>
        <p:nvSpPr>
          <p:cNvPr id="109" name="矩形 108"/>
          <p:cNvSpPr/>
          <p:nvPr/>
        </p:nvSpPr>
        <p:spPr>
          <a:xfrm>
            <a:off x="2077738" y="3619047"/>
            <a:ext cx="4134803" cy="527304"/>
          </a:xfrm>
          <a:prstGeom prst="rect">
            <a:avLst/>
          </a:prstGeom>
        </p:spPr>
        <p:txBody>
          <a:bodyPr wrap="square">
            <a:spAutoFit/>
          </a:bodyPr>
          <a:lstStyle/>
          <a:p>
            <a:pPr>
              <a:lnSpc>
                <a:spcPct val="130000"/>
              </a:lnSpc>
              <a:spcBef>
                <a:spcPts val="600"/>
              </a:spcBef>
            </a:pPr>
            <a:r>
              <a:rPr altLang="zh-CN" lang="en-US" sz="1100">
                <a:solidFill>
                  <a:schemeClr val="tx1">
                    <a:lumMod val="85000"/>
                    <a:lumOff val="15000"/>
                  </a:schemeClr>
                </a:solidFill>
              </a:rPr>
              <a:t>consectetur adipisicing elit, sed eiusmod tempor incididunt ut labore et dolore magna aliqua.  enim ad minim veniam.</a:t>
            </a:r>
          </a:p>
        </p:txBody>
      </p:sp>
      <p:sp>
        <p:nvSpPr>
          <p:cNvPr id="110" name="矩形 109"/>
          <p:cNvSpPr/>
          <p:nvPr/>
        </p:nvSpPr>
        <p:spPr>
          <a:xfrm>
            <a:off x="2077738" y="3177346"/>
            <a:ext cx="4134803" cy="396240"/>
          </a:xfrm>
          <a:prstGeom prst="rect">
            <a:avLst/>
          </a:prstGeom>
        </p:spPr>
        <p:txBody>
          <a:bodyPr wrap="square">
            <a:spAutoFit/>
          </a:bodyPr>
          <a:lstStyle/>
          <a:p>
            <a:pPr>
              <a:spcBef>
                <a:spcPts val="600"/>
              </a:spcBef>
            </a:pPr>
            <a:r>
              <a:rPr altLang="zh-CN" b="1" lang="en-US" sz="2000">
                <a:solidFill>
                  <a:schemeClr val="tx1">
                    <a:lumMod val="85000"/>
                    <a:lumOff val="15000"/>
                  </a:schemeClr>
                </a:solidFill>
              </a:rPr>
              <a:t>KEY WORD</a:t>
            </a:r>
          </a:p>
        </p:txBody>
      </p:sp>
      <p:sp>
        <p:nvSpPr>
          <p:cNvPr id="111" name="椭圆 110"/>
          <p:cNvSpPr/>
          <p:nvPr/>
        </p:nvSpPr>
        <p:spPr>
          <a:xfrm>
            <a:off x="1397295" y="4787692"/>
            <a:ext cx="449943" cy="449943"/>
          </a:xfrm>
          <a:prstGeom prst="ellipse">
            <a:avLst/>
          </a:prstGeom>
          <a:solidFill>
            <a:srgbClr val="2E72F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t>3</a:t>
            </a:r>
          </a:p>
        </p:txBody>
      </p:sp>
      <p:sp>
        <p:nvSpPr>
          <p:cNvPr id="112" name="矩形 111"/>
          <p:cNvSpPr/>
          <p:nvPr/>
        </p:nvSpPr>
        <p:spPr>
          <a:xfrm>
            <a:off x="2077738" y="4993053"/>
            <a:ext cx="4134803" cy="527304"/>
          </a:xfrm>
          <a:prstGeom prst="rect">
            <a:avLst/>
          </a:prstGeom>
        </p:spPr>
        <p:txBody>
          <a:bodyPr wrap="square">
            <a:spAutoFit/>
          </a:bodyPr>
          <a:lstStyle/>
          <a:p>
            <a:pPr>
              <a:lnSpc>
                <a:spcPct val="130000"/>
              </a:lnSpc>
              <a:spcBef>
                <a:spcPts val="600"/>
              </a:spcBef>
            </a:pPr>
            <a:r>
              <a:rPr altLang="zh-CN" lang="en-US" sz="1100">
                <a:solidFill>
                  <a:schemeClr val="tx1">
                    <a:lumMod val="85000"/>
                    <a:lumOff val="15000"/>
                  </a:schemeClr>
                </a:solidFill>
              </a:rPr>
              <a:t>consectetur adipisicing elit, sed eiusmod tempor incididunt ut labore et dolore magna aliqua.  enim ad minim veniam.</a:t>
            </a:r>
          </a:p>
        </p:txBody>
      </p:sp>
      <p:sp>
        <p:nvSpPr>
          <p:cNvPr id="113" name="矩形 112"/>
          <p:cNvSpPr/>
          <p:nvPr/>
        </p:nvSpPr>
        <p:spPr>
          <a:xfrm>
            <a:off x="2077738" y="4551353"/>
            <a:ext cx="4134803" cy="396240"/>
          </a:xfrm>
          <a:prstGeom prst="rect">
            <a:avLst/>
          </a:prstGeom>
        </p:spPr>
        <p:txBody>
          <a:bodyPr wrap="square">
            <a:spAutoFit/>
          </a:bodyPr>
          <a:lstStyle/>
          <a:p>
            <a:pPr>
              <a:spcBef>
                <a:spcPts val="600"/>
              </a:spcBef>
            </a:pPr>
            <a:r>
              <a:rPr altLang="zh-CN" b="1" lang="en-US" sz="2000">
                <a:solidFill>
                  <a:schemeClr val="tx1">
                    <a:lumMod val="85000"/>
                    <a:lumOff val="15000"/>
                  </a:schemeClr>
                </a:solidFill>
              </a:rPr>
              <a:t>KEY WORD</a:t>
            </a:r>
          </a:p>
        </p:txBody>
      </p:sp>
    </p:spTree>
    <p:extLst>
      <p:ext uri="{BB962C8B-B14F-4D97-AF65-F5344CB8AC3E}">
        <p14:creationId val="4262436592"/>
      </p:ext>
    </p:extLst>
  </p:cSld>
  <p:clrMapOvr>
    <a:masterClrMapping/>
  </p:clrMapOvr>
  <p:transition spd="slow">
    <p:push dir="u"/>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矩形 4"/>
          <p:cNvSpPr/>
          <p:nvPr/>
        </p:nvSpPr>
        <p:spPr>
          <a:xfrm>
            <a:off x="4105816" y="402151"/>
            <a:ext cx="3980367" cy="579120"/>
          </a:xfrm>
          <a:prstGeom prst="rect">
            <a:avLst/>
          </a:prstGeom>
        </p:spPr>
        <p:txBody>
          <a:bodyPr wrap="square">
            <a:spAutoFit/>
          </a:bodyPr>
          <a:lstStyle/>
          <a:p>
            <a:pPr algn="ctr">
              <a:spcBef>
                <a:spcPts val="600"/>
              </a:spcBef>
            </a:pPr>
            <a:r>
              <a:rPr altLang="zh-CN" lang="en-US" sz="3200">
                <a:solidFill>
                  <a:srgbClr val="2E72F1"/>
                </a:solidFill>
                <a:latin charset="0" panose="020b0502040204020203" pitchFamily="34" typeface="Segoe UI Light 8"/>
                <a:cs charset="0" panose="020b0502040204020203" pitchFamily="34" typeface="Segoe UI Light 8"/>
              </a:rPr>
              <a:t>Smile PowerPoint</a:t>
            </a:r>
          </a:p>
        </p:txBody>
      </p:sp>
      <p:sp>
        <p:nvSpPr>
          <p:cNvPr descr="© INSCALE GmbH, 21.06.2010" id="241" name="Freeform 8"/>
          <p:cNvSpPr>
            <a:spLocks noChangeAspect="1"/>
          </p:cNvSpPr>
          <p:nvPr/>
        </p:nvSpPr>
        <p:spPr bwMode="gray">
          <a:xfrm>
            <a:off x="5127445" y="2905089"/>
            <a:ext cx="1937111" cy="889433"/>
          </a:xfrm>
          <a:custGeom>
            <a:gdLst>
              <a:gd fmla="*/ 0 w 2154" name="T0"/>
              <a:gd fmla="*/ 847725 h 853" name="T1"/>
              <a:gd fmla="*/ 1882775 w 2154" name="T2"/>
              <a:gd fmla="*/ 847725 h 853" name="T3"/>
              <a:gd fmla="*/ 1452726 w 2154" name="T4"/>
              <a:gd fmla="*/ 0 h 853" name="T5"/>
              <a:gd fmla="*/ 430049 w 2154" name="T6"/>
              <a:gd fmla="*/ 0 h 853" name="T7"/>
              <a:gd fmla="*/ 0 w 2154" name="T8"/>
              <a:gd fmla="*/ 847725 h 853"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853" w="2154">
                <a:moveTo>
                  <a:pt x="0" y="853"/>
                </a:moveTo>
                <a:lnTo>
                  <a:pt x="2154" y="853"/>
                </a:lnTo>
                <a:lnTo>
                  <a:pt x="1662" y="0"/>
                </a:lnTo>
                <a:lnTo>
                  <a:pt x="492" y="0"/>
                </a:lnTo>
                <a:lnTo>
                  <a:pt x="0" y="853"/>
                </a:lnTo>
                <a:close/>
              </a:path>
            </a:pathLst>
          </a:custGeom>
          <a:solidFill>
            <a:srgbClr val="2E72F1"/>
          </a:solidFill>
          <a:ln>
            <a:noFill/>
          </a:ln>
        </p:spPr>
        <p:txBody>
          <a:bodyPr/>
          <a:lstStyle/>
          <a:p>
            <a:endParaRPr altLang="en-US" lang="zh-CN"/>
          </a:p>
        </p:txBody>
      </p:sp>
      <p:sp>
        <p:nvSpPr>
          <p:cNvPr descr="© INSCALE GmbH, 21.06.2010" id="242" name="Freeform 9"/>
          <p:cNvSpPr>
            <a:spLocks noChangeAspect="1"/>
          </p:cNvSpPr>
          <p:nvPr/>
        </p:nvSpPr>
        <p:spPr bwMode="gray">
          <a:xfrm>
            <a:off x="5654188" y="1852428"/>
            <a:ext cx="883624" cy="886101"/>
          </a:xfrm>
          <a:custGeom>
            <a:gdLst>
              <a:gd fmla="*/ 428544 w 982" name="T0"/>
              <a:gd fmla="*/ 0 h 850" name="T1"/>
              <a:gd fmla="*/ 0 w 982" name="T2"/>
              <a:gd fmla="*/ 844550 h 850" name="T3"/>
              <a:gd fmla="*/ 858838 w 982" name="T4"/>
              <a:gd fmla="*/ 844550 h 850" name="T5"/>
              <a:gd fmla="*/ 428544 w 982" name="T6"/>
              <a:gd fmla="*/ 0 h 85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850" w="982">
                <a:moveTo>
                  <a:pt x="490" y="0"/>
                </a:moveTo>
                <a:lnTo>
                  <a:pt x="0" y="850"/>
                </a:lnTo>
                <a:lnTo>
                  <a:pt x="982" y="850"/>
                </a:lnTo>
                <a:lnTo>
                  <a:pt x="490" y="0"/>
                </a:lnTo>
                <a:close/>
              </a:path>
            </a:pathLst>
          </a:custGeom>
          <a:solidFill>
            <a:srgbClr val="009BD2"/>
          </a:solidFill>
          <a:ln>
            <a:noFill/>
          </a:ln>
        </p:spPr>
        <p:txBody>
          <a:bodyPr/>
          <a:lstStyle/>
          <a:p>
            <a:endParaRPr altLang="en-US" lang="zh-CN"/>
          </a:p>
        </p:txBody>
      </p:sp>
      <p:sp>
        <p:nvSpPr>
          <p:cNvPr descr="© INSCALE GmbH, 21.06.2010" id="243" name="Freeform 10"/>
          <p:cNvSpPr>
            <a:spLocks noChangeAspect="1"/>
          </p:cNvSpPr>
          <p:nvPr/>
        </p:nvSpPr>
        <p:spPr bwMode="gray">
          <a:xfrm>
            <a:off x="4599885" y="3964413"/>
            <a:ext cx="2992231" cy="886101"/>
          </a:xfrm>
          <a:custGeom>
            <a:gdLst>
              <a:gd fmla="*/ 0 w 3326" name="T0"/>
              <a:gd fmla="*/ 844550 h 852" name="T1"/>
              <a:gd fmla="*/ 2908300 w 3326" name="T2"/>
              <a:gd fmla="*/ 844550 h 852" name="T3"/>
              <a:gd fmla="*/ 2478088 w 3326" name="T4"/>
              <a:gd fmla="*/ 0 h 852" name="T5"/>
              <a:gd fmla="*/ 430212 w 3326" name="T6"/>
              <a:gd fmla="*/ 0 h 852" name="T7"/>
              <a:gd fmla="*/ 0 w 3326" name="T8"/>
              <a:gd fmla="*/ 844550 h 852"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852" w="3326">
                <a:moveTo>
                  <a:pt x="0" y="852"/>
                </a:moveTo>
                <a:lnTo>
                  <a:pt x="3326" y="852"/>
                </a:lnTo>
                <a:lnTo>
                  <a:pt x="2834" y="0"/>
                </a:lnTo>
                <a:lnTo>
                  <a:pt x="492" y="0"/>
                </a:lnTo>
                <a:lnTo>
                  <a:pt x="0" y="852"/>
                </a:lnTo>
                <a:close/>
              </a:path>
            </a:pathLst>
          </a:custGeom>
          <a:solidFill>
            <a:srgbClr val="0070C0"/>
          </a:solidFill>
          <a:ln>
            <a:noFill/>
          </a:ln>
          <a:effectLst/>
        </p:spPr>
        <p:txBody>
          <a:bodyPr/>
          <a:lstStyle/>
          <a:p>
            <a:endParaRPr altLang="en-US" lang="zh-CN"/>
          </a:p>
        </p:txBody>
      </p:sp>
      <p:sp>
        <p:nvSpPr>
          <p:cNvPr descr="© INSCALE GmbH, 21.06.2010" id="244" name="Freeform 11"/>
          <p:cNvSpPr>
            <a:spLocks noChangeAspect="1"/>
          </p:cNvSpPr>
          <p:nvPr/>
        </p:nvSpPr>
        <p:spPr bwMode="gray">
          <a:xfrm>
            <a:off x="4073958" y="5018741"/>
            <a:ext cx="4044085" cy="877772"/>
          </a:xfrm>
          <a:custGeom>
            <a:gdLst>
              <a:gd fmla="*/ 0 w 4490" name="T0"/>
              <a:gd fmla="*/ 836612 h 845" name="T1"/>
              <a:gd fmla="*/ 3930650 w 4490" name="T2"/>
              <a:gd fmla="*/ 836612 h 845" name="T3"/>
              <a:gd fmla="*/ 3503443 w 4490" name="T4"/>
              <a:gd fmla="*/ 0 h 845" name="T5"/>
              <a:gd fmla="*/ 427207 w 4490" name="T6"/>
              <a:gd fmla="*/ 0 h 845" name="T7"/>
              <a:gd fmla="*/ 0 w 4490" name="T8"/>
              <a:gd fmla="*/ 836612 h 845"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845" w="4490">
                <a:moveTo>
                  <a:pt x="0" y="845"/>
                </a:moveTo>
                <a:lnTo>
                  <a:pt x="4490" y="845"/>
                </a:lnTo>
                <a:lnTo>
                  <a:pt x="4002" y="0"/>
                </a:lnTo>
                <a:lnTo>
                  <a:pt x="488" y="0"/>
                </a:lnTo>
                <a:lnTo>
                  <a:pt x="0" y="845"/>
                </a:lnTo>
                <a:close/>
              </a:path>
            </a:pathLst>
          </a:custGeom>
          <a:solidFill>
            <a:srgbClr val="0E53D0"/>
          </a:solidFill>
          <a:ln>
            <a:noFill/>
          </a:ln>
          <a:effectLst/>
        </p:spPr>
        <p:txBody>
          <a:bodyPr/>
          <a:lstStyle/>
          <a:p>
            <a:endParaRPr altLang="en-US" lang="zh-CN"/>
          </a:p>
        </p:txBody>
      </p:sp>
      <p:sp>
        <p:nvSpPr>
          <p:cNvPr id="253" name="Freeform 16"/>
          <p:cNvSpPr/>
          <p:nvPr/>
        </p:nvSpPr>
        <p:spPr bwMode="auto">
          <a:xfrm>
            <a:off x="5768759" y="3173216"/>
            <a:ext cx="654483" cy="452706"/>
          </a:xfrm>
          <a:custGeom>
            <a:gdLst>
              <a:gd fmla="*/ 193 w 200" name="T0"/>
              <a:gd fmla="*/ 84 h 138" name="T1"/>
              <a:gd fmla="*/ 152 w 200" name="T2"/>
              <a:gd fmla="*/ 63 h 138" name="T3"/>
              <a:gd fmla="*/ 148 w 200" name="T4"/>
              <a:gd fmla="*/ 58 h 138" name="T5"/>
              <a:gd fmla="*/ 157 w 200" name="T6"/>
              <a:gd fmla="*/ 40 h 138" name="T7"/>
              <a:gd fmla="*/ 158 w 200" name="T8"/>
              <a:gd fmla="*/ 40 h 138" name="T9"/>
              <a:gd fmla="*/ 159 w 200" name="T10"/>
              <a:gd fmla="*/ 31 h 138" name="T11"/>
              <a:gd fmla="*/ 159 w 200" name="T12"/>
              <a:gd fmla="*/ 26 h 138" name="T13"/>
              <a:gd fmla="*/ 144 w 200" name="T14"/>
              <a:gd fmla="*/ 10 h 138" name="T15"/>
              <a:gd fmla="*/ 127 w 200" name="T16"/>
              <a:gd fmla="*/ 11 h 138" name="T17"/>
              <a:gd fmla="*/ 119 w 200" name="T18"/>
              <a:gd fmla="*/ 20 h 138" name="T19"/>
              <a:gd fmla="*/ 117 w 200" name="T20"/>
              <a:gd fmla="*/ 30 h 138" name="T21"/>
              <a:gd fmla="*/ 118 w 200" name="T22"/>
              <a:gd fmla="*/ 38 h 138" name="T23"/>
              <a:gd fmla="*/ 119 w 200" name="T24"/>
              <a:gd fmla="*/ 40 h 138" name="T25"/>
              <a:gd fmla="*/ 128 w 200" name="T26"/>
              <a:gd fmla="*/ 59 h 138" name="T27"/>
              <a:gd fmla="*/ 126 w 200" name="T28"/>
              <a:gd fmla="*/ 62 h 138" name="T29"/>
              <a:gd fmla="*/ 109 w 200" name="T30"/>
              <a:gd fmla="*/ 70 h 138" name="T31"/>
              <a:gd fmla="*/ 104 w 200" name="T32"/>
              <a:gd fmla="*/ 73 h 138" name="T33"/>
              <a:gd fmla="*/ 85 w 200" name="T34"/>
              <a:gd fmla="*/ 66 h 138" name="T35"/>
              <a:gd fmla="*/ 79 w 200" name="T36"/>
              <a:gd fmla="*/ 59 h 138" name="T37"/>
              <a:gd fmla="*/ 90 w 200" name="T38"/>
              <a:gd fmla="*/ 39 h 138" name="T39"/>
              <a:gd fmla="*/ 91 w 200" name="T40"/>
              <a:gd fmla="*/ 38 h 138" name="T41"/>
              <a:gd fmla="*/ 92 w 200" name="T42"/>
              <a:gd fmla="*/ 28 h 138" name="T43"/>
              <a:gd fmla="*/ 92 w 200" name="T44"/>
              <a:gd fmla="*/ 21 h 138" name="T45"/>
              <a:gd fmla="*/ 75 w 200" name="T46"/>
              <a:gd fmla="*/ 3 h 138" name="T47"/>
              <a:gd fmla="*/ 54 w 200" name="T48"/>
              <a:gd fmla="*/ 5 h 138" name="T49"/>
              <a:gd fmla="*/ 44 w 200" name="T50"/>
              <a:gd fmla="*/ 15 h 138" name="T51"/>
              <a:gd fmla="*/ 42 w 200" name="T52"/>
              <a:gd fmla="*/ 27 h 138" name="T53"/>
              <a:gd fmla="*/ 43 w 200" name="T54"/>
              <a:gd fmla="*/ 36 h 138" name="T55"/>
              <a:gd fmla="*/ 44 w 200" name="T56"/>
              <a:gd fmla="*/ 38 h 138" name="T57"/>
              <a:gd fmla="*/ 56 w 200" name="T58"/>
              <a:gd fmla="*/ 60 h 138" name="T59"/>
              <a:gd fmla="*/ 53 w 200" name="T60"/>
              <a:gd fmla="*/ 64 h 138" name="T61"/>
              <a:gd fmla="*/ 32 w 200" name="T62"/>
              <a:gd fmla="*/ 74 h 138" name="T63"/>
              <a:gd fmla="*/ 12 w 200" name="T64"/>
              <a:gd fmla="*/ 85 h 138" name="T65"/>
              <a:gd fmla="*/ 5 w 200" name="T66"/>
              <a:gd fmla="*/ 116 h 138" name="T67"/>
              <a:gd fmla="*/ 132 w 200" name="T68"/>
              <a:gd fmla="*/ 118 h 138" name="T69"/>
              <a:gd fmla="*/ 198 w 200" name="T70"/>
              <a:gd fmla="*/ 106 h 138" name="T71"/>
              <a:gd fmla="*/ 193 w 200" name="T72"/>
              <a:gd fmla="*/ 84 h 138"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38" w="200">
                <a:moveTo>
                  <a:pt x="193" y="84"/>
                </a:moveTo>
                <a:cubicBezTo>
                  <a:pt x="187" y="74"/>
                  <a:pt x="152" y="63"/>
                  <a:pt x="152" y="63"/>
                </a:cubicBezTo>
                <a:cubicBezTo>
                  <a:pt x="152" y="63"/>
                  <a:pt x="144" y="61"/>
                  <a:pt x="148" y="58"/>
                </a:cubicBezTo>
                <a:cubicBezTo>
                  <a:pt x="153" y="53"/>
                  <a:pt x="157" y="47"/>
                  <a:pt x="157" y="40"/>
                </a:cubicBezTo>
                <a:cubicBezTo>
                  <a:pt x="158" y="40"/>
                  <a:pt x="158" y="40"/>
                  <a:pt x="158" y="40"/>
                </a:cubicBezTo>
                <a:cubicBezTo>
                  <a:pt x="158" y="40"/>
                  <a:pt x="159" y="36"/>
                  <a:pt x="159" y="31"/>
                </a:cubicBezTo>
                <a:cubicBezTo>
                  <a:pt x="159" y="29"/>
                  <a:pt x="159" y="28"/>
                  <a:pt x="159" y="26"/>
                </a:cubicBezTo>
                <a:cubicBezTo>
                  <a:pt x="159" y="26"/>
                  <a:pt x="157" y="12"/>
                  <a:pt x="144" y="10"/>
                </a:cubicBezTo>
                <a:cubicBezTo>
                  <a:pt x="144" y="10"/>
                  <a:pt x="134" y="7"/>
                  <a:pt x="127" y="11"/>
                </a:cubicBezTo>
                <a:cubicBezTo>
                  <a:pt x="120" y="14"/>
                  <a:pt x="119" y="20"/>
                  <a:pt x="119" y="20"/>
                </a:cubicBezTo>
                <a:cubicBezTo>
                  <a:pt x="117" y="24"/>
                  <a:pt x="116" y="27"/>
                  <a:pt x="117" y="30"/>
                </a:cubicBezTo>
                <a:cubicBezTo>
                  <a:pt x="116" y="35"/>
                  <a:pt x="118" y="38"/>
                  <a:pt x="118" y="38"/>
                </a:cubicBezTo>
                <a:cubicBezTo>
                  <a:pt x="118" y="38"/>
                  <a:pt x="118" y="39"/>
                  <a:pt x="119" y="40"/>
                </a:cubicBezTo>
                <a:cubicBezTo>
                  <a:pt x="119" y="47"/>
                  <a:pt x="123" y="54"/>
                  <a:pt x="128" y="59"/>
                </a:cubicBezTo>
                <a:cubicBezTo>
                  <a:pt x="131" y="60"/>
                  <a:pt x="126" y="62"/>
                  <a:pt x="126" y="62"/>
                </a:cubicBezTo>
                <a:cubicBezTo>
                  <a:pt x="126" y="62"/>
                  <a:pt x="117" y="66"/>
                  <a:pt x="109" y="70"/>
                </a:cubicBezTo>
                <a:cubicBezTo>
                  <a:pt x="107" y="71"/>
                  <a:pt x="105" y="72"/>
                  <a:pt x="104" y="73"/>
                </a:cubicBezTo>
                <a:cubicBezTo>
                  <a:pt x="95" y="69"/>
                  <a:pt x="88" y="67"/>
                  <a:pt x="85" y="66"/>
                </a:cubicBezTo>
                <a:cubicBezTo>
                  <a:pt x="84" y="65"/>
                  <a:pt x="76" y="62"/>
                  <a:pt x="79" y="59"/>
                </a:cubicBezTo>
                <a:cubicBezTo>
                  <a:pt x="85" y="54"/>
                  <a:pt x="89" y="46"/>
                  <a:pt x="90" y="39"/>
                </a:cubicBezTo>
                <a:cubicBezTo>
                  <a:pt x="90" y="38"/>
                  <a:pt x="91" y="38"/>
                  <a:pt x="91" y="38"/>
                </a:cubicBezTo>
                <a:cubicBezTo>
                  <a:pt x="91" y="38"/>
                  <a:pt x="92" y="34"/>
                  <a:pt x="92" y="28"/>
                </a:cubicBezTo>
                <a:cubicBezTo>
                  <a:pt x="92" y="26"/>
                  <a:pt x="92" y="24"/>
                  <a:pt x="92" y="21"/>
                </a:cubicBezTo>
                <a:cubicBezTo>
                  <a:pt x="92" y="21"/>
                  <a:pt x="89" y="5"/>
                  <a:pt x="75" y="3"/>
                </a:cubicBezTo>
                <a:cubicBezTo>
                  <a:pt x="75" y="3"/>
                  <a:pt x="63" y="0"/>
                  <a:pt x="54" y="5"/>
                </a:cubicBezTo>
                <a:cubicBezTo>
                  <a:pt x="46" y="8"/>
                  <a:pt x="44" y="15"/>
                  <a:pt x="44" y="15"/>
                </a:cubicBezTo>
                <a:cubicBezTo>
                  <a:pt x="42" y="19"/>
                  <a:pt x="42" y="23"/>
                  <a:pt x="42" y="27"/>
                </a:cubicBezTo>
                <a:cubicBezTo>
                  <a:pt x="42" y="32"/>
                  <a:pt x="43" y="36"/>
                  <a:pt x="43" y="36"/>
                </a:cubicBezTo>
                <a:cubicBezTo>
                  <a:pt x="44" y="36"/>
                  <a:pt x="44" y="37"/>
                  <a:pt x="44" y="38"/>
                </a:cubicBezTo>
                <a:cubicBezTo>
                  <a:pt x="44" y="46"/>
                  <a:pt x="49" y="55"/>
                  <a:pt x="56" y="60"/>
                </a:cubicBezTo>
                <a:cubicBezTo>
                  <a:pt x="59" y="62"/>
                  <a:pt x="53" y="64"/>
                  <a:pt x="53" y="64"/>
                </a:cubicBezTo>
                <a:cubicBezTo>
                  <a:pt x="53" y="64"/>
                  <a:pt x="43" y="69"/>
                  <a:pt x="32" y="74"/>
                </a:cubicBezTo>
                <a:cubicBezTo>
                  <a:pt x="24" y="78"/>
                  <a:pt x="16" y="82"/>
                  <a:pt x="12" y="85"/>
                </a:cubicBezTo>
                <a:cubicBezTo>
                  <a:pt x="6" y="91"/>
                  <a:pt x="0" y="109"/>
                  <a:pt x="5" y="116"/>
                </a:cubicBezTo>
                <a:cubicBezTo>
                  <a:pt x="38" y="132"/>
                  <a:pt x="89" y="138"/>
                  <a:pt x="132" y="118"/>
                </a:cubicBezTo>
                <a:cubicBezTo>
                  <a:pt x="153" y="120"/>
                  <a:pt x="177" y="117"/>
                  <a:pt x="198" y="106"/>
                </a:cubicBezTo>
                <a:cubicBezTo>
                  <a:pt x="200" y="101"/>
                  <a:pt x="195" y="89"/>
                  <a:pt x="193" y="84"/>
                </a:cubicBez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lang="en-US"/>
          </a:p>
        </p:txBody>
      </p:sp>
      <p:grpSp>
        <p:nvGrpSpPr>
          <p:cNvPr id="254" name="组合 253"/>
          <p:cNvGrpSpPr/>
          <p:nvPr/>
        </p:nvGrpSpPr>
        <p:grpSpPr>
          <a:xfrm>
            <a:off x="5900602" y="2427154"/>
            <a:ext cx="390797" cy="229248"/>
            <a:chOff x="1274763" y="323851"/>
            <a:chExt cx="403226" cy="236538"/>
          </a:xfrm>
          <a:solidFill>
            <a:schemeClr val="bg1"/>
          </a:solidFill>
        </p:grpSpPr>
        <p:sp>
          <p:nvSpPr>
            <p:cNvPr id="255" name="Freeform 34"/>
            <p:cNvSpPr/>
            <p:nvPr/>
          </p:nvSpPr>
          <p:spPr bwMode="auto">
            <a:xfrm>
              <a:off x="1274763" y="323851"/>
              <a:ext cx="317500" cy="236538"/>
            </a:xfrm>
            <a:custGeom>
              <a:gdLst>
                <a:gd fmla="*/ 110 w 158" name="T0"/>
                <a:gd fmla="*/ 55 h 118" name="T1"/>
                <a:gd fmla="*/ 109 w 158" name="T2"/>
                <a:gd fmla="*/ 50 h 118" name="T3"/>
                <a:gd fmla="*/ 119 w 158" name="T4"/>
                <a:gd fmla="*/ 33 h 118" name="T5"/>
                <a:gd fmla="*/ 119 w 158" name="T6"/>
                <a:gd fmla="*/ 24 h 118" name="T7"/>
                <a:gd fmla="*/ 119 w 158" name="T8"/>
                <a:gd fmla="*/ 16 h 118" name="T9"/>
                <a:gd fmla="*/ 118 w 158" name="T10"/>
                <a:gd fmla="*/ 15 h 118" name="T11"/>
                <a:gd fmla="*/ 117 w 158" name="T12"/>
                <a:gd fmla="*/ 8 h 118" name="T13"/>
                <a:gd fmla="*/ 99 w 158" name="T14"/>
                <a:gd fmla="*/ 0 h 118" name="T15"/>
                <a:gd fmla="*/ 81 w 158" name="T16"/>
                <a:gd fmla="*/ 5 h 118" name="T17"/>
                <a:gd fmla="*/ 78 w 158" name="T18"/>
                <a:gd fmla="*/ 13 h 118" name="T19"/>
                <a:gd fmla="*/ 77 w 158" name="T20"/>
                <a:gd fmla="*/ 15 h 118" name="T21"/>
                <a:gd fmla="*/ 77 w 158" name="T22"/>
                <a:gd fmla="*/ 23 h 118" name="T23"/>
                <a:gd fmla="*/ 77 w 158" name="T24"/>
                <a:gd fmla="*/ 32 h 118" name="T25"/>
                <a:gd fmla="*/ 87 w 158" name="T26"/>
                <a:gd fmla="*/ 49 h 118" name="T27"/>
                <a:gd fmla="*/ 86 w 158" name="T28"/>
                <a:gd fmla="*/ 55 h 118" name="T29"/>
                <a:gd fmla="*/ 69 w 158" name="T30"/>
                <a:gd fmla="*/ 63 h 118" name="T31"/>
                <a:gd fmla="*/ 52 w 158" name="T32"/>
                <a:gd fmla="*/ 56 h 118" name="T33"/>
                <a:gd fmla="*/ 51 w 158" name="T34"/>
                <a:gd fmla="*/ 52 h 118" name="T35"/>
                <a:gd fmla="*/ 58 w 158" name="T36"/>
                <a:gd fmla="*/ 38 h 118" name="T37"/>
                <a:gd fmla="*/ 59 w 158" name="T38"/>
                <a:gd fmla="*/ 32 h 118" name="T39"/>
                <a:gd fmla="*/ 58 w 158" name="T40"/>
                <a:gd fmla="*/ 18 h 118" name="T41"/>
                <a:gd fmla="*/ 44 w 158" name="T42"/>
                <a:gd fmla="*/ 12 h 118" name="T43"/>
                <a:gd fmla="*/ 29 w 158" name="T44"/>
                <a:gd fmla="*/ 16 h 118" name="T45"/>
                <a:gd fmla="*/ 26 w 158" name="T46"/>
                <a:gd fmla="*/ 31 h 118" name="T47"/>
                <a:gd fmla="*/ 27 w 158" name="T48"/>
                <a:gd fmla="*/ 38 h 118" name="T49"/>
                <a:gd fmla="*/ 34 w 158" name="T50"/>
                <a:gd fmla="*/ 51 h 118" name="T51"/>
                <a:gd fmla="*/ 33 w 158" name="T52"/>
                <a:gd fmla="*/ 56 h 118" name="T53"/>
                <a:gd fmla="*/ 8 w 158" name="T54"/>
                <a:gd fmla="*/ 70 h 118" name="T55"/>
                <a:gd fmla="*/ 3 w 158" name="T56"/>
                <a:gd fmla="*/ 89 h 118" name="T57"/>
                <a:gd fmla="*/ 41 w 158" name="T58"/>
                <a:gd fmla="*/ 99 h 118" name="T59"/>
                <a:gd fmla="*/ 48 w 158" name="T60"/>
                <a:gd fmla="*/ 76 h 118" name="T61"/>
                <a:gd fmla="*/ 57 w 158" name="T62"/>
                <a:gd fmla="*/ 70 h 118" name="T63"/>
                <a:gd fmla="*/ 53 w 158" name="T64"/>
                <a:gd fmla="*/ 73 h 118" name="T65"/>
                <a:gd fmla="*/ 47 w 158" name="T66"/>
                <a:gd fmla="*/ 99 h 118" name="T67"/>
                <a:gd fmla="*/ 155 w 158" name="T68"/>
                <a:gd fmla="*/ 99 h 118" name="T69"/>
                <a:gd fmla="*/ 150 w 158" name="T70"/>
                <a:gd fmla="*/ 78 h 118" name="T71"/>
                <a:gd fmla="*/ 110 w 158" name="T72"/>
                <a:gd fmla="*/ 55 h 118"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18" w="158">
                  <a:moveTo>
                    <a:pt x="110" y="55"/>
                  </a:moveTo>
                  <a:cubicBezTo>
                    <a:pt x="109" y="50"/>
                    <a:pt x="109" y="50"/>
                    <a:pt x="109" y="50"/>
                  </a:cubicBezTo>
                  <a:cubicBezTo>
                    <a:pt x="113" y="47"/>
                    <a:pt x="117" y="42"/>
                    <a:pt x="119" y="33"/>
                  </a:cubicBezTo>
                  <a:cubicBezTo>
                    <a:pt x="122" y="27"/>
                    <a:pt x="119" y="24"/>
                    <a:pt x="119" y="24"/>
                  </a:cubicBezTo>
                  <a:cubicBezTo>
                    <a:pt x="119" y="16"/>
                    <a:pt x="119" y="16"/>
                    <a:pt x="119" y="16"/>
                  </a:cubicBezTo>
                  <a:cubicBezTo>
                    <a:pt x="119" y="16"/>
                    <a:pt x="118" y="15"/>
                    <a:pt x="118" y="15"/>
                  </a:cubicBezTo>
                  <a:cubicBezTo>
                    <a:pt x="118" y="13"/>
                    <a:pt x="118" y="10"/>
                    <a:pt x="117" y="8"/>
                  </a:cubicBezTo>
                  <a:cubicBezTo>
                    <a:pt x="114" y="5"/>
                    <a:pt x="110" y="1"/>
                    <a:pt x="99" y="0"/>
                  </a:cubicBezTo>
                  <a:cubicBezTo>
                    <a:pt x="92" y="0"/>
                    <a:pt x="84" y="3"/>
                    <a:pt x="81" y="5"/>
                  </a:cubicBezTo>
                  <a:cubicBezTo>
                    <a:pt x="80" y="7"/>
                    <a:pt x="79" y="10"/>
                    <a:pt x="78" y="13"/>
                  </a:cubicBezTo>
                  <a:cubicBezTo>
                    <a:pt x="78" y="13"/>
                    <a:pt x="78" y="14"/>
                    <a:pt x="77" y="15"/>
                  </a:cubicBezTo>
                  <a:cubicBezTo>
                    <a:pt x="77" y="23"/>
                    <a:pt x="77" y="23"/>
                    <a:pt x="77" y="23"/>
                  </a:cubicBezTo>
                  <a:cubicBezTo>
                    <a:pt x="77" y="23"/>
                    <a:pt x="74" y="27"/>
                    <a:pt x="77" y="32"/>
                  </a:cubicBezTo>
                  <a:cubicBezTo>
                    <a:pt x="79" y="41"/>
                    <a:pt x="83" y="46"/>
                    <a:pt x="87" y="49"/>
                  </a:cubicBezTo>
                  <a:cubicBezTo>
                    <a:pt x="86" y="55"/>
                    <a:pt x="86" y="55"/>
                    <a:pt x="86" y="55"/>
                  </a:cubicBezTo>
                  <a:cubicBezTo>
                    <a:pt x="84" y="56"/>
                    <a:pt x="76" y="60"/>
                    <a:pt x="69" y="63"/>
                  </a:cubicBezTo>
                  <a:cubicBezTo>
                    <a:pt x="61" y="59"/>
                    <a:pt x="52" y="56"/>
                    <a:pt x="52" y="56"/>
                  </a:cubicBezTo>
                  <a:cubicBezTo>
                    <a:pt x="51" y="52"/>
                    <a:pt x="51" y="52"/>
                    <a:pt x="51" y="52"/>
                  </a:cubicBezTo>
                  <a:cubicBezTo>
                    <a:pt x="54" y="50"/>
                    <a:pt x="57" y="46"/>
                    <a:pt x="58" y="38"/>
                  </a:cubicBezTo>
                  <a:cubicBezTo>
                    <a:pt x="59" y="37"/>
                    <a:pt x="59" y="34"/>
                    <a:pt x="59" y="32"/>
                  </a:cubicBezTo>
                  <a:cubicBezTo>
                    <a:pt x="59" y="30"/>
                    <a:pt x="60" y="23"/>
                    <a:pt x="58" y="18"/>
                  </a:cubicBezTo>
                  <a:cubicBezTo>
                    <a:pt x="56" y="16"/>
                    <a:pt x="52" y="13"/>
                    <a:pt x="44" y="12"/>
                  </a:cubicBezTo>
                  <a:cubicBezTo>
                    <a:pt x="38" y="12"/>
                    <a:pt x="32" y="14"/>
                    <a:pt x="29" y="16"/>
                  </a:cubicBezTo>
                  <a:cubicBezTo>
                    <a:pt x="26" y="20"/>
                    <a:pt x="26" y="27"/>
                    <a:pt x="26" y="31"/>
                  </a:cubicBezTo>
                  <a:cubicBezTo>
                    <a:pt x="25" y="33"/>
                    <a:pt x="25" y="36"/>
                    <a:pt x="27" y="38"/>
                  </a:cubicBezTo>
                  <a:cubicBezTo>
                    <a:pt x="28" y="45"/>
                    <a:pt x="31" y="49"/>
                    <a:pt x="34" y="51"/>
                  </a:cubicBezTo>
                  <a:cubicBezTo>
                    <a:pt x="33" y="56"/>
                    <a:pt x="33" y="56"/>
                    <a:pt x="33" y="56"/>
                  </a:cubicBezTo>
                  <a:cubicBezTo>
                    <a:pt x="33" y="56"/>
                    <a:pt x="13" y="65"/>
                    <a:pt x="8" y="70"/>
                  </a:cubicBezTo>
                  <a:cubicBezTo>
                    <a:pt x="4" y="73"/>
                    <a:pt x="0" y="85"/>
                    <a:pt x="3" y="89"/>
                  </a:cubicBezTo>
                  <a:cubicBezTo>
                    <a:pt x="14" y="94"/>
                    <a:pt x="27" y="98"/>
                    <a:pt x="41" y="99"/>
                  </a:cubicBezTo>
                  <a:cubicBezTo>
                    <a:pt x="40" y="91"/>
                    <a:pt x="44" y="80"/>
                    <a:pt x="48" y="76"/>
                  </a:cubicBezTo>
                  <a:cubicBezTo>
                    <a:pt x="50" y="75"/>
                    <a:pt x="53" y="73"/>
                    <a:pt x="57" y="70"/>
                  </a:cubicBezTo>
                  <a:cubicBezTo>
                    <a:pt x="55" y="72"/>
                    <a:pt x="54" y="73"/>
                    <a:pt x="53" y="73"/>
                  </a:cubicBezTo>
                  <a:cubicBezTo>
                    <a:pt x="47" y="78"/>
                    <a:pt x="43" y="93"/>
                    <a:pt x="47" y="99"/>
                  </a:cubicBezTo>
                  <a:cubicBezTo>
                    <a:pt x="75" y="113"/>
                    <a:pt x="119" y="118"/>
                    <a:pt x="155" y="99"/>
                  </a:cubicBezTo>
                  <a:cubicBezTo>
                    <a:pt x="158" y="94"/>
                    <a:pt x="153" y="82"/>
                    <a:pt x="150" y="78"/>
                  </a:cubicBezTo>
                  <a:cubicBezTo>
                    <a:pt x="144" y="69"/>
                    <a:pt x="121" y="57"/>
                    <a:pt x="110" y="5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56" name="Freeform 35"/>
            <p:cNvSpPr/>
            <p:nvPr/>
          </p:nvSpPr>
          <p:spPr bwMode="auto">
            <a:xfrm>
              <a:off x="1536701" y="344489"/>
              <a:ext cx="141288" cy="174625"/>
            </a:xfrm>
            <a:custGeom>
              <a:gdLst>
                <a:gd fmla="*/ 62 w 70" name="T0"/>
                <a:gd fmla="*/ 57 h 86" name="T1"/>
                <a:gd fmla="*/ 37 w 70" name="T2"/>
                <a:gd fmla="*/ 44 h 86" name="T3"/>
                <a:gd fmla="*/ 36 w 70" name="T4"/>
                <a:gd fmla="*/ 39 h 86" name="T5"/>
                <a:gd fmla="*/ 43 w 70" name="T6"/>
                <a:gd fmla="*/ 26 h 86" name="T7"/>
                <a:gd fmla="*/ 44 w 70" name="T8"/>
                <a:gd fmla="*/ 19 h 86" name="T9"/>
                <a:gd fmla="*/ 41 w 70" name="T10"/>
                <a:gd fmla="*/ 4 h 86" name="T11"/>
                <a:gd fmla="*/ 26 w 70" name="T12"/>
                <a:gd fmla="*/ 0 h 86" name="T13"/>
                <a:gd fmla="*/ 12 w 70" name="T14"/>
                <a:gd fmla="*/ 6 h 86" name="T15"/>
                <a:gd fmla="*/ 11 w 70" name="T16"/>
                <a:gd fmla="*/ 20 h 86" name="T17"/>
                <a:gd fmla="*/ 12 w 70" name="T18"/>
                <a:gd fmla="*/ 26 h 86" name="T19"/>
                <a:gd fmla="*/ 19 w 70" name="T20"/>
                <a:gd fmla="*/ 40 h 86" name="T21"/>
                <a:gd fmla="*/ 18 w 70" name="T22"/>
                <a:gd fmla="*/ 44 h 86" name="T23"/>
                <a:gd fmla="*/ 0 w 70" name="T24"/>
                <a:gd fmla="*/ 52 h 86" name="T25"/>
                <a:gd fmla="*/ 22 w 70" name="T26"/>
                <a:gd fmla="*/ 64 h 86" name="T27"/>
                <a:gd fmla="*/ 29 w 70" name="T28"/>
                <a:gd fmla="*/ 86 h 86" name="T29"/>
                <a:gd fmla="*/ 67 w 70" name="T30"/>
                <a:gd fmla="*/ 77 h 86" name="T31"/>
                <a:gd fmla="*/ 62 w 70" name="T32"/>
                <a:gd fmla="*/ 57 h 86"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86" w="70">
                  <a:moveTo>
                    <a:pt x="62" y="57"/>
                  </a:moveTo>
                  <a:cubicBezTo>
                    <a:pt x="57" y="53"/>
                    <a:pt x="37" y="44"/>
                    <a:pt x="37" y="44"/>
                  </a:cubicBezTo>
                  <a:cubicBezTo>
                    <a:pt x="36" y="39"/>
                    <a:pt x="36" y="39"/>
                    <a:pt x="36" y="39"/>
                  </a:cubicBezTo>
                  <a:cubicBezTo>
                    <a:pt x="39" y="37"/>
                    <a:pt x="42" y="33"/>
                    <a:pt x="43" y="26"/>
                  </a:cubicBezTo>
                  <a:cubicBezTo>
                    <a:pt x="45" y="24"/>
                    <a:pt x="45" y="21"/>
                    <a:pt x="44" y="19"/>
                  </a:cubicBezTo>
                  <a:cubicBezTo>
                    <a:pt x="44" y="15"/>
                    <a:pt x="44" y="8"/>
                    <a:pt x="41" y="4"/>
                  </a:cubicBezTo>
                  <a:cubicBezTo>
                    <a:pt x="39" y="2"/>
                    <a:pt x="32" y="0"/>
                    <a:pt x="26" y="0"/>
                  </a:cubicBezTo>
                  <a:cubicBezTo>
                    <a:pt x="18" y="0"/>
                    <a:pt x="14" y="4"/>
                    <a:pt x="12" y="6"/>
                  </a:cubicBezTo>
                  <a:cubicBezTo>
                    <a:pt x="10" y="11"/>
                    <a:pt x="11" y="18"/>
                    <a:pt x="11" y="20"/>
                  </a:cubicBezTo>
                  <a:cubicBezTo>
                    <a:pt x="11" y="22"/>
                    <a:pt x="11" y="25"/>
                    <a:pt x="12" y="26"/>
                  </a:cubicBezTo>
                  <a:cubicBezTo>
                    <a:pt x="13" y="34"/>
                    <a:pt x="16" y="37"/>
                    <a:pt x="19" y="40"/>
                  </a:cubicBezTo>
                  <a:cubicBezTo>
                    <a:pt x="18" y="44"/>
                    <a:pt x="18" y="44"/>
                    <a:pt x="18" y="44"/>
                  </a:cubicBezTo>
                  <a:cubicBezTo>
                    <a:pt x="18" y="44"/>
                    <a:pt x="9" y="47"/>
                    <a:pt x="0" y="52"/>
                  </a:cubicBezTo>
                  <a:cubicBezTo>
                    <a:pt x="8" y="56"/>
                    <a:pt x="18" y="61"/>
                    <a:pt x="22" y="64"/>
                  </a:cubicBezTo>
                  <a:cubicBezTo>
                    <a:pt x="26" y="68"/>
                    <a:pt x="30" y="79"/>
                    <a:pt x="29" y="86"/>
                  </a:cubicBezTo>
                  <a:cubicBezTo>
                    <a:pt x="43" y="86"/>
                    <a:pt x="56" y="82"/>
                    <a:pt x="67" y="77"/>
                  </a:cubicBezTo>
                  <a:cubicBezTo>
                    <a:pt x="70" y="73"/>
                    <a:pt x="66" y="61"/>
                    <a:pt x="62" y="5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sp>
        <p:nvSpPr>
          <p:cNvPr id="257" name="Freeform 173"/>
          <p:cNvSpPr/>
          <p:nvPr/>
        </p:nvSpPr>
        <p:spPr bwMode="auto">
          <a:xfrm>
            <a:off x="5856712" y="4209422"/>
            <a:ext cx="478576" cy="478576"/>
          </a:xfrm>
          <a:custGeom>
            <a:gdLst>
              <a:gd fmla="*/ 191 w 204" name="T0"/>
              <a:gd fmla="*/ 132 h 203" name="T1"/>
              <a:gd fmla="*/ 122 w 204" name="T2"/>
              <a:gd fmla="*/ 96 h 203" name="T3"/>
              <a:gd fmla="*/ 115 w 204" name="T4"/>
              <a:gd fmla="*/ 87 h 203" name="T5"/>
              <a:gd fmla="*/ 131 w 204" name="T6"/>
              <a:gd fmla="*/ 57 h 203" name="T7"/>
              <a:gd fmla="*/ 132 w 204" name="T8"/>
              <a:gd fmla="*/ 56 h 203" name="T9"/>
              <a:gd fmla="*/ 134 w 204" name="T10"/>
              <a:gd fmla="*/ 41 h 203" name="T11"/>
              <a:gd fmla="*/ 134 w 204" name="T12"/>
              <a:gd fmla="*/ 32 h 203" name="T13"/>
              <a:gd fmla="*/ 109 w 204" name="T14"/>
              <a:gd fmla="*/ 4 h 203" name="T15"/>
              <a:gd fmla="*/ 80 w 204" name="T16"/>
              <a:gd fmla="*/ 7 h 203" name="T17"/>
              <a:gd fmla="*/ 65 w 204" name="T18"/>
              <a:gd fmla="*/ 23 h 203" name="T19"/>
              <a:gd fmla="*/ 61 w 204" name="T20"/>
              <a:gd fmla="*/ 39 h 203" name="T21"/>
              <a:gd fmla="*/ 63 w 204" name="T22"/>
              <a:gd fmla="*/ 54 h 203" name="T23"/>
              <a:gd fmla="*/ 65 w 204" name="T24"/>
              <a:gd fmla="*/ 55 h 203" name="T25"/>
              <a:gd fmla="*/ 81 w 204" name="T26"/>
              <a:gd fmla="*/ 88 h 203" name="T27"/>
              <a:gd fmla="*/ 76 w 204" name="T28"/>
              <a:gd fmla="*/ 95 h 203" name="T29"/>
              <a:gd fmla="*/ 47 w 204" name="T30"/>
              <a:gd fmla="*/ 108 h 203" name="T31"/>
              <a:gd fmla="*/ 19 w 204" name="T32"/>
              <a:gd fmla="*/ 124 h 203" name="T33"/>
              <a:gd fmla="*/ 8 w 204" name="T34"/>
              <a:gd fmla="*/ 170 h 203" name="T35"/>
              <a:gd fmla="*/ 200 w 204" name="T36"/>
              <a:gd fmla="*/ 169 h 203" name="T37"/>
              <a:gd fmla="*/ 191 w 204" name="T38"/>
              <a:gd fmla="*/ 132 h 203"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03" w="204">
                <a:moveTo>
                  <a:pt x="191" y="132"/>
                </a:moveTo>
                <a:cubicBezTo>
                  <a:pt x="181" y="115"/>
                  <a:pt x="126" y="97"/>
                  <a:pt x="122" y="96"/>
                </a:cubicBezTo>
                <a:cubicBezTo>
                  <a:pt x="121" y="96"/>
                  <a:pt x="110" y="93"/>
                  <a:pt x="115" y="87"/>
                </a:cubicBezTo>
                <a:cubicBezTo>
                  <a:pt x="124" y="79"/>
                  <a:pt x="130" y="67"/>
                  <a:pt x="131" y="57"/>
                </a:cubicBezTo>
                <a:cubicBezTo>
                  <a:pt x="131" y="56"/>
                  <a:pt x="132" y="56"/>
                  <a:pt x="132" y="56"/>
                </a:cubicBezTo>
                <a:cubicBezTo>
                  <a:pt x="132" y="56"/>
                  <a:pt x="134" y="50"/>
                  <a:pt x="134" y="41"/>
                </a:cubicBezTo>
                <a:cubicBezTo>
                  <a:pt x="134" y="38"/>
                  <a:pt x="134" y="35"/>
                  <a:pt x="134" y="32"/>
                </a:cubicBezTo>
                <a:cubicBezTo>
                  <a:pt x="134" y="32"/>
                  <a:pt x="130" y="8"/>
                  <a:pt x="109" y="4"/>
                </a:cubicBezTo>
                <a:cubicBezTo>
                  <a:pt x="109" y="4"/>
                  <a:pt x="91" y="0"/>
                  <a:pt x="80" y="7"/>
                </a:cubicBezTo>
                <a:cubicBezTo>
                  <a:pt x="67" y="12"/>
                  <a:pt x="65" y="23"/>
                  <a:pt x="65" y="23"/>
                </a:cubicBezTo>
                <a:cubicBezTo>
                  <a:pt x="61" y="28"/>
                  <a:pt x="61" y="34"/>
                  <a:pt x="61" y="39"/>
                </a:cubicBezTo>
                <a:cubicBezTo>
                  <a:pt x="61" y="47"/>
                  <a:pt x="63" y="54"/>
                  <a:pt x="63" y="54"/>
                </a:cubicBezTo>
                <a:cubicBezTo>
                  <a:pt x="64" y="54"/>
                  <a:pt x="64" y="54"/>
                  <a:pt x="65" y="55"/>
                </a:cubicBezTo>
                <a:cubicBezTo>
                  <a:pt x="65" y="67"/>
                  <a:pt x="72" y="80"/>
                  <a:pt x="81" y="88"/>
                </a:cubicBezTo>
                <a:cubicBezTo>
                  <a:pt x="83" y="89"/>
                  <a:pt x="81" y="93"/>
                  <a:pt x="76" y="95"/>
                </a:cubicBezTo>
                <a:cubicBezTo>
                  <a:pt x="71" y="97"/>
                  <a:pt x="59" y="102"/>
                  <a:pt x="47" y="108"/>
                </a:cubicBezTo>
                <a:cubicBezTo>
                  <a:pt x="35" y="114"/>
                  <a:pt x="23" y="120"/>
                  <a:pt x="19" y="124"/>
                </a:cubicBezTo>
                <a:cubicBezTo>
                  <a:pt x="9" y="133"/>
                  <a:pt x="0" y="159"/>
                  <a:pt x="8" y="170"/>
                </a:cubicBezTo>
                <a:cubicBezTo>
                  <a:pt x="58" y="194"/>
                  <a:pt x="137" y="203"/>
                  <a:pt x="200" y="169"/>
                </a:cubicBezTo>
                <a:cubicBezTo>
                  <a:pt x="204" y="160"/>
                  <a:pt x="196" y="140"/>
                  <a:pt x="191" y="132"/>
                </a:cubicBez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lang="en-US"/>
          </a:p>
        </p:txBody>
      </p:sp>
      <p:grpSp>
        <p:nvGrpSpPr>
          <p:cNvPr id="258" name="组合 257"/>
          <p:cNvGrpSpPr/>
          <p:nvPr/>
        </p:nvGrpSpPr>
        <p:grpSpPr>
          <a:xfrm>
            <a:off x="5900711" y="5168984"/>
            <a:ext cx="390579" cy="587507"/>
            <a:chOff x="3186363" y="1296964"/>
            <a:chExt cx="150616" cy="226556"/>
          </a:xfrm>
          <a:solidFill>
            <a:schemeClr val="bg1"/>
          </a:solidFill>
        </p:grpSpPr>
        <p:sp>
          <p:nvSpPr>
            <p:cNvPr id="259" name="Oval 400"/>
            <p:cNvSpPr>
              <a:spLocks noChangeArrowheads="1"/>
            </p:cNvSpPr>
            <p:nvPr/>
          </p:nvSpPr>
          <p:spPr bwMode="auto">
            <a:xfrm>
              <a:off x="3239522" y="1296964"/>
              <a:ext cx="48096" cy="53159"/>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60" name="Freeform 401"/>
            <p:cNvSpPr/>
            <p:nvPr/>
          </p:nvSpPr>
          <p:spPr bwMode="auto">
            <a:xfrm>
              <a:off x="3186363" y="1353919"/>
              <a:ext cx="150616" cy="169601"/>
            </a:xfrm>
            <a:custGeom>
              <a:gdLst>
                <a:gd fmla="*/ 61 w 94" name="T0"/>
                <a:gd fmla="*/ 1 h 106" name="T1"/>
                <a:gd fmla="*/ 58 w 94" name="T2"/>
                <a:gd fmla="*/ 0 h 106" name="T3"/>
                <a:gd fmla="*/ 37 w 94" name="T4"/>
                <a:gd fmla="*/ 0 h 106" name="T5"/>
                <a:gd fmla="*/ 33 w 94" name="T6"/>
                <a:gd fmla="*/ 1 h 106" name="T7"/>
                <a:gd fmla="*/ 0 w 94" name="T8"/>
                <a:gd fmla="*/ 33 h 106" name="T9"/>
                <a:gd fmla="*/ 7 w 94" name="T10"/>
                <a:gd fmla="*/ 41 h 106" name="T11"/>
                <a:gd fmla="*/ 28 w 94" name="T12"/>
                <a:gd fmla="*/ 20 h 106" name="T13"/>
                <a:gd fmla="*/ 28 w 94" name="T14"/>
                <a:gd fmla="*/ 50 h 106" name="T15"/>
                <a:gd fmla="*/ 32 w 94" name="T16"/>
                <a:gd fmla="*/ 57 h 106" name="T17"/>
                <a:gd fmla="*/ 32 w 94" name="T18"/>
                <a:gd fmla="*/ 98 h 106" name="T19"/>
                <a:gd fmla="*/ 39 w 94" name="T20"/>
                <a:gd fmla="*/ 106 h 106" name="T21"/>
                <a:gd fmla="*/ 46 w 94" name="T22"/>
                <a:gd fmla="*/ 98 h 106" name="T23"/>
                <a:gd fmla="*/ 46 w 94" name="T24"/>
                <a:gd fmla="*/ 59 h 106" name="T25"/>
                <a:gd fmla="*/ 49 w 94" name="T26"/>
                <a:gd fmla="*/ 59 h 106" name="T27"/>
                <a:gd fmla="*/ 49 w 94" name="T28"/>
                <a:gd fmla="*/ 98 h 106" name="T29"/>
                <a:gd fmla="*/ 56 w 94" name="T30"/>
                <a:gd fmla="*/ 106 h 106" name="T31"/>
                <a:gd fmla="*/ 63 w 94" name="T32"/>
                <a:gd fmla="*/ 98 h 106" name="T33"/>
                <a:gd fmla="*/ 63 w 94" name="T34"/>
                <a:gd fmla="*/ 57 h 106" name="T35"/>
                <a:gd fmla="*/ 67 w 94" name="T36"/>
                <a:gd fmla="*/ 50 h 106" name="T37"/>
                <a:gd fmla="*/ 67 w 94" name="T38"/>
                <a:gd fmla="*/ 21 h 106" name="T39"/>
                <a:gd fmla="*/ 87 w 94" name="T40"/>
                <a:gd fmla="*/ 40 h 106" name="T41"/>
                <a:gd fmla="*/ 94 w 94" name="T42"/>
                <a:gd fmla="*/ 32 h 106" name="T43"/>
                <a:gd fmla="*/ 61 w 94" name="T44"/>
                <a:gd fmla="*/ 1 h 106"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05" w="94">
                  <a:moveTo>
                    <a:pt x="61" y="1"/>
                  </a:moveTo>
                  <a:cubicBezTo>
                    <a:pt x="61" y="1"/>
                    <a:pt x="60" y="0"/>
                    <a:pt x="58" y="0"/>
                  </a:cubicBezTo>
                  <a:cubicBezTo>
                    <a:pt x="37" y="0"/>
                    <a:pt x="37" y="0"/>
                    <a:pt x="37" y="0"/>
                  </a:cubicBezTo>
                  <a:cubicBezTo>
                    <a:pt x="34" y="0"/>
                    <a:pt x="33" y="1"/>
                    <a:pt x="33" y="1"/>
                  </a:cubicBezTo>
                  <a:cubicBezTo>
                    <a:pt x="32" y="2"/>
                    <a:pt x="0" y="33"/>
                    <a:pt x="0" y="33"/>
                  </a:cubicBezTo>
                  <a:cubicBezTo>
                    <a:pt x="7" y="41"/>
                    <a:pt x="7" y="41"/>
                    <a:pt x="7" y="41"/>
                  </a:cubicBezTo>
                  <a:cubicBezTo>
                    <a:pt x="28" y="20"/>
                    <a:pt x="28" y="20"/>
                    <a:pt x="28" y="20"/>
                  </a:cubicBezTo>
                  <a:cubicBezTo>
                    <a:pt x="28" y="50"/>
                    <a:pt x="28" y="50"/>
                    <a:pt x="28" y="50"/>
                  </a:cubicBezTo>
                  <a:cubicBezTo>
                    <a:pt x="28" y="53"/>
                    <a:pt x="30" y="55"/>
                    <a:pt x="32" y="57"/>
                  </a:cubicBezTo>
                  <a:cubicBezTo>
                    <a:pt x="32" y="98"/>
                    <a:pt x="32" y="98"/>
                    <a:pt x="32" y="98"/>
                  </a:cubicBezTo>
                  <a:cubicBezTo>
                    <a:pt x="32" y="103"/>
                    <a:pt x="35" y="106"/>
                    <a:pt x="39" y="106"/>
                  </a:cubicBezTo>
                  <a:cubicBezTo>
                    <a:pt x="43" y="106"/>
                    <a:pt x="46" y="103"/>
                    <a:pt x="46" y="98"/>
                  </a:cubicBezTo>
                  <a:cubicBezTo>
                    <a:pt x="46" y="59"/>
                    <a:pt x="46" y="59"/>
                    <a:pt x="46" y="59"/>
                  </a:cubicBezTo>
                  <a:cubicBezTo>
                    <a:pt x="49" y="59"/>
                    <a:pt x="49" y="59"/>
                    <a:pt x="49" y="59"/>
                  </a:cubicBezTo>
                  <a:cubicBezTo>
                    <a:pt x="49" y="98"/>
                    <a:pt x="49" y="98"/>
                    <a:pt x="49" y="98"/>
                  </a:cubicBezTo>
                  <a:cubicBezTo>
                    <a:pt x="49" y="103"/>
                    <a:pt x="52" y="106"/>
                    <a:pt x="56" y="106"/>
                  </a:cubicBezTo>
                  <a:cubicBezTo>
                    <a:pt x="60" y="106"/>
                    <a:pt x="63" y="103"/>
                    <a:pt x="63" y="98"/>
                  </a:cubicBezTo>
                  <a:cubicBezTo>
                    <a:pt x="63" y="57"/>
                    <a:pt x="63" y="57"/>
                    <a:pt x="63" y="57"/>
                  </a:cubicBezTo>
                  <a:cubicBezTo>
                    <a:pt x="65" y="55"/>
                    <a:pt x="67" y="53"/>
                    <a:pt x="67" y="50"/>
                  </a:cubicBezTo>
                  <a:cubicBezTo>
                    <a:pt x="67" y="21"/>
                    <a:pt x="67" y="21"/>
                    <a:pt x="67" y="21"/>
                  </a:cubicBezTo>
                  <a:cubicBezTo>
                    <a:pt x="87" y="40"/>
                    <a:pt x="87" y="40"/>
                    <a:pt x="87" y="40"/>
                  </a:cubicBezTo>
                  <a:cubicBezTo>
                    <a:pt x="94" y="32"/>
                    <a:pt x="94" y="32"/>
                    <a:pt x="94" y="32"/>
                  </a:cubicBezTo>
                  <a:cubicBezTo>
                    <a:pt x="94" y="32"/>
                    <a:pt x="63" y="1"/>
                    <a:pt x="61"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sp>
        <p:nvSpPr>
          <p:cNvPr id="261" name="矩形 260"/>
          <p:cNvSpPr/>
          <p:nvPr/>
        </p:nvSpPr>
        <p:spPr>
          <a:xfrm>
            <a:off x="2702706" y="2133503"/>
            <a:ext cx="2344057" cy="963168"/>
          </a:xfrm>
          <a:prstGeom prst="rect">
            <a:avLst/>
          </a:prstGeom>
        </p:spPr>
        <p:txBody>
          <a:bodyPr wrap="square">
            <a:spAutoFit/>
          </a:bodyPr>
          <a:lstStyle/>
          <a:p>
            <a:pPr>
              <a:lnSpc>
                <a:spcPct val="130000"/>
              </a:lnSpc>
              <a:spcBef>
                <a:spcPts val="600"/>
              </a:spcBef>
            </a:pPr>
            <a:r>
              <a:rPr altLang="zh-CN" lang="en-US" sz="1100">
                <a:solidFill>
                  <a:schemeClr val="tx1">
                    <a:lumMod val="85000"/>
                    <a:lumOff val="15000"/>
                  </a:schemeClr>
                </a:solidFill>
              </a:rPr>
              <a:t>consectetur adipisicing elit, sed eiusmod tempor incididunt ut labore et dolore magna aliqua.  enim ad minim veniam.</a:t>
            </a:r>
          </a:p>
        </p:txBody>
      </p:sp>
      <p:sp>
        <p:nvSpPr>
          <p:cNvPr id="262" name="矩形 261"/>
          <p:cNvSpPr/>
          <p:nvPr/>
        </p:nvSpPr>
        <p:spPr>
          <a:xfrm>
            <a:off x="2702706" y="1652373"/>
            <a:ext cx="2344057" cy="396240"/>
          </a:xfrm>
          <a:prstGeom prst="rect">
            <a:avLst/>
          </a:prstGeom>
        </p:spPr>
        <p:txBody>
          <a:bodyPr wrap="square">
            <a:spAutoFit/>
          </a:bodyPr>
          <a:lstStyle/>
          <a:p>
            <a:pPr>
              <a:spcBef>
                <a:spcPts val="600"/>
              </a:spcBef>
            </a:pPr>
            <a:r>
              <a:rPr altLang="zh-CN" b="1" lang="en-US" sz="2000">
                <a:solidFill>
                  <a:schemeClr val="tx1">
                    <a:lumMod val="85000"/>
                    <a:lumOff val="15000"/>
                  </a:schemeClr>
                </a:solidFill>
              </a:rPr>
              <a:t>KEY WORD</a:t>
            </a:r>
          </a:p>
        </p:txBody>
      </p:sp>
      <p:sp>
        <p:nvSpPr>
          <p:cNvPr id="263" name="矩形 262"/>
          <p:cNvSpPr/>
          <p:nvPr/>
        </p:nvSpPr>
        <p:spPr>
          <a:xfrm>
            <a:off x="1919977" y="4266190"/>
            <a:ext cx="2344057" cy="963168"/>
          </a:xfrm>
          <a:prstGeom prst="rect">
            <a:avLst/>
          </a:prstGeom>
        </p:spPr>
        <p:txBody>
          <a:bodyPr wrap="square">
            <a:spAutoFit/>
          </a:bodyPr>
          <a:lstStyle/>
          <a:p>
            <a:pPr>
              <a:lnSpc>
                <a:spcPct val="130000"/>
              </a:lnSpc>
              <a:spcBef>
                <a:spcPts val="600"/>
              </a:spcBef>
            </a:pPr>
            <a:r>
              <a:rPr altLang="zh-CN" lang="en-US" sz="1100">
                <a:solidFill>
                  <a:schemeClr val="tx1">
                    <a:lumMod val="85000"/>
                    <a:lumOff val="15000"/>
                  </a:schemeClr>
                </a:solidFill>
              </a:rPr>
              <a:t>consectetur adipisicing elit, sed eiusmod tempor incididunt ut labore et dolore magna aliqua.  enim ad minim veniam.</a:t>
            </a:r>
          </a:p>
        </p:txBody>
      </p:sp>
      <p:sp>
        <p:nvSpPr>
          <p:cNvPr id="264" name="矩形 263"/>
          <p:cNvSpPr/>
          <p:nvPr/>
        </p:nvSpPr>
        <p:spPr>
          <a:xfrm>
            <a:off x="1919977" y="3785060"/>
            <a:ext cx="2344057" cy="396240"/>
          </a:xfrm>
          <a:prstGeom prst="rect">
            <a:avLst/>
          </a:prstGeom>
        </p:spPr>
        <p:txBody>
          <a:bodyPr wrap="square">
            <a:spAutoFit/>
          </a:bodyPr>
          <a:lstStyle/>
          <a:p>
            <a:pPr>
              <a:spcBef>
                <a:spcPts val="600"/>
              </a:spcBef>
            </a:pPr>
            <a:r>
              <a:rPr altLang="zh-CN" b="1" lang="en-US" sz="2000">
                <a:solidFill>
                  <a:schemeClr val="tx1">
                    <a:lumMod val="85000"/>
                    <a:lumOff val="15000"/>
                  </a:schemeClr>
                </a:solidFill>
              </a:rPr>
              <a:t>KEY WORD</a:t>
            </a:r>
          </a:p>
        </p:txBody>
      </p:sp>
      <p:sp>
        <p:nvSpPr>
          <p:cNvPr id="265" name="矩形 264"/>
          <p:cNvSpPr/>
          <p:nvPr/>
        </p:nvSpPr>
        <p:spPr>
          <a:xfrm>
            <a:off x="7591298" y="2979433"/>
            <a:ext cx="2344057" cy="963168"/>
          </a:xfrm>
          <a:prstGeom prst="rect">
            <a:avLst/>
          </a:prstGeom>
        </p:spPr>
        <p:txBody>
          <a:bodyPr wrap="square">
            <a:spAutoFit/>
          </a:bodyPr>
          <a:lstStyle/>
          <a:p>
            <a:pPr algn="r">
              <a:lnSpc>
                <a:spcPct val="130000"/>
              </a:lnSpc>
              <a:spcBef>
                <a:spcPts val="600"/>
              </a:spcBef>
            </a:pPr>
            <a:r>
              <a:rPr altLang="zh-CN" lang="en-US" sz="1100">
                <a:solidFill>
                  <a:schemeClr val="tx1">
                    <a:lumMod val="85000"/>
                    <a:lumOff val="15000"/>
                  </a:schemeClr>
                </a:solidFill>
              </a:rPr>
              <a:t>consectetur adipisicing elit, sed eiusmod tempor incididunt ut labore et dolore magna aliqua.  enim ad minim veniam.</a:t>
            </a:r>
          </a:p>
        </p:txBody>
      </p:sp>
      <p:sp>
        <p:nvSpPr>
          <p:cNvPr id="266" name="矩形 265"/>
          <p:cNvSpPr/>
          <p:nvPr/>
        </p:nvSpPr>
        <p:spPr>
          <a:xfrm>
            <a:off x="7591298" y="2498303"/>
            <a:ext cx="2344057" cy="396240"/>
          </a:xfrm>
          <a:prstGeom prst="rect">
            <a:avLst/>
          </a:prstGeom>
        </p:spPr>
        <p:txBody>
          <a:bodyPr wrap="square">
            <a:spAutoFit/>
          </a:bodyPr>
          <a:lstStyle/>
          <a:p>
            <a:pPr algn="r">
              <a:spcBef>
                <a:spcPts val="600"/>
              </a:spcBef>
            </a:pPr>
            <a:r>
              <a:rPr altLang="zh-CN" b="1" lang="en-US" sz="2000">
                <a:solidFill>
                  <a:schemeClr val="tx1">
                    <a:lumMod val="85000"/>
                    <a:lumOff val="15000"/>
                  </a:schemeClr>
                </a:solidFill>
              </a:rPr>
              <a:t>KEY WORD</a:t>
            </a:r>
          </a:p>
        </p:txBody>
      </p:sp>
      <p:sp>
        <p:nvSpPr>
          <p:cNvPr id="267" name="矩形 266"/>
          <p:cNvSpPr/>
          <p:nvPr/>
        </p:nvSpPr>
        <p:spPr>
          <a:xfrm>
            <a:off x="8502364" y="5099761"/>
            <a:ext cx="2344057" cy="963168"/>
          </a:xfrm>
          <a:prstGeom prst="rect">
            <a:avLst/>
          </a:prstGeom>
        </p:spPr>
        <p:txBody>
          <a:bodyPr wrap="square">
            <a:spAutoFit/>
          </a:bodyPr>
          <a:lstStyle/>
          <a:p>
            <a:pPr algn="r">
              <a:lnSpc>
                <a:spcPct val="130000"/>
              </a:lnSpc>
              <a:spcBef>
                <a:spcPts val="600"/>
              </a:spcBef>
            </a:pPr>
            <a:r>
              <a:rPr altLang="zh-CN" lang="en-US" sz="1100">
                <a:solidFill>
                  <a:schemeClr val="tx1">
                    <a:lumMod val="85000"/>
                    <a:lumOff val="15000"/>
                  </a:schemeClr>
                </a:solidFill>
              </a:rPr>
              <a:t>consectetur adipisicing elit, sed eiusmod tempor incididunt ut labore et dolore magna aliqua.  enim ad minim veniam.</a:t>
            </a:r>
          </a:p>
        </p:txBody>
      </p:sp>
      <p:sp>
        <p:nvSpPr>
          <p:cNvPr id="268" name="矩形 267"/>
          <p:cNvSpPr/>
          <p:nvPr/>
        </p:nvSpPr>
        <p:spPr>
          <a:xfrm>
            <a:off x="8502364" y="4618631"/>
            <a:ext cx="2344057" cy="396240"/>
          </a:xfrm>
          <a:prstGeom prst="rect">
            <a:avLst/>
          </a:prstGeom>
        </p:spPr>
        <p:txBody>
          <a:bodyPr wrap="square">
            <a:spAutoFit/>
          </a:bodyPr>
          <a:lstStyle/>
          <a:p>
            <a:pPr algn="r">
              <a:spcBef>
                <a:spcPts val="600"/>
              </a:spcBef>
            </a:pPr>
            <a:r>
              <a:rPr altLang="zh-CN" b="1" lang="en-US" sz="2000">
                <a:solidFill>
                  <a:schemeClr val="tx1">
                    <a:lumMod val="85000"/>
                    <a:lumOff val="15000"/>
                  </a:schemeClr>
                </a:solidFill>
              </a:rPr>
              <a:t>KEY WORD</a:t>
            </a:r>
          </a:p>
        </p:txBody>
      </p:sp>
    </p:spTree>
    <p:extLst>
      <p:ext uri="{BB962C8B-B14F-4D97-AF65-F5344CB8AC3E}">
        <p14:creationId val="2799481500"/>
      </p:ext>
    </p:extLst>
  </p:cSld>
  <p:clrMapOvr>
    <a:masterClrMapping/>
  </p:clrMapOvr>
  <p:transition spd="slow">
    <p:push dir="u"/>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矩形 4"/>
          <p:cNvSpPr/>
          <p:nvPr/>
        </p:nvSpPr>
        <p:spPr>
          <a:xfrm>
            <a:off x="4105816" y="402151"/>
            <a:ext cx="3980367" cy="579120"/>
          </a:xfrm>
          <a:prstGeom prst="rect">
            <a:avLst/>
          </a:prstGeom>
        </p:spPr>
        <p:txBody>
          <a:bodyPr wrap="square">
            <a:spAutoFit/>
          </a:bodyPr>
          <a:lstStyle/>
          <a:p>
            <a:pPr algn="ctr">
              <a:spcBef>
                <a:spcPts val="600"/>
              </a:spcBef>
            </a:pPr>
            <a:r>
              <a:rPr altLang="zh-CN" lang="en-US" sz="3200">
                <a:solidFill>
                  <a:srgbClr val="2E72F1"/>
                </a:solidFill>
                <a:latin charset="0" panose="020b0502040204020203" pitchFamily="34" typeface="Segoe UI Light 8"/>
                <a:cs charset="0" panose="020b0502040204020203" pitchFamily="34" typeface="Segoe UI Light 8"/>
              </a:rPr>
              <a:t>Smile PowerPoint</a:t>
            </a:r>
          </a:p>
        </p:txBody>
      </p:sp>
      <p:sp>
        <p:nvSpPr>
          <p:cNvPr id="23" name="椭圆 68"/>
          <p:cNvSpPr/>
          <p:nvPr/>
        </p:nvSpPr>
        <p:spPr>
          <a:xfrm>
            <a:off x="5883567" y="3741083"/>
            <a:ext cx="1592104" cy="1574927"/>
          </a:xfrm>
          <a:custGeom>
            <a:rect b="b" l="l" r="r" t="t"/>
            <a:pathLst>
              <a:path h="1386644" w="1401767">
                <a:moveTo>
                  <a:pt x="233035" y="0"/>
                </a:moveTo>
                <a:lnTo>
                  <a:pt x="640881" y="0"/>
                </a:lnTo>
                <a:cubicBezTo>
                  <a:pt x="633096" y="19935"/>
                  <a:pt x="629318" y="41634"/>
                  <a:pt x="629318" y="64216"/>
                </a:cubicBezTo>
                <a:cubicBezTo>
                  <a:pt x="629318" y="173647"/>
                  <a:pt x="718028" y="262357"/>
                  <a:pt x="827459" y="262357"/>
                </a:cubicBezTo>
                <a:cubicBezTo>
                  <a:pt x="936890" y="262357"/>
                  <a:pt x="1025600" y="173647"/>
                  <a:pt x="1025600" y="64216"/>
                </a:cubicBezTo>
                <a:cubicBezTo>
                  <a:pt x="1025600" y="41634"/>
                  <a:pt x="1021823" y="19935"/>
                  <a:pt x="1014038" y="0"/>
                </a:cubicBezTo>
                <a:lnTo>
                  <a:pt x="1401767" y="0"/>
                </a:lnTo>
                <a:lnTo>
                  <a:pt x="1401767" y="1168732"/>
                </a:lnTo>
                <a:lnTo>
                  <a:pt x="956993" y="1168732"/>
                </a:lnTo>
                <a:cubicBezTo>
                  <a:pt x="968847" y="1188427"/>
                  <a:pt x="974696" y="1211557"/>
                  <a:pt x="974696" y="1236054"/>
                </a:cubicBezTo>
                <a:cubicBezTo>
                  <a:pt x="974696" y="1319223"/>
                  <a:pt x="907275" y="1386644"/>
                  <a:pt x="824106" y="1386644"/>
                </a:cubicBezTo>
                <a:cubicBezTo>
                  <a:pt x="740937" y="1386644"/>
                  <a:pt x="673516" y="1319223"/>
                  <a:pt x="673516" y="1236054"/>
                </a:cubicBezTo>
                <a:cubicBezTo>
                  <a:pt x="673516" y="1211557"/>
                  <a:pt x="679365" y="1188427"/>
                  <a:pt x="691220" y="1168732"/>
                </a:cubicBezTo>
                <a:lnTo>
                  <a:pt x="233035" y="1168732"/>
                </a:lnTo>
                <a:lnTo>
                  <a:pt x="233035" y="733499"/>
                </a:lnTo>
                <a:cubicBezTo>
                  <a:pt x="212516" y="743855"/>
                  <a:pt x="189291" y="749187"/>
                  <a:pt x="164821" y="749187"/>
                </a:cubicBezTo>
                <a:cubicBezTo>
                  <a:pt x="73793" y="749187"/>
                  <a:pt x="0" y="675395"/>
                  <a:pt x="0" y="584366"/>
                </a:cubicBezTo>
                <a:cubicBezTo>
                  <a:pt x="0" y="493338"/>
                  <a:pt x="73793" y="419545"/>
                  <a:pt x="164821" y="419545"/>
                </a:cubicBezTo>
                <a:cubicBezTo>
                  <a:pt x="189291" y="419545"/>
                  <a:pt x="212516" y="424878"/>
                  <a:pt x="233035" y="435233"/>
                </a:cubicBezTo>
                <a:close/>
              </a:path>
            </a:pathLst>
          </a:custGeom>
          <a:solidFill>
            <a:srgbClr val="0E5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矩形 65"/>
          <p:cNvSpPr/>
          <p:nvPr/>
        </p:nvSpPr>
        <p:spPr>
          <a:xfrm>
            <a:off x="4509981" y="3486862"/>
            <a:ext cx="1597327" cy="1581647"/>
          </a:xfrm>
          <a:custGeom>
            <a:rect b="b" l="l" r="r" t="t"/>
            <a:pathLst>
              <a:path h="1392560" w="1406366">
                <a:moveTo>
                  <a:pt x="822000" y="0"/>
                </a:moveTo>
                <a:cubicBezTo>
                  <a:pt x="913029" y="0"/>
                  <a:pt x="986821" y="73793"/>
                  <a:pt x="986821" y="164821"/>
                </a:cubicBezTo>
                <a:cubicBezTo>
                  <a:pt x="986821" y="185675"/>
                  <a:pt x="982948" y="205623"/>
                  <a:pt x="975467" y="223828"/>
                </a:cubicBezTo>
                <a:lnTo>
                  <a:pt x="1406366" y="223828"/>
                </a:lnTo>
                <a:lnTo>
                  <a:pt x="1406366" y="633859"/>
                </a:lnTo>
                <a:cubicBezTo>
                  <a:pt x="1386081" y="625588"/>
                  <a:pt x="1363875" y="621361"/>
                  <a:pt x="1340681" y="621361"/>
                </a:cubicBezTo>
                <a:cubicBezTo>
                  <a:pt x="1237497" y="621361"/>
                  <a:pt x="1153848" y="705009"/>
                  <a:pt x="1153848" y="808194"/>
                </a:cubicBezTo>
                <a:cubicBezTo>
                  <a:pt x="1153848" y="911379"/>
                  <a:pt x="1237497" y="995027"/>
                  <a:pt x="1340681" y="995027"/>
                </a:cubicBezTo>
                <a:cubicBezTo>
                  <a:pt x="1363875" y="995027"/>
                  <a:pt x="1386081" y="990802"/>
                  <a:pt x="1406366" y="982530"/>
                </a:cubicBezTo>
                <a:lnTo>
                  <a:pt x="1406366" y="1392560"/>
                </a:lnTo>
                <a:lnTo>
                  <a:pt x="237634" y="1392560"/>
                </a:lnTo>
                <a:lnTo>
                  <a:pt x="237634" y="927784"/>
                </a:lnTo>
                <a:cubicBezTo>
                  <a:pt x="214351" y="948086"/>
                  <a:pt x="183720" y="958784"/>
                  <a:pt x="150590" y="958784"/>
                </a:cubicBezTo>
                <a:cubicBezTo>
                  <a:pt x="67421" y="958784"/>
                  <a:pt x="0" y="891363"/>
                  <a:pt x="0" y="808194"/>
                </a:cubicBezTo>
                <a:cubicBezTo>
                  <a:pt x="0" y="725025"/>
                  <a:pt x="67421" y="657604"/>
                  <a:pt x="150590" y="657604"/>
                </a:cubicBezTo>
                <a:cubicBezTo>
                  <a:pt x="183720" y="657604"/>
                  <a:pt x="214351" y="668302"/>
                  <a:pt x="237634" y="688604"/>
                </a:cubicBezTo>
                <a:lnTo>
                  <a:pt x="237634" y="223828"/>
                </a:lnTo>
                <a:lnTo>
                  <a:pt x="668533" y="223828"/>
                </a:lnTo>
                <a:cubicBezTo>
                  <a:pt x="661052" y="205623"/>
                  <a:pt x="657179" y="185675"/>
                  <a:pt x="657179" y="164821"/>
                </a:cubicBezTo>
                <a:cubicBezTo>
                  <a:pt x="657179" y="73793"/>
                  <a:pt x="730972" y="0"/>
                  <a:pt x="822000" y="0"/>
                </a:cubicBezTo>
                <a:close/>
              </a:path>
            </a:pathLst>
          </a:cu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椭圆 75"/>
          <p:cNvSpPr/>
          <p:nvPr/>
        </p:nvSpPr>
        <p:spPr>
          <a:xfrm>
            <a:off x="4779882" y="2067481"/>
            <a:ext cx="1619243" cy="1628609"/>
          </a:xfrm>
          <a:custGeom>
            <a:rect b="b" l="l" r="r" t="t"/>
            <a:pathLst>
              <a:path h="1433908" w="1425662">
                <a:moveTo>
                  <a:pt x="584366" y="0"/>
                </a:moveTo>
                <a:cubicBezTo>
                  <a:pt x="667535" y="0"/>
                  <a:pt x="734956" y="67421"/>
                  <a:pt x="734956" y="150590"/>
                </a:cubicBezTo>
                <a:cubicBezTo>
                  <a:pt x="734956" y="197370"/>
                  <a:pt x="713626" y="239167"/>
                  <a:pt x="678832" y="265176"/>
                </a:cubicBezTo>
                <a:lnTo>
                  <a:pt x="1168733" y="265176"/>
                </a:lnTo>
                <a:lnTo>
                  <a:pt x="1168733" y="716520"/>
                </a:lnTo>
                <a:cubicBezTo>
                  <a:pt x="1193634" y="695548"/>
                  <a:pt x="1225973" y="684721"/>
                  <a:pt x="1260841" y="684721"/>
                </a:cubicBezTo>
                <a:cubicBezTo>
                  <a:pt x="1351870" y="684721"/>
                  <a:pt x="1425662" y="758513"/>
                  <a:pt x="1425662" y="849542"/>
                </a:cubicBezTo>
                <a:cubicBezTo>
                  <a:pt x="1425662" y="940571"/>
                  <a:pt x="1351870" y="1014363"/>
                  <a:pt x="1260841" y="1014363"/>
                </a:cubicBezTo>
                <a:cubicBezTo>
                  <a:pt x="1225973" y="1014363"/>
                  <a:pt x="1193634" y="1003536"/>
                  <a:pt x="1168733" y="982566"/>
                </a:cubicBezTo>
                <a:lnTo>
                  <a:pt x="1168733" y="1433908"/>
                </a:lnTo>
                <a:lnTo>
                  <a:pt x="765724" y="1433908"/>
                </a:lnTo>
                <a:cubicBezTo>
                  <a:pt x="770905" y="1418114"/>
                  <a:pt x="773249" y="1401256"/>
                  <a:pt x="773249" y="1383851"/>
                </a:cubicBezTo>
                <a:cubicBezTo>
                  <a:pt x="773249" y="1279093"/>
                  <a:pt x="688325" y="1194168"/>
                  <a:pt x="583566" y="1194168"/>
                </a:cubicBezTo>
                <a:cubicBezTo>
                  <a:pt x="478807" y="1194168"/>
                  <a:pt x="393882" y="1279093"/>
                  <a:pt x="393882" y="1383851"/>
                </a:cubicBezTo>
                <a:cubicBezTo>
                  <a:pt x="393882" y="1401256"/>
                  <a:pt x="396227" y="1418114"/>
                  <a:pt x="401408" y="1433908"/>
                </a:cubicBezTo>
                <a:lnTo>
                  <a:pt x="0" y="1433908"/>
                </a:lnTo>
                <a:lnTo>
                  <a:pt x="0" y="265176"/>
                </a:lnTo>
                <a:lnTo>
                  <a:pt x="489901" y="265176"/>
                </a:lnTo>
                <a:cubicBezTo>
                  <a:pt x="455106" y="239167"/>
                  <a:pt x="433776" y="197370"/>
                  <a:pt x="433776" y="150590"/>
                </a:cubicBezTo>
                <a:cubicBezTo>
                  <a:pt x="433776" y="67421"/>
                  <a:pt x="501197" y="0"/>
                  <a:pt x="584366" y="0"/>
                </a:cubicBezTo>
                <a:close/>
              </a:path>
            </a:pathLst>
          </a:custGeom>
          <a:solidFill>
            <a:srgbClr val="0E5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椭圆 76"/>
          <p:cNvSpPr/>
          <p:nvPr/>
        </p:nvSpPr>
        <p:spPr>
          <a:xfrm>
            <a:off x="6155860" y="2368664"/>
            <a:ext cx="1572783" cy="1599719"/>
          </a:xfrm>
          <a:custGeom>
            <a:rect b="b" l="l" r="r" t="t"/>
            <a:pathLst>
              <a:path h="1408472" w="1384756">
                <a:moveTo>
                  <a:pt x="0" y="0"/>
                </a:moveTo>
                <a:lnTo>
                  <a:pt x="1168732" y="0"/>
                </a:lnTo>
                <a:lnTo>
                  <a:pt x="1168732" y="450207"/>
                </a:lnTo>
                <a:cubicBezTo>
                  <a:pt x="1188073" y="439244"/>
                  <a:pt x="1210481" y="433776"/>
                  <a:pt x="1234166" y="433776"/>
                </a:cubicBezTo>
                <a:cubicBezTo>
                  <a:pt x="1317335" y="433776"/>
                  <a:pt x="1384756" y="501197"/>
                  <a:pt x="1384756" y="584366"/>
                </a:cubicBezTo>
                <a:cubicBezTo>
                  <a:pt x="1384756" y="667535"/>
                  <a:pt x="1317335" y="734956"/>
                  <a:pt x="1234166" y="734956"/>
                </a:cubicBezTo>
                <a:cubicBezTo>
                  <a:pt x="1210481" y="734956"/>
                  <a:pt x="1188073" y="729488"/>
                  <a:pt x="1168732" y="718526"/>
                </a:cubicBezTo>
                <a:lnTo>
                  <a:pt x="1168732" y="1168732"/>
                </a:lnTo>
                <a:lnTo>
                  <a:pt x="728979" y="1168732"/>
                </a:lnTo>
                <a:cubicBezTo>
                  <a:pt x="742528" y="1190517"/>
                  <a:pt x="749187" y="1216306"/>
                  <a:pt x="749187" y="1243651"/>
                </a:cubicBezTo>
                <a:cubicBezTo>
                  <a:pt x="749187" y="1334680"/>
                  <a:pt x="675394" y="1408472"/>
                  <a:pt x="584366" y="1408472"/>
                </a:cubicBezTo>
                <a:cubicBezTo>
                  <a:pt x="493337" y="1408472"/>
                  <a:pt x="419545" y="1334680"/>
                  <a:pt x="419545" y="1243651"/>
                </a:cubicBezTo>
                <a:cubicBezTo>
                  <a:pt x="419545" y="1216306"/>
                  <a:pt x="426204" y="1190517"/>
                  <a:pt x="439754" y="1168732"/>
                </a:cubicBezTo>
                <a:lnTo>
                  <a:pt x="0" y="1168732"/>
                </a:lnTo>
                <a:lnTo>
                  <a:pt x="0" y="761099"/>
                </a:lnTo>
                <a:cubicBezTo>
                  <a:pt x="24839" y="773303"/>
                  <a:pt x="52809" y="779836"/>
                  <a:pt x="82305" y="779836"/>
                </a:cubicBezTo>
                <a:cubicBezTo>
                  <a:pt x="190260" y="779836"/>
                  <a:pt x="277774" y="692321"/>
                  <a:pt x="277774" y="584366"/>
                </a:cubicBezTo>
                <a:cubicBezTo>
                  <a:pt x="277774" y="476411"/>
                  <a:pt x="190260" y="388896"/>
                  <a:pt x="82305" y="388896"/>
                </a:cubicBezTo>
                <a:cubicBezTo>
                  <a:pt x="52809" y="388896"/>
                  <a:pt x="24839" y="395429"/>
                  <a:pt x="0" y="407633"/>
                </a:cubicBezTo>
                <a:close/>
              </a:path>
            </a:pathLst>
          </a:cu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矩形 44"/>
          <p:cNvSpPr/>
          <p:nvPr/>
        </p:nvSpPr>
        <p:spPr>
          <a:xfrm>
            <a:off x="1855889" y="2243814"/>
            <a:ext cx="2344057" cy="963168"/>
          </a:xfrm>
          <a:prstGeom prst="rect">
            <a:avLst/>
          </a:prstGeom>
        </p:spPr>
        <p:txBody>
          <a:bodyPr wrap="square">
            <a:spAutoFit/>
          </a:bodyPr>
          <a:lstStyle/>
          <a:p>
            <a:pPr>
              <a:lnSpc>
                <a:spcPct val="130000"/>
              </a:lnSpc>
              <a:spcBef>
                <a:spcPts val="600"/>
              </a:spcBef>
            </a:pPr>
            <a:r>
              <a:rPr altLang="zh-CN" lang="en-US" sz="1100">
                <a:solidFill>
                  <a:schemeClr val="tx1">
                    <a:lumMod val="85000"/>
                    <a:lumOff val="15000"/>
                  </a:schemeClr>
                </a:solidFill>
              </a:rPr>
              <a:t>consectetur adipisicing elit, sed eiusmod tempor incididunt ut labore et dolore magna aliqua.  enim ad minim veniam.</a:t>
            </a:r>
          </a:p>
        </p:txBody>
      </p:sp>
      <p:sp>
        <p:nvSpPr>
          <p:cNvPr id="46" name="矩形 45"/>
          <p:cNvSpPr/>
          <p:nvPr/>
        </p:nvSpPr>
        <p:spPr>
          <a:xfrm>
            <a:off x="1855889" y="1762684"/>
            <a:ext cx="2344057" cy="396240"/>
          </a:xfrm>
          <a:prstGeom prst="rect">
            <a:avLst/>
          </a:prstGeom>
        </p:spPr>
        <p:txBody>
          <a:bodyPr wrap="square">
            <a:spAutoFit/>
          </a:bodyPr>
          <a:lstStyle/>
          <a:p>
            <a:pPr>
              <a:spcBef>
                <a:spcPts val="600"/>
              </a:spcBef>
            </a:pPr>
            <a:r>
              <a:rPr altLang="zh-CN" b="1" lang="en-US" sz="2000">
                <a:solidFill>
                  <a:schemeClr val="tx1">
                    <a:lumMod val="85000"/>
                    <a:lumOff val="15000"/>
                  </a:schemeClr>
                </a:solidFill>
              </a:rPr>
              <a:t>KEY WORD</a:t>
            </a:r>
          </a:p>
        </p:txBody>
      </p:sp>
      <p:sp>
        <p:nvSpPr>
          <p:cNvPr id="47" name="矩形 46"/>
          <p:cNvSpPr/>
          <p:nvPr/>
        </p:nvSpPr>
        <p:spPr>
          <a:xfrm>
            <a:off x="1855889" y="4805694"/>
            <a:ext cx="2344057" cy="963168"/>
          </a:xfrm>
          <a:prstGeom prst="rect">
            <a:avLst/>
          </a:prstGeom>
        </p:spPr>
        <p:txBody>
          <a:bodyPr wrap="square">
            <a:spAutoFit/>
          </a:bodyPr>
          <a:lstStyle/>
          <a:p>
            <a:pPr>
              <a:lnSpc>
                <a:spcPct val="130000"/>
              </a:lnSpc>
              <a:spcBef>
                <a:spcPts val="600"/>
              </a:spcBef>
            </a:pPr>
            <a:r>
              <a:rPr altLang="zh-CN" lang="en-US" sz="1100">
                <a:solidFill>
                  <a:schemeClr val="tx1">
                    <a:lumMod val="85000"/>
                    <a:lumOff val="15000"/>
                  </a:schemeClr>
                </a:solidFill>
              </a:rPr>
              <a:t>consectetur adipisicing elit, sed eiusmod tempor incididunt ut labore et dolore magna aliqua.  enim ad minim veniam.</a:t>
            </a:r>
          </a:p>
        </p:txBody>
      </p:sp>
      <p:sp>
        <p:nvSpPr>
          <p:cNvPr id="48" name="矩形 47"/>
          <p:cNvSpPr/>
          <p:nvPr/>
        </p:nvSpPr>
        <p:spPr>
          <a:xfrm>
            <a:off x="1855889" y="4324564"/>
            <a:ext cx="2344057" cy="396240"/>
          </a:xfrm>
          <a:prstGeom prst="rect">
            <a:avLst/>
          </a:prstGeom>
        </p:spPr>
        <p:txBody>
          <a:bodyPr wrap="square">
            <a:spAutoFit/>
          </a:bodyPr>
          <a:lstStyle/>
          <a:p>
            <a:pPr>
              <a:spcBef>
                <a:spcPts val="600"/>
              </a:spcBef>
            </a:pPr>
            <a:r>
              <a:rPr altLang="zh-CN" b="1" lang="en-US" sz="2000">
                <a:solidFill>
                  <a:schemeClr val="tx1">
                    <a:lumMod val="85000"/>
                    <a:lumOff val="15000"/>
                  </a:schemeClr>
                </a:solidFill>
              </a:rPr>
              <a:t>KEY WORD</a:t>
            </a:r>
          </a:p>
        </p:txBody>
      </p:sp>
      <p:sp>
        <p:nvSpPr>
          <p:cNvPr id="49" name="矩形 48"/>
          <p:cNvSpPr/>
          <p:nvPr/>
        </p:nvSpPr>
        <p:spPr>
          <a:xfrm>
            <a:off x="8271037" y="2243814"/>
            <a:ext cx="2344057" cy="963168"/>
          </a:xfrm>
          <a:prstGeom prst="rect">
            <a:avLst/>
          </a:prstGeom>
        </p:spPr>
        <p:txBody>
          <a:bodyPr wrap="square">
            <a:spAutoFit/>
          </a:bodyPr>
          <a:lstStyle/>
          <a:p>
            <a:pPr algn="r">
              <a:lnSpc>
                <a:spcPct val="130000"/>
              </a:lnSpc>
              <a:spcBef>
                <a:spcPts val="600"/>
              </a:spcBef>
            </a:pPr>
            <a:r>
              <a:rPr altLang="zh-CN" lang="en-US" sz="1100">
                <a:solidFill>
                  <a:schemeClr val="tx1">
                    <a:lumMod val="85000"/>
                    <a:lumOff val="15000"/>
                  </a:schemeClr>
                </a:solidFill>
              </a:rPr>
              <a:t>consectetur adipisicing elit, sed eiusmod tempor incididunt ut labore et dolore magna aliqua.  enim ad minim veniam.</a:t>
            </a:r>
          </a:p>
        </p:txBody>
      </p:sp>
      <p:sp>
        <p:nvSpPr>
          <p:cNvPr id="50" name="矩形 49"/>
          <p:cNvSpPr/>
          <p:nvPr/>
        </p:nvSpPr>
        <p:spPr>
          <a:xfrm>
            <a:off x="8271037" y="1762684"/>
            <a:ext cx="2344057" cy="396240"/>
          </a:xfrm>
          <a:prstGeom prst="rect">
            <a:avLst/>
          </a:prstGeom>
        </p:spPr>
        <p:txBody>
          <a:bodyPr wrap="square">
            <a:spAutoFit/>
          </a:bodyPr>
          <a:lstStyle/>
          <a:p>
            <a:pPr algn="r">
              <a:spcBef>
                <a:spcPts val="600"/>
              </a:spcBef>
            </a:pPr>
            <a:r>
              <a:rPr altLang="zh-CN" b="1" lang="en-US" sz="2000">
                <a:solidFill>
                  <a:schemeClr val="tx1">
                    <a:lumMod val="85000"/>
                    <a:lumOff val="15000"/>
                  </a:schemeClr>
                </a:solidFill>
              </a:rPr>
              <a:t>KEY WORD</a:t>
            </a:r>
          </a:p>
        </p:txBody>
      </p:sp>
      <p:sp>
        <p:nvSpPr>
          <p:cNvPr id="51" name="矩形 50"/>
          <p:cNvSpPr/>
          <p:nvPr/>
        </p:nvSpPr>
        <p:spPr>
          <a:xfrm>
            <a:off x="8271037" y="4805694"/>
            <a:ext cx="2344057" cy="963168"/>
          </a:xfrm>
          <a:prstGeom prst="rect">
            <a:avLst/>
          </a:prstGeom>
        </p:spPr>
        <p:txBody>
          <a:bodyPr wrap="square">
            <a:spAutoFit/>
          </a:bodyPr>
          <a:lstStyle/>
          <a:p>
            <a:pPr algn="r">
              <a:lnSpc>
                <a:spcPct val="130000"/>
              </a:lnSpc>
              <a:spcBef>
                <a:spcPts val="600"/>
              </a:spcBef>
            </a:pPr>
            <a:r>
              <a:rPr altLang="zh-CN" lang="en-US" sz="1100">
                <a:solidFill>
                  <a:schemeClr val="tx1">
                    <a:lumMod val="85000"/>
                    <a:lumOff val="15000"/>
                  </a:schemeClr>
                </a:solidFill>
              </a:rPr>
              <a:t>consectetur adipisicing elit, sed eiusmod tempor incididunt ut labore et dolore magna aliqua.  enim ad minim veniam.</a:t>
            </a:r>
          </a:p>
        </p:txBody>
      </p:sp>
      <p:sp>
        <p:nvSpPr>
          <p:cNvPr id="52" name="矩形 51"/>
          <p:cNvSpPr/>
          <p:nvPr/>
        </p:nvSpPr>
        <p:spPr>
          <a:xfrm>
            <a:off x="8271037" y="4324564"/>
            <a:ext cx="2344057" cy="396240"/>
          </a:xfrm>
          <a:prstGeom prst="rect">
            <a:avLst/>
          </a:prstGeom>
        </p:spPr>
        <p:txBody>
          <a:bodyPr wrap="square">
            <a:spAutoFit/>
          </a:bodyPr>
          <a:lstStyle/>
          <a:p>
            <a:pPr algn="r">
              <a:spcBef>
                <a:spcPts val="600"/>
              </a:spcBef>
            </a:pPr>
            <a:r>
              <a:rPr altLang="zh-CN" b="1" lang="en-US" sz="2000">
                <a:solidFill>
                  <a:schemeClr val="tx1">
                    <a:lumMod val="85000"/>
                    <a:lumOff val="15000"/>
                  </a:schemeClr>
                </a:solidFill>
              </a:rPr>
              <a:t>KEY WORD</a:t>
            </a:r>
          </a:p>
        </p:txBody>
      </p:sp>
      <p:grpSp>
        <p:nvGrpSpPr>
          <p:cNvPr id="53" name="组合 52"/>
          <p:cNvGrpSpPr/>
          <p:nvPr/>
        </p:nvGrpSpPr>
        <p:grpSpPr>
          <a:xfrm>
            <a:off x="5199565" y="2752881"/>
            <a:ext cx="500244" cy="400196"/>
            <a:chOff x="5341938" y="6076950"/>
            <a:chExt cx="381000" cy="304800"/>
          </a:xfrm>
        </p:grpSpPr>
        <p:sp>
          <p:nvSpPr>
            <p:cNvPr id="54" name="Freeform 81"/>
            <p:cNvSpPr/>
            <p:nvPr/>
          </p:nvSpPr>
          <p:spPr bwMode="auto">
            <a:xfrm>
              <a:off x="5341938" y="6076950"/>
              <a:ext cx="381000" cy="139700"/>
            </a:xfrm>
            <a:custGeom>
              <a:gdLst>
                <a:gd fmla="*/ 240 w 240" name="T0"/>
                <a:gd fmla="*/ 88 h 88" name="T1"/>
                <a:gd fmla="*/ 120 w 240" name="T2"/>
                <a:gd fmla="*/ 0 h 88" name="T3"/>
                <a:gd fmla="*/ 0 w 240" name="T4"/>
                <a:gd fmla="*/ 88 h 88" name="T5"/>
              </a:gdLst>
              <a:cxnLst>
                <a:cxn ang="0">
                  <a:pos x="T0" y="T1"/>
                </a:cxn>
                <a:cxn ang="0">
                  <a:pos x="T2" y="T3"/>
                </a:cxn>
                <a:cxn ang="0">
                  <a:pos x="T4" y="T5"/>
                </a:cxn>
              </a:cxnLst>
              <a:rect b="b" l="0" r="r" t="0"/>
              <a:pathLst>
                <a:path h="88" w="240">
                  <a:moveTo>
                    <a:pt x="240" y="88"/>
                  </a:moveTo>
                  <a:lnTo>
                    <a:pt x="120" y="0"/>
                  </a:lnTo>
                  <a:lnTo>
                    <a:pt x="0" y="88"/>
                  </a:lnTo>
                </a:path>
              </a:pathLst>
            </a:custGeom>
            <a:noFill/>
            <a:ln cap="rnd" w="2540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55" name="Freeform 82"/>
            <p:cNvSpPr/>
            <p:nvPr/>
          </p:nvSpPr>
          <p:spPr bwMode="auto">
            <a:xfrm>
              <a:off x="5386388" y="6181725"/>
              <a:ext cx="292100" cy="200025"/>
            </a:xfrm>
            <a:custGeom>
              <a:gdLst>
                <a:gd fmla="*/ 184 w 184" name="T0"/>
                <a:gd fmla="*/ 0 h 126" name="T1"/>
                <a:gd fmla="*/ 184 w 184" name="T2"/>
                <a:gd fmla="*/ 126 h 126" name="T3"/>
                <a:gd fmla="*/ 118 w 184" name="T4"/>
                <a:gd fmla="*/ 126 h 126" name="T5"/>
                <a:gd fmla="*/ 118 w 184" name="T6"/>
                <a:gd fmla="*/ 42 h 126" name="T7"/>
                <a:gd fmla="*/ 66 w 184" name="T8"/>
                <a:gd fmla="*/ 42 h 126" name="T9"/>
                <a:gd fmla="*/ 66 w 184" name="T10"/>
                <a:gd fmla="*/ 126 h 126" name="T11"/>
                <a:gd fmla="*/ 0 w 184" name="T12"/>
                <a:gd fmla="*/ 126 h 126" name="T13"/>
                <a:gd fmla="*/ 0 w 184" name="T14"/>
                <a:gd fmla="*/ 0 h 12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5" w="184">
                  <a:moveTo>
                    <a:pt x="184" y="0"/>
                  </a:moveTo>
                  <a:lnTo>
                    <a:pt x="184" y="126"/>
                  </a:lnTo>
                  <a:lnTo>
                    <a:pt x="118" y="126"/>
                  </a:lnTo>
                  <a:lnTo>
                    <a:pt x="118" y="42"/>
                  </a:lnTo>
                  <a:lnTo>
                    <a:pt x="66" y="42"/>
                  </a:lnTo>
                  <a:lnTo>
                    <a:pt x="66" y="126"/>
                  </a:lnTo>
                  <a:lnTo>
                    <a:pt x="0" y="126"/>
                  </a:lnTo>
                  <a:lnTo>
                    <a:pt x="0" y="0"/>
                  </a:lnTo>
                </a:path>
              </a:pathLst>
            </a:custGeom>
            <a:noFill/>
            <a:ln cap="rnd" w="2540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56" name="组合 55"/>
          <p:cNvGrpSpPr/>
          <p:nvPr/>
        </p:nvGrpSpPr>
        <p:grpSpPr>
          <a:xfrm>
            <a:off x="6590025" y="2766009"/>
            <a:ext cx="429377" cy="500246"/>
            <a:chOff x="6491288" y="6051550"/>
            <a:chExt cx="327025" cy="381000"/>
          </a:xfrm>
        </p:grpSpPr>
        <p:sp>
          <p:nvSpPr>
            <p:cNvPr id="57" name="Oval 83"/>
            <p:cNvSpPr>
              <a:spLocks noChangeArrowheads="1"/>
            </p:cNvSpPr>
            <p:nvPr/>
          </p:nvSpPr>
          <p:spPr bwMode="auto">
            <a:xfrm>
              <a:off x="6719888" y="6051550"/>
              <a:ext cx="98425" cy="98425"/>
            </a:xfrm>
            <a:prstGeom prst="ellipse">
              <a:avLst/>
            </a:prstGeom>
            <a:noFill/>
            <a:ln cap="rnd" w="2540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58" name="Oval 84"/>
            <p:cNvSpPr>
              <a:spLocks noChangeArrowheads="1"/>
            </p:cNvSpPr>
            <p:nvPr/>
          </p:nvSpPr>
          <p:spPr bwMode="auto">
            <a:xfrm>
              <a:off x="6491288" y="6191250"/>
              <a:ext cx="101600" cy="98425"/>
            </a:xfrm>
            <a:prstGeom prst="ellipse">
              <a:avLst/>
            </a:prstGeom>
            <a:noFill/>
            <a:ln cap="rnd" w="2540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59" name="Oval 85"/>
            <p:cNvSpPr>
              <a:spLocks noChangeArrowheads="1"/>
            </p:cNvSpPr>
            <p:nvPr/>
          </p:nvSpPr>
          <p:spPr bwMode="auto">
            <a:xfrm>
              <a:off x="6719888" y="6330950"/>
              <a:ext cx="98425" cy="101600"/>
            </a:xfrm>
            <a:prstGeom prst="ellipse">
              <a:avLst/>
            </a:prstGeom>
            <a:noFill/>
            <a:ln cap="rnd" w="2540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60" name="Line 86"/>
            <p:cNvSpPr>
              <a:spLocks noChangeShapeType="1"/>
            </p:cNvSpPr>
            <p:nvPr/>
          </p:nvSpPr>
          <p:spPr bwMode="auto">
            <a:xfrm>
              <a:off x="6583363" y="6267450"/>
              <a:ext cx="142875" cy="88900"/>
            </a:xfrm>
            <a:prstGeom prst="line">
              <a:avLst/>
            </a:prstGeom>
            <a:noFill/>
            <a:ln cap="rnd" w="2540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61" name="Line 87"/>
            <p:cNvSpPr>
              <a:spLocks noChangeShapeType="1"/>
            </p:cNvSpPr>
            <p:nvPr/>
          </p:nvSpPr>
          <p:spPr bwMode="auto">
            <a:xfrm flipV="1">
              <a:off x="6583363" y="6130925"/>
              <a:ext cx="142875" cy="82550"/>
            </a:xfrm>
            <a:prstGeom prst="line">
              <a:avLst/>
            </a:prstGeom>
            <a:noFill/>
            <a:ln cap="rnd" w="2540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62" name="Freeform 95"/>
          <p:cNvSpPr/>
          <p:nvPr/>
        </p:nvSpPr>
        <p:spPr bwMode="auto">
          <a:xfrm>
            <a:off x="6526449" y="4249241"/>
            <a:ext cx="500244" cy="500246"/>
          </a:xfrm>
          <a:custGeom>
            <a:gdLst>
              <a:gd fmla="*/ 134 w 240" name="T0"/>
              <a:gd fmla="*/ 240 h 240" name="T1"/>
              <a:gd fmla="*/ 240 w 240" name="T2"/>
              <a:gd fmla="*/ 0 h 240" name="T3"/>
              <a:gd fmla="*/ 0 w 240" name="T4"/>
              <a:gd fmla="*/ 106 h 240" name="T5"/>
              <a:gd fmla="*/ 118 w 240" name="T6"/>
              <a:gd fmla="*/ 122 h 240" name="T7"/>
              <a:gd fmla="*/ 134 w 240" name="T8"/>
              <a:gd fmla="*/ 240 h 240" name="T9"/>
            </a:gdLst>
            <a:cxnLst>
              <a:cxn ang="0">
                <a:pos x="T0" y="T1"/>
              </a:cxn>
              <a:cxn ang="0">
                <a:pos x="T2" y="T3"/>
              </a:cxn>
              <a:cxn ang="0">
                <a:pos x="T4" y="T5"/>
              </a:cxn>
              <a:cxn ang="0">
                <a:pos x="T6" y="T7"/>
              </a:cxn>
              <a:cxn ang="0">
                <a:pos x="T8" y="T9"/>
              </a:cxn>
            </a:cxnLst>
            <a:rect b="b" l="0" r="r" t="0"/>
            <a:pathLst>
              <a:path h="240" w="240">
                <a:moveTo>
                  <a:pt x="134" y="240"/>
                </a:moveTo>
                <a:lnTo>
                  <a:pt x="240" y="0"/>
                </a:lnTo>
                <a:lnTo>
                  <a:pt x="0" y="106"/>
                </a:lnTo>
                <a:lnTo>
                  <a:pt x="118" y="122"/>
                </a:lnTo>
                <a:lnTo>
                  <a:pt x="134" y="240"/>
                </a:lnTo>
                <a:close/>
              </a:path>
            </a:pathLst>
          </a:custGeom>
          <a:noFill/>
          <a:ln cap="rnd" w="2540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grpSp>
        <p:nvGrpSpPr>
          <p:cNvPr id="63" name="组合 62"/>
          <p:cNvGrpSpPr/>
          <p:nvPr/>
        </p:nvGrpSpPr>
        <p:grpSpPr>
          <a:xfrm>
            <a:off x="5239158" y="4170572"/>
            <a:ext cx="500244" cy="396028"/>
            <a:chOff x="7591425" y="4687888"/>
            <a:chExt cx="381000" cy="301625"/>
          </a:xfrm>
        </p:grpSpPr>
        <p:sp>
          <p:nvSpPr>
            <p:cNvPr id="64" name="Freeform 113"/>
            <p:cNvSpPr/>
            <p:nvPr/>
          </p:nvSpPr>
          <p:spPr bwMode="auto">
            <a:xfrm>
              <a:off x="7591425" y="4687888"/>
              <a:ext cx="361950" cy="301625"/>
            </a:xfrm>
            <a:custGeom>
              <a:gdLst>
                <a:gd fmla="*/ 67 w 114" name="T0"/>
                <a:gd fmla="*/ 88 h 95" name="T1"/>
                <a:gd fmla="*/ 57 w 114" name="T2"/>
                <a:gd fmla="*/ 88 h 95" name="T3"/>
                <a:gd fmla="*/ 37 w 114" name="T4"/>
                <a:gd fmla="*/ 86 h 95" name="T5"/>
                <a:gd fmla="*/ 19 w 114" name="T6"/>
                <a:gd fmla="*/ 94 h 95" name="T7"/>
                <a:gd fmla="*/ 21 w 114" name="T8"/>
                <a:gd fmla="*/ 79 h 95" name="T9"/>
                <a:gd fmla="*/ 0 w 114" name="T10"/>
                <a:gd fmla="*/ 44 h 95" name="T11"/>
                <a:gd fmla="*/ 57 w 114" name="T12"/>
                <a:gd fmla="*/ 0 h 95" name="T13"/>
                <a:gd fmla="*/ 114 w 114" name="T14"/>
                <a:gd fmla="*/ 44 h 9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5" w="114">
                  <a:moveTo>
                    <a:pt x="67" y="88"/>
                  </a:moveTo>
                  <a:cubicBezTo>
                    <a:pt x="64" y="88"/>
                    <a:pt x="60" y="88"/>
                    <a:pt x="57" y="88"/>
                  </a:cubicBezTo>
                  <a:cubicBezTo>
                    <a:pt x="51" y="88"/>
                    <a:pt x="42" y="87"/>
                    <a:pt x="37" y="86"/>
                  </a:cubicBezTo>
                  <a:cubicBezTo>
                    <a:pt x="33" y="85"/>
                    <a:pt x="29" y="95"/>
                    <a:pt x="19" y="94"/>
                  </a:cubicBezTo>
                  <a:cubicBezTo>
                    <a:pt x="19" y="94"/>
                    <a:pt x="28" y="82"/>
                    <a:pt x="21" y="79"/>
                  </a:cubicBezTo>
                  <a:cubicBezTo>
                    <a:pt x="8" y="71"/>
                    <a:pt x="0" y="58"/>
                    <a:pt x="0" y="44"/>
                  </a:cubicBezTo>
                  <a:cubicBezTo>
                    <a:pt x="0" y="20"/>
                    <a:pt x="26" y="0"/>
                    <a:pt x="57" y="0"/>
                  </a:cubicBezTo>
                  <a:cubicBezTo>
                    <a:pt x="89" y="0"/>
                    <a:pt x="114" y="20"/>
                    <a:pt x="114" y="44"/>
                  </a:cubicBezTo>
                </a:path>
              </a:pathLst>
            </a:custGeom>
            <a:noFill/>
            <a:ln cap="rnd" w="2540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65" name="Freeform 114"/>
            <p:cNvSpPr/>
            <p:nvPr/>
          </p:nvSpPr>
          <p:spPr bwMode="auto">
            <a:xfrm>
              <a:off x="7731125" y="4786313"/>
              <a:ext cx="241300" cy="203200"/>
            </a:xfrm>
            <a:custGeom>
              <a:gdLst>
                <a:gd fmla="*/ 0 w 76" name="T0"/>
                <a:gd fmla="*/ 30 h 64" name="T1"/>
                <a:gd fmla="*/ 38 w 76" name="T2"/>
                <a:gd fmla="*/ 59 h 64" name="T3"/>
                <a:gd fmla="*/ 52 w 76" name="T4"/>
                <a:gd fmla="*/ 58 h 64" name="T5"/>
                <a:gd fmla="*/ 64 w 76" name="T6"/>
                <a:gd fmla="*/ 63 h 64" name="T7"/>
                <a:gd fmla="*/ 62 w 76" name="T8"/>
                <a:gd fmla="*/ 53 h 64" name="T9"/>
                <a:gd fmla="*/ 76 w 76" name="T10"/>
                <a:gd fmla="*/ 30 h 64" name="T11"/>
                <a:gd fmla="*/ 38 w 76" name="T12"/>
                <a:gd fmla="*/ 0 h 64" name="T13"/>
                <a:gd fmla="*/ 0 w 76" name="T14"/>
                <a:gd fmla="*/ 30 h 6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4" w="76">
                  <a:moveTo>
                    <a:pt x="0" y="30"/>
                  </a:moveTo>
                  <a:cubicBezTo>
                    <a:pt x="0" y="46"/>
                    <a:pt x="17" y="59"/>
                    <a:pt x="38" y="59"/>
                  </a:cubicBezTo>
                  <a:cubicBezTo>
                    <a:pt x="42" y="59"/>
                    <a:pt x="48" y="58"/>
                    <a:pt x="52" y="58"/>
                  </a:cubicBezTo>
                  <a:cubicBezTo>
                    <a:pt x="54" y="57"/>
                    <a:pt x="57" y="64"/>
                    <a:pt x="64" y="63"/>
                  </a:cubicBezTo>
                  <a:cubicBezTo>
                    <a:pt x="64" y="63"/>
                    <a:pt x="58" y="55"/>
                    <a:pt x="62" y="53"/>
                  </a:cubicBezTo>
                  <a:cubicBezTo>
                    <a:pt x="71" y="47"/>
                    <a:pt x="76" y="39"/>
                    <a:pt x="76" y="30"/>
                  </a:cubicBezTo>
                  <a:cubicBezTo>
                    <a:pt x="76" y="13"/>
                    <a:pt x="59" y="0"/>
                    <a:pt x="38" y="0"/>
                  </a:cubicBezTo>
                  <a:cubicBezTo>
                    <a:pt x="17" y="0"/>
                    <a:pt x="0" y="13"/>
                    <a:pt x="0" y="30"/>
                  </a:cubicBezTo>
                  <a:close/>
                </a:path>
              </a:pathLst>
            </a:custGeom>
            <a:noFill/>
            <a:ln cap="rnd" w="2540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grpSp>
    </p:spTree>
    <p:extLst>
      <p:ext uri="{BB962C8B-B14F-4D97-AF65-F5344CB8AC3E}">
        <p14:creationId val="3569717416"/>
      </p:ext>
    </p:extLst>
  </p:cSld>
  <p:clrMapOvr>
    <a:masterClrMapping/>
  </p:clrMapOvr>
  <p:transition spd="slow">
    <p:push dir="u"/>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矩形 15"/>
          <p:cNvSpPr/>
          <p:nvPr/>
        </p:nvSpPr>
        <p:spPr>
          <a:xfrm>
            <a:off x="3099334" y="3440493"/>
            <a:ext cx="5993333" cy="1371600"/>
          </a:xfrm>
          <a:prstGeom prst="rect">
            <a:avLst/>
          </a:prstGeom>
        </p:spPr>
        <p:txBody>
          <a:bodyPr wrap="square">
            <a:spAutoFit/>
          </a:bodyPr>
          <a:lstStyle/>
          <a:p>
            <a:pPr algn="ctr">
              <a:lnSpc>
                <a:spcPct val="150000"/>
              </a:lnSpc>
            </a:pPr>
            <a:r>
              <a:rPr altLang="zh-CN" lang="en-US" sz="2800">
                <a:solidFill>
                  <a:schemeClr val="bg1"/>
                </a:solidFill>
                <a:latin typeface="+mj-lt"/>
                <a:ea typeface="+mj-ea"/>
              </a:rPr>
              <a:t>Dreams that aren't poked fun at aren't worth being made a reality.</a:t>
            </a:r>
          </a:p>
        </p:txBody>
      </p:sp>
      <p:sp>
        <p:nvSpPr>
          <p:cNvPr id="17" name="文本框 16"/>
          <p:cNvSpPr txBox="1"/>
          <p:nvPr/>
        </p:nvSpPr>
        <p:spPr>
          <a:xfrm>
            <a:off x="2207441" y="3024994"/>
            <a:ext cx="527368" cy="1188720"/>
          </a:xfrm>
          <a:prstGeom prst="rect">
            <a:avLst/>
          </a:prstGeom>
          <a:noFill/>
        </p:spPr>
        <p:txBody>
          <a:bodyPr rtlCol="0" wrap="none">
            <a:spAutoFit/>
          </a:bodyPr>
          <a:lstStyle/>
          <a:p>
            <a:pPr algn="ctr"/>
            <a:r>
              <a:rPr altLang="zh-CN" lang="en-US" sz="7200">
                <a:solidFill>
                  <a:schemeClr val="bg1"/>
                </a:solidFill>
              </a:rPr>
              <a:t>“</a:t>
            </a:r>
          </a:p>
        </p:txBody>
      </p:sp>
      <p:sp>
        <p:nvSpPr>
          <p:cNvPr id="18" name="文本框 17"/>
          <p:cNvSpPr txBox="1"/>
          <p:nvPr/>
        </p:nvSpPr>
        <p:spPr>
          <a:xfrm>
            <a:off x="9228151" y="4225324"/>
            <a:ext cx="527368" cy="1188720"/>
          </a:xfrm>
          <a:prstGeom prst="rect">
            <a:avLst/>
          </a:prstGeom>
          <a:noFill/>
        </p:spPr>
        <p:txBody>
          <a:bodyPr rtlCol="0" wrap="none">
            <a:spAutoFit/>
          </a:bodyPr>
          <a:lstStyle/>
          <a:p>
            <a:pPr algn="ctr"/>
            <a:r>
              <a:rPr altLang="zh-CN" lang="en-US" sz="7200">
                <a:solidFill>
                  <a:schemeClr val="bg1"/>
                </a:solidFill>
              </a:rPr>
              <a:t>“</a:t>
            </a:r>
          </a:p>
        </p:txBody>
      </p:sp>
      <p:sp>
        <p:nvSpPr>
          <p:cNvPr id="10" name="直角三角形 9"/>
          <p:cNvSpPr/>
          <p:nvPr/>
        </p:nvSpPr>
        <p:spPr>
          <a:xfrm>
            <a:off x="130628" y="5844403"/>
            <a:ext cx="908018" cy="908018"/>
          </a:xfrm>
          <a:prstGeom prst="rtTriangl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直角三角形 26"/>
          <p:cNvSpPr/>
          <p:nvPr/>
        </p:nvSpPr>
        <p:spPr>
          <a:xfrm flipH="1" flipV="1">
            <a:off x="11125199" y="147545"/>
            <a:ext cx="908018" cy="908018"/>
          </a:xfrm>
          <a:prstGeom prst="rtTriangl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a:off x="5423647" y="5529946"/>
            <a:ext cx="1344706" cy="443753"/>
          </a:xfrm>
          <a:prstGeom prst="rect">
            <a:avLst/>
          </a:pr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t>SmilePPT</a:t>
            </a:r>
          </a:p>
        </p:txBody>
      </p:sp>
      <p:pic>
        <p:nvPicPr>
          <p:cNvPr id="11" name="图片占位符 3"/>
          <p:cNvPicPr>
            <a:picLocks noChangeAspect="1"/>
          </p:cNvPicPr>
          <p:nvPr/>
        </p:nvPicPr>
        <p:blipFill>
          <a:blip r:embed="rId3">
            <a:extLst>
              <a:ext uri="{28A0092B-C50C-407E-A947-70E740481C1C}">
                <a14:useLocalDpi val="0"/>
              </a:ext>
            </a:extLst>
          </a:blip>
          <a:stretch>
            <a:fillRect/>
          </a:stretch>
        </p:blipFill>
        <p:spPr>
          <a:xfrm>
            <a:off x="5130800" y="1278889"/>
            <a:ext cx="1930400" cy="1930400"/>
          </a:xfrm>
          <a:prstGeom prst="ellipse">
            <a:avLst/>
          </a:prstGeom>
          <a:ln w="38100">
            <a:solidFill>
              <a:schemeClr val="bg1"/>
            </a:solidFill>
          </a:ln>
        </p:spPr>
      </p:pic>
    </p:spTree>
    <p:extLst>
      <p:ext uri="{BB962C8B-B14F-4D97-AF65-F5344CB8AC3E}">
        <p14:creationId val="2299396898"/>
      </p:ext>
    </p:extLst>
  </p:cSld>
  <p:clrMapOvr>
    <a:masterClrMapping/>
  </p:clrMapOvr>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矩形 4"/>
          <p:cNvSpPr/>
          <p:nvPr/>
        </p:nvSpPr>
        <p:spPr>
          <a:xfrm>
            <a:off x="4105816" y="402151"/>
            <a:ext cx="3980367" cy="579120"/>
          </a:xfrm>
          <a:prstGeom prst="rect">
            <a:avLst/>
          </a:prstGeom>
        </p:spPr>
        <p:txBody>
          <a:bodyPr wrap="square">
            <a:spAutoFit/>
          </a:bodyPr>
          <a:lstStyle/>
          <a:p>
            <a:pPr algn="ctr">
              <a:spcBef>
                <a:spcPts val="600"/>
              </a:spcBef>
            </a:pPr>
            <a:r>
              <a:rPr altLang="zh-CN" lang="en-US" sz="3200">
                <a:solidFill>
                  <a:srgbClr val="2E72F1"/>
                </a:solidFill>
                <a:latin charset="0" panose="020b0502040204020203" pitchFamily="34" typeface="Segoe UI Light 8"/>
                <a:cs charset="0" panose="020b0502040204020203" pitchFamily="34" typeface="Segoe UI Light 8"/>
              </a:rPr>
              <a:t>Smile PowerPoint</a:t>
            </a:r>
          </a:p>
        </p:txBody>
      </p:sp>
      <p:sp>
        <p:nvSpPr>
          <p:cNvPr id="28" name="Rectangle 11"/>
          <p:cNvSpPr/>
          <p:nvPr/>
        </p:nvSpPr>
        <p:spPr>
          <a:xfrm>
            <a:off x="0" y="3926534"/>
            <a:ext cx="12192000" cy="561599"/>
          </a:xfrm>
          <a:prstGeom prst="rect">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9" name="矩形 28"/>
          <p:cNvSpPr/>
          <p:nvPr/>
        </p:nvSpPr>
        <p:spPr>
          <a:xfrm>
            <a:off x="912924" y="4022666"/>
            <a:ext cx="2783539" cy="365760"/>
          </a:xfrm>
          <a:prstGeom prst="rect">
            <a:avLst/>
          </a:prstGeom>
        </p:spPr>
        <p:txBody>
          <a:bodyPr wrap="square">
            <a:spAutoFit/>
          </a:bodyPr>
          <a:lstStyle/>
          <a:p>
            <a:pPr algn="ctr"/>
            <a:r>
              <a:rPr altLang="zh-CN" b="1" lang="en-US">
                <a:solidFill>
                  <a:schemeClr val="bg1"/>
                </a:solidFill>
                <a:latin typeface="+mn-ea"/>
              </a:rPr>
              <a:t>KEY WORDS</a:t>
            </a:r>
          </a:p>
        </p:txBody>
      </p:sp>
      <p:sp>
        <p:nvSpPr>
          <p:cNvPr id="30" name="矩形 29"/>
          <p:cNvSpPr/>
          <p:nvPr/>
        </p:nvSpPr>
        <p:spPr>
          <a:xfrm>
            <a:off x="912923" y="4651385"/>
            <a:ext cx="2783541" cy="999744"/>
          </a:xfrm>
          <a:prstGeom prst="rect">
            <a:avLst/>
          </a:prstGeom>
        </p:spPr>
        <p:txBody>
          <a:bodyPr wrap="square">
            <a:spAutoFit/>
          </a:bodyPr>
          <a:lstStyle/>
          <a:p>
            <a:pPr algn="ctr">
              <a:lnSpc>
                <a:spcPct val="130000"/>
              </a:lnSpc>
              <a:spcAft>
                <a:spcPts val="600"/>
              </a:spcAft>
            </a:pPr>
            <a:r>
              <a:rPr altLang="zh-CN" lang="en-US" sz="1050">
                <a:solidFill>
                  <a:schemeClr val="tx1">
                    <a:lumMod val="75000"/>
                    <a:lumOff val="25000"/>
                  </a:schemeClr>
                </a:solidFill>
              </a:rPr>
              <a:t>Lorem Ipsum Dolor Sit Amet, Consectetur Adipisicing Elit, Sed Do Ut Labore Et Dolore. </a:t>
            </a:r>
          </a:p>
          <a:p>
            <a:pPr algn="ctr">
              <a:lnSpc>
                <a:spcPct val="130000"/>
              </a:lnSpc>
              <a:spcAft>
                <a:spcPts val="600"/>
              </a:spcAft>
            </a:pPr>
            <a:r>
              <a:rPr altLang="zh-CN" lang="en-US" sz="1050">
                <a:solidFill>
                  <a:schemeClr val="tx1">
                    <a:lumMod val="75000"/>
                    <a:lumOff val="25000"/>
                  </a:schemeClr>
                </a:solidFill>
              </a:rPr>
              <a:t>Lorem Ipsum Dolor Sit Amet, Consectetur Adipisicing Elit, Sed Do Ut Labore Et Dolore. </a:t>
            </a:r>
          </a:p>
        </p:txBody>
      </p:sp>
      <p:sp>
        <p:nvSpPr>
          <p:cNvPr id="31" name="矩形 30"/>
          <p:cNvSpPr/>
          <p:nvPr/>
        </p:nvSpPr>
        <p:spPr>
          <a:xfrm>
            <a:off x="4661428" y="4022666"/>
            <a:ext cx="2783539" cy="365760"/>
          </a:xfrm>
          <a:prstGeom prst="rect">
            <a:avLst/>
          </a:prstGeom>
        </p:spPr>
        <p:txBody>
          <a:bodyPr wrap="square">
            <a:spAutoFit/>
          </a:bodyPr>
          <a:lstStyle/>
          <a:p>
            <a:pPr algn="ctr"/>
            <a:r>
              <a:rPr altLang="zh-CN" b="1" lang="en-US">
                <a:solidFill>
                  <a:schemeClr val="bg1"/>
                </a:solidFill>
                <a:latin typeface="+mn-ea"/>
              </a:rPr>
              <a:t>KEY WORDS</a:t>
            </a:r>
          </a:p>
        </p:txBody>
      </p:sp>
      <p:sp>
        <p:nvSpPr>
          <p:cNvPr id="32" name="矩形 31"/>
          <p:cNvSpPr/>
          <p:nvPr/>
        </p:nvSpPr>
        <p:spPr>
          <a:xfrm>
            <a:off x="4661427" y="4651385"/>
            <a:ext cx="2783541" cy="999744"/>
          </a:xfrm>
          <a:prstGeom prst="rect">
            <a:avLst/>
          </a:prstGeom>
        </p:spPr>
        <p:txBody>
          <a:bodyPr wrap="square">
            <a:spAutoFit/>
          </a:bodyPr>
          <a:lstStyle/>
          <a:p>
            <a:pPr algn="ctr">
              <a:lnSpc>
                <a:spcPct val="130000"/>
              </a:lnSpc>
              <a:spcAft>
                <a:spcPts val="600"/>
              </a:spcAft>
            </a:pPr>
            <a:r>
              <a:rPr altLang="zh-CN" lang="en-US" sz="1050">
                <a:solidFill>
                  <a:schemeClr val="tx1">
                    <a:lumMod val="75000"/>
                    <a:lumOff val="25000"/>
                  </a:schemeClr>
                </a:solidFill>
              </a:rPr>
              <a:t>Lorem Ipsum Dolor Sit Amet, Consectetur Adipisicing Elit, Sed Do Ut Labore Et Dolore. </a:t>
            </a:r>
          </a:p>
          <a:p>
            <a:pPr algn="ctr">
              <a:lnSpc>
                <a:spcPct val="130000"/>
              </a:lnSpc>
              <a:spcAft>
                <a:spcPts val="600"/>
              </a:spcAft>
            </a:pPr>
            <a:r>
              <a:rPr altLang="zh-CN" lang="en-US" sz="1050">
                <a:solidFill>
                  <a:schemeClr val="tx1">
                    <a:lumMod val="75000"/>
                    <a:lumOff val="25000"/>
                  </a:schemeClr>
                </a:solidFill>
              </a:rPr>
              <a:t>Lorem Ipsum Dolor Sit Amet, Consectetur Adipisicing Elit, Sed Do Ut Labore Et Dolore. </a:t>
            </a:r>
          </a:p>
        </p:txBody>
      </p:sp>
      <p:sp>
        <p:nvSpPr>
          <p:cNvPr id="33" name="矩形 32"/>
          <p:cNvSpPr/>
          <p:nvPr/>
        </p:nvSpPr>
        <p:spPr>
          <a:xfrm>
            <a:off x="8495539" y="4022666"/>
            <a:ext cx="2783539" cy="365760"/>
          </a:xfrm>
          <a:prstGeom prst="rect">
            <a:avLst/>
          </a:prstGeom>
        </p:spPr>
        <p:txBody>
          <a:bodyPr wrap="square">
            <a:spAutoFit/>
          </a:bodyPr>
          <a:lstStyle/>
          <a:p>
            <a:pPr algn="ctr"/>
            <a:r>
              <a:rPr altLang="zh-CN" b="1" lang="en-US">
                <a:solidFill>
                  <a:schemeClr val="bg1"/>
                </a:solidFill>
                <a:latin typeface="+mn-ea"/>
              </a:rPr>
              <a:t>KEY WORDS</a:t>
            </a:r>
          </a:p>
        </p:txBody>
      </p:sp>
      <p:sp>
        <p:nvSpPr>
          <p:cNvPr id="34" name="矩形 33"/>
          <p:cNvSpPr/>
          <p:nvPr/>
        </p:nvSpPr>
        <p:spPr>
          <a:xfrm>
            <a:off x="8495537" y="4651385"/>
            <a:ext cx="2783541" cy="999744"/>
          </a:xfrm>
          <a:prstGeom prst="rect">
            <a:avLst/>
          </a:prstGeom>
        </p:spPr>
        <p:txBody>
          <a:bodyPr wrap="square">
            <a:spAutoFit/>
          </a:bodyPr>
          <a:lstStyle/>
          <a:p>
            <a:pPr algn="ctr">
              <a:lnSpc>
                <a:spcPct val="130000"/>
              </a:lnSpc>
              <a:spcAft>
                <a:spcPts val="600"/>
              </a:spcAft>
            </a:pPr>
            <a:r>
              <a:rPr altLang="zh-CN" lang="en-US" sz="1050">
                <a:solidFill>
                  <a:schemeClr val="tx1">
                    <a:lumMod val="75000"/>
                    <a:lumOff val="25000"/>
                  </a:schemeClr>
                </a:solidFill>
              </a:rPr>
              <a:t>Lorem Ipsum Dolor Sit Amet, Consectetur Adipisicing Elit, Sed Do Ut Labore Et Dolore. </a:t>
            </a:r>
          </a:p>
          <a:p>
            <a:pPr algn="ctr">
              <a:lnSpc>
                <a:spcPct val="130000"/>
              </a:lnSpc>
              <a:spcAft>
                <a:spcPts val="600"/>
              </a:spcAft>
            </a:pPr>
            <a:r>
              <a:rPr altLang="zh-CN" lang="en-US" sz="1050">
                <a:solidFill>
                  <a:schemeClr val="tx1">
                    <a:lumMod val="75000"/>
                    <a:lumOff val="25000"/>
                  </a:schemeClr>
                </a:solidFill>
              </a:rPr>
              <a:t>Lorem Ipsum Dolor Sit Amet, Consectetur Adipisicing Elit, Sed Do Ut Labore Et Dolore. </a:t>
            </a:r>
          </a:p>
        </p:txBody>
      </p:sp>
      <p:pic>
        <p:nvPicPr>
          <p:cNvPr id="35" name="Picture 3"/>
          <p:cNvPicPr>
            <a:picLocks noChangeAspect="1"/>
          </p:cNvPicPr>
          <p:nvPr/>
        </p:nvPicPr>
        <p:blipFill>
          <a:blip r:embed="rId3">
            <a:extLst>
              <a:ext uri="{28A0092B-C50C-407E-A947-70E740481C1C}">
                <a14:useLocalDpi val="0"/>
              </a:ext>
            </a:extLst>
          </a:blip>
          <a:srcRect b="13718" l="19221" r="17922" t="29398"/>
          <a:stretch>
            <a:fillRect/>
          </a:stretch>
        </p:blipFill>
        <p:spPr>
          <a:xfrm>
            <a:off x="541466" y="1697692"/>
            <a:ext cx="3526455" cy="2127531"/>
          </a:xfrm>
          <a:prstGeom prst="rect">
            <a:avLst/>
          </a:prstGeom>
        </p:spPr>
      </p:pic>
      <p:pic>
        <p:nvPicPr>
          <p:cNvPr id="36" name="Picture 4"/>
          <p:cNvPicPr>
            <a:picLocks noChangeAspect="1"/>
          </p:cNvPicPr>
          <p:nvPr/>
        </p:nvPicPr>
        <p:blipFill>
          <a:blip r:embed="rId3">
            <a:extLst>
              <a:ext uri="{28A0092B-C50C-407E-A947-70E740481C1C}">
                <a14:useLocalDpi val="0"/>
              </a:ext>
            </a:extLst>
          </a:blip>
          <a:srcRect b="13718" l="19221" r="17922" t="29398"/>
          <a:stretch>
            <a:fillRect/>
          </a:stretch>
        </p:blipFill>
        <p:spPr>
          <a:xfrm>
            <a:off x="4289970" y="1697692"/>
            <a:ext cx="3526455" cy="2127531"/>
          </a:xfrm>
          <a:prstGeom prst="rect">
            <a:avLst/>
          </a:prstGeom>
        </p:spPr>
      </p:pic>
      <p:pic>
        <p:nvPicPr>
          <p:cNvPr id="37" name="Picture 5"/>
          <p:cNvPicPr>
            <a:picLocks noChangeAspect="1"/>
          </p:cNvPicPr>
          <p:nvPr/>
        </p:nvPicPr>
        <p:blipFill>
          <a:blip r:embed="rId3">
            <a:extLst>
              <a:ext uri="{28A0092B-C50C-407E-A947-70E740481C1C}">
                <a14:useLocalDpi val="0"/>
              </a:ext>
            </a:extLst>
          </a:blip>
          <a:srcRect b="13718" l="19221" r="17922" t="29398"/>
          <a:stretch>
            <a:fillRect/>
          </a:stretch>
        </p:blipFill>
        <p:spPr>
          <a:xfrm>
            <a:off x="8124080" y="1697692"/>
            <a:ext cx="3526455" cy="2127531"/>
          </a:xfrm>
          <a:prstGeom prst="rect">
            <a:avLst/>
          </a:prstGeom>
        </p:spPr>
      </p:pic>
      <p:pic>
        <p:nvPicPr>
          <p:cNvPr id="6" name="图片占位符 5"/>
          <p:cNvPicPr>
            <a:picLocks noChangeAspect="1" noGrp="1"/>
          </p:cNvPicPr>
          <p:nvPr>
            <p:ph idx="13" sz="quarter" type="pic"/>
          </p:nvPr>
        </p:nvPicPr>
        <p:blipFill>
          <a:blip r:embed="rId4">
            <a:extLst>
              <a:ext uri="{28A0092B-C50C-407E-A947-70E740481C1C}">
                <a14:useLocalDpi val="0"/>
              </a:ext>
            </a:extLst>
          </a:blip>
          <a:srcRect b="2583" t="2583"/>
          <a:stretch>
            <a:fillRect/>
          </a:stretch>
        </p:blipFill>
        <p:spPr/>
      </p:pic>
      <p:pic>
        <p:nvPicPr>
          <p:cNvPr id="7" name="图片占位符 6"/>
          <p:cNvPicPr>
            <a:picLocks noChangeAspect="1" noGrp="1"/>
          </p:cNvPicPr>
          <p:nvPr>
            <p:ph idx="14" sz="quarter" type="pic"/>
          </p:nvPr>
        </p:nvPicPr>
        <p:blipFill>
          <a:blip r:embed="rId5">
            <a:extLst>
              <a:ext uri="{28A0092B-C50C-407E-A947-70E740481C1C}">
                <a14:useLocalDpi val="0"/>
              </a:ext>
            </a:extLst>
          </a:blip>
          <a:srcRect b="3568" t="3568"/>
          <a:stretch>
            <a:fillRect/>
          </a:stretch>
        </p:blipFill>
        <p:spPr/>
      </p:pic>
      <p:pic>
        <p:nvPicPr>
          <p:cNvPr id="8" name="图片占位符 7"/>
          <p:cNvPicPr>
            <a:picLocks noChangeAspect="1" noGrp="1"/>
          </p:cNvPicPr>
          <p:nvPr>
            <p:ph idx="15" sz="quarter" type="pic"/>
          </p:nvPr>
        </p:nvPicPr>
        <p:blipFill>
          <a:blip r:embed="rId6">
            <a:extLst>
              <a:ext uri="{28A0092B-C50C-407E-A947-70E740481C1C}">
                <a14:useLocalDpi val="0"/>
              </a:ext>
            </a:extLst>
          </a:blip>
          <a:srcRect b="1203" t="1203"/>
          <a:stretch>
            <a:fillRect/>
          </a:stretch>
        </p:blipFill>
        <p:spPr/>
      </p:pic>
    </p:spTree>
    <p:extLst>
      <p:ext uri="{BB962C8B-B14F-4D97-AF65-F5344CB8AC3E}">
        <p14:creationId val="2910006567"/>
      </p:ext>
    </p:extLst>
  </p:cSld>
  <p:clrMapOvr>
    <a:masterClrMapping/>
  </p:clrMapOvr>
  <p:transition spd="slow">
    <p:push dir="u"/>
  </p:transition>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矩形 4"/>
          <p:cNvSpPr/>
          <p:nvPr/>
        </p:nvSpPr>
        <p:spPr>
          <a:xfrm>
            <a:off x="4105816" y="402151"/>
            <a:ext cx="3980367" cy="579120"/>
          </a:xfrm>
          <a:prstGeom prst="rect">
            <a:avLst/>
          </a:prstGeom>
        </p:spPr>
        <p:txBody>
          <a:bodyPr wrap="square">
            <a:spAutoFit/>
          </a:bodyPr>
          <a:lstStyle/>
          <a:p>
            <a:pPr algn="ctr">
              <a:spcBef>
                <a:spcPts val="600"/>
              </a:spcBef>
            </a:pPr>
            <a:r>
              <a:rPr altLang="zh-CN" lang="en-US" sz="3200">
                <a:solidFill>
                  <a:srgbClr val="2E72F1"/>
                </a:solidFill>
                <a:latin charset="0" panose="020b0502040204020203" pitchFamily="34" typeface="Segoe UI Light 8"/>
                <a:cs charset="0" panose="020b0502040204020203" pitchFamily="34" typeface="Segoe UI Light 8"/>
              </a:rPr>
              <a:t>Smile PowerPoint</a:t>
            </a:r>
          </a:p>
        </p:txBody>
      </p:sp>
      <p:sp>
        <p:nvSpPr>
          <p:cNvPr id="16" name="梯形 15"/>
          <p:cNvSpPr/>
          <p:nvPr/>
        </p:nvSpPr>
        <p:spPr>
          <a:xfrm rot="10800000">
            <a:off x="8276034" y="1818542"/>
            <a:ext cx="2938585" cy="2844399"/>
          </a:xfrm>
          <a:prstGeom prst="trapezoid">
            <a:avLst>
              <a:gd fmla="val 20162" name="adj"/>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梯形 16"/>
          <p:cNvSpPr/>
          <p:nvPr/>
        </p:nvSpPr>
        <p:spPr>
          <a:xfrm>
            <a:off x="5843149" y="1818543"/>
            <a:ext cx="2938585" cy="2844399"/>
          </a:xfrm>
          <a:prstGeom prst="trapezoid">
            <a:avLst>
              <a:gd fmla="val 20162" name="adj"/>
            </a:avLst>
          </a:prstGeom>
          <a:solidFill>
            <a:srgbClr val="0E5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梯形 17"/>
          <p:cNvSpPr/>
          <p:nvPr/>
        </p:nvSpPr>
        <p:spPr>
          <a:xfrm rot="10800000">
            <a:off x="3410265" y="1818543"/>
            <a:ext cx="2938585" cy="2844399"/>
          </a:xfrm>
          <a:prstGeom prst="trapezoid">
            <a:avLst>
              <a:gd fmla="val 20162" name="adj"/>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梯形 18"/>
          <p:cNvSpPr/>
          <p:nvPr/>
        </p:nvSpPr>
        <p:spPr>
          <a:xfrm>
            <a:off x="977381" y="1818544"/>
            <a:ext cx="2938585" cy="2844399"/>
          </a:xfrm>
          <a:prstGeom prst="trapezoid">
            <a:avLst>
              <a:gd fmla="val 20162" name="adj"/>
            </a:avLst>
          </a:prstGeom>
          <a:solidFill>
            <a:srgbClr val="0E5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Text Box 10"/>
          <p:cNvSpPr txBox="1">
            <a:spLocks noChangeArrowheads="1"/>
          </p:cNvSpPr>
          <p:nvPr/>
        </p:nvSpPr>
        <p:spPr bwMode="auto">
          <a:xfrm>
            <a:off x="1432803" y="3300638"/>
            <a:ext cx="2027740" cy="2755393"/>
          </a:xfrm>
          <a:prstGeom prst="rect">
            <a:avLst/>
          </a:prstGeom>
          <a:noFill/>
          <a:ln w="9525">
            <a:noFill/>
            <a:miter lim="800000"/>
          </a:ln>
        </p:spPr>
        <p:txBody>
          <a:bodyPr bIns="22860" lIns="45720" rIns="45720" tIns="22860" wrap="square">
            <a:spAutoFit/>
          </a:bodyPr>
          <a:lstStyle/>
          <a:p>
            <a:pPr algn="ctr">
              <a:lnSpc>
                <a:spcPct val="120000"/>
              </a:lnSpc>
              <a:spcAft>
                <a:spcPts val="600"/>
              </a:spcAft>
            </a:pPr>
            <a:r>
              <a:rPr altLang="zh-CN" b="1" lang="en-US">
                <a:solidFill>
                  <a:schemeClr val="bg1"/>
                </a:solidFill>
                <a:latin typeface="+mn-ea"/>
              </a:rPr>
              <a:t>KEY WORDS</a:t>
            </a:r>
          </a:p>
          <a:p>
            <a:pPr algn="ctr">
              <a:lnSpc>
                <a:spcPct val="120000"/>
              </a:lnSpc>
              <a:spcAft>
                <a:spcPts val="600"/>
              </a:spcAft>
            </a:pPr>
            <a:r>
              <a:rPr altLang="zh-CN" b="1" lang="en-US">
                <a:solidFill>
                  <a:schemeClr val="bg1"/>
                </a:solidFill>
                <a:latin typeface="+mn-ea"/>
              </a:rPr>
              <a:t>Lorem Ipsum Dolor Sit Amet, Consectetur Adipisicing Elit, Sed Do Ut Labore Et Dolore.</a:t>
            </a:r>
          </a:p>
        </p:txBody>
      </p:sp>
      <p:grpSp>
        <p:nvGrpSpPr>
          <p:cNvPr id="21" name="Group 20"/>
          <p:cNvGrpSpPr/>
          <p:nvPr/>
        </p:nvGrpSpPr>
        <p:grpSpPr>
          <a:xfrm>
            <a:off x="2193767" y="2331706"/>
            <a:ext cx="505812" cy="515795"/>
            <a:chOff x="7160655" y="2178006"/>
            <a:chExt cx="379359" cy="386846"/>
          </a:xfrm>
          <a:solidFill>
            <a:schemeClr val="bg1"/>
          </a:solidFill>
        </p:grpSpPr>
        <p:sp>
          <p:nvSpPr>
            <p:cNvPr id="22" name="Freeform 36"/>
            <p:cNvSpPr>
              <a:spLocks noEditPoints="1"/>
            </p:cNvSpPr>
            <p:nvPr/>
          </p:nvSpPr>
          <p:spPr bwMode="auto">
            <a:xfrm>
              <a:off x="7277956" y="2178006"/>
              <a:ext cx="262058" cy="262058"/>
            </a:xfrm>
            <a:custGeom>
              <a:gdLst>
                <a:gd fmla="*/ 65 w 79" name="T0"/>
                <a:gd fmla="*/ 14 h 79" name="T1"/>
                <a:gd fmla="*/ 14 w 79" name="T2"/>
                <a:gd fmla="*/ 14 h 79" name="T3"/>
                <a:gd fmla="*/ 11 w 79" name="T4"/>
                <a:gd fmla="*/ 63 h 79" name="T5"/>
                <a:gd fmla="*/ 11 w 79" name="T6"/>
                <a:gd fmla="*/ 63 h 79" name="T7"/>
                <a:gd fmla="*/ 17 w 79" name="T8"/>
                <a:gd fmla="*/ 68 h 79" name="T9"/>
                <a:gd fmla="*/ 64 w 79" name="T10"/>
                <a:gd fmla="*/ 65 h 79" name="T11"/>
                <a:gd fmla="*/ 65 w 79" name="T12"/>
                <a:gd fmla="*/ 14 h 79" name="T13"/>
                <a:gd fmla="*/ 58 w 79" name="T14"/>
                <a:gd fmla="*/ 59 h 79" name="T15"/>
                <a:gd fmla="*/ 20 w 79" name="T16"/>
                <a:gd fmla="*/ 59 h 79" name="T17"/>
                <a:gd fmla="*/ 20 w 79" name="T18"/>
                <a:gd fmla="*/ 21 h 79" name="T19"/>
                <a:gd fmla="*/ 58 w 79" name="T20"/>
                <a:gd fmla="*/ 21 h 79" name="T21"/>
                <a:gd fmla="*/ 58 w 79" name="T22"/>
                <a:gd fmla="*/ 59 h 79"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79" w="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3" name="Freeform 37"/>
            <p:cNvSpPr/>
            <p:nvPr/>
          </p:nvSpPr>
          <p:spPr bwMode="auto">
            <a:xfrm>
              <a:off x="7160655" y="2400130"/>
              <a:ext cx="159730" cy="164722"/>
            </a:xfrm>
            <a:custGeom>
              <a:gdLst>
                <a:gd fmla="*/ 0 w 64" name="T0"/>
                <a:gd fmla="*/ 52 h 66" name="T1"/>
                <a:gd fmla="*/ 12 w 64" name="T2"/>
                <a:gd fmla="*/ 66 h 66" name="T3"/>
                <a:gd fmla="*/ 64 w 64" name="T4"/>
                <a:gd fmla="*/ 8 h 66" name="T5"/>
                <a:gd fmla="*/ 55 w 64" name="T6"/>
                <a:gd fmla="*/ 0 h 66" name="T7"/>
                <a:gd fmla="*/ 0 w 64" name="T8"/>
                <a:gd fmla="*/ 52 h 66" name="T9"/>
              </a:gdLst>
              <a:cxnLst>
                <a:cxn ang="0">
                  <a:pos x="T0" y="T1"/>
                </a:cxn>
                <a:cxn ang="0">
                  <a:pos x="T2" y="T3"/>
                </a:cxn>
                <a:cxn ang="0">
                  <a:pos x="T4" y="T5"/>
                </a:cxn>
                <a:cxn ang="0">
                  <a:pos x="T6" y="T7"/>
                </a:cxn>
                <a:cxn ang="0">
                  <a:pos x="T8" y="T9"/>
                </a:cxn>
              </a:cxnLst>
              <a:rect b="b" l="0" r="r" t="0"/>
              <a:pathLst>
                <a:path h="66" w="64">
                  <a:moveTo>
                    <a:pt x="0" y="52"/>
                  </a:moveTo>
                  <a:lnTo>
                    <a:pt x="12" y="66"/>
                  </a:lnTo>
                  <a:lnTo>
                    <a:pt x="64" y="8"/>
                  </a:lnTo>
                  <a:lnTo>
                    <a:pt x="55" y="0"/>
                  </a:lnTo>
                  <a:lnTo>
                    <a:pt x="0" y="5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4" name="Freeform 38"/>
            <p:cNvSpPr/>
            <p:nvPr/>
          </p:nvSpPr>
          <p:spPr bwMode="auto">
            <a:xfrm>
              <a:off x="7412728" y="2265358"/>
              <a:ext cx="99831" cy="119797"/>
            </a:xfrm>
            <a:custGeom>
              <a:gdLst>
                <a:gd fmla="*/ 16 w 30" name="T0"/>
                <a:gd fmla="*/ 0 h 36" name="T1"/>
                <a:gd fmla="*/ 0 w 30" name="T2"/>
                <a:gd fmla="*/ 34 h 36" name="T3"/>
                <a:gd fmla="*/ 6 w 30" name="T4"/>
                <a:gd fmla="*/ 36 h 36" name="T5"/>
                <a:gd fmla="*/ 16 w 30" name="T6"/>
                <a:gd fmla="*/ 0 h 36" name="T7"/>
              </a:gdLst>
              <a:cxnLst>
                <a:cxn ang="0">
                  <a:pos x="T0" y="T1"/>
                </a:cxn>
                <a:cxn ang="0">
                  <a:pos x="T2" y="T3"/>
                </a:cxn>
                <a:cxn ang="0">
                  <a:pos x="T4" y="T5"/>
                </a:cxn>
                <a:cxn ang="0">
                  <a:pos x="T6" y="T7"/>
                </a:cxn>
              </a:cxnLst>
              <a:rect b="b" l="0" r="r" t="0"/>
              <a:pathLst>
                <a:path h="36" w="30">
                  <a:moveTo>
                    <a:pt x="16" y="0"/>
                  </a:moveTo>
                  <a:cubicBezTo>
                    <a:pt x="20" y="26"/>
                    <a:pt x="0" y="34"/>
                    <a:pt x="0" y="34"/>
                  </a:cubicBezTo>
                  <a:cubicBezTo>
                    <a:pt x="6" y="36"/>
                    <a:pt x="6" y="36"/>
                    <a:pt x="6" y="36"/>
                  </a:cubicBezTo>
                  <a:cubicBezTo>
                    <a:pt x="30" y="21"/>
                    <a:pt x="16" y="0"/>
                    <a:pt x="16"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sp>
        <p:nvSpPr>
          <p:cNvPr id="25" name="Freeform 62"/>
          <p:cNvSpPr>
            <a:spLocks noEditPoints="1"/>
          </p:cNvSpPr>
          <p:nvPr/>
        </p:nvSpPr>
        <p:spPr bwMode="auto">
          <a:xfrm>
            <a:off x="9505732" y="3754313"/>
            <a:ext cx="479189" cy="645576"/>
          </a:xfrm>
          <a:custGeom>
            <a:gdLst>
              <a:gd fmla="*/ 108 w 108" name="T0"/>
              <a:gd fmla="*/ 145 h 145" name="T1"/>
              <a:gd fmla="*/ 0 w 108" name="T2"/>
              <a:gd fmla="*/ 145 h 145" name="T3"/>
              <a:gd fmla="*/ 0 w 108" name="T4"/>
              <a:gd fmla="*/ 136 h 145" name="T5"/>
              <a:gd fmla="*/ 13 w 108" name="T6"/>
              <a:gd fmla="*/ 125 h 145" name="T7"/>
              <a:gd fmla="*/ 96 w 108" name="T8"/>
              <a:gd fmla="*/ 125 h 145" name="T9"/>
              <a:gd fmla="*/ 108 w 108" name="T10"/>
              <a:gd fmla="*/ 135 h 145" name="T11"/>
              <a:gd fmla="*/ 108 w 108" name="T12"/>
              <a:gd fmla="*/ 145 h 145" name="T13"/>
              <a:gd fmla="*/ 16 w 108" name="T14"/>
              <a:gd fmla="*/ 116 h 145" name="T15"/>
              <a:gd fmla="*/ 24 w 108" name="T16"/>
              <a:gd fmla="*/ 91 h 145" name="T17"/>
              <a:gd fmla="*/ 85 w 108" name="T18"/>
              <a:gd fmla="*/ 91 h 145" name="T19"/>
              <a:gd fmla="*/ 92 w 108" name="T20"/>
              <a:gd fmla="*/ 116 h 145" name="T21"/>
              <a:gd fmla="*/ 16 w 108" name="T22"/>
              <a:gd fmla="*/ 116 h 145" name="T23"/>
              <a:gd fmla="*/ 28 w 108" name="T24"/>
              <a:gd fmla="*/ 76 h 145" name="T25"/>
              <a:gd fmla="*/ 36 w 108" name="T26"/>
              <a:gd fmla="*/ 51 h 145" name="T27"/>
              <a:gd fmla="*/ 72 w 108" name="T28"/>
              <a:gd fmla="*/ 51 h 145" name="T29"/>
              <a:gd fmla="*/ 80 w 108" name="T30"/>
              <a:gd fmla="*/ 76 h 145" name="T31"/>
              <a:gd fmla="*/ 28 w 108" name="T32"/>
              <a:gd fmla="*/ 76 h 145" name="T33"/>
              <a:gd fmla="*/ 48 w 108" name="T34"/>
              <a:gd fmla="*/ 12 h 145" name="T35"/>
              <a:gd fmla="*/ 60 w 108" name="T36"/>
              <a:gd fmla="*/ 12 h 145" name="T37"/>
              <a:gd fmla="*/ 67 w 108" name="T38"/>
              <a:gd fmla="*/ 37 h 145" name="T39"/>
              <a:gd fmla="*/ 41 w 108" name="T40"/>
              <a:gd fmla="*/ 37 h 145" name="T41"/>
              <a:gd fmla="*/ 48 w 108" name="T42"/>
              <a:gd fmla="*/ 12 h 14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45" w="108">
                <a:moveTo>
                  <a:pt x="108" y="145"/>
                </a:moveTo>
                <a:cubicBezTo>
                  <a:pt x="0" y="145"/>
                  <a:pt x="0" y="145"/>
                  <a:pt x="0" y="145"/>
                </a:cubicBezTo>
                <a:cubicBezTo>
                  <a:pt x="0" y="136"/>
                  <a:pt x="0" y="136"/>
                  <a:pt x="0" y="136"/>
                </a:cubicBezTo>
                <a:cubicBezTo>
                  <a:pt x="13" y="125"/>
                  <a:pt x="13" y="125"/>
                  <a:pt x="13" y="125"/>
                </a:cubicBezTo>
                <a:cubicBezTo>
                  <a:pt x="96" y="125"/>
                  <a:pt x="96" y="125"/>
                  <a:pt x="96" y="125"/>
                </a:cubicBezTo>
                <a:cubicBezTo>
                  <a:pt x="108" y="135"/>
                  <a:pt x="108" y="135"/>
                  <a:pt x="108" y="135"/>
                </a:cubicBezTo>
                <a:lnTo>
                  <a:pt x="108" y="145"/>
                </a:lnTo>
                <a:close/>
                <a:moveTo>
                  <a:pt x="16" y="116"/>
                </a:moveTo>
                <a:cubicBezTo>
                  <a:pt x="24" y="91"/>
                  <a:pt x="24" y="91"/>
                  <a:pt x="24" y="91"/>
                </a:cubicBezTo>
                <a:cubicBezTo>
                  <a:pt x="85" y="91"/>
                  <a:pt x="85" y="91"/>
                  <a:pt x="85" y="91"/>
                </a:cubicBezTo>
                <a:cubicBezTo>
                  <a:pt x="92" y="116"/>
                  <a:pt x="92" y="116"/>
                  <a:pt x="92"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8" y="12"/>
                </a:moveTo>
                <a:cubicBezTo>
                  <a:pt x="48" y="12"/>
                  <a:pt x="54" y="0"/>
                  <a:pt x="60" y="12"/>
                </a:cubicBezTo>
                <a:cubicBezTo>
                  <a:pt x="67" y="37"/>
                  <a:pt x="67" y="37"/>
                  <a:pt x="67" y="37"/>
                </a:cubicBezTo>
                <a:cubicBezTo>
                  <a:pt x="41" y="37"/>
                  <a:pt x="41" y="37"/>
                  <a:pt x="41" y="37"/>
                </a:cubicBezTo>
                <a:lnTo>
                  <a:pt x="48" y="12"/>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lang="en-US"/>
          </a:p>
        </p:txBody>
      </p:sp>
      <p:grpSp>
        <p:nvGrpSpPr>
          <p:cNvPr id="26" name="Group 31"/>
          <p:cNvGrpSpPr/>
          <p:nvPr/>
        </p:nvGrpSpPr>
        <p:grpSpPr>
          <a:xfrm>
            <a:off x="4601693" y="3904061"/>
            <a:ext cx="555728" cy="346081"/>
            <a:chOff x="2942785" y="3296116"/>
            <a:chExt cx="416796" cy="259561"/>
          </a:xfrm>
          <a:solidFill>
            <a:schemeClr val="bg1"/>
          </a:solidFill>
        </p:grpSpPr>
        <p:sp>
          <p:nvSpPr>
            <p:cNvPr id="27" name="Freeform 95"/>
            <p:cNvSpPr>
              <a:spLocks noEditPoints="1"/>
            </p:cNvSpPr>
            <p:nvPr/>
          </p:nvSpPr>
          <p:spPr bwMode="auto">
            <a:xfrm>
              <a:off x="2942785" y="3296116"/>
              <a:ext cx="416796" cy="259561"/>
            </a:xfrm>
            <a:custGeom>
              <a:gdLst>
                <a:gd fmla="*/ 113 w 125" name="T0"/>
                <a:gd fmla="*/ 18 h 78" name="T1"/>
                <a:gd fmla="*/ 113 w 125" name="T2"/>
                <a:gd fmla="*/ 0 h 78" name="T3"/>
                <a:gd fmla="*/ 0 w 125" name="T4"/>
                <a:gd fmla="*/ 0 h 78" name="T5"/>
                <a:gd fmla="*/ 0 w 125" name="T6"/>
                <a:gd fmla="*/ 78 h 78" name="T7"/>
                <a:gd fmla="*/ 113 w 125" name="T8"/>
                <a:gd fmla="*/ 78 h 78" name="T9"/>
                <a:gd fmla="*/ 113 w 125" name="T10"/>
                <a:gd fmla="*/ 60 h 78" name="T11"/>
                <a:gd fmla="*/ 125 w 125" name="T12"/>
                <a:gd fmla="*/ 54 h 78" name="T13"/>
                <a:gd fmla="*/ 125 w 125" name="T14"/>
                <a:gd fmla="*/ 25 h 78" name="T15"/>
                <a:gd fmla="*/ 113 w 125" name="T16"/>
                <a:gd fmla="*/ 18 h 78" name="T17"/>
                <a:gd fmla="*/ 104 w 125" name="T18"/>
                <a:gd fmla="*/ 68 h 78" name="T19"/>
                <a:gd fmla="*/ 10 w 125" name="T20"/>
                <a:gd fmla="*/ 68 h 78" name="T21"/>
                <a:gd fmla="*/ 10 w 125" name="T22"/>
                <a:gd fmla="*/ 9 h 78" name="T23"/>
                <a:gd fmla="*/ 104 w 125" name="T24"/>
                <a:gd fmla="*/ 9 h 78" name="T25"/>
                <a:gd fmla="*/ 104 w 125" name="T26"/>
                <a:gd fmla="*/ 68 h 7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78" w="125">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38" name="Rectangle 96"/>
            <p:cNvSpPr>
              <a:spLocks noChangeArrowheads="1"/>
            </p:cNvSpPr>
            <p:nvPr/>
          </p:nvSpPr>
          <p:spPr bwMode="auto">
            <a:xfrm>
              <a:off x="3000187" y="3351023"/>
              <a:ext cx="79865" cy="14475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39" name="Rectangle 97"/>
            <p:cNvSpPr>
              <a:spLocks noChangeArrowheads="1"/>
            </p:cNvSpPr>
            <p:nvPr/>
          </p:nvSpPr>
          <p:spPr bwMode="auto">
            <a:xfrm>
              <a:off x="3092532" y="3351023"/>
              <a:ext cx="77370" cy="14475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40" name="Group 35"/>
          <p:cNvGrpSpPr/>
          <p:nvPr/>
        </p:nvGrpSpPr>
        <p:grpSpPr>
          <a:xfrm>
            <a:off x="6963081" y="2043562"/>
            <a:ext cx="698720" cy="694124"/>
            <a:chOff x="6853673" y="3715407"/>
            <a:chExt cx="379359" cy="376864"/>
          </a:xfrm>
          <a:solidFill>
            <a:schemeClr val="bg1"/>
          </a:solidFill>
        </p:grpSpPr>
        <p:sp>
          <p:nvSpPr>
            <p:cNvPr id="41" name="Freeform 150"/>
            <p:cNvSpPr>
              <a:spLocks noEditPoints="1"/>
            </p:cNvSpPr>
            <p:nvPr/>
          </p:nvSpPr>
          <p:spPr bwMode="auto">
            <a:xfrm>
              <a:off x="6853673" y="3715407"/>
              <a:ext cx="379359" cy="376864"/>
            </a:xfrm>
            <a:custGeom>
              <a:gdLst>
                <a:gd fmla="*/ 57 w 114" name="T0"/>
                <a:gd fmla="*/ 0 h 114" name="T1"/>
                <a:gd fmla="*/ 0 w 114" name="T2"/>
                <a:gd fmla="*/ 57 h 114" name="T3"/>
                <a:gd fmla="*/ 57 w 114" name="T4"/>
                <a:gd fmla="*/ 114 h 114" name="T5"/>
                <a:gd fmla="*/ 114 w 114" name="T6"/>
                <a:gd fmla="*/ 57 h 114" name="T7"/>
                <a:gd fmla="*/ 57 w 114" name="T8"/>
                <a:gd fmla="*/ 0 h 114" name="T9"/>
                <a:gd fmla="*/ 57 w 114" name="T10"/>
                <a:gd fmla="*/ 108 h 114" name="T11"/>
                <a:gd fmla="*/ 6 w 114" name="T12"/>
                <a:gd fmla="*/ 57 h 114" name="T13"/>
                <a:gd fmla="*/ 57 w 114" name="T14"/>
                <a:gd fmla="*/ 6 h 114" name="T15"/>
                <a:gd fmla="*/ 108 w 114" name="T16"/>
                <a:gd fmla="*/ 57 h 114" name="T17"/>
                <a:gd fmla="*/ 57 w 114" name="T18"/>
                <a:gd fmla="*/ 108 h 11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14" w="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42" name="Rectangle 151"/>
            <p:cNvSpPr>
              <a:spLocks noChangeArrowheads="1"/>
            </p:cNvSpPr>
            <p:nvPr/>
          </p:nvSpPr>
          <p:spPr bwMode="auto">
            <a:xfrm>
              <a:off x="6998429" y="3987447"/>
              <a:ext cx="22463" cy="42429"/>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43" name="Rectangle 152"/>
            <p:cNvSpPr>
              <a:spLocks noChangeArrowheads="1"/>
            </p:cNvSpPr>
            <p:nvPr/>
          </p:nvSpPr>
          <p:spPr bwMode="auto">
            <a:xfrm>
              <a:off x="7033370" y="3987447"/>
              <a:ext cx="19966" cy="42429"/>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44" name="Rectangle 153"/>
            <p:cNvSpPr>
              <a:spLocks noChangeArrowheads="1"/>
            </p:cNvSpPr>
            <p:nvPr/>
          </p:nvSpPr>
          <p:spPr bwMode="auto">
            <a:xfrm>
              <a:off x="7068311" y="3987447"/>
              <a:ext cx="19966" cy="42429"/>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45" name="Freeform 154"/>
            <p:cNvSpPr/>
            <p:nvPr/>
          </p:nvSpPr>
          <p:spPr bwMode="auto">
            <a:xfrm>
              <a:off x="6970976" y="3822725"/>
              <a:ext cx="82362" cy="84857"/>
            </a:xfrm>
            <a:custGeom>
              <a:gdLst>
                <a:gd fmla="*/ 19 w 25" name="T0"/>
                <a:gd fmla="*/ 22 h 25" name="T1"/>
                <a:gd fmla="*/ 22 w 25" name="T2"/>
                <a:gd fmla="*/ 25 h 25" name="T3"/>
                <a:gd fmla="*/ 25 w 25" name="T4"/>
                <a:gd fmla="*/ 22 h 25" name="T5"/>
                <a:gd fmla="*/ 22 w 25" name="T6"/>
                <a:gd fmla="*/ 19 h 25" name="T7"/>
                <a:gd fmla="*/ 21 w 25" name="T8"/>
                <a:gd fmla="*/ 19 h 25" name="T9"/>
                <a:gd fmla="*/ 0 w 25" name="T10"/>
                <a:gd fmla="*/ 0 h 25" name="T11"/>
                <a:gd fmla="*/ 19 w 25" name="T12"/>
                <a:gd fmla="*/ 22 h 25" name="T13"/>
                <a:gd fmla="*/ 19 w 25" name="T14"/>
                <a:gd fmla="*/ 22 h 2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5" w="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46" name="Freeform 155"/>
            <p:cNvSpPr/>
            <p:nvPr/>
          </p:nvSpPr>
          <p:spPr bwMode="auto">
            <a:xfrm>
              <a:off x="6921060" y="3987447"/>
              <a:ext cx="22463" cy="19966"/>
            </a:xfrm>
            <a:custGeom>
              <a:gdLst>
                <a:gd fmla="*/ 0 w 9" name="T0"/>
                <a:gd fmla="*/ 6 h 8" name="T1"/>
                <a:gd fmla="*/ 3 w 9" name="T2"/>
                <a:gd fmla="*/ 8 h 8" name="T3"/>
                <a:gd fmla="*/ 9 w 9" name="T4"/>
                <a:gd fmla="*/ 1 h 8" name="T5"/>
                <a:gd fmla="*/ 7 w 9" name="T6"/>
                <a:gd fmla="*/ 0 h 8" name="T7"/>
                <a:gd fmla="*/ 0 w 9" name="T8"/>
                <a:gd fmla="*/ 6 h 8" name="T9"/>
              </a:gdLst>
              <a:cxnLst>
                <a:cxn ang="0">
                  <a:pos x="T0" y="T1"/>
                </a:cxn>
                <a:cxn ang="0">
                  <a:pos x="T2" y="T3"/>
                </a:cxn>
                <a:cxn ang="0">
                  <a:pos x="T4" y="T5"/>
                </a:cxn>
                <a:cxn ang="0">
                  <a:pos x="T6" y="T7"/>
                </a:cxn>
                <a:cxn ang="0">
                  <a:pos x="T8" y="T9"/>
                </a:cxn>
              </a:cxnLst>
              <a:rect b="b" l="0" r="r" t="0"/>
              <a:pathLst>
                <a:path h="8" w="9">
                  <a:moveTo>
                    <a:pt x="0" y="6"/>
                  </a:moveTo>
                  <a:lnTo>
                    <a:pt x="3" y="8"/>
                  </a:lnTo>
                  <a:lnTo>
                    <a:pt x="9" y="1"/>
                  </a:lnTo>
                  <a:lnTo>
                    <a:pt x="7" y="0"/>
                  </a:lnTo>
                  <a:lnTo>
                    <a:pt x="0" y="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47" name="Freeform 156"/>
            <p:cNvSpPr/>
            <p:nvPr/>
          </p:nvSpPr>
          <p:spPr bwMode="auto">
            <a:xfrm>
              <a:off x="6901094" y="3942523"/>
              <a:ext cx="27454" cy="14975"/>
            </a:xfrm>
            <a:custGeom>
              <a:gdLst>
                <a:gd fmla="*/ 9 w 11" name="T0"/>
                <a:gd fmla="*/ 0 h 6" name="T1"/>
                <a:gd fmla="*/ 0 w 11" name="T2"/>
                <a:gd fmla="*/ 3 h 6" name="T3"/>
                <a:gd fmla="*/ 1 w 11" name="T4"/>
                <a:gd fmla="*/ 6 h 6" name="T5"/>
                <a:gd fmla="*/ 11 w 11" name="T6"/>
                <a:gd fmla="*/ 3 h 6" name="T7"/>
                <a:gd fmla="*/ 9 w 11" name="T8"/>
                <a:gd fmla="*/ 0 h 6" name="T9"/>
              </a:gdLst>
              <a:cxnLst>
                <a:cxn ang="0">
                  <a:pos x="T0" y="T1"/>
                </a:cxn>
                <a:cxn ang="0">
                  <a:pos x="T2" y="T3"/>
                </a:cxn>
                <a:cxn ang="0">
                  <a:pos x="T4" y="T5"/>
                </a:cxn>
                <a:cxn ang="0">
                  <a:pos x="T6" y="T7"/>
                </a:cxn>
                <a:cxn ang="0">
                  <a:pos x="T8" y="T9"/>
                </a:cxn>
              </a:cxnLst>
              <a:rect b="b" l="0" r="r" t="0"/>
              <a:pathLst>
                <a:path h="6" w="11">
                  <a:moveTo>
                    <a:pt x="9" y="0"/>
                  </a:moveTo>
                  <a:lnTo>
                    <a:pt x="0" y="3"/>
                  </a:lnTo>
                  <a:lnTo>
                    <a:pt x="1" y="6"/>
                  </a:lnTo>
                  <a:lnTo>
                    <a:pt x="11" y="3"/>
                  </a:lnTo>
                  <a:lnTo>
                    <a:pt x="9"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48" name="Freeform 157"/>
            <p:cNvSpPr/>
            <p:nvPr/>
          </p:nvSpPr>
          <p:spPr bwMode="auto">
            <a:xfrm>
              <a:off x="6933538" y="3790281"/>
              <a:ext cx="19966" cy="22463"/>
            </a:xfrm>
            <a:custGeom>
              <a:gdLst>
                <a:gd fmla="*/ 0 w 8" name="T0"/>
                <a:gd fmla="*/ 3 h 9" name="T1"/>
                <a:gd fmla="*/ 7 w 8" name="T2"/>
                <a:gd fmla="*/ 9 h 9" name="T3"/>
                <a:gd fmla="*/ 8 w 8" name="T4"/>
                <a:gd fmla="*/ 7 h 9" name="T5"/>
                <a:gd fmla="*/ 2 w 8" name="T6"/>
                <a:gd fmla="*/ 0 h 9" name="T7"/>
                <a:gd fmla="*/ 0 w 8" name="T8"/>
                <a:gd fmla="*/ 3 h 9" name="T9"/>
              </a:gdLst>
              <a:cxnLst>
                <a:cxn ang="0">
                  <a:pos x="T0" y="T1"/>
                </a:cxn>
                <a:cxn ang="0">
                  <a:pos x="T2" y="T3"/>
                </a:cxn>
                <a:cxn ang="0">
                  <a:pos x="T4" y="T5"/>
                </a:cxn>
                <a:cxn ang="0">
                  <a:pos x="T6" y="T7"/>
                </a:cxn>
                <a:cxn ang="0">
                  <a:pos x="T8" y="T9"/>
                </a:cxn>
              </a:cxnLst>
              <a:rect b="b" l="0" r="r" t="0"/>
              <a:pathLst>
                <a:path h="9" w="8">
                  <a:moveTo>
                    <a:pt x="0" y="3"/>
                  </a:moveTo>
                  <a:lnTo>
                    <a:pt x="7" y="9"/>
                  </a:lnTo>
                  <a:lnTo>
                    <a:pt x="8" y="7"/>
                  </a:lnTo>
                  <a:lnTo>
                    <a:pt x="2" y="0"/>
                  </a:lnTo>
                  <a:lnTo>
                    <a:pt x="0" y="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49" name="Freeform 158"/>
            <p:cNvSpPr/>
            <p:nvPr/>
          </p:nvSpPr>
          <p:spPr bwMode="auto">
            <a:xfrm>
              <a:off x="6903589" y="3840196"/>
              <a:ext cx="27454" cy="12480"/>
            </a:xfrm>
            <a:custGeom>
              <a:gdLst>
                <a:gd fmla="*/ 11 w 11" name="T0"/>
                <a:gd fmla="*/ 3 h 5" name="T1"/>
                <a:gd fmla="*/ 2 w 11" name="T2"/>
                <a:gd fmla="*/ 0 h 5" name="T3"/>
                <a:gd fmla="*/ 0 w 11" name="T4"/>
                <a:gd fmla="*/ 3 h 5" name="T5"/>
                <a:gd fmla="*/ 10 w 11" name="T6"/>
                <a:gd fmla="*/ 5 h 5" name="T7"/>
                <a:gd fmla="*/ 11 w 11" name="T8"/>
                <a:gd fmla="*/ 3 h 5" name="T9"/>
              </a:gdLst>
              <a:cxnLst>
                <a:cxn ang="0">
                  <a:pos x="T0" y="T1"/>
                </a:cxn>
                <a:cxn ang="0">
                  <a:pos x="T2" y="T3"/>
                </a:cxn>
                <a:cxn ang="0">
                  <a:pos x="T4" y="T5"/>
                </a:cxn>
                <a:cxn ang="0">
                  <a:pos x="T6" y="T7"/>
                </a:cxn>
                <a:cxn ang="0">
                  <a:pos x="T8" y="T9"/>
                </a:cxn>
              </a:cxnLst>
              <a:rect b="b" l="0" r="r" t="0"/>
              <a:pathLst>
                <a:path h="5" w="11">
                  <a:moveTo>
                    <a:pt x="11" y="3"/>
                  </a:moveTo>
                  <a:lnTo>
                    <a:pt x="2" y="0"/>
                  </a:lnTo>
                  <a:lnTo>
                    <a:pt x="0" y="3"/>
                  </a:lnTo>
                  <a:lnTo>
                    <a:pt x="10" y="5"/>
                  </a:lnTo>
                  <a:lnTo>
                    <a:pt x="11" y="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50" name="Rectangle 159"/>
            <p:cNvSpPr>
              <a:spLocks noChangeArrowheads="1"/>
            </p:cNvSpPr>
            <p:nvPr/>
          </p:nvSpPr>
          <p:spPr bwMode="auto">
            <a:xfrm>
              <a:off x="7040858" y="3750348"/>
              <a:ext cx="7488" cy="2246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51" name="Freeform 160"/>
            <p:cNvSpPr/>
            <p:nvPr/>
          </p:nvSpPr>
          <p:spPr bwMode="auto">
            <a:xfrm>
              <a:off x="6973471" y="3760331"/>
              <a:ext cx="17471" cy="22463"/>
            </a:xfrm>
            <a:custGeom>
              <a:gdLst>
                <a:gd fmla="*/ 7 w 7" name="T0"/>
                <a:gd fmla="*/ 8 h 9" name="T1"/>
                <a:gd fmla="*/ 3 w 7" name="T2"/>
                <a:gd fmla="*/ 0 h 9" name="T3"/>
                <a:gd fmla="*/ 0 w 7" name="T4"/>
                <a:gd fmla="*/ 2 h 9" name="T5"/>
                <a:gd fmla="*/ 4 w 7" name="T6"/>
                <a:gd fmla="*/ 9 h 9" name="T7"/>
                <a:gd fmla="*/ 7 w 7" name="T8"/>
                <a:gd fmla="*/ 8 h 9" name="T9"/>
              </a:gdLst>
              <a:cxnLst>
                <a:cxn ang="0">
                  <a:pos x="T0" y="T1"/>
                </a:cxn>
                <a:cxn ang="0">
                  <a:pos x="T2" y="T3"/>
                </a:cxn>
                <a:cxn ang="0">
                  <a:pos x="T4" y="T5"/>
                </a:cxn>
                <a:cxn ang="0">
                  <a:pos x="T6" y="T7"/>
                </a:cxn>
                <a:cxn ang="0">
                  <a:pos x="T8" y="T9"/>
                </a:cxn>
              </a:cxnLst>
              <a:rect b="b" l="0" r="r" t="0"/>
              <a:pathLst>
                <a:path h="9" w="7">
                  <a:moveTo>
                    <a:pt x="7" y="8"/>
                  </a:moveTo>
                  <a:lnTo>
                    <a:pt x="3" y="0"/>
                  </a:lnTo>
                  <a:lnTo>
                    <a:pt x="0" y="2"/>
                  </a:lnTo>
                  <a:lnTo>
                    <a:pt x="4" y="9"/>
                  </a:lnTo>
                  <a:lnTo>
                    <a:pt x="7" y="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52" name="Freeform 161"/>
            <p:cNvSpPr/>
            <p:nvPr/>
          </p:nvSpPr>
          <p:spPr bwMode="auto">
            <a:xfrm>
              <a:off x="7088277" y="3760331"/>
              <a:ext cx="12480" cy="27454"/>
            </a:xfrm>
            <a:custGeom>
              <a:gdLst>
                <a:gd fmla="*/ 0 w 5" name="T0"/>
                <a:gd fmla="*/ 9 h 11" name="T1"/>
                <a:gd fmla="*/ 2 w 5" name="T2"/>
                <a:gd fmla="*/ 11 h 11" name="T3"/>
                <a:gd fmla="*/ 5 w 5" name="T4"/>
                <a:gd fmla="*/ 2 h 11" name="T5"/>
                <a:gd fmla="*/ 2 w 5" name="T6"/>
                <a:gd fmla="*/ 0 h 11" name="T7"/>
                <a:gd fmla="*/ 0 w 5" name="T8"/>
                <a:gd fmla="*/ 9 h 11" name="T9"/>
              </a:gdLst>
              <a:cxnLst>
                <a:cxn ang="0">
                  <a:pos x="T0" y="T1"/>
                </a:cxn>
                <a:cxn ang="0">
                  <a:pos x="T2" y="T3"/>
                </a:cxn>
                <a:cxn ang="0">
                  <a:pos x="T4" y="T5"/>
                </a:cxn>
                <a:cxn ang="0">
                  <a:pos x="T6" y="T7"/>
                </a:cxn>
                <a:cxn ang="0">
                  <a:pos x="T8" y="T9"/>
                </a:cxn>
              </a:cxnLst>
              <a:rect b="b" l="0" r="r" t="0"/>
              <a:pathLst>
                <a:path h="11" w="5">
                  <a:moveTo>
                    <a:pt x="0" y="9"/>
                  </a:moveTo>
                  <a:lnTo>
                    <a:pt x="2" y="11"/>
                  </a:lnTo>
                  <a:lnTo>
                    <a:pt x="5" y="2"/>
                  </a:lnTo>
                  <a:lnTo>
                    <a:pt x="2" y="0"/>
                  </a:lnTo>
                  <a:lnTo>
                    <a:pt x="0" y="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53" name="Freeform 162"/>
            <p:cNvSpPr/>
            <p:nvPr/>
          </p:nvSpPr>
          <p:spPr bwMode="auto">
            <a:xfrm>
              <a:off x="7130706" y="3987447"/>
              <a:ext cx="22463" cy="19966"/>
            </a:xfrm>
            <a:custGeom>
              <a:gdLst>
                <a:gd fmla="*/ 0 w 9" name="T0"/>
                <a:gd fmla="*/ 1 h 8" name="T1"/>
                <a:gd fmla="*/ 8 w 9" name="T2"/>
                <a:gd fmla="*/ 8 h 8" name="T3"/>
                <a:gd fmla="*/ 9 w 9" name="T4"/>
                <a:gd fmla="*/ 6 h 8" name="T5"/>
                <a:gd fmla="*/ 3 w 9" name="T6"/>
                <a:gd fmla="*/ 0 h 8" name="T7"/>
                <a:gd fmla="*/ 0 w 9" name="T8"/>
                <a:gd fmla="*/ 1 h 8" name="T9"/>
              </a:gdLst>
              <a:cxnLst>
                <a:cxn ang="0">
                  <a:pos x="T0" y="T1"/>
                </a:cxn>
                <a:cxn ang="0">
                  <a:pos x="T2" y="T3"/>
                </a:cxn>
                <a:cxn ang="0">
                  <a:pos x="T4" y="T5"/>
                </a:cxn>
                <a:cxn ang="0">
                  <a:pos x="T6" y="T7"/>
                </a:cxn>
                <a:cxn ang="0">
                  <a:pos x="T8" y="T9"/>
                </a:cxn>
              </a:cxnLst>
              <a:rect b="b" l="0" r="r" t="0"/>
              <a:pathLst>
                <a:path h="8" w="9">
                  <a:moveTo>
                    <a:pt x="0" y="1"/>
                  </a:moveTo>
                  <a:lnTo>
                    <a:pt x="8" y="8"/>
                  </a:lnTo>
                  <a:lnTo>
                    <a:pt x="9" y="6"/>
                  </a:lnTo>
                  <a:lnTo>
                    <a:pt x="3" y="0"/>
                  </a:lnTo>
                  <a:lnTo>
                    <a:pt x="0" y="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54" name="Freeform 163"/>
            <p:cNvSpPr/>
            <p:nvPr/>
          </p:nvSpPr>
          <p:spPr bwMode="auto">
            <a:xfrm>
              <a:off x="7158159" y="3942523"/>
              <a:ext cx="24958" cy="14975"/>
            </a:xfrm>
            <a:custGeom>
              <a:gdLst>
                <a:gd fmla="*/ 0 w 10" name="T0"/>
                <a:gd fmla="*/ 3 h 6" name="T1"/>
                <a:gd fmla="*/ 9 w 10" name="T2"/>
                <a:gd fmla="*/ 6 h 6" name="T3"/>
                <a:gd fmla="*/ 10 w 10" name="T4"/>
                <a:gd fmla="*/ 3 h 6" name="T5"/>
                <a:gd fmla="*/ 1 w 10" name="T6"/>
                <a:gd fmla="*/ 0 h 6" name="T7"/>
                <a:gd fmla="*/ 0 w 10" name="T8"/>
                <a:gd fmla="*/ 3 h 6" name="T9"/>
              </a:gdLst>
              <a:cxnLst>
                <a:cxn ang="0">
                  <a:pos x="T0" y="T1"/>
                </a:cxn>
                <a:cxn ang="0">
                  <a:pos x="T2" y="T3"/>
                </a:cxn>
                <a:cxn ang="0">
                  <a:pos x="T4" y="T5"/>
                </a:cxn>
                <a:cxn ang="0">
                  <a:pos x="T6" y="T7"/>
                </a:cxn>
                <a:cxn ang="0">
                  <a:pos x="T8" y="T9"/>
                </a:cxn>
              </a:cxnLst>
              <a:rect b="b" l="0" r="r" t="0"/>
              <a:pathLst>
                <a:path h="6" w="10">
                  <a:moveTo>
                    <a:pt x="0" y="3"/>
                  </a:moveTo>
                  <a:lnTo>
                    <a:pt x="9" y="6"/>
                  </a:lnTo>
                  <a:lnTo>
                    <a:pt x="10" y="3"/>
                  </a:lnTo>
                  <a:lnTo>
                    <a:pt x="1" y="0"/>
                  </a:lnTo>
                  <a:lnTo>
                    <a:pt x="0" y="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55" name="Freeform 164"/>
            <p:cNvSpPr/>
            <p:nvPr/>
          </p:nvSpPr>
          <p:spPr bwMode="auto">
            <a:xfrm>
              <a:off x="7128209" y="3790281"/>
              <a:ext cx="22463" cy="22463"/>
            </a:xfrm>
            <a:custGeom>
              <a:gdLst>
                <a:gd fmla="*/ 9 w 9" name="T0"/>
                <a:gd fmla="*/ 3 h 9" name="T1"/>
                <a:gd fmla="*/ 8 w 9" name="T2"/>
                <a:gd fmla="*/ 0 h 9" name="T3"/>
                <a:gd fmla="*/ 0 w 9" name="T4"/>
                <a:gd fmla="*/ 7 h 9" name="T5"/>
                <a:gd fmla="*/ 2 w 9" name="T6"/>
                <a:gd fmla="*/ 9 h 9" name="T7"/>
                <a:gd fmla="*/ 9 w 9" name="T8"/>
                <a:gd fmla="*/ 3 h 9" name="T9"/>
              </a:gdLst>
              <a:cxnLst>
                <a:cxn ang="0">
                  <a:pos x="T0" y="T1"/>
                </a:cxn>
                <a:cxn ang="0">
                  <a:pos x="T2" y="T3"/>
                </a:cxn>
                <a:cxn ang="0">
                  <a:pos x="T4" y="T5"/>
                </a:cxn>
                <a:cxn ang="0">
                  <a:pos x="T6" y="T7"/>
                </a:cxn>
                <a:cxn ang="0">
                  <a:pos x="T8" y="T9"/>
                </a:cxn>
              </a:cxnLst>
              <a:rect b="b" l="0" r="r" t="0"/>
              <a:pathLst>
                <a:path h="9" w="9">
                  <a:moveTo>
                    <a:pt x="9" y="3"/>
                  </a:moveTo>
                  <a:lnTo>
                    <a:pt x="8" y="0"/>
                  </a:lnTo>
                  <a:lnTo>
                    <a:pt x="0" y="7"/>
                  </a:lnTo>
                  <a:lnTo>
                    <a:pt x="2" y="9"/>
                  </a:lnTo>
                  <a:lnTo>
                    <a:pt x="9" y="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56" name="Freeform 165"/>
            <p:cNvSpPr/>
            <p:nvPr/>
          </p:nvSpPr>
          <p:spPr bwMode="auto">
            <a:xfrm>
              <a:off x="7153167" y="3840196"/>
              <a:ext cx="27454" cy="12480"/>
            </a:xfrm>
            <a:custGeom>
              <a:gdLst>
                <a:gd fmla="*/ 10 w 11" name="T0"/>
                <a:gd fmla="*/ 0 h 5" name="T1"/>
                <a:gd fmla="*/ 0 w 11" name="T2"/>
                <a:gd fmla="*/ 3 h 5" name="T3"/>
                <a:gd fmla="*/ 2 w 11" name="T4"/>
                <a:gd fmla="*/ 5 h 5" name="T5"/>
                <a:gd fmla="*/ 11 w 11" name="T6"/>
                <a:gd fmla="*/ 3 h 5" name="T7"/>
                <a:gd fmla="*/ 10 w 11" name="T8"/>
                <a:gd fmla="*/ 0 h 5" name="T9"/>
              </a:gdLst>
              <a:cxnLst>
                <a:cxn ang="0">
                  <a:pos x="T0" y="T1"/>
                </a:cxn>
                <a:cxn ang="0">
                  <a:pos x="T2" y="T3"/>
                </a:cxn>
                <a:cxn ang="0">
                  <a:pos x="T4" y="T5"/>
                </a:cxn>
                <a:cxn ang="0">
                  <a:pos x="T6" y="T7"/>
                </a:cxn>
                <a:cxn ang="0">
                  <a:pos x="T8" y="T9"/>
                </a:cxn>
              </a:cxnLst>
              <a:rect b="b" l="0" r="r" t="0"/>
              <a:pathLst>
                <a:path h="5" w="11">
                  <a:moveTo>
                    <a:pt x="10" y="0"/>
                  </a:moveTo>
                  <a:lnTo>
                    <a:pt x="0" y="3"/>
                  </a:lnTo>
                  <a:lnTo>
                    <a:pt x="2" y="5"/>
                  </a:lnTo>
                  <a:lnTo>
                    <a:pt x="11" y="3"/>
                  </a:lnTo>
                  <a:lnTo>
                    <a:pt x="1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57" name="Rectangle 166"/>
            <p:cNvSpPr>
              <a:spLocks noChangeArrowheads="1"/>
            </p:cNvSpPr>
            <p:nvPr/>
          </p:nvSpPr>
          <p:spPr bwMode="auto">
            <a:xfrm>
              <a:off x="6893606" y="3890112"/>
              <a:ext cx="24958" cy="74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58" name="Rectangle 167"/>
            <p:cNvSpPr>
              <a:spLocks noChangeArrowheads="1"/>
            </p:cNvSpPr>
            <p:nvPr/>
          </p:nvSpPr>
          <p:spPr bwMode="auto">
            <a:xfrm>
              <a:off x="7170638" y="3892607"/>
              <a:ext cx="27454" cy="74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sp>
        <p:nvSpPr>
          <p:cNvPr id="59" name="Text Box 10"/>
          <p:cNvSpPr txBox="1">
            <a:spLocks noChangeArrowheads="1"/>
          </p:cNvSpPr>
          <p:nvPr/>
        </p:nvSpPr>
        <p:spPr bwMode="auto">
          <a:xfrm>
            <a:off x="6298571" y="3300638"/>
            <a:ext cx="2027740" cy="2755393"/>
          </a:xfrm>
          <a:prstGeom prst="rect">
            <a:avLst/>
          </a:prstGeom>
          <a:noFill/>
          <a:ln w="9525">
            <a:noFill/>
            <a:miter lim="800000"/>
          </a:ln>
        </p:spPr>
        <p:txBody>
          <a:bodyPr bIns="22860" lIns="45720" rIns="45720" tIns="22860" wrap="square">
            <a:spAutoFit/>
          </a:bodyPr>
          <a:lstStyle/>
          <a:p>
            <a:pPr algn="ctr">
              <a:lnSpc>
                <a:spcPct val="120000"/>
              </a:lnSpc>
              <a:spcAft>
                <a:spcPts val="600"/>
              </a:spcAft>
            </a:pPr>
            <a:r>
              <a:rPr altLang="zh-CN" b="1" lang="en-US">
                <a:solidFill>
                  <a:schemeClr val="bg1"/>
                </a:solidFill>
                <a:latin typeface="+mn-ea"/>
              </a:rPr>
              <a:t>KEY WORDS</a:t>
            </a:r>
          </a:p>
          <a:p>
            <a:pPr algn="ctr">
              <a:lnSpc>
                <a:spcPct val="120000"/>
              </a:lnSpc>
              <a:spcAft>
                <a:spcPts val="600"/>
              </a:spcAft>
            </a:pPr>
            <a:r>
              <a:rPr altLang="zh-CN" b="1" lang="en-US">
                <a:solidFill>
                  <a:schemeClr val="bg1"/>
                </a:solidFill>
                <a:latin typeface="+mn-ea"/>
              </a:rPr>
              <a:t>Lorem Ipsum Dolor Sit Amet, Consectetur Adipisicing Elit, Sed Do Ut Labore Et Dolore.</a:t>
            </a:r>
          </a:p>
        </p:txBody>
      </p:sp>
      <p:sp>
        <p:nvSpPr>
          <p:cNvPr id="60" name="Text Box 10"/>
          <p:cNvSpPr txBox="1">
            <a:spLocks noChangeArrowheads="1"/>
          </p:cNvSpPr>
          <p:nvPr/>
        </p:nvSpPr>
        <p:spPr bwMode="auto">
          <a:xfrm>
            <a:off x="3865687" y="2107918"/>
            <a:ext cx="2027740" cy="2755393"/>
          </a:xfrm>
          <a:prstGeom prst="rect">
            <a:avLst/>
          </a:prstGeom>
          <a:noFill/>
          <a:ln w="9525">
            <a:noFill/>
            <a:miter lim="800000"/>
          </a:ln>
        </p:spPr>
        <p:txBody>
          <a:bodyPr bIns="22860" lIns="45720" rIns="45720" tIns="22860" wrap="square">
            <a:spAutoFit/>
          </a:bodyPr>
          <a:lstStyle/>
          <a:p>
            <a:pPr algn="ctr">
              <a:lnSpc>
                <a:spcPct val="120000"/>
              </a:lnSpc>
              <a:spcAft>
                <a:spcPts val="600"/>
              </a:spcAft>
            </a:pPr>
            <a:r>
              <a:rPr altLang="zh-CN" b="1" lang="en-US">
                <a:solidFill>
                  <a:schemeClr val="bg1"/>
                </a:solidFill>
                <a:latin typeface="+mn-ea"/>
              </a:rPr>
              <a:t>KEY WORDS</a:t>
            </a:r>
          </a:p>
          <a:p>
            <a:pPr algn="ctr">
              <a:lnSpc>
                <a:spcPct val="120000"/>
              </a:lnSpc>
              <a:spcAft>
                <a:spcPts val="600"/>
              </a:spcAft>
            </a:pPr>
            <a:r>
              <a:rPr altLang="zh-CN" b="1" lang="en-US">
                <a:solidFill>
                  <a:schemeClr val="bg1"/>
                </a:solidFill>
                <a:latin typeface="+mn-ea"/>
              </a:rPr>
              <a:t>Lorem Ipsum Dolor Sit Amet, Consectetur Adipisicing Elit, Sed Do Ut Labore Et Dolore.</a:t>
            </a:r>
          </a:p>
        </p:txBody>
      </p:sp>
      <p:sp>
        <p:nvSpPr>
          <p:cNvPr id="61" name="Text Box 10"/>
          <p:cNvSpPr txBox="1">
            <a:spLocks noChangeArrowheads="1"/>
          </p:cNvSpPr>
          <p:nvPr/>
        </p:nvSpPr>
        <p:spPr bwMode="auto">
          <a:xfrm>
            <a:off x="8731456" y="2107918"/>
            <a:ext cx="2027740" cy="2755393"/>
          </a:xfrm>
          <a:prstGeom prst="rect">
            <a:avLst/>
          </a:prstGeom>
          <a:noFill/>
          <a:ln w="9525">
            <a:noFill/>
            <a:miter lim="800000"/>
          </a:ln>
        </p:spPr>
        <p:txBody>
          <a:bodyPr bIns="22860" lIns="45720" rIns="45720" tIns="22860" wrap="square">
            <a:spAutoFit/>
          </a:bodyPr>
          <a:lstStyle/>
          <a:p>
            <a:pPr algn="ctr">
              <a:lnSpc>
                <a:spcPct val="120000"/>
              </a:lnSpc>
              <a:spcAft>
                <a:spcPts val="600"/>
              </a:spcAft>
            </a:pPr>
            <a:r>
              <a:rPr altLang="zh-CN" b="1" lang="en-US">
                <a:solidFill>
                  <a:schemeClr val="bg1"/>
                </a:solidFill>
                <a:latin typeface="+mn-ea"/>
              </a:rPr>
              <a:t>KEY WORDS</a:t>
            </a:r>
          </a:p>
          <a:p>
            <a:pPr algn="ctr">
              <a:lnSpc>
                <a:spcPct val="120000"/>
              </a:lnSpc>
              <a:spcAft>
                <a:spcPts val="600"/>
              </a:spcAft>
            </a:pPr>
            <a:r>
              <a:rPr altLang="zh-CN" b="1" lang="en-US">
                <a:solidFill>
                  <a:schemeClr val="bg1"/>
                </a:solidFill>
                <a:latin typeface="+mn-ea"/>
              </a:rPr>
              <a:t>Lorem Ipsum Dolor Sit Amet, Consectetur Adipisicing Elit, Sed Do Ut Labore Et Dolore.</a:t>
            </a:r>
          </a:p>
        </p:txBody>
      </p:sp>
      <p:sp>
        <p:nvSpPr>
          <p:cNvPr id="62" name="矩形 61"/>
          <p:cNvSpPr/>
          <p:nvPr/>
        </p:nvSpPr>
        <p:spPr>
          <a:xfrm>
            <a:off x="883138" y="5147308"/>
            <a:ext cx="10425724" cy="745236"/>
          </a:xfrm>
          <a:prstGeom prst="rect">
            <a:avLst/>
          </a:prstGeom>
        </p:spPr>
        <p:txBody>
          <a:bodyPr wrap="square">
            <a:spAutoFit/>
          </a:bodyPr>
          <a:lstStyle/>
          <a:p>
            <a:pPr algn="ctr">
              <a:lnSpc>
                <a:spcPct val="130000"/>
              </a:lnSpc>
              <a:spcBef>
                <a:spcPts val="600"/>
              </a:spcBef>
            </a:pPr>
            <a:r>
              <a:rPr altLang="zh-CN" lang="en-US" sz="1100">
                <a:solidFill>
                  <a:schemeClr val="tx1">
                    <a:lumMod val="85000"/>
                    <a:lumOff val="15000"/>
                  </a:schemeClr>
                </a:solidFill>
              </a:rPr>
              <a:t>Lorem ipsum dolor sit amet, consectetur adipisicing elit, sed do eiusmod tempor incididunt ut labore et dolore magna aliqua. Ut enim ad minim commodo consequat. Duis aute irure dolor in reprehenderit in voluptate velit esse cillum dolore eu fugiat nulla pariatur. Excepteur sint occaecat cupidatat non proident, sunt in culpa qui officia deserunt mollit anim id est laborum.</a:t>
            </a:r>
          </a:p>
        </p:txBody>
      </p:sp>
    </p:spTree>
    <p:extLst>
      <p:ext uri="{BB962C8B-B14F-4D97-AF65-F5344CB8AC3E}">
        <p14:creationId val="2580604335"/>
      </p:ext>
    </p:extLst>
  </p:cSld>
  <p:clrMapOvr>
    <a:masterClrMapping/>
  </p:clrMapOvr>
  <p:transition spd="slow">
    <p:push dir="u"/>
  </p:transition>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 name="文本框 21"/>
          <p:cNvSpPr txBox="1"/>
          <p:nvPr/>
        </p:nvSpPr>
        <p:spPr>
          <a:xfrm>
            <a:off x="5191761" y="1159220"/>
            <a:ext cx="1808480" cy="1844040"/>
          </a:xfrm>
          <a:prstGeom prst="rect">
            <a:avLst/>
          </a:prstGeom>
          <a:noFill/>
        </p:spPr>
        <p:txBody>
          <a:bodyPr rtlCol="0" wrap="none">
            <a:spAutoFit/>
          </a:bodyPr>
          <a:lstStyle/>
          <a:p>
            <a:pPr algn="ctr"/>
            <a:r>
              <a:rPr altLang="zh-CN" lang="en-US" sz="11500">
                <a:ln w="19050">
                  <a:noFill/>
                </a:ln>
                <a:solidFill>
                  <a:schemeClr val="bg1"/>
                </a:solidFill>
                <a:latin typeface="+mj-lt"/>
              </a:rPr>
              <a:t>03</a:t>
            </a:r>
          </a:p>
        </p:txBody>
      </p:sp>
      <p:sp>
        <p:nvSpPr>
          <p:cNvPr id="23" name="矩形 22"/>
          <p:cNvSpPr/>
          <p:nvPr/>
        </p:nvSpPr>
        <p:spPr>
          <a:xfrm>
            <a:off x="3883959" y="3186953"/>
            <a:ext cx="4424083" cy="822960"/>
          </a:xfrm>
          <a:prstGeom prst="rect">
            <a:avLst/>
          </a:prstGeom>
        </p:spPr>
        <p:txBody>
          <a:bodyPr wrap="square">
            <a:spAutoFit/>
          </a:bodyPr>
          <a:lstStyle/>
          <a:p>
            <a:pPr algn="ctr">
              <a:spcBef>
                <a:spcPts val="600"/>
              </a:spcBef>
            </a:pPr>
            <a:r>
              <a:rPr altLang="zh-CN" lang="en-US" sz="4800">
                <a:solidFill>
                  <a:schemeClr val="bg1"/>
                </a:solidFill>
                <a:latin charset="0" panose="020b0502040204020203" pitchFamily="34" typeface="Segoe UI Light 8"/>
                <a:cs charset="0" panose="020b0502040204020203" pitchFamily="34" typeface="Segoe UI Light 8"/>
              </a:rPr>
              <a:t>Picture Show</a:t>
            </a:r>
          </a:p>
        </p:txBody>
      </p:sp>
      <p:sp>
        <p:nvSpPr>
          <p:cNvPr id="24" name="矩形 23"/>
          <p:cNvSpPr/>
          <p:nvPr/>
        </p:nvSpPr>
        <p:spPr>
          <a:xfrm>
            <a:off x="4031877" y="4346171"/>
            <a:ext cx="4128247" cy="745236"/>
          </a:xfrm>
          <a:prstGeom prst="rect">
            <a:avLst/>
          </a:prstGeom>
        </p:spPr>
        <p:txBody>
          <a:bodyPr wrap="square">
            <a:spAutoFit/>
          </a:bodyPr>
          <a:lstStyle/>
          <a:p>
            <a:pPr algn="ctr">
              <a:lnSpc>
                <a:spcPct val="130000"/>
              </a:lnSpc>
              <a:spcBef>
                <a:spcPts val="600"/>
              </a:spcBef>
            </a:pPr>
            <a:r>
              <a:rPr altLang="zh-CN" lang="en-US" sz="1100">
                <a:solidFill>
                  <a:schemeClr val="bg1"/>
                </a:solidFill>
              </a:rPr>
              <a:t>Lorem ipsum dolor sit amet, consectetur adipisicing elit, sed do eiusmod tempor incididunt ut labore et dolore magna aliqua. Ut culpa qui officia deserunt mollit anim id est laborum.</a:t>
            </a:r>
          </a:p>
        </p:txBody>
      </p:sp>
      <p:cxnSp>
        <p:nvCxnSpPr>
          <p:cNvPr id="25" name="直接连接符 24"/>
          <p:cNvCxnSpPr/>
          <p:nvPr/>
        </p:nvCxnSpPr>
        <p:spPr>
          <a:xfrm>
            <a:off x="4159624" y="3160059"/>
            <a:ext cx="38727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4159624" y="4132729"/>
            <a:ext cx="38727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779929728"/>
      </p:ext>
    </p:extLst>
  </p:cSld>
  <p:clrMapOvr>
    <a:masterClrMapping/>
  </p:clrMapOvr>
  <p:transition/>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8" name="矩形 37"/>
          <p:cNvSpPr/>
          <p:nvPr/>
        </p:nvSpPr>
        <p:spPr>
          <a:xfrm>
            <a:off x="4105816" y="402151"/>
            <a:ext cx="3980367" cy="579120"/>
          </a:xfrm>
          <a:prstGeom prst="rect">
            <a:avLst/>
          </a:prstGeom>
        </p:spPr>
        <p:txBody>
          <a:bodyPr wrap="square">
            <a:spAutoFit/>
          </a:bodyPr>
          <a:lstStyle/>
          <a:p>
            <a:pPr algn="ctr">
              <a:spcBef>
                <a:spcPts val="600"/>
              </a:spcBef>
            </a:pPr>
            <a:r>
              <a:rPr altLang="zh-CN" lang="en-US" sz="3200">
                <a:solidFill>
                  <a:srgbClr val="2E72F1"/>
                </a:solidFill>
                <a:latin charset="0" panose="020b0502040204020203" pitchFamily="34" typeface="Segoe UI Light 8"/>
                <a:cs charset="0" panose="020b0502040204020203" pitchFamily="34" typeface="Segoe UI Light 8"/>
              </a:rPr>
              <a:t>Smile PowerPoint</a:t>
            </a:r>
          </a:p>
        </p:txBody>
      </p:sp>
      <p:sp>
        <p:nvSpPr>
          <p:cNvPr id="139" name="矩形 138"/>
          <p:cNvSpPr/>
          <p:nvPr/>
        </p:nvSpPr>
        <p:spPr>
          <a:xfrm>
            <a:off x="672300" y="4903874"/>
            <a:ext cx="2344057" cy="963168"/>
          </a:xfrm>
          <a:prstGeom prst="rect">
            <a:avLst/>
          </a:prstGeom>
        </p:spPr>
        <p:txBody>
          <a:bodyPr wrap="square">
            <a:spAutoFit/>
          </a:bodyPr>
          <a:lstStyle/>
          <a:p>
            <a:pPr algn="ctr">
              <a:lnSpc>
                <a:spcPct val="130000"/>
              </a:lnSpc>
              <a:spcBef>
                <a:spcPts val="600"/>
              </a:spcBef>
            </a:pPr>
            <a:r>
              <a:rPr altLang="zh-CN" lang="en-US" sz="1100">
                <a:solidFill>
                  <a:schemeClr val="tx1">
                    <a:lumMod val="85000"/>
                    <a:lumOff val="15000"/>
                  </a:schemeClr>
                </a:solidFill>
              </a:rPr>
              <a:t>consectetur adipisicing elit, sed eiusmod tempor incididunt ut labore et dolore magna aliqua.  enim ad minim veniam.</a:t>
            </a:r>
          </a:p>
        </p:txBody>
      </p:sp>
      <p:sp>
        <p:nvSpPr>
          <p:cNvPr id="140" name="矩形 139"/>
          <p:cNvSpPr/>
          <p:nvPr/>
        </p:nvSpPr>
        <p:spPr>
          <a:xfrm>
            <a:off x="672300" y="4422743"/>
            <a:ext cx="2344057" cy="396240"/>
          </a:xfrm>
          <a:prstGeom prst="rect">
            <a:avLst/>
          </a:prstGeom>
        </p:spPr>
        <p:txBody>
          <a:bodyPr wrap="square">
            <a:spAutoFit/>
          </a:bodyPr>
          <a:lstStyle/>
          <a:p>
            <a:pPr algn="ctr">
              <a:spcBef>
                <a:spcPts val="600"/>
              </a:spcBef>
            </a:pPr>
            <a:r>
              <a:rPr altLang="zh-CN" b="1" lang="en-US" sz="2000">
                <a:solidFill>
                  <a:schemeClr val="tx1">
                    <a:lumMod val="85000"/>
                    <a:lumOff val="15000"/>
                  </a:schemeClr>
                </a:solidFill>
              </a:rPr>
              <a:t>KEY WORD</a:t>
            </a:r>
          </a:p>
        </p:txBody>
      </p:sp>
      <p:sp>
        <p:nvSpPr>
          <p:cNvPr id="141" name="矩形 140"/>
          <p:cNvSpPr/>
          <p:nvPr/>
        </p:nvSpPr>
        <p:spPr>
          <a:xfrm>
            <a:off x="3506748" y="4903874"/>
            <a:ext cx="2344057" cy="963168"/>
          </a:xfrm>
          <a:prstGeom prst="rect">
            <a:avLst/>
          </a:prstGeom>
        </p:spPr>
        <p:txBody>
          <a:bodyPr wrap="square">
            <a:spAutoFit/>
          </a:bodyPr>
          <a:lstStyle/>
          <a:p>
            <a:pPr algn="ctr">
              <a:lnSpc>
                <a:spcPct val="130000"/>
              </a:lnSpc>
              <a:spcBef>
                <a:spcPts val="600"/>
              </a:spcBef>
            </a:pPr>
            <a:r>
              <a:rPr altLang="zh-CN" lang="en-US" sz="1100">
                <a:solidFill>
                  <a:schemeClr val="tx1">
                    <a:lumMod val="85000"/>
                    <a:lumOff val="15000"/>
                  </a:schemeClr>
                </a:solidFill>
              </a:rPr>
              <a:t>consectetur adipisicing elit, sed eiusmod tempor incididunt ut labore et dolore magna aliqua.  enim ad minim veniam.</a:t>
            </a:r>
          </a:p>
        </p:txBody>
      </p:sp>
      <p:sp>
        <p:nvSpPr>
          <p:cNvPr id="142" name="矩形 141"/>
          <p:cNvSpPr/>
          <p:nvPr/>
        </p:nvSpPr>
        <p:spPr>
          <a:xfrm>
            <a:off x="3506748" y="4422743"/>
            <a:ext cx="2344057" cy="396240"/>
          </a:xfrm>
          <a:prstGeom prst="rect">
            <a:avLst/>
          </a:prstGeom>
        </p:spPr>
        <p:txBody>
          <a:bodyPr wrap="square">
            <a:spAutoFit/>
          </a:bodyPr>
          <a:lstStyle/>
          <a:p>
            <a:pPr algn="ctr">
              <a:spcBef>
                <a:spcPts val="600"/>
              </a:spcBef>
            </a:pPr>
            <a:r>
              <a:rPr altLang="zh-CN" b="1" lang="en-US" sz="2000">
                <a:solidFill>
                  <a:schemeClr val="tx1">
                    <a:lumMod val="85000"/>
                    <a:lumOff val="15000"/>
                  </a:schemeClr>
                </a:solidFill>
              </a:rPr>
              <a:t>KEY WORD</a:t>
            </a:r>
          </a:p>
        </p:txBody>
      </p:sp>
      <p:sp>
        <p:nvSpPr>
          <p:cNvPr id="143" name="矩形 142"/>
          <p:cNvSpPr/>
          <p:nvPr/>
        </p:nvSpPr>
        <p:spPr>
          <a:xfrm>
            <a:off x="6341197" y="4903874"/>
            <a:ext cx="2344057" cy="963168"/>
          </a:xfrm>
          <a:prstGeom prst="rect">
            <a:avLst/>
          </a:prstGeom>
        </p:spPr>
        <p:txBody>
          <a:bodyPr wrap="square">
            <a:spAutoFit/>
          </a:bodyPr>
          <a:lstStyle/>
          <a:p>
            <a:pPr algn="ctr">
              <a:lnSpc>
                <a:spcPct val="130000"/>
              </a:lnSpc>
              <a:spcBef>
                <a:spcPts val="600"/>
              </a:spcBef>
            </a:pPr>
            <a:r>
              <a:rPr altLang="zh-CN" lang="en-US" sz="1100">
                <a:solidFill>
                  <a:schemeClr val="tx1">
                    <a:lumMod val="85000"/>
                    <a:lumOff val="15000"/>
                  </a:schemeClr>
                </a:solidFill>
              </a:rPr>
              <a:t>consectetur adipisicing elit, sed eiusmod tempor incididunt ut labore et dolore magna aliqua.  enim ad minim veniam.</a:t>
            </a:r>
          </a:p>
        </p:txBody>
      </p:sp>
      <p:sp>
        <p:nvSpPr>
          <p:cNvPr id="144" name="矩形 143"/>
          <p:cNvSpPr/>
          <p:nvPr/>
        </p:nvSpPr>
        <p:spPr>
          <a:xfrm>
            <a:off x="6341197" y="4422743"/>
            <a:ext cx="2344057" cy="396240"/>
          </a:xfrm>
          <a:prstGeom prst="rect">
            <a:avLst/>
          </a:prstGeom>
        </p:spPr>
        <p:txBody>
          <a:bodyPr wrap="square">
            <a:spAutoFit/>
          </a:bodyPr>
          <a:lstStyle/>
          <a:p>
            <a:pPr algn="ctr">
              <a:spcBef>
                <a:spcPts val="600"/>
              </a:spcBef>
            </a:pPr>
            <a:r>
              <a:rPr altLang="zh-CN" b="1" lang="en-US" sz="2000">
                <a:solidFill>
                  <a:schemeClr val="tx1">
                    <a:lumMod val="85000"/>
                    <a:lumOff val="15000"/>
                  </a:schemeClr>
                </a:solidFill>
              </a:rPr>
              <a:t>KEY WORD</a:t>
            </a:r>
          </a:p>
        </p:txBody>
      </p:sp>
      <p:sp>
        <p:nvSpPr>
          <p:cNvPr id="145" name="矩形 144"/>
          <p:cNvSpPr/>
          <p:nvPr/>
        </p:nvSpPr>
        <p:spPr>
          <a:xfrm>
            <a:off x="9175645" y="4903874"/>
            <a:ext cx="2344057" cy="963168"/>
          </a:xfrm>
          <a:prstGeom prst="rect">
            <a:avLst/>
          </a:prstGeom>
        </p:spPr>
        <p:txBody>
          <a:bodyPr wrap="square">
            <a:spAutoFit/>
          </a:bodyPr>
          <a:lstStyle/>
          <a:p>
            <a:pPr algn="ctr">
              <a:lnSpc>
                <a:spcPct val="130000"/>
              </a:lnSpc>
              <a:spcBef>
                <a:spcPts val="600"/>
              </a:spcBef>
            </a:pPr>
            <a:r>
              <a:rPr altLang="zh-CN" lang="en-US" sz="1100">
                <a:solidFill>
                  <a:schemeClr val="tx1">
                    <a:lumMod val="85000"/>
                    <a:lumOff val="15000"/>
                  </a:schemeClr>
                </a:solidFill>
              </a:rPr>
              <a:t>consectetur adipisicing elit, sed eiusmod tempor incididunt ut labore et dolore magna aliqua.  enim ad minim veniam.</a:t>
            </a:r>
          </a:p>
        </p:txBody>
      </p:sp>
      <p:sp>
        <p:nvSpPr>
          <p:cNvPr id="146" name="矩形 145"/>
          <p:cNvSpPr/>
          <p:nvPr/>
        </p:nvSpPr>
        <p:spPr>
          <a:xfrm>
            <a:off x="9175645" y="4422743"/>
            <a:ext cx="2344057" cy="396240"/>
          </a:xfrm>
          <a:prstGeom prst="rect">
            <a:avLst/>
          </a:prstGeom>
        </p:spPr>
        <p:txBody>
          <a:bodyPr wrap="square">
            <a:spAutoFit/>
          </a:bodyPr>
          <a:lstStyle/>
          <a:p>
            <a:pPr algn="ctr">
              <a:spcBef>
                <a:spcPts val="600"/>
              </a:spcBef>
            </a:pPr>
            <a:r>
              <a:rPr altLang="zh-CN" b="1" lang="en-US" sz="2000">
                <a:solidFill>
                  <a:schemeClr val="tx1">
                    <a:lumMod val="85000"/>
                    <a:lumOff val="15000"/>
                  </a:schemeClr>
                </a:solidFill>
              </a:rPr>
              <a:t>KEY WORD</a:t>
            </a:r>
          </a:p>
        </p:txBody>
      </p:sp>
      <p:pic>
        <p:nvPicPr>
          <p:cNvPr id="14" name="图片占位符 13"/>
          <p:cNvPicPr>
            <a:picLocks noChangeAspect="1" noGrp="1"/>
          </p:cNvPicPr>
          <p:nvPr>
            <p:ph idx="14" sz="quarter" type="pic"/>
          </p:nvPr>
        </p:nvPicPr>
        <p:blipFill>
          <a:blip r:embed="rId3">
            <a:extLst>
              <a:ext uri="{28A0092B-C50C-407E-A947-70E740481C1C}">
                <a14:useLocalDpi val="0"/>
              </a:ext>
            </a:extLst>
          </a:blip>
          <a:srcRect l="15697" r="15697"/>
          <a:stretch>
            <a:fillRect/>
          </a:stretch>
        </p:blipFill>
        <p:spPr/>
      </p:pic>
      <p:pic>
        <p:nvPicPr>
          <p:cNvPr id="19" name="图片占位符 18"/>
          <p:cNvPicPr>
            <a:picLocks noChangeAspect="1" noGrp="1"/>
          </p:cNvPicPr>
          <p:nvPr>
            <p:ph idx="16" sz="quarter" type="pic"/>
          </p:nvPr>
        </p:nvPicPr>
        <p:blipFill>
          <a:blip r:embed="rId4">
            <a:extLst>
              <a:ext uri="{28A0092B-C50C-407E-A947-70E740481C1C}">
                <a14:useLocalDpi val="0"/>
              </a:ext>
            </a:extLst>
          </a:blip>
          <a:srcRect l="15316" r="15316"/>
          <a:stretch>
            <a:fillRect/>
          </a:stretch>
        </p:blipFill>
        <p:spPr/>
      </p:pic>
      <p:pic>
        <p:nvPicPr>
          <p:cNvPr id="21" name="图片占位符 20"/>
          <p:cNvPicPr>
            <a:picLocks noChangeAspect="1" noGrp="1"/>
          </p:cNvPicPr>
          <p:nvPr>
            <p:ph idx="15" sz="quarter" type="pic"/>
          </p:nvPr>
        </p:nvPicPr>
        <p:blipFill>
          <a:blip r:embed="rId5">
            <a:extLst>
              <a:ext uri="{28A0092B-C50C-407E-A947-70E740481C1C}">
                <a14:useLocalDpi val="0"/>
              </a:ext>
            </a:extLst>
          </a:blip>
          <a:srcRect l="18948" r="9812"/>
          <a:stretch>
            <a:fillRect/>
          </a:stretch>
        </p:blipFill>
        <p:spPr/>
      </p:pic>
      <p:pic>
        <p:nvPicPr>
          <p:cNvPr id="23" name="图片占位符 22"/>
          <p:cNvPicPr>
            <a:picLocks noChangeAspect="1" noGrp="1"/>
          </p:cNvPicPr>
          <p:nvPr>
            <p:ph idx="17" sz="quarter" type="pic"/>
          </p:nvPr>
        </p:nvPicPr>
        <p:blipFill>
          <a:blip r:embed="rId6">
            <a:extLst>
              <a:ext uri="{28A0092B-C50C-407E-A947-70E740481C1C}">
                <a14:useLocalDpi val="0"/>
              </a:ext>
            </a:extLst>
          </a:blip>
          <a:srcRect l="10611" r="22723"/>
          <a:stretch>
            <a:fillRect/>
          </a:stretch>
        </p:blipFill>
        <p:spPr/>
      </p:pic>
    </p:spTree>
    <p:extLst>
      <p:ext uri="{BB962C8B-B14F-4D97-AF65-F5344CB8AC3E}">
        <p14:creationId val="3273141588"/>
      </p:ext>
    </p:extLst>
  </p:cSld>
  <p:clrMapOvr>
    <a:masterClrMapping/>
  </p:clrMapOvr>
  <p:transition spd="slow">
    <p:push dir="u"/>
  </p:transition>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5" name="矩形 34"/>
          <p:cNvSpPr/>
          <p:nvPr/>
        </p:nvSpPr>
        <p:spPr>
          <a:xfrm>
            <a:off x="486235" y="3004460"/>
            <a:ext cx="2716197" cy="396240"/>
          </a:xfrm>
          <a:prstGeom prst="rect">
            <a:avLst/>
          </a:prstGeom>
          <a:solidFill>
            <a:srgbClr val="009BD2"/>
          </a:solidFill>
        </p:spPr>
        <p:txBody>
          <a:bodyPr wrap="square">
            <a:spAutoFit/>
          </a:bodyPr>
          <a:lstStyle/>
          <a:p>
            <a:pPr algn="ctr">
              <a:spcBef>
                <a:spcPts val="600"/>
              </a:spcBef>
            </a:pPr>
            <a:r>
              <a:rPr altLang="zh-CN" lang="en-US" sz="2000">
                <a:solidFill>
                  <a:schemeClr val="bg1"/>
                </a:solidFill>
                <a:latin typeface="+mj-lt"/>
              </a:rPr>
              <a:t>Jone</a:t>
            </a:r>
          </a:p>
        </p:txBody>
      </p:sp>
      <p:sp>
        <p:nvSpPr>
          <p:cNvPr id="36" name="矩形 35"/>
          <p:cNvSpPr/>
          <p:nvPr/>
        </p:nvSpPr>
        <p:spPr>
          <a:xfrm>
            <a:off x="3320683" y="3004460"/>
            <a:ext cx="2716197" cy="396240"/>
          </a:xfrm>
          <a:prstGeom prst="rect">
            <a:avLst/>
          </a:prstGeom>
          <a:solidFill>
            <a:srgbClr val="2E72F1"/>
          </a:solidFill>
        </p:spPr>
        <p:txBody>
          <a:bodyPr wrap="square">
            <a:spAutoFit/>
          </a:bodyPr>
          <a:lstStyle/>
          <a:p>
            <a:pPr algn="ctr">
              <a:spcBef>
                <a:spcPts val="600"/>
              </a:spcBef>
            </a:pPr>
            <a:r>
              <a:rPr altLang="zh-CN" lang="en-US" sz="2000">
                <a:solidFill>
                  <a:schemeClr val="bg1"/>
                </a:solidFill>
                <a:latin typeface="+mj-lt"/>
              </a:rPr>
              <a:t>David</a:t>
            </a:r>
          </a:p>
        </p:txBody>
      </p:sp>
      <p:sp>
        <p:nvSpPr>
          <p:cNvPr id="37" name="矩形 36"/>
          <p:cNvSpPr/>
          <p:nvPr/>
        </p:nvSpPr>
        <p:spPr>
          <a:xfrm>
            <a:off x="6155128" y="3004460"/>
            <a:ext cx="2716197" cy="396240"/>
          </a:xfrm>
          <a:prstGeom prst="rect">
            <a:avLst/>
          </a:prstGeom>
          <a:solidFill>
            <a:srgbClr val="009BD2"/>
          </a:solidFill>
        </p:spPr>
        <p:txBody>
          <a:bodyPr wrap="square">
            <a:spAutoFit/>
          </a:bodyPr>
          <a:lstStyle/>
          <a:p>
            <a:pPr algn="ctr">
              <a:spcBef>
                <a:spcPts val="600"/>
              </a:spcBef>
            </a:pPr>
            <a:r>
              <a:rPr altLang="zh-CN" lang="en-US" sz="2000">
                <a:solidFill>
                  <a:schemeClr val="bg1"/>
                </a:solidFill>
                <a:latin typeface="+mj-lt"/>
              </a:rPr>
              <a:t>Simon</a:t>
            </a:r>
          </a:p>
        </p:txBody>
      </p:sp>
      <p:sp>
        <p:nvSpPr>
          <p:cNvPr id="39" name="矩形 38"/>
          <p:cNvSpPr/>
          <p:nvPr/>
        </p:nvSpPr>
        <p:spPr>
          <a:xfrm>
            <a:off x="8989575" y="3004460"/>
            <a:ext cx="2716197" cy="396240"/>
          </a:xfrm>
          <a:prstGeom prst="rect">
            <a:avLst/>
          </a:prstGeom>
          <a:solidFill>
            <a:srgbClr val="2E72F1"/>
          </a:solidFill>
        </p:spPr>
        <p:txBody>
          <a:bodyPr wrap="square">
            <a:spAutoFit/>
          </a:bodyPr>
          <a:lstStyle/>
          <a:p>
            <a:pPr algn="ctr">
              <a:spcBef>
                <a:spcPts val="600"/>
              </a:spcBef>
            </a:pPr>
            <a:r>
              <a:rPr altLang="zh-CN" lang="en-US" sz="2000">
                <a:solidFill>
                  <a:schemeClr val="bg1"/>
                </a:solidFill>
                <a:latin typeface="+mj-lt"/>
              </a:rPr>
              <a:t>Gary</a:t>
            </a:r>
          </a:p>
        </p:txBody>
      </p:sp>
      <p:sp>
        <p:nvSpPr>
          <p:cNvPr id="40" name="矩形 39"/>
          <p:cNvSpPr/>
          <p:nvPr/>
        </p:nvSpPr>
        <p:spPr>
          <a:xfrm>
            <a:off x="486235" y="6125027"/>
            <a:ext cx="2716197" cy="396240"/>
          </a:xfrm>
          <a:prstGeom prst="rect">
            <a:avLst/>
          </a:prstGeom>
          <a:solidFill>
            <a:srgbClr val="2E72F1"/>
          </a:solidFill>
        </p:spPr>
        <p:txBody>
          <a:bodyPr wrap="square">
            <a:spAutoFit/>
          </a:bodyPr>
          <a:lstStyle/>
          <a:p>
            <a:pPr algn="ctr">
              <a:spcBef>
                <a:spcPts val="600"/>
              </a:spcBef>
            </a:pPr>
            <a:r>
              <a:rPr altLang="zh-CN" lang="en-US" sz="2000">
                <a:solidFill>
                  <a:schemeClr val="bg1"/>
                </a:solidFill>
                <a:latin typeface="+mj-lt"/>
              </a:rPr>
              <a:t>Colin</a:t>
            </a:r>
          </a:p>
        </p:txBody>
      </p:sp>
      <p:sp>
        <p:nvSpPr>
          <p:cNvPr id="41" name="矩形 40"/>
          <p:cNvSpPr/>
          <p:nvPr/>
        </p:nvSpPr>
        <p:spPr>
          <a:xfrm>
            <a:off x="3320683" y="6125027"/>
            <a:ext cx="2716197" cy="396240"/>
          </a:xfrm>
          <a:prstGeom prst="rect">
            <a:avLst/>
          </a:prstGeom>
          <a:solidFill>
            <a:srgbClr val="009BD2"/>
          </a:solidFill>
        </p:spPr>
        <p:txBody>
          <a:bodyPr wrap="square">
            <a:spAutoFit/>
          </a:bodyPr>
          <a:lstStyle/>
          <a:p>
            <a:pPr algn="ctr">
              <a:spcBef>
                <a:spcPts val="600"/>
              </a:spcBef>
            </a:pPr>
            <a:r>
              <a:rPr altLang="zh-CN" lang="en-US" sz="2000">
                <a:solidFill>
                  <a:schemeClr val="bg1"/>
                </a:solidFill>
                <a:latin typeface="+mj-lt"/>
              </a:rPr>
              <a:t>Dean</a:t>
            </a:r>
          </a:p>
        </p:txBody>
      </p:sp>
      <p:sp>
        <p:nvSpPr>
          <p:cNvPr id="42" name="矩形 41"/>
          <p:cNvSpPr/>
          <p:nvPr/>
        </p:nvSpPr>
        <p:spPr>
          <a:xfrm>
            <a:off x="6155128" y="6125027"/>
            <a:ext cx="2716197" cy="396240"/>
          </a:xfrm>
          <a:prstGeom prst="rect">
            <a:avLst/>
          </a:prstGeom>
          <a:solidFill>
            <a:srgbClr val="2E72F1"/>
          </a:solidFill>
        </p:spPr>
        <p:txBody>
          <a:bodyPr wrap="square">
            <a:spAutoFit/>
          </a:bodyPr>
          <a:lstStyle/>
          <a:p>
            <a:pPr algn="ctr">
              <a:spcBef>
                <a:spcPts val="600"/>
              </a:spcBef>
            </a:pPr>
            <a:r>
              <a:rPr altLang="zh-CN" lang="en-US" sz="2000">
                <a:solidFill>
                  <a:schemeClr val="bg1"/>
                </a:solidFill>
                <a:latin typeface="+mj-lt"/>
              </a:rPr>
              <a:t>Cindy</a:t>
            </a:r>
          </a:p>
        </p:txBody>
      </p:sp>
      <p:sp>
        <p:nvSpPr>
          <p:cNvPr id="43" name="矩形 42"/>
          <p:cNvSpPr/>
          <p:nvPr/>
        </p:nvSpPr>
        <p:spPr>
          <a:xfrm>
            <a:off x="8989575" y="6125027"/>
            <a:ext cx="2716197" cy="396240"/>
          </a:xfrm>
          <a:prstGeom prst="rect">
            <a:avLst/>
          </a:prstGeom>
          <a:solidFill>
            <a:srgbClr val="009BD2"/>
          </a:solidFill>
        </p:spPr>
        <p:txBody>
          <a:bodyPr wrap="square">
            <a:spAutoFit/>
          </a:bodyPr>
          <a:lstStyle/>
          <a:p>
            <a:pPr algn="ctr">
              <a:spcBef>
                <a:spcPts val="600"/>
              </a:spcBef>
            </a:pPr>
            <a:r>
              <a:rPr altLang="zh-CN" lang="en-US" sz="2000">
                <a:solidFill>
                  <a:schemeClr val="bg1"/>
                </a:solidFill>
                <a:latin typeface="+mj-lt"/>
              </a:rPr>
              <a:t>Anne</a:t>
            </a:r>
          </a:p>
        </p:txBody>
      </p:sp>
      <p:pic>
        <p:nvPicPr>
          <p:cNvPr id="10" name="图片占位符 9"/>
          <p:cNvPicPr>
            <a:picLocks noChangeAspect="1" noGrp="1"/>
          </p:cNvPicPr>
          <p:nvPr>
            <p:ph idx="14" sz="quarter" type="pic"/>
          </p:nvPr>
        </p:nvPicPr>
        <p:blipFill>
          <a:blip r:embed="rId3">
            <a:extLst>
              <a:ext uri="{28A0092B-C50C-407E-A947-70E740481C1C}">
                <a14:useLocalDpi val="0"/>
              </a:ext>
            </a:extLst>
          </a:blip>
          <a:srcRect l="10208" r="10208"/>
          <a:stretch>
            <a:fillRect/>
          </a:stretch>
        </p:blipFill>
        <p:spPr/>
      </p:pic>
      <p:pic>
        <p:nvPicPr>
          <p:cNvPr id="18" name="图片占位符 17"/>
          <p:cNvPicPr>
            <a:picLocks noChangeAspect="1" noGrp="1"/>
          </p:cNvPicPr>
          <p:nvPr>
            <p:ph idx="19" sz="quarter" type="pic"/>
          </p:nvPr>
        </p:nvPicPr>
        <p:blipFill>
          <a:blip r:embed="rId4">
            <a:extLst>
              <a:ext uri="{28A0092B-C50C-407E-A947-70E740481C1C}">
                <a14:useLocalDpi val="0"/>
              </a:ext>
            </a:extLst>
          </a:blip>
          <a:srcRect l="3204" r="22622"/>
          <a:stretch>
            <a:fillRect/>
          </a:stretch>
        </p:blipFill>
        <p:spPr/>
      </p:pic>
      <p:pic>
        <p:nvPicPr>
          <p:cNvPr id="11" name="图片占位符 10"/>
          <p:cNvPicPr>
            <a:picLocks noChangeAspect="1" noGrp="1"/>
          </p:cNvPicPr>
          <p:nvPr>
            <p:ph idx="15" sz="quarter" type="pic"/>
          </p:nvPr>
        </p:nvPicPr>
        <p:blipFill>
          <a:blip r:embed="rId5">
            <a:extLst>
              <a:ext uri="{28A0092B-C50C-407E-A947-70E740481C1C}">
                <a14:useLocalDpi val="0"/>
              </a:ext>
            </a:extLst>
          </a:blip>
          <a:srcRect l="10998" r="10998"/>
          <a:stretch>
            <a:fillRect/>
          </a:stretch>
        </p:blipFill>
        <p:spPr/>
      </p:pic>
      <p:pic>
        <p:nvPicPr>
          <p:cNvPr id="12" name="图片占位符 11"/>
          <p:cNvPicPr>
            <a:picLocks noChangeAspect="1" noGrp="1"/>
          </p:cNvPicPr>
          <p:nvPr>
            <p:ph idx="16" sz="quarter" type="pic"/>
          </p:nvPr>
        </p:nvPicPr>
        <p:blipFill>
          <a:blip r:embed="rId6">
            <a:extLst>
              <a:ext uri="{28A0092B-C50C-407E-A947-70E740481C1C}">
                <a14:useLocalDpi val="0"/>
              </a:ext>
            </a:extLst>
          </a:blip>
          <a:srcRect l="10998" r="10998"/>
          <a:stretch>
            <a:fillRect/>
          </a:stretch>
        </p:blipFill>
        <p:spPr/>
      </p:pic>
      <p:pic>
        <p:nvPicPr>
          <p:cNvPr id="27" name="图片占位符 26"/>
          <p:cNvPicPr>
            <a:picLocks noChangeAspect="1" noGrp="1"/>
          </p:cNvPicPr>
          <p:nvPr>
            <p:ph idx="21" sz="quarter" type="pic"/>
          </p:nvPr>
        </p:nvPicPr>
        <p:blipFill>
          <a:blip r:embed="rId7">
            <a:extLst>
              <a:ext uri="{28A0092B-C50C-407E-A947-70E740481C1C}">
                <a14:useLocalDpi val="0"/>
              </a:ext>
            </a:extLst>
          </a:blip>
          <a:srcRect b="13925" t="13925"/>
          <a:stretch>
            <a:fillRect/>
          </a:stretch>
        </p:blipFill>
        <p:spPr/>
      </p:pic>
      <p:pic>
        <p:nvPicPr>
          <p:cNvPr id="13" name="图片占位符 12"/>
          <p:cNvPicPr>
            <a:picLocks noChangeAspect="1" noGrp="1"/>
          </p:cNvPicPr>
          <p:nvPr>
            <p:ph idx="17" sz="quarter" type="pic"/>
          </p:nvPr>
        </p:nvPicPr>
        <p:blipFill>
          <a:blip r:embed="rId8">
            <a:extLst>
              <a:ext uri="{28A0092B-C50C-407E-A947-70E740481C1C}">
                <a14:useLocalDpi val="0"/>
              </a:ext>
            </a:extLst>
          </a:blip>
          <a:srcRect l="7277" r="7277"/>
          <a:stretch>
            <a:fillRect/>
          </a:stretch>
        </p:blipFill>
        <p:spPr/>
      </p:pic>
      <p:pic>
        <p:nvPicPr>
          <p:cNvPr id="17" name="图片占位符 16"/>
          <p:cNvPicPr>
            <a:picLocks noChangeAspect="1" noGrp="1"/>
          </p:cNvPicPr>
          <p:nvPr>
            <p:ph idx="18" sz="quarter" type="pic"/>
          </p:nvPr>
        </p:nvPicPr>
        <p:blipFill>
          <a:blip r:embed="rId9">
            <a:extLst>
              <a:ext uri="{28A0092B-C50C-407E-A947-70E740481C1C}">
                <a14:useLocalDpi val="0"/>
              </a:ext>
            </a:extLst>
          </a:blip>
          <a:srcRect l="15314" r="15314"/>
          <a:stretch>
            <a:fillRect/>
          </a:stretch>
        </p:blipFill>
        <p:spPr/>
      </p:pic>
      <p:pic>
        <p:nvPicPr>
          <p:cNvPr id="29" name="图片占位符 28"/>
          <p:cNvPicPr>
            <a:picLocks noChangeAspect="1" noGrp="1"/>
          </p:cNvPicPr>
          <p:nvPr>
            <p:ph idx="20" sz="quarter" type="pic"/>
          </p:nvPr>
        </p:nvPicPr>
        <p:blipFill>
          <a:blip r:embed="rId10">
            <a:extLst>
              <a:ext uri="{28A0092B-C50C-407E-A947-70E740481C1C}">
                <a14:useLocalDpi val="0"/>
              </a:ext>
            </a:extLst>
          </a:blip>
          <a:srcRect l="10998" r="10998"/>
          <a:stretch>
            <a:fillRect/>
          </a:stretch>
        </p:blipFill>
        <p:spPr/>
      </p:pic>
    </p:spTree>
    <p:extLst>
      <p:ext uri="{BB962C8B-B14F-4D97-AF65-F5344CB8AC3E}">
        <p14:creationId val="3736753205"/>
      </p:ext>
    </p:extLst>
  </p:cSld>
  <p:clrMapOvr>
    <a:masterClrMapping/>
  </p:clrMapOvr>
  <p:transition spd="slow">
    <p:push dir="u"/>
  </p:transition>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3" name="图片占位符 12"/>
          <p:cNvPicPr>
            <a:picLocks noChangeAspect="1" noGrp="1"/>
          </p:cNvPicPr>
          <p:nvPr>
            <p:ph idx="14" sz="quarter" type="pic"/>
          </p:nvPr>
        </p:nvPicPr>
        <p:blipFill>
          <a:blip r:embed="rId3">
            <a:extLst>
              <a:ext uri="{28A0092B-C50C-407E-A947-70E740481C1C}">
                <a14:useLocalDpi val="0"/>
              </a:ext>
            </a:extLst>
          </a:blip>
          <a:srcRect l="895" r="895"/>
          <a:stretch>
            <a:fillRect/>
          </a:stretch>
        </p:blipFill>
        <p:spPr/>
      </p:pic>
      <p:sp>
        <p:nvSpPr>
          <p:cNvPr id="2" name="矩形 1"/>
          <p:cNvSpPr/>
          <p:nvPr/>
        </p:nvSpPr>
        <p:spPr>
          <a:xfrm>
            <a:off x="0" y="3488862"/>
            <a:ext cx="5050971" cy="3369138"/>
          </a:xfrm>
          <a:prstGeom prst="rect">
            <a:avLst/>
          </a:prstGeom>
          <a:gradFill>
            <a:gsLst>
              <a:gs pos="0">
                <a:srgbClr val="2E72F1">
                  <a:alpha val="0"/>
                </a:srgbClr>
              </a:gs>
              <a:gs pos="100000">
                <a:srgbClr val="2E72F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flipH="1">
            <a:off x="511258" y="535110"/>
            <a:ext cx="1046162" cy="701040"/>
          </a:xfrm>
          <a:prstGeom prst="rect">
            <a:avLst/>
          </a:prstGeom>
        </p:spPr>
        <p:txBody>
          <a:bodyPr wrap="square">
            <a:spAutoFit/>
          </a:bodyPr>
          <a:lstStyle/>
          <a:p>
            <a:pPr algn="dist"/>
            <a:r>
              <a:rPr altLang="zh-CN" lang="en-US" sz="2000">
                <a:solidFill>
                  <a:schemeClr val="bg1"/>
                </a:solidFill>
                <a:latin typeface="+mj-lt"/>
              </a:rPr>
              <a:t>SMILE</a:t>
            </a:r>
          </a:p>
          <a:p>
            <a:pPr algn="dist"/>
            <a:r>
              <a:rPr altLang="zh-CN" lang="en-US" sz="2000">
                <a:solidFill>
                  <a:schemeClr val="bg1"/>
                </a:solidFill>
                <a:latin typeface="+mj-lt"/>
              </a:rPr>
              <a:t>PPT</a:t>
            </a:r>
          </a:p>
        </p:txBody>
      </p:sp>
      <p:sp>
        <p:nvSpPr>
          <p:cNvPr id="3" name="矩形 2"/>
          <p:cNvSpPr/>
          <p:nvPr/>
        </p:nvSpPr>
        <p:spPr>
          <a:xfrm>
            <a:off x="511258" y="448027"/>
            <a:ext cx="1041190" cy="104119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椭圆 25"/>
          <p:cNvSpPr/>
          <p:nvPr/>
        </p:nvSpPr>
        <p:spPr>
          <a:xfrm>
            <a:off x="6130660" y="1887278"/>
            <a:ext cx="449943" cy="449943"/>
          </a:xfrm>
          <a:prstGeom prst="ellipse">
            <a:avLst/>
          </a:pr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t>1</a:t>
            </a:r>
          </a:p>
        </p:txBody>
      </p:sp>
      <p:sp>
        <p:nvSpPr>
          <p:cNvPr id="27" name="矩形 26"/>
          <p:cNvSpPr/>
          <p:nvPr/>
        </p:nvSpPr>
        <p:spPr>
          <a:xfrm>
            <a:off x="6811104" y="2092639"/>
            <a:ext cx="4312468" cy="527304"/>
          </a:xfrm>
          <a:prstGeom prst="rect">
            <a:avLst/>
          </a:prstGeom>
        </p:spPr>
        <p:txBody>
          <a:bodyPr wrap="square">
            <a:spAutoFit/>
          </a:bodyPr>
          <a:lstStyle/>
          <a:p>
            <a:pPr>
              <a:lnSpc>
                <a:spcPct val="130000"/>
              </a:lnSpc>
              <a:spcBef>
                <a:spcPts val="600"/>
              </a:spcBef>
            </a:pPr>
            <a:r>
              <a:rPr altLang="zh-CN" lang="en-US" sz="1100">
                <a:solidFill>
                  <a:schemeClr val="tx1">
                    <a:lumMod val="85000"/>
                    <a:lumOff val="15000"/>
                  </a:schemeClr>
                </a:solidFill>
              </a:rPr>
              <a:t>consectetur adipisicing elit, sed eiusmod tempor incididunt ut labore et dolore magna aliqua.  enim ad minim veniam.</a:t>
            </a:r>
          </a:p>
        </p:txBody>
      </p:sp>
      <p:sp>
        <p:nvSpPr>
          <p:cNvPr id="28" name="矩形 27"/>
          <p:cNvSpPr/>
          <p:nvPr/>
        </p:nvSpPr>
        <p:spPr>
          <a:xfrm>
            <a:off x="6811104" y="1650939"/>
            <a:ext cx="4312468" cy="396240"/>
          </a:xfrm>
          <a:prstGeom prst="rect">
            <a:avLst/>
          </a:prstGeom>
        </p:spPr>
        <p:txBody>
          <a:bodyPr wrap="square">
            <a:spAutoFit/>
          </a:bodyPr>
          <a:lstStyle/>
          <a:p>
            <a:pPr>
              <a:spcBef>
                <a:spcPts val="600"/>
              </a:spcBef>
            </a:pPr>
            <a:r>
              <a:rPr altLang="zh-CN" b="1" lang="en-US" sz="2000">
                <a:solidFill>
                  <a:schemeClr val="tx1">
                    <a:lumMod val="85000"/>
                    <a:lumOff val="15000"/>
                  </a:schemeClr>
                </a:solidFill>
              </a:rPr>
              <a:t>Strengths</a:t>
            </a:r>
          </a:p>
        </p:txBody>
      </p:sp>
      <p:sp>
        <p:nvSpPr>
          <p:cNvPr id="29" name="椭圆 28"/>
          <p:cNvSpPr/>
          <p:nvPr/>
        </p:nvSpPr>
        <p:spPr>
          <a:xfrm>
            <a:off x="6130660" y="3038919"/>
            <a:ext cx="449943" cy="449943"/>
          </a:xfrm>
          <a:prstGeom prst="ellipse">
            <a:avLst/>
          </a:pr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t>2</a:t>
            </a:r>
          </a:p>
        </p:txBody>
      </p:sp>
      <p:sp>
        <p:nvSpPr>
          <p:cNvPr id="31" name="矩形 30"/>
          <p:cNvSpPr/>
          <p:nvPr/>
        </p:nvSpPr>
        <p:spPr>
          <a:xfrm>
            <a:off x="6811104" y="3244280"/>
            <a:ext cx="4312468" cy="527304"/>
          </a:xfrm>
          <a:prstGeom prst="rect">
            <a:avLst/>
          </a:prstGeom>
        </p:spPr>
        <p:txBody>
          <a:bodyPr wrap="square">
            <a:spAutoFit/>
          </a:bodyPr>
          <a:lstStyle/>
          <a:p>
            <a:pPr>
              <a:lnSpc>
                <a:spcPct val="130000"/>
              </a:lnSpc>
              <a:spcBef>
                <a:spcPts val="600"/>
              </a:spcBef>
            </a:pPr>
            <a:r>
              <a:rPr altLang="zh-CN" lang="en-US" sz="1100">
                <a:solidFill>
                  <a:schemeClr val="tx1">
                    <a:lumMod val="85000"/>
                    <a:lumOff val="15000"/>
                  </a:schemeClr>
                </a:solidFill>
              </a:rPr>
              <a:t>consectetur adipisicing elit, sed eiusmod tempor incididunt ut labore et dolore magna aliqua.  enim ad minim veniam.</a:t>
            </a:r>
          </a:p>
        </p:txBody>
      </p:sp>
      <p:sp>
        <p:nvSpPr>
          <p:cNvPr id="33" name="矩形 32"/>
          <p:cNvSpPr/>
          <p:nvPr/>
        </p:nvSpPr>
        <p:spPr>
          <a:xfrm>
            <a:off x="6811104" y="2802580"/>
            <a:ext cx="4312468" cy="396240"/>
          </a:xfrm>
          <a:prstGeom prst="rect">
            <a:avLst/>
          </a:prstGeom>
        </p:spPr>
        <p:txBody>
          <a:bodyPr wrap="square">
            <a:spAutoFit/>
          </a:bodyPr>
          <a:lstStyle/>
          <a:p>
            <a:pPr>
              <a:spcBef>
                <a:spcPts val="600"/>
              </a:spcBef>
            </a:pPr>
            <a:r>
              <a:rPr altLang="zh-CN" b="1" lang="en-US" sz="2000">
                <a:solidFill>
                  <a:schemeClr val="tx1">
                    <a:lumMod val="85000"/>
                    <a:lumOff val="15000"/>
                  </a:schemeClr>
                </a:solidFill>
              </a:rPr>
              <a:t>Weaknesses</a:t>
            </a:r>
          </a:p>
        </p:txBody>
      </p:sp>
      <p:sp>
        <p:nvSpPr>
          <p:cNvPr id="34" name="椭圆 33"/>
          <p:cNvSpPr/>
          <p:nvPr/>
        </p:nvSpPr>
        <p:spPr>
          <a:xfrm>
            <a:off x="6130660" y="4190560"/>
            <a:ext cx="449943" cy="449943"/>
          </a:xfrm>
          <a:prstGeom prst="ellipse">
            <a:avLst/>
          </a:pr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t>3</a:t>
            </a:r>
          </a:p>
        </p:txBody>
      </p:sp>
      <p:sp>
        <p:nvSpPr>
          <p:cNvPr id="35" name="矩形 34"/>
          <p:cNvSpPr/>
          <p:nvPr/>
        </p:nvSpPr>
        <p:spPr>
          <a:xfrm>
            <a:off x="6811104" y="4395920"/>
            <a:ext cx="4312468" cy="527304"/>
          </a:xfrm>
          <a:prstGeom prst="rect">
            <a:avLst/>
          </a:prstGeom>
        </p:spPr>
        <p:txBody>
          <a:bodyPr wrap="square">
            <a:spAutoFit/>
          </a:bodyPr>
          <a:lstStyle/>
          <a:p>
            <a:pPr>
              <a:lnSpc>
                <a:spcPct val="130000"/>
              </a:lnSpc>
              <a:spcBef>
                <a:spcPts val="600"/>
              </a:spcBef>
            </a:pPr>
            <a:r>
              <a:rPr altLang="zh-CN" lang="en-US" sz="1100">
                <a:solidFill>
                  <a:schemeClr val="tx1">
                    <a:lumMod val="85000"/>
                    <a:lumOff val="15000"/>
                  </a:schemeClr>
                </a:solidFill>
              </a:rPr>
              <a:t>consectetur adipisicing elit, sed eiusmod tempor incididunt ut labore et dolore magna aliqua.  enim ad minim veniam.</a:t>
            </a:r>
          </a:p>
        </p:txBody>
      </p:sp>
      <p:sp>
        <p:nvSpPr>
          <p:cNvPr id="36" name="矩形 35"/>
          <p:cNvSpPr/>
          <p:nvPr/>
        </p:nvSpPr>
        <p:spPr>
          <a:xfrm>
            <a:off x="6811104" y="3954221"/>
            <a:ext cx="4312468" cy="396240"/>
          </a:xfrm>
          <a:prstGeom prst="rect">
            <a:avLst/>
          </a:prstGeom>
        </p:spPr>
        <p:txBody>
          <a:bodyPr wrap="square">
            <a:spAutoFit/>
          </a:bodyPr>
          <a:lstStyle/>
          <a:p>
            <a:pPr>
              <a:spcBef>
                <a:spcPts val="600"/>
              </a:spcBef>
            </a:pPr>
            <a:r>
              <a:rPr altLang="zh-CN" b="1" lang="en-US" sz="2000">
                <a:solidFill>
                  <a:schemeClr val="tx1">
                    <a:lumMod val="85000"/>
                    <a:lumOff val="15000"/>
                  </a:schemeClr>
                </a:solidFill>
              </a:rPr>
              <a:t>Threats</a:t>
            </a:r>
          </a:p>
        </p:txBody>
      </p:sp>
      <p:sp>
        <p:nvSpPr>
          <p:cNvPr id="37" name="椭圆 36"/>
          <p:cNvSpPr/>
          <p:nvPr/>
        </p:nvSpPr>
        <p:spPr>
          <a:xfrm>
            <a:off x="6130660" y="5342201"/>
            <a:ext cx="449943" cy="449943"/>
          </a:xfrm>
          <a:prstGeom prst="ellipse">
            <a:avLst/>
          </a:pr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t>4</a:t>
            </a:r>
          </a:p>
        </p:txBody>
      </p:sp>
      <p:sp>
        <p:nvSpPr>
          <p:cNvPr id="39" name="矩形 38"/>
          <p:cNvSpPr/>
          <p:nvPr/>
        </p:nvSpPr>
        <p:spPr>
          <a:xfrm>
            <a:off x="6811104" y="5547562"/>
            <a:ext cx="4312468" cy="527304"/>
          </a:xfrm>
          <a:prstGeom prst="rect">
            <a:avLst/>
          </a:prstGeom>
        </p:spPr>
        <p:txBody>
          <a:bodyPr wrap="square">
            <a:spAutoFit/>
          </a:bodyPr>
          <a:lstStyle/>
          <a:p>
            <a:pPr>
              <a:lnSpc>
                <a:spcPct val="130000"/>
              </a:lnSpc>
              <a:spcBef>
                <a:spcPts val="600"/>
              </a:spcBef>
            </a:pPr>
            <a:r>
              <a:rPr altLang="zh-CN" lang="en-US" sz="1100">
                <a:solidFill>
                  <a:schemeClr val="tx1">
                    <a:lumMod val="85000"/>
                    <a:lumOff val="15000"/>
                  </a:schemeClr>
                </a:solidFill>
              </a:rPr>
              <a:t>consectetur adipisicing elit, sed eiusmod tempor incididunt ut labore et dolore magna aliqua.  enim ad minim veniam.</a:t>
            </a:r>
          </a:p>
        </p:txBody>
      </p:sp>
      <p:sp>
        <p:nvSpPr>
          <p:cNvPr id="40" name="矩形 39"/>
          <p:cNvSpPr/>
          <p:nvPr/>
        </p:nvSpPr>
        <p:spPr>
          <a:xfrm>
            <a:off x="6811104" y="5105862"/>
            <a:ext cx="4312468" cy="396240"/>
          </a:xfrm>
          <a:prstGeom prst="rect">
            <a:avLst/>
          </a:prstGeom>
        </p:spPr>
        <p:txBody>
          <a:bodyPr wrap="square">
            <a:spAutoFit/>
          </a:bodyPr>
          <a:lstStyle/>
          <a:p>
            <a:pPr>
              <a:spcBef>
                <a:spcPts val="600"/>
              </a:spcBef>
            </a:pPr>
            <a:r>
              <a:rPr altLang="zh-CN" b="1" lang="en-US" sz="2000">
                <a:solidFill>
                  <a:schemeClr val="tx1">
                    <a:lumMod val="85000"/>
                    <a:lumOff val="15000"/>
                  </a:schemeClr>
                </a:solidFill>
              </a:rPr>
              <a:t>Opportunities</a:t>
            </a:r>
          </a:p>
        </p:txBody>
      </p:sp>
      <p:sp>
        <p:nvSpPr>
          <p:cNvPr id="4" name="矩形 3"/>
          <p:cNvSpPr/>
          <p:nvPr/>
        </p:nvSpPr>
        <p:spPr>
          <a:xfrm>
            <a:off x="6101631" y="658669"/>
            <a:ext cx="5262880" cy="579120"/>
          </a:xfrm>
          <a:prstGeom prst="rect">
            <a:avLst/>
          </a:prstGeom>
        </p:spPr>
        <p:txBody>
          <a:bodyPr wrap="none">
            <a:spAutoFit/>
          </a:bodyPr>
          <a:lstStyle/>
          <a:p>
            <a:r>
              <a:rPr altLang="en-US" lang="zh-CN" sz="3200">
                <a:solidFill>
                  <a:srgbClr val="2E72F1"/>
                </a:solidFill>
                <a:latin typeface="+mj-lt"/>
              </a:rPr>
              <a:t>Situation Analysis Method</a:t>
            </a:r>
          </a:p>
        </p:txBody>
      </p:sp>
      <p:sp>
        <p:nvSpPr>
          <p:cNvPr id="19" name="矩形 18"/>
          <p:cNvSpPr/>
          <p:nvPr/>
        </p:nvSpPr>
        <p:spPr>
          <a:xfrm>
            <a:off x="446825" y="5570743"/>
            <a:ext cx="4118798" cy="745236"/>
          </a:xfrm>
          <a:prstGeom prst="rect">
            <a:avLst/>
          </a:prstGeom>
        </p:spPr>
        <p:txBody>
          <a:bodyPr wrap="square">
            <a:spAutoFit/>
          </a:bodyPr>
          <a:lstStyle/>
          <a:p>
            <a:pPr>
              <a:lnSpc>
                <a:spcPct val="130000"/>
              </a:lnSpc>
              <a:spcBef>
                <a:spcPts val="600"/>
              </a:spcBef>
            </a:pPr>
            <a:r>
              <a:rPr altLang="zh-CN" lang="en-US" sz="1100">
                <a:solidFill>
                  <a:schemeClr val="bg1"/>
                </a:solidFill>
              </a:rPr>
              <a:t>Lorem ipsum dolor sit amet, consectetur adipisicing elit, sed do eiusmod tempor incididunt ut labore et dolore magna aliqua. Ut enim ad minim commodo</a:t>
            </a:r>
          </a:p>
        </p:txBody>
      </p:sp>
      <p:sp>
        <p:nvSpPr>
          <p:cNvPr id="30" name="矩形 29"/>
          <p:cNvSpPr/>
          <p:nvPr/>
        </p:nvSpPr>
        <p:spPr>
          <a:xfrm>
            <a:off x="446825" y="4953369"/>
            <a:ext cx="2775267" cy="579120"/>
          </a:xfrm>
          <a:prstGeom prst="rect">
            <a:avLst/>
          </a:prstGeom>
        </p:spPr>
        <p:txBody>
          <a:bodyPr wrap="none">
            <a:spAutoFit/>
          </a:bodyPr>
          <a:lstStyle/>
          <a:p>
            <a:r>
              <a:rPr altLang="zh-CN" lang="en-US" sz="3200">
                <a:solidFill>
                  <a:schemeClr val="bg1"/>
                </a:solidFill>
                <a:latin typeface="+mj-lt"/>
              </a:rPr>
              <a:t>1,909,829,020</a:t>
            </a:r>
          </a:p>
        </p:txBody>
      </p:sp>
    </p:spTree>
    <p:extLst>
      <p:ext uri="{BB962C8B-B14F-4D97-AF65-F5344CB8AC3E}">
        <p14:creationId val="1866307410"/>
      </p:ext>
    </p:extLst>
  </p:cSld>
  <p:clrMapOvr>
    <a:masterClrMapping/>
  </p:clrMapOvr>
  <p:transition spd="slow">
    <p:push dir="u"/>
  </p:transition>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占位符 3"/>
          <p:cNvPicPr>
            <a:picLocks noChangeAspect="1" noGrp="1"/>
          </p:cNvPicPr>
          <p:nvPr>
            <p:ph idx="14" sz="quarter" type="pic"/>
          </p:nvPr>
        </p:nvPicPr>
        <p:blipFill>
          <a:blip r:embed="rId3">
            <a:extLst>
              <a:ext uri="{28A0092B-C50C-407E-A947-70E740481C1C}">
                <a14:useLocalDpi val="0"/>
              </a:ext>
            </a:extLst>
          </a:blip>
          <a:srcRect b="-17692" t="34236"/>
          <a:stretch>
            <a:fillRect/>
          </a:stretch>
        </p:blipFill>
        <p:spPr/>
      </p:pic>
      <p:sp>
        <p:nvSpPr>
          <p:cNvPr id="2" name="矩形 1"/>
          <p:cNvSpPr/>
          <p:nvPr/>
        </p:nvSpPr>
        <p:spPr>
          <a:xfrm>
            <a:off x="0" y="3889829"/>
            <a:ext cx="12192000" cy="2968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任意多边形 22"/>
          <p:cNvSpPr/>
          <p:nvPr/>
        </p:nvSpPr>
        <p:spPr>
          <a:xfrm>
            <a:off x="3149600" y="0"/>
            <a:ext cx="5892800" cy="4209143"/>
          </a:xfrm>
          <a:custGeom>
            <a:gdLst>
              <a:gd fmla="*/ 0 w 5892800" name="connsiteX0"/>
              <a:gd fmla="*/ 0 h 4209143" name="connsiteY0"/>
              <a:gd fmla="*/ 5892800 w 5892800" name="connsiteX1"/>
              <a:gd fmla="*/ 0 h 4209143" name="connsiteY1"/>
              <a:gd fmla="*/ 5892800 w 5892800" name="connsiteX2"/>
              <a:gd fmla="*/ 3889829 h 4209143" name="connsiteY2"/>
              <a:gd fmla="*/ 3171370 w 5892800" name="connsiteX3"/>
              <a:gd fmla="*/ 3889829 h 4209143" name="connsiteY3"/>
              <a:gd fmla="*/ 2946399 w 5892800" name="connsiteX4"/>
              <a:gd fmla="*/ 4209143 h 4209143" name="connsiteY4"/>
              <a:gd fmla="*/ 2721427 w 5892800" name="connsiteX5"/>
              <a:gd fmla="*/ 3889829 h 4209143" name="connsiteY5"/>
              <a:gd fmla="*/ 0 w 5892800" name="connsiteX6"/>
              <a:gd fmla="*/ 3889829 h 4209143"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4209143" w="5892800">
                <a:moveTo>
                  <a:pt x="0" y="0"/>
                </a:moveTo>
                <a:lnTo>
                  <a:pt x="5892800" y="0"/>
                </a:lnTo>
                <a:lnTo>
                  <a:pt x="5892800" y="3889829"/>
                </a:lnTo>
                <a:lnTo>
                  <a:pt x="3171370" y="3889829"/>
                </a:lnTo>
                <a:lnTo>
                  <a:pt x="2946399" y="4209143"/>
                </a:lnTo>
                <a:lnTo>
                  <a:pt x="2721427" y="3889829"/>
                </a:lnTo>
                <a:lnTo>
                  <a:pt x="0" y="3889829"/>
                </a:lnTo>
                <a:close/>
              </a:path>
            </a:pathLst>
          </a:custGeom>
          <a:solidFill>
            <a:srgbClr val="2E72F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文本框 24"/>
          <p:cNvSpPr txBox="1"/>
          <p:nvPr/>
        </p:nvSpPr>
        <p:spPr>
          <a:xfrm>
            <a:off x="5832316" y="334409"/>
            <a:ext cx="527368" cy="1188720"/>
          </a:xfrm>
          <a:prstGeom prst="rect">
            <a:avLst/>
          </a:prstGeom>
          <a:noFill/>
        </p:spPr>
        <p:txBody>
          <a:bodyPr rtlCol="0" wrap="none">
            <a:spAutoFit/>
          </a:bodyPr>
          <a:lstStyle/>
          <a:p>
            <a:pPr algn="ctr"/>
            <a:r>
              <a:rPr altLang="zh-CN" lang="en-US" sz="7200">
                <a:solidFill>
                  <a:schemeClr val="bg1"/>
                </a:solidFill>
              </a:rPr>
              <a:t>“</a:t>
            </a:r>
          </a:p>
        </p:txBody>
      </p:sp>
      <p:sp>
        <p:nvSpPr>
          <p:cNvPr id="24" name="矩形 23"/>
          <p:cNvSpPr/>
          <p:nvPr/>
        </p:nvSpPr>
        <p:spPr>
          <a:xfrm>
            <a:off x="3491673" y="992116"/>
            <a:ext cx="5208654" cy="2286000"/>
          </a:xfrm>
          <a:prstGeom prst="rect">
            <a:avLst/>
          </a:prstGeom>
        </p:spPr>
        <p:txBody>
          <a:bodyPr wrap="square">
            <a:spAutoFit/>
          </a:bodyPr>
          <a:lstStyle/>
          <a:p>
            <a:pPr algn="ctr">
              <a:lnSpc>
                <a:spcPct val="150000"/>
              </a:lnSpc>
            </a:pPr>
            <a:r>
              <a:rPr altLang="zh-CN" lang="en-US" sz="3200">
                <a:solidFill>
                  <a:schemeClr val="bg1"/>
                </a:solidFill>
                <a:latin typeface="+mj-lt"/>
              </a:rPr>
              <a:t>We‘re here to put a dent in the universe.Otherwise why else even be here?</a:t>
            </a:r>
          </a:p>
        </p:txBody>
      </p:sp>
      <p:sp>
        <p:nvSpPr>
          <p:cNvPr id="26" name="矩形 25"/>
          <p:cNvSpPr/>
          <p:nvPr/>
        </p:nvSpPr>
        <p:spPr>
          <a:xfrm>
            <a:off x="649106" y="5322968"/>
            <a:ext cx="10893789" cy="745236"/>
          </a:xfrm>
          <a:prstGeom prst="rect">
            <a:avLst/>
          </a:prstGeom>
        </p:spPr>
        <p:txBody>
          <a:bodyPr wrap="square">
            <a:spAutoFit/>
          </a:bodyPr>
          <a:lstStyle/>
          <a:p>
            <a:pPr algn="ctr">
              <a:lnSpc>
                <a:spcPct val="130000"/>
              </a:lnSpc>
              <a:spcBef>
                <a:spcPts val="600"/>
              </a:spcBef>
            </a:pPr>
            <a:r>
              <a:rPr altLang="zh-CN" lang="en-US" sz="1100">
                <a:solidFill>
                  <a:schemeClr val="tx1">
                    <a:lumMod val="85000"/>
                    <a:lumOff val="15000"/>
                  </a:schemeClr>
                </a:solidFill>
              </a:rPr>
              <a:t>Lorem ipsum dolor sit amet, consectetur adipisicing elit, sed do eiusmod tempor incididunt ut labore et dolore magna aliqua. Ut enim ad minim commodo consequat. Duis aute irure dolor in reprehenderit in voluptate velit esse cillum dolore eu fugiat nulla pariatur. Excepteur sint occaecat cupidatat non proident, sunt in culpa qui officia deserunt mollit anim id est laborum.</a:t>
            </a:r>
          </a:p>
        </p:txBody>
      </p:sp>
      <p:sp>
        <p:nvSpPr>
          <p:cNvPr id="28" name="矩形 27"/>
          <p:cNvSpPr/>
          <p:nvPr/>
        </p:nvSpPr>
        <p:spPr>
          <a:xfrm>
            <a:off x="3614057" y="4510936"/>
            <a:ext cx="4963886" cy="640080"/>
          </a:xfrm>
          <a:prstGeom prst="rect">
            <a:avLst/>
          </a:prstGeom>
        </p:spPr>
        <p:txBody>
          <a:bodyPr wrap="square">
            <a:spAutoFit/>
          </a:bodyPr>
          <a:lstStyle/>
          <a:p>
            <a:pPr algn="ctr">
              <a:spcBef>
                <a:spcPts val="600"/>
              </a:spcBef>
            </a:pPr>
            <a:r>
              <a:rPr altLang="zh-CN" lang="en-US" sz="3600">
                <a:solidFill>
                  <a:srgbClr val="2E72F1"/>
                </a:solidFill>
                <a:latin charset="0" panose="020b0502040204020203" pitchFamily="34" typeface="Segoe UI Light 8"/>
                <a:cs charset="0" panose="020b0502040204020203" pitchFamily="34" typeface="Segoe UI Light 8"/>
              </a:rPr>
              <a:t>Steve Jobs</a:t>
            </a:r>
          </a:p>
        </p:txBody>
      </p:sp>
    </p:spTree>
    <p:extLst>
      <p:ext uri="{BB962C8B-B14F-4D97-AF65-F5344CB8AC3E}">
        <p14:creationId val="3571132807"/>
      </p:ext>
    </p:extLst>
  </p:cSld>
  <p:clrMapOvr>
    <a:masterClrMapping/>
  </p:clrMapOvr>
  <p:transition/>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占位符 4"/>
          <p:cNvPicPr>
            <a:picLocks noChangeAspect="1" noGrp="1"/>
          </p:cNvPicPr>
          <p:nvPr>
            <p:ph idx="14" sz="quarter" type="pic"/>
          </p:nvPr>
        </p:nvPicPr>
        <p:blipFill>
          <a:blip r:embed="rId3">
            <a:extLst>
              <a:ext uri="{28A0092B-C50C-407E-A947-70E740481C1C}">
                <a14:useLocalDpi val="0"/>
              </a:ext>
            </a:extLst>
          </a:blip>
          <a:srcRect b="17902" l="1988" t="5925"/>
          <a:stretch>
            <a:fillRect/>
          </a:stretch>
        </p:blipFill>
        <p:spPr/>
      </p:pic>
      <p:sp>
        <p:nvSpPr>
          <p:cNvPr id="8" name="菱形 7"/>
          <p:cNvSpPr/>
          <p:nvPr/>
        </p:nvSpPr>
        <p:spPr>
          <a:xfrm>
            <a:off x="10837242" y="5074467"/>
            <a:ext cx="1572200" cy="1572200"/>
          </a:xfrm>
          <a:prstGeom prst="diamond">
            <a:avLst/>
          </a:prstGeom>
          <a:noFill/>
          <a:ln>
            <a:solidFill>
              <a:srgbClr val="367E9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0" name="组合 9"/>
          <p:cNvGrpSpPr/>
          <p:nvPr/>
        </p:nvGrpSpPr>
        <p:grpSpPr>
          <a:xfrm>
            <a:off x="0" y="4052490"/>
            <a:ext cx="12192000" cy="2043953"/>
            <a:chExt cx="12192000" cy="6858000"/>
          </a:xfrm>
        </p:grpSpPr>
        <p:sp>
          <p:nvSpPr>
            <p:cNvPr id="11" name="矩形 10"/>
            <p:cNvSpPr/>
            <p:nvPr/>
          </p:nvSpPr>
          <p:spPr>
            <a:xfrm>
              <a:off x="6096000" y="0"/>
              <a:ext cx="6096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p:cNvSpPr/>
            <p:nvPr/>
          </p:nvSpPr>
          <p:spPr>
            <a:xfrm>
              <a:off x="0" y="0"/>
              <a:ext cx="6096000" cy="6858000"/>
            </a:xfrm>
            <a:prstGeom prst="rect">
              <a:avLst/>
            </a:prstGeom>
            <a:solidFill>
              <a:srgbClr val="2E72F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4" name="矩形 13"/>
          <p:cNvSpPr/>
          <p:nvPr/>
        </p:nvSpPr>
        <p:spPr>
          <a:xfrm>
            <a:off x="829696" y="4865123"/>
            <a:ext cx="4194627" cy="963168"/>
          </a:xfrm>
          <a:prstGeom prst="rect">
            <a:avLst/>
          </a:prstGeom>
        </p:spPr>
        <p:txBody>
          <a:bodyPr wrap="square">
            <a:spAutoFit/>
          </a:bodyPr>
          <a:lstStyle/>
          <a:p>
            <a:pPr algn="ctr">
              <a:lnSpc>
                <a:spcPct val="130000"/>
              </a:lnSpc>
              <a:spcBef>
                <a:spcPts val="600"/>
              </a:spcBef>
            </a:pPr>
            <a:r>
              <a:rPr altLang="zh-CN" lang="en-US" sz="1100">
                <a:solidFill>
                  <a:schemeClr val="bg1"/>
                </a:solidFill>
              </a:rPr>
              <a:t>Lorem ipsum dolor sit amet, consectetur adipisicing elit, sed do eiusmod tempor incididunt ut labore et dolore magna aliqua. Ut pariatur. Excepteur sint occaecat cupidatat non proident, sunt in culpa qui officia deserunt mollit anim id est laborum.</a:t>
            </a:r>
          </a:p>
        </p:txBody>
      </p:sp>
      <p:sp>
        <p:nvSpPr>
          <p:cNvPr id="15" name="矩形 14"/>
          <p:cNvSpPr/>
          <p:nvPr/>
        </p:nvSpPr>
        <p:spPr>
          <a:xfrm>
            <a:off x="7046686" y="4865123"/>
            <a:ext cx="4194627" cy="963168"/>
          </a:xfrm>
          <a:prstGeom prst="rect">
            <a:avLst/>
          </a:prstGeom>
        </p:spPr>
        <p:txBody>
          <a:bodyPr wrap="square">
            <a:spAutoFit/>
          </a:bodyPr>
          <a:lstStyle/>
          <a:p>
            <a:pPr algn="ctr">
              <a:lnSpc>
                <a:spcPct val="130000"/>
              </a:lnSpc>
              <a:spcBef>
                <a:spcPts val="600"/>
              </a:spcBef>
            </a:pPr>
            <a:r>
              <a:rPr altLang="zh-CN" lang="en-US" sz="1100">
                <a:solidFill>
                  <a:schemeClr val="bg1"/>
                </a:solidFill>
              </a:rPr>
              <a:t>Lorem ipsum dolor sit amet, consectetur adipisicing elit, sed do eiusmod tempor incididunt ut labore et dolore magna aliqua. Ut pariatur. Excepteur sint occaecat cupidatat non proident, sunt in culpa qui officia deserunt mollit anim id est laborum.</a:t>
            </a:r>
          </a:p>
        </p:txBody>
      </p:sp>
      <p:sp>
        <p:nvSpPr>
          <p:cNvPr id="16" name="矩形 15"/>
          <p:cNvSpPr/>
          <p:nvPr/>
        </p:nvSpPr>
        <p:spPr>
          <a:xfrm>
            <a:off x="829696" y="4224472"/>
            <a:ext cx="4194627" cy="579120"/>
          </a:xfrm>
          <a:prstGeom prst="rect">
            <a:avLst/>
          </a:prstGeom>
        </p:spPr>
        <p:txBody>
          <a:bodyPr wrap="square">
            <a:spAutoFit/>
          </a:bodyPr>
          <a:lstStyle/>
          <a:p>
            <a:pPr algn="ctr">
              <a:spcBef>
                <a:spcPts val="600"/>
              </a:spcBef>
            </a:pPr>
            <a:r>
              <a:rPr altLang="zh-CN" lang="en-US" sz="3200">
                <a:solidFill>
                  <a:schemeClr val="bg1"/>
                </a:solidFill>
                <a:latin charset="0" panose="020b0502040204020203" pitchFamily="34" typeface="Segoe UI Light 8"/>
                <a:cs charset="0" panose="020b0502040204020203" pitchFamily="34" typeface="Segoe UI Light 8"/>
              </a:rPr>
              <a:t>Distribution Chart</a:t>
            </a:r>
          </a:p>
        </p:txBody>
      </p:sp>
      <p:sp>
        <p:nvSpPr>
          <p:cNvPr id="17" name="矩形 16"/>
          <p:cNvSpPr/>
          <p:nvPr/>
        </p:nvSpPr>
        <p:spPr>
          <a:xfrm>
            <a:off x="7046686" y="4224472"/>
            <a:ext cx="4194627" cy="579120"/>
          </a:xfrm>
          <a:prstGeom prst="rect">
            <a:avLst/>
          </a:prstGeom>
        </p:spPr>
        <p:txBody>
          <a:bodyPr wrap="square">
            <a:spAutoFit/>
          </a:bodyPr>
          <a:lstStyle/>
          <a:p>
            <a:pPr algn="ctr">
              <a:spcBef>
                <a:spcPts val="600"/>
              </a:spcBef>
            </a:pPr>
            <a:r>
              <a:rPr altLang="zh-CN" lang="en-US" sz="3200">
                <a:solidFill>
                  <a:schemeClr val="bg1"/>
                </a:solidFill>
                <a:latin charset="0" panose="020b0502040204020203" pitchFamily="34" typeface="Segoe UI Light 8"/>
                <a:cs charset="0" panose="020b0502040204020203" pitchFamily="34" typeface="Segoe UI Light 8"/>
              </a:rPr>
              <a:t>Trend Chart</a:t>
            </a:r>
          </a:p>
        </p:txBody>
      </p:sp>
      <p:sp>
        <p:nvSpPr>
          <p:cNvPr id="20" name="椭圆 19"/>
          <p:cNvSpPr/>
          <p:nvPr/>
        </p:nvSpPr>
        <p:spPr>
          <a:xfrm>
            <a:off x="5686425" y="4624550"/>
            <a:ext cx="819150" cy="81915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400"/>
              <a:t>VS</a:t>
            </a:r>
          </a:p>
        </p:txBody>
      </p:sp>
    </p:spTree>
    <p:extLst>
      <p:ext uri="{BB962C8B-B14F-4D97-AF65-F5344CB8AC3E}">
        <p14:creationId val="838086609"/>
      </p:ext>
    </p:extLst>
  </p:cSld>
  <p:clrMapOvr>
    <a:masterClrMapping/>
  </p:clrMapOvr>
  <p:transition/>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0" name="图片占位符 19"/>
          <p:cNvPicPr>
            <a:picLocks noChangeAspect="1" noGrp="1"/>
          </p:cNvPicPr>
          <p:nvPr>
            <p:ph idx="14" sz="quarter" type="pic"/>
          </p:nvPr>
        </p:nvPicPr>
        <p:blipFill>
          <a:blip r:embed="rId3">
            <a:extLst>
              <a:ext uri="{28A0092B-C50C-407E-A947-70E740481C1C}">
                <a14:useLocalDpi val="0"/>
              </a:ext>
            </a:extLst>
          </a:blip>
          <a:srcRect b="15785" t="15785"/>
          <a:stretch>
            <a:fillRect/>
          </a:stretch>
        </p:blipFill>
        <p:spPr/>
      </p:pic>
      <p:sp>
        <p:nvSpPr>
          <p:cNvPr id="4" name="直角三角形 3"/>
          <p:cNvSpPr/>
          <p:nvPr/>
        </p:nvSpPr>
        <p:spPr>
          <a:xfrm flipH="1">
            <a:off x="9274628" y="3940628"/>
            <a:ext cx="2917372" cy="2917372"/>
          </a:xfrm>
          <a:prstGeom prst="rtTriangle">
            <a:avLst/>
          </a:pr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任意多边形 5"/>
          <p:cNvSpPr/>
          <p:nvPr/>
        </p:nvSpPr>
        <p:spPr>
          <a:xfrm>
            <a:off x="0" y="0"/>
            <a:ext cx="9612083" cy="6858001"/>
          </a:xfrm>
          <a:custGeom>
            <a:gdLst>
              <a:gd fmla="*/ 0 w 9612083" name="connsiteX0"/>
              <a:gd fmla="*/ 0 h 6858001" name="connsiteY0"/>
              <a:gd fmla="*/ 2754082 w 9612083" name="connsiteX1"/>
              <a:gd fmla="*/ 0 h 6858001" name="connsiteY1"/>
              <a:gd fmla="*/ 9612083 w 9612083" name="connsiteX2"/>
              <a:gd fmla="*/ 6858001 h 6858001" name="connsiteY2"/>
              <a:gd fmla="*/ 2754082 w 9612083" name="connsiteX3"/>
              <a:gd fmla="*/ 6858001 h 6858001" name="connsiteY3"/>
              <a:gd fmla="*/ 2754082 w 9612083" name="connsiteX4"/>
              <a:gd fmla="*/ 6858000 h 6858001" name="connsiteY4"/>
              <a:gd fmla="*/ 0 w 9612083" name="connsiteX5"/>
              <a:gd fmla="*/ 6858000 h 6858001"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858001" w="9612083">
                <a:moveTo>
                  <a:pt x="0" y="0"/>
                </a:moveTo>
                <a:lnTo>
                  <a:pt x="2754082" y="0"/>
                </a:lnTo>
                <a:lnTo>
                  <a:pt x="9612083" y="6858001"/>
                </a:lnTo>
                <a:lnTo>
                  <a:pt x="2754082" y="6858001"/>
                </a:lnTo>
                <a:lnTo>
                  <a:pt x="2754082" y="6858000"/>
                </a:lnTo>
                <a:lnTo>
                  <a:pt x="0" y="6858000"/>
                </a:lnTo>
                <a:close/>
              </a:path>
            </a:pathLst>
          </a:custGeom>
          <a:solidFill>
            <a:srgbClr val="0E5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矩形 20"/>
          <p:cNvSpPr/>
          <p:nvPr/>
        </p:nvSpPr>
        <p:spPr>
          <a:xfrm>
            <a:off x="696683" y="732877"/>
            <a:ext cx="3644812" cy="2801113"/>
          </a:xfrm>
          <a:prstGeom prst="rect">
            <a:avLst/>
          </a:prstGeom>
        </p:spPr>
        <p:txBody>
          <a:bodyPr wrap="square">
            <a:spAutoFit/>
          </a:bodyPr>
          <a:lstStyle/>
          <a:p>
            <a:pPr>
              <a:lnSpc>
                <a:spcPct val="80000"/>
              </a:lnSpc>
              <a:spcBef>
                <a:spcPts val="600"/>
              </a:spcBef>
            </a:pPr>
            <a:r>
              <a:rPr altLang="zh-CN" lang="en-US" sz="7200">
                <a:solidFill>
                  <a:schemeClr val="bg1"/>
                </a:solidFill>
                <a:latin charset="0" panose="020b0502040204020203" pitchFamily="34" typeface="Segoe UI Light 8"/>
                <a:cs charset="0" panose="020b0502040204020203" pitchFamily="34" typeface="Segoe UI Light 8"/>
              </a:rPr>
              <a:t>76%</a:t>
            </a:r>
          </a:p>
          <a:p>
            <a:pPr>
              <a:lnSpc>
                <a:spcPct val="80000"/>
              </a:lnSpc>
              <a:spcBef>
                <a:spcPts val="600"/>
              </a:spcBef>
            </a:pPr>
            <a:r>
              <a:rPr altLang="zh-CN" lang="en-US" sz="7200">
                <a:solidFill>
                  <a:schemeClr val="bg1"/>
                </a:solidFill>
                <a:latin charset="0" panose="020b0502040204020203" pitchFamily="34" typeface="Segoe UI Light 8"/>
                <a:cs charset="0" panose="020b0502040204020203" pitchFamily="34" typeface="Segoe UI Light 8"/>
              </a:rPr>
              <a:t>KeyWord</a:t>
            </a:r>
          </a:p>
        </p:txBody>
      </p:sp>
      <p:sp>
        <p:nvSpPr>
          <p:cNvPr id="22" name="矩形 21"/>
          <p:cNvSpPr/>
          <p:nvPr/>
        </p:nvSpPr>
        <p:spPr>
          <a:xfrm>
            <a:off x="696683" y="4945073"/>
            <a:ext cx="4514993" cy="1399032"/>
          </a:xfrm>
          <a:prstGeom prst="rect">
            <a:avLst/>
          </a:prstGeom>
        </p:spPr>
        <p:txBody>
          <a:bodyPr wrap="square">
            <a:spAutoFit/>
          </a:bodyPr>
          <a:lstStyle/>
          <a:p>
            <a:pPr>
              <a:lnSpc>
                <a:spcPct val="130000"/>
              </a:lnSpc>
              <a:spcBef>
                <a:spcPts val="600"/>
              </a:spcBef>
            </a:pPr>
            <a:r>
              <a:rPr altLang="zh-CN" lang="en-US" sz="1100">
                <a:solidFill>
                  <a:schemeClr val="bg1"/>
                </a:solidFill>
              </a:rPr>
              <a:t>Lorem ipsum dolor sit amet, consectetur adipisicing elit, sed do eiusmod tempor incididunt ut labore et dolore magna aliqua. Ut enim ad minim commodo consequat. Duis aute irure dolor in reprehenderit in voluptate velit esse cillum dolore eu fugiat nulla pariatur. Excepteur sint occaecat cupidatat non proident, sunt in culpa qui officia deserunt mollit anim id est laborum.</a:t>
            </a:r>
          </a:p>
        </p:txBody>
      </p:sp>
      <p:sp>
        <p:nvSpPr>
          <p:cNvPr id="23" name="矩形 22"/>
          <p:cNvSpPr/>
          <p:nvPr/>
        </p:nvSpPr>
        <p:spPr>
          <a:xfrm>
            <a:off x="841823" y="2367643"/>
            <a:ext cx="74022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altLang="en-US" lang="zh-CN">
              <a:solidFill>
                <a:schemeClr val="bg1"/>
              </a:solidFill>
            </a:endParaRPr>
          </a:p>
        </p:txBody>
      </p:sp>
      <p:graphicFrame>
        <p:nvGraphicFramePr>
          <p:cNvPr id="25" name="图表 24"/>
          <p:cNvGraphicFramePr/>
          <p:nvPr>
            <p:extLst/>
          </p:nvPr>
        </p:nvGraphicFramePr>
        <p:xfrm>
          <a:off x="772617" y="2727922"/>
          <a:ext cx="1933148" cy="1955087"/>
        </p:xfrm>
        <a:graphic>
          <a:graphicData uri="http://schemas.openxmlformats.org/drawingml/2006/chart">
            <c:chart xmlns:c="http://schemas.openxmlformats.org/drawingml/2006/chart" r:id="rId4"/>
          </a:graphicData>
        </a:graphic>
      </p:graphicFrame>
      <p:graphicFrame>
        <p:nvGraphicFramePr>
          <p:cNvPr id="12" name="图表 11"/>
          <p:cNvGraphicFramePr/>
          <p:nvPr>
            <p:extLst/>
          </p:nvPr>
        </p:nvGraphicFramePr>
        <p:xfrm>
          <a:off x="3108804" y="2727922"/>
          <a:ext cx="1933148" cy="1955087"/>
        </p:xfrm>
        <a:graphic>
          <a:graphicData uri="http://schemas.openxmlformats.org/drawingml/2006/chart">
            <c:chart xmlns:c="http://schemas.openxmlformats.org/drawingml/2006/chart" r:id="rId5"/>
          </a:graphicData>
        </a:graphic>
      </p:graphicFrame>
    </p:spTree>
    <p:extLst>
      <p:ext uri="{BB962C8B-B14F-4D97-AF65-F5344CB8AC3E}">
        <p14:creationId val="2196805851"/>
      </p:ext>
    </p:extLst>
  </p:cSld>
  <p:clrMapOvr>
    <a:masterClrMapping/>
  </p:clrMapOvr>
  <p:transition spd="slow">
    <p:push dir="u"/>
  </p:transition>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矩形 12"/>
          <p:cNvSpPr/>
          <p:nvPr/>
        </p:nvSpPr>
        <p:spPr>
          <a:xfrm>
            <a:off x="646066" y="1348971"/>
            <a:ext cx="10757039" cy="745236"/>
          </a:xfrm>
          <a:prstGeom prst="rect">
            <a:avLst/>
          </a:prstGeom>
        </p:spPr>
        <p:txBody>
          <a:bodyPr wrap="square">
            <a:spAutoFit/>
          </a:bodyPr>
          <a:lstStyle/>
          <a:p>
            <a:pPr>
              <a:lnSpc>
                <a:spcPct val="130000"/>
              </a:lnSpc>
              <a:spcBef>
                <a:spcPts val="600"/>
              </a:spcBef>
            </a:pPr>
            <a:r>
              <a:rPr altLang="zh-CN" lang="en-US" sz="1100">
                <a:solidFill>
                  <a:schemeClr val="bg1"/>
                </a:solidFill>
              </a:rPr>
              <a:t>Lorem ipsum dolor sit amet, consectetur adipisicing elit, sed do eiusmod tempor incididunt ut labore et dolore magna aliqua. Ut enim ad minim commodo consequat. Duis aute irure dolor in reprehenderit in voluptate velit esse cillum dolore eu fugiat nulla pariatur. Excepteur sint occaecat cupidatat non proident, sunt in culpa qui officia deserunt mollit anim id est laborum.</a:t>
            </a:r>
          </a:p>
        </p:txBody>
      </p:sp>
      <p:sp>
        <p:nvSpPr>
          <p:cNvPr id="15" name="矩形 14"/>
          <p:cNvSpPr/>
          <p:nvPr/>
        </p:nvSpPr>
        <p:spPr>
          <a:xfrm>
            <a:off x="646067" y="362455"/>
            <a:ext cx="4963886" cy="762000"/>
          </a:xfrm>
          <a:prstGeom prst="rect">
            <a:avLst/>
          </a:prstGeom>
        </p:spPr>
        <p:txBody>
          <a:bodyPr wrap="square">
            <a:spAutoFit/>
          </a:bodyPr>
          <a:lstStyle/>
          <a:p>
            <a:pPr>
              <a:spcBef>
                <a:spcPts val="600"/>
              </a:spcBef>
            </a:pPr>
            <a:r>
              <a:rPr altLang="zh-CN" lang="en-US" sz="4400">
                <a:solidFill>
                  <a:schemeClr val="bg1"/>
                </a:solidFill>
                <a:latin charset="0" panose="020b0502040204020203" pitchFamily="34" typeface="Segoe UI Light 8"/>
                <a:cs charset="0" panose="020b0502040204020203" pitchFamily="34" typeface="Segoe UI Light 8"/>
              </a:rPr>
              <a:t>Smile PowerPoint</a:t>
            </a:r>
          </a:p>
        </p:txBody>
      </p:sp>
      <p:sp>
        <p:nvSpPr>
          <p:cNvPr id="19" name="矩形 18"/>
          <p:cNvSpPr/>
          <p:nvPr/>
        </p:nvSpPr>
        <p:spPr>
          <a:xfrm>
            <a:off x="801188" y="1157286"/>
            <a:ext cx="74022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altLang="en-US" lang="zh-CN">
              <a:solidFill>
                <a:schemeClr val="bg1"/>
              </a:solidFill>
            </a:endParaRPr>
          </a:p>
        </p:txBody>
      </p:sp>
      <p:sp>
        <p:nvSpPr>
          <p:cNvPr id="5" name="矩形 4"/>
          <p:cNvSpPr/>
          <p:nvPr/>
        </p:nvSpPr>
        <p:spPr>
          <a:xfrm>
            <a:off x="749799" y="2646105"/>
            <a:ext cx="2377441" cy="325873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8" name="组合 7"/>
          <p:cNvGrpSpPr/>
          <p:nvPr/>
        </p:nvGrpSpPr>
        <p:grpSpPr>
          <a:xfrm>
            <a:off x="4121528" y="2988076"/>
            <a:ext cx="897863" cy="897866"/>
            <a:chOff x="7591425" y="1839912"/>
            <a:chExt cx="381000" cy="381000"/>
          </a:xfrm>
        </p:grpSpPr>
        <p:sp>
          <p:nvSpPr>
            <p:cNvPr id="9" name="Oval 37"/>
            <p:cNvSpPr>
              <a:spLocks noChangeArrowheads="1"/>
            </p:cNvSpPr>
            <p:nvPr/>
          </p:nvSpPr>
          <p:spPr bwMode="auto">
            <a:xfrm>
              <a:off x="7591425" y="1839912"/>
              <a:ext cx="381000" cy="381000"/>
            </a:xfrm>
            <a:prstGeom prst="ellipse">
              <a:avLst/>
            </a:prstGeom>
            <a:noFill/>
            <a:ln cap="rnd" w="2540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10" name="Freeform 38"/>
            <p:cNvSpPr/>
            <p:nvPr/>
          </p:nvSpPr>
          <p:spPr bwMode="auto">
            <a:xfrm>
              <a:off x="7781925" y="1887537"/>
              <a:ext cx="79375" cy="222250"/>
            </a:xfrm>
            <a:custGeom>
              <a:gdLst>
                <a:gd fmla="*/ 0 w 50" name="T0"/>
                <a:gd fmla="*/ 0 h 140" name="T1"/>
                <a:gd fmla="*/ 0 w 50" name="T2"/>
                <a:gd fmla="*/ 90 h 140" name="T3"/>
                <a:gd fmla="*/ 50 w 50" name="T4"/>
                <a:gd fmla="*/ 140 h 140" name="T5"/>
              </a:gdLst>
              <a:cxnLst>
                <a:cxn ang="0">
                  <a:pos x="T0" y="T1"/>
                </a:cxn>
                <a:cxn ang="0">
                  <a:pos x="T2" y="T3"/>
                </a:cxn>
                <a:cxn ang="0">
                  <a:pos x="T4" y="T5"/>
                </a:cxn>
              </a:cxnLst>
              <a:rect b="b" l="0" r="r" t="0"/>
              <a:pathLst>
                <a:path h="140" w="50">
                  <a:moveTo>
                    <a:pt x="0" y="0"/>
                  </a:moveTo>
                  <a:lnTo>
                    <a:pt x="0" y="90"/>
                  </a:lnTo>
                  <a:lnTo>
                    <a:pt x="50" y="140"/>
                  </a:lnTo>
                </a:path>
              </a:pathLst>
            </a:custGeom>
            <a:noFill/>
            <a:ln cap="rnd" w="2540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4" name="组合 13"/>
          <p:cNvGrpSpPr/>
          <p:nvPr/>
        </p:nvGrpSpPr>
        <p:grpSpPr>
          <a:xfrm>
            <a:off x="1489588" y="3047465"/>
            <a:ext cx="897863" cy="718291"/>
            <a:chOff x="5341938" y="6076950"/>
            <a:chExt cx="381000" cy="304800"/>
          </a:xfrm>
        </p:grpSpPr>
        <p:sp>
          <p:nvSpPr>
            <p:cNvPr id="16" name="Freeform 81"/>
            <p:cNvSpPr/>
            <p:nvPr/>
          </p:nvSpPr>
          <p:spPr bwMode="auto">
            <a:xfrm>
              <a:off x="5341938" y="6076950"/>
              <a:ext cx="381000" cy="139700"/>
            </a:xfrm>
            <a:custGeom>
              <a:gdLst>
                <a:gd fmla="*/ 240 w 240" name="T0"/>
                <a:gd fmla="*/ 88 h 88" name="T1"/>
                <a:gd fmla="*/ 120 w 240" name="T2"/>
                <a:gd fmla="*/ 0 h 88" name="T3"/>
                <a:gd fmla="*/ 0 w 240" name="T4"/>
                <a:gd fmla="*/ 88 h 88" name="T5"/>
              </a:gdLst>
              <a:cxnLst>
                <a:cxn ang="0">
                  <a:pos x="T0" y="T1"/>
                </a:cxn>
                <a:cxn ang="0">
                  <a:pos x="T2" y="T3"/>
                </a:cxn>
                <a:cxn ang="0">
                  <a:pos x="T4" y="T5"/>
                </a:cxn>
              </a:cxnLst>
              <a:rect b="b" l="0" r="r" t="0"/>
              <a:pathLst>
                <a:path h="88" w="240">
                  <a:moveTo>
                    <a:pt x="240" y="88"/>
                  </a:moveTo>
                  <a:lnTo>
                    <a:pt x="120" y="0"/>
                  </a:lnTo>
                  <a:lnTo>
                    <a:pt x="0" y="88"/>
                  </a:lnTo>
                </a:path>
              </a:pathLst>
            </a:custGeom>
            <a:noFill/>
            <a:ln cap="rnd" w="2540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17" name="Freeform 82"/>
            <p:cNvSpPr/>
            <p:nvPr/>
          </p:nvSpPr>
          <p:spPr bwMode="auto">
            <a:xfrm>
              <a:off x="5386388" y="6181725"/>
              <a:ext cx="292100" cy="200025"/>
            </a:xfrm>
            <a:custGeom>
              <a:gdLst>
                <a:gd fmla="*/ 184 w 184" name="T0"/>
                <a:gd fmla="*/ 0 h 126" name="T1"/>
                <a:gd fmla="*/ 184 w 184" name="T2"/>
                <a:gd fmla="*/ 126 h 126" name="T3"/>
                <a:gd fmla="*/ 118 w 184" name="T4"/>
                <a:gd fmla="*/ 126 h 126" name="T5"/>
                <a:gd fmla="*/ 118 w 184" name="T6"/>
                <a:gd fmla="*/ 42 h 126" name="T7"/>
                <a:gd fmla="*/ 66 w 184" name="T8"/>
                <a:gd fmla="*/ 42 h 126" name="T9"/>
                <a:gd fmla="*/ 66 w 184" name="T10"/>
                <a:gd fmla="*/ 126 h 126" name="T11"/>
                <a:gd fmla="*/ 0 w 184" name="T12"/>
                <a:gd fmla="*/ 126 h 126" name="T13"/>
                <a:gd fmla="*/ 0 w 184" name="T14"/>
                <a:gd fmla="*/ 0 h 12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5" w="184">
                  <a:moveTo>
                    <a:pt x="184" y="0"/>
                  </a:moveTo>
                  <a:lnTo>
                    <a:pt x="184" y="126"/>
                  </a:lnTo>
                  <a:lnTo>
                    <a:pt x="118" y="126"/>
                  </a:lnTo>
                  <a:lnTo>
                    <a:pt x="118" y="42"/>
                  </a:lnTo>
                  <a:lnTo>
                    <a:pt x="66" y="42"/>
                  </a:lnTo>
                  <a:lnTo>
                    <a:pt x="66" y="126"/>
                  </a:lnTo>
                  <a:lnTo>
                    <a:pt x="0" y="126"/>
                  </a:lnTo>
                  <a:lnTo>
                    <a:pt x="0" y="0"/>
                  </a:lnTo>
                </a:path>
              </a:pathLst>
            </a:custGeom>
            <a:noFill/>
            <a:ln cap="rnd" w="2540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25" name="矩形 24"/>
          <p:cNvSpPr/>
          <p:nvPr/>
        </p:nvSpPr>
        <p:spPr>
          <a:xfrm>
            <a:off x="893145" y="4543145"/>
            <a:ext cx="2090749" cy="963168"/>
          </a:xfrm>
          <a:prstGeom prst="rect">
            <a:avLst/>
          </a:prstGeom>
        </p:spPr>
        <p:txBody>
          <a:bodyPr wrap="square">
            <a:spAutoFit/>
          </a:bodyPr>
          <a:lstStyle/>
          <a:p>
            <a:pPr algn="ctr">
              <a:lnSpc>
                <a:spcPct val="130000"/>
              </a:lnSpc>
              <a:spcBef>
                <a:spcPts val="600"/>
              </a:spcBef>
            </a:pPr>
            <a:r>
              <a:rPr altLang="zh-CN" lang="en-US" sz="1100">
                <a:solidFill>
                  <a:schemeClr val="bg1"/>
                </a:solidFill>
              </a:rPr>
              <a:t>consectetur adipisicing elit, sed eiusmod tempor incididunt ut labore et dolore magna aliqua.  enim ad mi.</a:t>
            </a:r>
          </a:p>
        </p:txBody>
      </p:sp>
      <p:sp>
        <p:nvSpPr>
          <p:cNvPr id="26" name="矩形 25"/>
          <p:cNvSpPr/>
          <p:nvPr/>
        </p:nvSpPr>
        <p:spPr>
          <a:xfrm>
            <a:off x="893145" y="4062014"/>
            <a:ext cx="2090749" cy="396240"/>
          </a:xfrm>
          <a:prstGeom prst="rect">
            <a:avLst/>
          </a:prstGeom>
        </p:spPr>
        <p:txBody>
          <a:bodyPr wrap="square">
            <a:spAutoFit/>
          </a:bodyPr>
          <a:lstStyle/>
          <a:p>
            <a:pPr algn="ctr">
              <a:spcBef>
                <a:spcPts val="600"/>
              </a:spcBef>
            </a:pPr>
            <a:r>
              <a:rPr altLang="zh-CN" b="1" lang="en-US" sz="2000">
                <a:solidFill>
                  <a:schemeClr val="bg1"/>
                </a:solidFill>
              </a:rPr>
              <a:t>KEY WORD</a:t>
            </a:r>
          </a:p>
        </p:txBody>
      </p:sp>
      <p:sp>
        <p:nvSpPr>
          <p:cNvPr id="27" name="矩形 26"/>
          <p:cNvSpPr/>
          <p:nvPr/>
        </p:nvSpPr>
        <p:spPr>
          <a:xfrm>
            <a:off x="3381740" y="2646105"/>
            <a:ext cx="2377441" cy="325873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矩形 30"/>
          <p:cNvSpPr/>
          <p:nvPr/>
        </p:nvSpPr>
        <p:spPr>
          <a:xfrm>
            <a:off x="3525086" y="4543145"/>
            <a:ext cx="2090749" cy="963168"/>
          </a:xfrm>
          <a:prstGeom prst="rect">
            <a:avLst/>
          </a:prstGeom>
        </p:spPr>
        <p:txBody>
          <a:bodyPr wrap="square">
            <a:spAutoFit/>
          </a:bodyPr>
          <a:lstStyle/>
          <a:p>
            <a:pPr algn="ctr">
              <a:lnSpc>
                <a:spcPct val="130000"/>
              </a:lnSpc>
              <a:spcBef>
                <a:spcPts val="600"/>
              </a:spcBef>
            </a:pPr>
            <a:r>
              <a:rPr altLang="zh-CN" lang="en-US" sz="1100">
                <a:solidFill>
                  <a:schemeClr val="bg1"/>
                </a:solidFill>
              </a:rPr>
              <a:t>consectetur adipisicing elit, sed eiusmod tempor incididunt ut labore et dolore magna aliqua.  enim ad mi.</a:t>
            </a:r>
          </a:p>
        </p:txBody>
      </p:sp>
      <p:sp>
        <p:nvSpPr>
          <p:cNvPr id="32" name="矩形 31"/>
          <p:cNvSpPr/>
          <p:nvPr/>
        </p:nvSpPr>
        <p:spPr>
          <a:xfrm>
            <a:off x="3525086" y="4062014"/>
            <a:ext cx="2090749" cy="396240"/>
          </a:xfrm>
          <a:prstGeom prst="rect">
            <a:avLst/>
          </a:prstGeom>
        </p:spPr>
        <p:txBody>
          <a:bodyPr wrap="square">
            <a:spAutoFit/>
          </a:bodyPr>
          <a:lstStyle/>
          <a:p>
            <a:pPr algn="ctr">
              <a:spcBef>
                <a:spcPts val="600"/>
              </a:spcBef>
            </a:pPr>
            <a:r>
              <a:rPr altLang="zh-CN" b="1" lang="en-US" sz="2000">
                <a:solidFill>
                  <a:schemeClr val="bg1"/>
                </a:solidFill>
              </a:rPr>
              <a:t>KEY WORD</a:t>
            </a:r>
          </a:p>
        </p:txBody>
      </p:sp>
      <p:grpSp>
        <p:nvGrpSpPr>
          <p:cNvPr id="6" name="组合 5"/>
          <p:cNvGrpSpPr/>
          <p:nvPr/>
        </p:nvGrpSpPr>
        <p:grpSpPr>
          <a:xfrm>
            <a:off x="4902482" y="2233878"/>
            <a:ext cx="8611813" cy="4471738"/>
            <a:chOff x="4902482" y="2233878"/>
            <a:chExt cx="8611813" cy="4471738"/>
          </a:xfrm>
        </p:grpSpPr>
        <p:pic>
          <p:nvPicPr>
            <p:cNvPr id="3" name="图片 2"/>
            <p:cNvPicPr>
              <a:picLocks noChangeAspect="1"/>
            </p:cNvPicPr>
            <p:nvPr/>
          </p:nvPicPr>
          <p:blipFill>
            <a:blip r:embed="rId3">
              <a:extLst>
                <a:ext uri="{28A0092B-C50C-407E-A947-70E740481C1C}">
                  <a14:useLocalDpi val="0"/>
                </a:ext>
              </a:extLst>
            </a:blip>
            <a:stretch>
              <a:fillRect/>
            </a:stretch>
          </p:blipFill>
          <p:spPr>
            <a:xfrm>
              <a:off x="4902482" y="2233878"/>
              <a:ext cx="8611813" cy="4471738"/>
            </a:xfrm>
            <a:prstGeom prst="rect">
              <a:avLst/>
            </a:prstGeom>
          </p:spPr>
        </p:pic>
        <p:sp>
          <p:nvSpPr>
            <p:cNvPr id="4" name="矩形 3"/>
            <p:cNvSpPr/>
            <p:nvPr/>
          </p:nvSpPr>
          <p:spPr>
            <a:xfrm>
              <a:off x="6427694" y="2646105"/>
              <a:ext cx="5163671" cy="325873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38" name="图片占位符 37"/>
          <p:cNvPicPr>
            <a:picLocks noChangeAspect="1" noGrp="1"/>
          </p:cNvPicPr>
          <p:nvPr>
            <p:ph idx="14" sz="quarter" type="pic"/>
          </p:nvPr>
        </p:nvPicPr>
        <p:blipFill>
          <a:blip r:embed="rId4">
            <a:extLst>
              <a:ext uri="{28A0092B-C50C-407E-A947-70E740481C1C}">
                <a14:useLocalDpi val="0"/>
              </a:ext>
            </a:extLst>
          </a:blip>
          <a:srcRect b="2655" t="2655"/>
          <a:stretch>
            <a:fillRect/>
          </a:stretch>
        </p:blipFill>
        <p:spPr/>
      </p:pic>
    </p:spTree>
    <p:extLst>
      <p:ext uri="{BB962C8B-B14F-4D97-AF65-F5344CB8AC3E}">
        <p14:creationId val="3553446625"/>
      </p:ext>
    </p:extLst>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 name="文本框 21"/>
          <p:cNvSpPr txBox="1"/>
          <p:nvPr/>
        </p:nvSpPr>
        <p:spPr>
          <a:xfrm>
            <a:off x="5191760" y="1159220"/>
            <a:ext cx="1808480" cy="1844040"/>
          </a:xfrm>
          <a:prstGeom prst="rect">
            <a:avLst/>
          </a:prstGeom>
          <a:noFill/>
        </p:spPr>
        <p:txBody>
          <a:bodyPr rtlCol="0" wrap="none">
            <a:spAutoFit/>
          </a:bodyPr>
          <a:lstStyle/>
          <a:p>
            <a:pPr algn="ctr"/>
            <a:r>
              <a:rPr altLang="zh-CN" lang="en-US" sz="11500">
                <a:ln w="19050">
                  <a:noFill/>
                </a:ln>
                <a:solidFill>
                  <a:schemeClr val="bg1"/>
                </a:solidFill>
                <a:latin typeface="+mj-lt"/>
              </a:rPr>
              <a:t>01</a:t>
            </a:r>
          </a:p>
        </p:txBody>
      </p:sp>
      <p:sp>
        <p:nvSpPr>
          <p:cNvPr id="23" name="矩形 22"/>
          <p:cNvSpPr/>
          <p:nvPr/>
        </p:nvSpPr>
        <p:spPr>
          <a:xfrm>
            <a:off x="3883959" y="3186953"/>
            <a:ext cx="4424083" cy="822960"/>
          </a:xfrm>
          <a:prstGeom prst="rect">
            <a:avLst/>
          </a:prstGeom>
        </p:spPr>
        <p:txBody>
          <a:bodyPr wrap="square">
            <a:spAutoFit/>
          </a:bodyPr>
          <a:lstStyle/>
          <a:p>
            <a:pPr algn="ctr">
              <a:spcBef>
                <a:spcPts val="600"/>
              </a:spcBef>
            </a:pPr>
            <a:r>
              <a:rPr altLang="zh-CN" lang="en-US" sz="4800">
                <a:solidFill>
                  <a:schemeClr val="bg1"/>
                </a:solidFill>
                <a:latin charset="0" panose="020b0502040204020203" pitchFamily="34" typeface="Segoe UI Light 8"/>
                <a:cs charset="0" panose="020b0502040204020203" pitchFamily="34" typeface="Segoe UI Light 8"/>
              </a:rPr>
              <a:t>Excellent Team</a:t>
            </a:r>
          </a:p>
        </p:txBody>
      </p:sp>
      <p:sp>
        <p:nvSpPr>
          <p:cNvPr id="24" name="矩形 23"/>
          <p:cNvSpPr/>
          <p:nvPr/>
        </p:nvSpPr>
        <p:spPr>
          <a:xfrm>
            <a:off x="4031877" y="4346171"/>
            <a:ext cx="4128247" cy="745236"/>
          </a:xfrm>
          <a:prstGeom prst="rect">
            <a:avLst/>
          </a:prstGeom>
        </p:spPr>
        <p:txBody>
          <a:bodyPr wrap="square">
            <a:spAutoFit/>
          </a:bodyPr>
          <a:lstStyle/>
          <a:p>
            <a:pPr algn="ctr">
              <a:lnSpc>
                <a:spcPct val="130000"/>
              </a:lnSpc>
              <a:spcBef>
                <a:spcPts val="600"/>
              </a:spcBef>
            </a:pPr>
            <a:r>
              <a:rPr altLang="zh-CN" lang="en-US" sz="1100">
                <a:solidFill>
                  <a:schemeClr val="bg1"/>
                </a:solidFill>
              </a:rPr>
              <a:t>Lorem ipsum dolor sit amet, consectetur adipisicing elit, sed do eiusmod tempor incididunt ut labore et dolore magna aliqua. Ut culpa qui officia deserunt mollit anim id est laborum.</a:t>
            </a:r>
          </a:p>
        </p:txBody>
      </p:sp>
      <p:cxnSp>
        <p:nvCxnSpPr>
          <p:cNvPr id="25" name="直接连接符 24"/>
          <p:cNvCxnSpPr/>
          <p:nvPr/>
        </p:nvCxnSpPr>
        <p:spPr>
          <a:xfrm>
            <a:off x="4159624" y="3160059"/>
            <a:ext cx="38727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4159624" y="4132729"/>
            <a:ext cx="38727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586592303"/>
      </p:ext>
    </p:extLst>
  </p:cSld>
  <p:clrMapOvr>
    <a:masterClrMapping/>
  </p:clrMapOvr>
  <p:transition/>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0" y="0"/>
            <a:ext cx="9612083" cy="6858001"/>
            <a:chExt cx="9612083" cy="6858001"/>
          </a:xfrm>
        </p:grpSpPr>
        <p:sp>
          <p:nvSpPr>
            <p:cNvPr id="10" name="任意多边形 9"/>
            <p:cNvSpPr/>
            <p:nvPr/>
          </p:nvSpPr>
          <p:spPr>
            <a:xfrm flipV="1">
              <a:off x="0" y="0"/>
              <a:ext cx="9612083" cy="6858001"/>
            </a:xfrm>
            <a:custGeom>
              <a:gdLst>
                <a:gd fmla="*/ 0 w 9612083" name="connsiteX0"/>
                <a:gd fmla="*/ 0 h 6858001" name="connsiteY0"/>
                <a:gd fmla="*/ 2754082 w 9612083" name="connsiteX1"/>
                <a:gd fmla="*/ 0 h 6858001" name="connsiteY1"/>
                <a:gd fmla="*/ 9612083 w 9612083" name="connsiteX2"/>
                <a:gd fmla="*/ 6858001 h 6858001" name="connsiteY2"/>
                <a:gd fmla="*/ 2754082 w 9612083" name="connsiteX3"/>
                <a:gd fmla="*/ 6858001 h 6858001" name="connsiteY3"/>
                <a:gd fmla="*/ 2754082 w 9612083" name="connsiteX4"/>
                <a:gd fmla="*/ 6858000 h 6858001" name="connsiteY4"/>
                <a:gd fmla="*/ 0 w 9612083" name="connsiteX5"/>
                <a:gd fmla="*/ 6858000 h 6858001"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858001" w="9612083">
                  <a:moveTo>
                    <a:pt x="0" y="0"/>
                  </a:moveTo>
                  <a:lnTo>
                    <a:pt x="2754082" y="0"/>
                  </a:lnTo>
                  <a:lnTo>
                    <a:pt x="9612083" y="6858001"/>
                  </a:lnTo>
                  <a:lnTo>
                    <a:pt x="2754082" y="6858001"/>
                  </a:lnTo>
                  <a:lnTo>
                    <a:pt x="2754082" y="6858000"/>
                  </a:lnTo>
                  <a:lnTo>
                    <a:pt x="0" y="6858000"/>
                  </a:lnTo>
                  <a:close/>
                </a:path>
              </a:pathLst>
            </a:custGeom>
            <a:solidFill>
              <a:srgbClr val="0E5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直角三角形 1"/>
            <p:cNvSpPr/>
            <p:nvPr/>
          </p:nvSpPr>
          <p:spPr>
            <a:xfrm flipV="1">
              <a:off x="0" y="6113"/>
              <a:ext cx="5980082" cy="6851888"/>
            </a:xfrm>
            <a:prstGeom prst="rtTriangle">
              <a:avLst/>
            </a:pr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grpSp>
      <p:sp>
        <p:nvSpPr>
          <p:cNvPr id="14" name="矩形 13"/>
          <p:cNvSpPr/>
          <p:nvPr/>
        </p:nvSpPr>
        <p:spPr>
          <a:xfrm>
            <a:off x="7706406" y="982717"/>
            <a:ext cx="3644812" cy="1386840"/>
          </a:xfrm>
          <a:prstGeom prst="rect">
            <a:avLst/>
          </a:prstGeom>
        </p:spPr>
        <p:txBody>
          <a:bodyPr wrap="square">
            <a:spAutoFit/>
          </a:bodyPr>
          <a:lstStyle/>
          <a:p>
            <a:pPr algn="r">
              <a:spcBef>
                <a:spcPts val="600"/>
              </a:spcBef>
            </a:pPr>
            <a:r>
              <a:rPr altLang="zh-CN" lang="en-US" sz="4000">
                <a:solidFill>
                  <a:srgbClr val="2E72F1"/>
                </a:solidFill>
                <a:latin charset="0" panose="020b0502040204020203" pitchFamily="34" typeface="Segoe UI Light 8"/>
                <a:cs charset="0" panose="020b0502040204020203" pitchFamily="34" typeface="Segoe UI Light 8"/>
              </a:rPr>
              <a:t>Smile</a:t>
            </a:r>
          </a:p>
          <a:p>
            <a:pPr algn="r">
              <a:spcBef>
                <a:spcPts val="600"/>
              </a:spcBef>
            </a:pPr>
            <a:r>
              <a:rPr altLang="zh-CN" lang="en-US" sz="4000">
                <a:solidFill>
                  <a:srgbClr val="2E72F1"/>
                </a:solidFill>
                <a:latin charset="0" panose="020b0502040204020203" pitchFamily="34" typeface="Segoe UI Light 8"/>
                <a:cs charset="0" panose="020b0502040204020203" pitchFamily="34" typeface="Segoe UI Light 8"/>
              </a:rPr>
              <a:t>PowerPoint</a:t>
            </a:r>
          </a:p>
        </p:txBody>
      </p:sp>
      <p:sp>
        <p:nvSpPr>
          <p:cNvPr id="15" name="矩形 14"/>
          <p:cNvSpPr/>
          <p:nvPr/>
        </p:nvSpPr>
        <p:spPr>
          <a:xfrm>
            <a:off x="6836226" y="2855014"/>
            <a:ext cx="4514993" cy="3076957"/>
          </a:xfrm>
          <a:prstGeom prst="rect">
            <a:avLst/>
          </a:prstGeom>
        </p:spPr>
        <p:txBody>
          <a:bodyPr wrap="square">
            <a:spAutoFit/>
          </a:bodyPr>
          <a:lstStyle/>
          <a:p>
            <a:pPr algn="r">
              <a:lnSpc>
                <a:spcPct val="130000"/>
              </a:lnSpc>
              <a:spcBef>
                <a:spcPts val="600"/>
              </a:spcBef>
            </a:pPr>
            <a:r>
              <a:rPr altLang="zh-CN" lang="en-US" sz="1100">
                <a:solidFill>
                  <a:schemeClr val="tx1">
                    <a:lumMod val="85000"/>
                    <a:lumOff val="15000"/>
                  </a:schemeClr>
                </a:solidFill>
              </a:rPr>
              <a:t>Lorem ipsum dolor sit amet, consectetur adipisicing elit, sed do eiusmod tempor incididunt ut labore et dolore magna aliqua. Ut enim ad minim commodo consequat. Duis aute irure dolor in reprehenderit in voluptate velit esse cillum dolore eu fugiat nulla pariatur. Excepteur sint occaecat cupidatat non proident, sunt in culpa qui officia deserunt mollit anim id est laborum.</a:t>
            </a:r>
          </a:p>
          <a:p>
            <a:pPr algn="r">
              <a:lnSpc>
                <a:spcPct val="130000"/>
              </a:lnSpc>
              <a:spcBef>
                <a:spcPts val="600"/>
              </a:spcBef>
            </a:pPr>
            <a:endParaRPr altLang="zh-CN" lang="en-US" sz="1100">
              <a:solidFill>
                <a:schemeClr val="tx1">
                  <a:lumMod val="85000"/>
                  <a:lumOff val="15000"/>
                </a:schemeClr>
              </a:solidFill>
            </a:endParaRPr>
          </a:p>
          <a:p>
            <a:pPr algn="r">
              <a:lnSpc>
                <a:spcPct val="130000"/>
              </a:lnSpc>
              <a:spcBef>
                <a:spcPts val="600"/>
              </a:spcBef>
            </a:pPr>
            <a:r>
              <a:rPr altLang="zh-CN" lang="en-US" sz="1100">
                <a:solidFill>
                  <a:schemeClr val="tx1">
                    <a:lumMod val="85000"/>
                    <a:lumOff val="15000"/>
                  </a:schemeClr>
                </a:solidFill>
              </a:rPr>
              <a:t>Lorem ipsum dolor sit amet, consectetur adipisicing elit, sed do eiusmod tempor incididunt ut labore et dolore magna aliqua. Ut enim ad minim commodo consequat. Duis aute irure dolor in reprehenderit in voluptate velit esse cillum dolore eu fugiat nulla pariatur. Excepteur sint occaecat cupidatat non proident, sunt in culpa qui officia deserunt mollit anim id est laborum.</a:t>
            </a:r>
          </a:p>
        </p:txBody>
      </p:sp>
      <p:sp>
        <p:nvSpPr>
          <p:cNvPr id="16" name="矩形 15"/>
          <p:cNvSpPr/>
          <p:nvPr/>
        </p:nvSpPr>
        <p:spPr>
          <a:xfrm>
            <a:off x="10468227" y="2469246"/>
            <a:ext cx="740229" cy="45719"/>
          </a:xfrm>
          <a:prstGeom prst="rect">
            <a:avLst/>
          </a:pr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r"/>
            <a:endParaRPr altLang="en-US" lang="zh-CN">
              <a:solidFill>
                <a:schemeClr val="bg1"/>
              </a:solidFill>
            </a:endParaRPr>
          </a:p>
        </p:txBody>
      </p:sp>
      <p:pic>
        <p:nvPicPr>
          <p:cNvPr id="24" name="Picture 2"/>
          <p:cNvPicPr>
            <a:picLocks noChangeAspect="1"/>
          </p:cNvPicPr>
          <p:nvPr/>
        </p:nvPicPr>
        <p:blipFill>
          <a:blip r:embed="rId2"/>
          <a:stretch>
            <a:fillRect/>
          </a:stretch>
        </p:blipFill>
        <p:spPr>
          <a:xfrm rot="16200000">
            <a:off x="187318" y="1282175"/>
            <a:ext cx="6055482" cy="4293650"/>
          </a:xfrm>
          <a:prstGeom prst="rect">
            <a:avLst/>
          </a:prstGeom>
          <a:effectLst>
            <a:outerShdw algn="tl" blurRad="190500" dir="2700000" dist="63500" rotWithShape="0">
              <a:prstClr val="black">
                <a:alpha val="40000"/>
              </a:prstClr>
            </a:outerShdw>
          </a:effectLst>
        </p:spPr>
      </p:pic>
      <p:pic>
        <p:nvPicPr>
          <p:cNvPr id="13" name="图片占位符 12"/>
          <p:cNvPicPr>
            <a:picLocks noChangeAspect="1" noGrp="1"/>
          </p:cNvPicPr>
          <p:nvPr>
            <p:ph idx="14" sz="quarter" type="pic"/>
          </p:nvPr>
        </p:nvPicPr>
        <p:blipFill>
          <a:blip r:embed="rId3">
            <a:extLst>
              <a:ext uri="{28A0092B-C50C-407E-A947-70E740481C1C}">
                <a14:useLocalDpi val="0"/>
              </a:ext>
            </a:extLst>
          </a:blip>
          <a:srcRect l="17202" r="34382"/>
          <a:stretch>
            <a:fillRect/>
          </a:stretch>
        </p:blipFill>
        <p:spPr/>
      </p:pic>
    </p:spTree>
    <p:extLst>
      <p:ext uri="{BB962C8B-B14F-4D97-AF65-F5344CB8AC3E}">
        <p14:creationId val="3816834951"/>
      </p:ext>
    </p:extLst>
  </p:cSld>
  <p:clrMapOvr>
    <a:masterClrMapping/>
  </p:clrMapOvr>
  <p:transition spd="slow">
    <p:push dir="u"/>
  </p:transition>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占位符 4"/>
          <p:cNvPicPr>
            <a:picLocks noChangeAspect="1" noGrp="1"/>
          </p:cNvPicPr>
          <p:nvPr>
            <p:ph idx="15" sz="quarter" type="pic"/>
          </p:nvPr>
        </p:nvPicPr>
        <p:blipFill>
          <a:blip r:embed="rId3">
            <a:extLst>
              <a:ext uri="{28A0092B-C50C-407E-A947-70E740481C1C}">
                <a14:useLocalDpi val="0"/>
              </a:ext>
            </a:extLst>
          </a:blip>
          <a:srcRect l="9695" r="9695"/>
          <a:stretch>
            <a:fillRect/>
          </a:stretch>
        </p:blipFill>
        <p:spPr/>
      </p:pic>
      <p:pic>
        <p:nvPicPr>
          <p:cNvPr id="4" name="图片占位符 3"/>
          <p:cNvPicPr>
            <a:picLocks noChangeAspect="1" noGrp="1"/>
          </p:cNvPicPr>
          <p:nvPr>
            <p:ph idx="14" sz="quarter" type="pic"/>
          </p:nvPr>
        </p:nvPicPr>
        <p:blipFill>
          <a:blip r:embed="rId4">
            <a:extLst>
              <a:ext uri="{28A0092B-C50C-407E-A947-70E740481C1C}">
                <a14:useLocalDpi val="0"/>
              </a:ext>
            </a:extLst>
          </a:blip>
          <a:srcRect l="21315" r="6915" t="14400"/>
          <a:stretch>
            <a:fillRect/>
          </a:stretch>
        </p:blipFill>
        <p:spPr/>
      </p:pic>
      <p:grpSp>
        <p:nvGrpSpPr>
          <p:cNvPr id="20" name="组合 19"/>
          <p:cNvGrpSpPr/>
          <p:nvPr/>
        </p:nvGrpSpPr>
        <p:grpSpPr>
          <a:xfrm>
            <a:off x="0" y="0"/>
            <a:ext cx="12192000" cy="6858000"/>
            <a:chExt cx="12192000" cy="6858000"/>
          </a:xfrm>
        </p:grpSpPr>
        <p:sp>
          <p:nvSpPr>
            <p:cNvPr id="14" name="任意多边形 13"/>
            <p:cNvSpPr/>
            <p:nvPr/>
          </p:nvSpPr>
          <p:spPr>
            <a:xfrm>
              <a:off x="0" y="0"/>
              <a:ext cx="8531131" cy="6858000"/>
            </a:xfrm>
            <a:custGeom>
              <a:gdLst>
                <a:gd fmla="*/ 0 w 8531131" name="connsiteX0"/>
                <a:gd fmla="*/ 0 h 6858000" name="connsiteY0"/>
                <a:gd fmla="*/ 3660868 w 8531131" name="connsiteX1"/>
                <a:gd fmla="*/ 0 h 6858000" name="connsiteY1"/>
                <a:gd fmla="*/ 8531131 w 8531131" name="connsiteX2"/>
                <a:gd fmla="*/ 6858000 h 6858000" name="connsiteY2"/>
                <a:gd fmla="*/ 3660868 w 8531131" name="connsiteX3"/>
                <a:gd fmla="*/ 6858000 h 6858000" name="connsiteY3"/>
                <a:gd fmla="*/ 0 w 8531131" name="connsiteX4"/>
                <a:gd fmla="*/ 6858000 h 68580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858000" w="8531131">
                  <a:moveTo>
                    <a:pt x="0" y="0"/>
                  </a:moveTo>
                  <a:lnTo>
                    <a:pt x="3660868" y="0"/>
                  </a:lnTo>
                  <a:lnTo>
                    <a:pt x="8531131" y="6858000"/>
                  </a:lnTo>
                  <a:lnTo>
                    <a:pt x="3660868" y="6858000"/>
                  </a:lnTo>
                  <a:lnTo>
                    <a:pt x="0" y="6858000"/>
                  </a:lnTo>
                  <a:close/>
                </a:path>
              </a:pathLst>
            </a:custGeom>
            <a:solidFill>
              <a:srgbClr val="2E72F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任意多边形 14"/>
            <p:cNvSpPr/>
            <p:nvPr/>
          </p:nvSpPr>
          <p:spPr>
            <a:xfrm flipH="1" flipV="1">
              <a:off x="3660869" y="0"/>
              <a:ext cx="8531131" cy="6858000"/>
            </a:xfrm>
            <a:custGeom>
              <a:gdLst>
                <a:gd fmla="*/ 8531131 w 8531131" name="connsiteX0"/>
                <a:gd fmla="*/ 6858000 h 6858000" name="connsiteY0"/>
                <a:gd fmla="*/ 3660868 w 8531131" name="connsiteX1"/>
                <a:gd fmla="*/ 6858000 h 6858000" name="connsiteY1"/>
                <a:gd fmla="*/ 0 w 8531131" name="connsiteX2"/>
                <a:gd fmla="*/ 6858000 h 6858000" name="connsiteY2"/>
                <a:gd fmla="*/ 0 w 8531131" name="connsiteX3"/>
                <a:gd fmla="*/ 0 h 6858000" name="connsiteY3"/>
                <a:gd fmla="*/ 3660868 w 8531131" name="connsiteX4"/>
                <a:gd fmla="*/ 0 h 68580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858000" w="8531131">
                  <a:moveTo>
                    <a:pt x="8531131" y="6858000"/>
                  </a:moveTo>
                  <a:lnTo>
                    <a:pt x="3660868" y="6858000"/>
                  </a:lnTo>
                  <a:lnTo>
                    <a:pt x="0" y="6858000"/>
                  </a:lnTo>
                  <a:lnTo>
                    <a:pt x="0" y="0"/>
                  </a:lnTo>
                  <a:lnTo>
                    <a:pt x="3660868"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7" name="矩形 46"/>
          <p:cNvSpPr/>
          <p:nvPr/>
        </p:nvSpPr>
        <p:spPr>
          <a:xfrm>
            <a:off x="617038" y="4874957"/>
            <a:ext cx="4963886" cy="1181100"/>
          </a:xfrm>
          <a:prstGeom prst="rect">
            <a:avLst/>
          </a:prstGeom>
        </p:spPr>
        <p:txBody>
          <a:bodyPr wrap="square">
            <a:spAutoFit/>
          </a:bodyPr>
          <a:lstStyle/>
          <a:p>
            <a:pPr>
              <a:lnSpc>
                <a:spcPct val="130000"/>
              </a:lnSpc>
              <a:spcBef>
                <a:spcPts val="600"/>
              </a:spcBef>
            </a:pPr>
            <a:r>
              <a:rPr altLang="zh-CN" lang="en-US" sz="1100">
                <a:solidFill>
                  <a:schemeClr val="bg1"/>
                </a:solidFill>
              </a:rPr>
              <a:t>Lorem ipsum dolor sit amet, consectetur adipisicing elit, sed do eiusmod tempor incididunt ut labore et dolore magna aliqua. Ut enim ad minim commodo consequat. Duis aute irure dolor in reprehenderit in voluptate velit esse cillum dolore eu fugiat nulla pariatur. Excepteur sint occaecat cupidatat non proident, sunt in culpa qui officia deserunt mollit anim id est laborum.</a:t>
            </a:r>
          </a:p>
        </p:txBody>
      </p:sp>
      <p:sp>
        <p:nvSpPr>
          <p:cNvPr id="48" name="矩形 47"/>
          <p:cNvSpPr/>
          <p:nvPr/>
        </p:nvSpPr>
        <p:spPr>
          <a:xfrm>
            <a:off x="617038" y="2928793"/>
            <a:ext cx="4963886" cy="1508760"/>
          </a:xfrm>
          <a:prstGeom prst="rect">
            <a:avLst/>
          </a:prstGeom>
        </p:spPr>
        <p:txBody>
          <a:bodyPr wrap="square">
            <a:spAutoFit/>
          </a:bodyPr>
          <a:lstStyle/>
          <a:p>
            <a:pPr>
              <a:spcBef>
                <a:spcPts val="600"/>
              </a:spcBef>
            </a:pPr>
            <a:r>
              <a:rPr altLang="zh-CN" lang="en-US" sz="4400">
                <a:solidFill>
                  <a:schemeClr val="bg1"/>
                </a:solidFill>
                <a:latin charset="0" panose="020b0502040204020203" pitchFamily="34" typeface="Segoe UI Light 8"/>
                <a:cs charset="0" panose="020b0502040204020203" pitchFamily="34" typeface="Segoe UI Light 8"/>
              </a:rPr>
              <a:t>2016</a:t>
            </a:r>
          </a:p>
          <a:p>
            <a:pPr>
              <a:spcBef>
                <a:spcPts val="600"/>
              </a:spcBef>
            </a:pPr>
            <a:r>
              <a:rPr altLang="zh-CN" lang="en-US" sz="4400">
                <a:solidFill>
                  <a:schemeClr val="bg1"/>
                </a:solidFill>
                <a:latin charset="0" panose="020b0502040204020203" pitchFamily="34" typeface="Segoe UI Light 8"/>
                <a:cs charset="0" panose="020b0502040204020203" pitchFamily="34" typeface="Segoe UI Light 8"/>
              </a:rPr>
              <a:t>Smile PowerPoint</a:t>
            </a:r>
          </a:p>
        </p:txBody>
      </p:sp>
      <p:sp>
        <p:nvSpPr>
          <p:cNvPr id="49" name="矩形 48"/>
          <p:cNvSpPr/>
          <p:nvPr/>
        </p:nvSpPr>
        <p:spPr>
          <a:xfrm>
            <a:off x="772159" y="4616037"/>
            <a:ext cx="74022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altLang="en-US" lang="zh-CN">
              <a:solidFill>
                <a:schemeClr val="bg1"/>
              </a:solidFill>
            </a:endParaRPr>
          </a:p>
        </p:txBody>
      </p:sp>
      <p:sp>
        <p:nvSpPr>
          <p:cNvPr id="50" name="矩形 49"/>
          <p:cNvSpPr/>
          <p:nvPr/>
        </p:nvSpPr>
        <p:spPr>
          <a:xfrm>
            <a:off x="6721751" y="2455607"/>
            <a:ext cx="4963886" cy="1181100"/>
          </a:xfrm>
          <a:prstGeom prst="rect">
            <a:avLst/>
          </a:prstGeom>
        </p:spPr>
        <p:txBody>
          <a:bodyPr wrap="square">
            <a:spAutoFit/>
          </a:bodyPr>
          <a:lstStyle/>
          <a:p>
            <a:pPr algn="r">
              <a:lnSpc>
                <a:spcPct val="130000"/>
              </a:lnSpc>
              <a:spcBef>
                <a:spcPts val="600"/>
              </a:spcBef>
            </a:pPr>
            <a:r>
              <a:rPr altLang="zh-CN" lang="en-US" sz="1100">
                <a:solidFill>
                  <a:schemeClr val="bg1"/>
                </a:solidFill>
              </a:rPr>
              <a:t>Lorem ipsum dolor sit amet, consectetur adipisicing elit, sed do eiusmod tempor incididunt ut labore et dolore magna aliqua. Ut enim ad minim commodo consequat. Duis aute irure dolor in reprehenderit in voluptate velit esse cillum dolore eu fugiat nulla pariatur. Excepteur sint occaecat cupidatat non proident, sunt in culpa qui officia deserunt mollit anim id est laborum.</a:t>
            </a:r>
          </a:p>
        </p:txBody>
      </p:sp>
      <p:sp>
        <p:nvSpPr>
          <p:cNvPr id="51" name="矩形 50"/>
          <p:cNvSpPr/>
          <p:nvPr/>
        </p:nvSpPr>
        <p:spPr>
          <a:xfrm>
            <a:off x="6721751" y="509443"/>
            <a:ext cx="4963886" cy="1508760"/>
          </a:xfrm>
          <a:prstGeom prst="rect">
            <a:avLst/>
          </a:prstGeom>
        </p:spPr>
        <p:txBody>
          <a:bodyPr wrap="square">
            <a:spAutoFit/>
          </a:bodyPr>
          <a:lstStyle/>
          <a:p>
            <a:pPr algn="r">
              <a:spcBef>
                <a:spcPts val="600"/>
              </a:spcBef>
            </a:pPr>
            <a:r>
              <a:rPr altLang="zh-CN" lang="en-US" sz="4400">
                <a:solidFill>
                  <a:schemeClr val="bg1"/>
                </a:solidFill>
                <a:latin charset="0" panose="020b0502040204020203" pitchFamily="34" typeface="Segoe UI Light 8"/>
                <a:cs charset="0" panose="020b0502040204020203" pitchFamily="34" typeface="Segoe UI Light 8"/>
              </a:rPr>
              <a:t>2017</a:t>
            </a:r>
          </a:p>
          <a:p>
            <a:pPr algn="r">
              <a:spcBef>
                <a:spcPts val="600"/>
              </a:spcBef>
            </a:pPr>
            <a:r>
              <a:rPr altLang="zh-CN" lang="en-US" sz="4400">
                <a:solidFill>
                  <a:schemeClr val="bg1"/>
                </a:solidFill>
                <a:latin charset="0" panose="020b0502040204020203" pitchFamily="34" typeface="Segoe UI Light 8"/>
                <a:cs charset="0" panose="020b0502040204020203" pitchFamily="34" typeface="Segoe UI Light 8"/>
              </a:rPr>
              <a:t>Smile PowerPoint</a:t>
            </a:r>
          </a:p>
        </p:txBody>
      </p:sp>
      <p:sp>
        <p:nvSpPr>
          <p:cNvPr id="52" name="矩形 51"/>
          <p:cNvSpPr/>
          <p:nvPr/>
        </p:nvSpPr>
        <p:spPr>
          <a:xfrm>
            <a:off x="10736762" y="2196687"/>
            <a:ext cx="74022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r"/>
            <a:endParaRPr altLang="en-US" lang="zh-CN">
              <a:solidFill>
                <a:schemeClr val="bg1"/>
              </a:solidFill>
            </a:endParaRPr>
          </a:p>
        </p:txBody>
      </p:sp>
      <p:sp>
        <p:nvSpPr>
          <p:cNvPr id="43" name="椭圆 42"/>
          <p:cNvSpPr/>
          <p:nvPr/>
        </p:nvSpPr>
        <p:spPr>
          <a:xfrm>
            <a:off x="5686425" y="3019425"/>
            <a:ext cx="819150" cy="81915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Freeform 51"/>
          <p:cNvSpPr/>
          <p:nvPr/>
        </p:nvSpPr>
        <p:spPr bwMode="auto">
          <a:xfrm>
            <a:off x="674651" y="567499"/>
            <a:ext cx="976202" cy="927396"/>
          </a:xfrm>
          <a:custGeom>
            <a:gdLst>
              <a:gd fmla="*/ 154 w 240" name="T0"/>
              <a:gd fmla="*/ 78 h 228" name="T1"/>
              <a:gd fmla="*/ 120 w 240" name="T2"/>
              <a:gd fmla="*/ 0 h 228" name="T3"/>
              <a:gd fmla="*/ 86 w 240" name="T4"/>
              <a:gd fmla="*/ 78 h 228" name="T5"/>
              <a:gd fmla="*/ 0 w 240" name="T6"/>
              <a:gd fmla="*/ 86 h 228" name="T7"/>
              <a:gd fmla="*/ 66 w 240" name="T8"/>
              <a:gd fmla="*/ 142 h 228" name="T9"/>
              <a:gd fmla="*/ 46 w 240" name="T10"/>
              <a:gd fmla="*/ 228 h 228" name="T11"/>
              <a:gd fmla="*/ 120 w 240" name="T12"/>
              <a:gd fmla="*/ 182 h 228" name="T13"/>
              <a:gd fmla="*/ 194 w 240" name="T14"/>
              <a:gd fmla="*/ 228 h 228" name="T15"/>
              <a:gd fmla="*/ 174 w 240" name="T16"/>
              <a:gd fmla="*/ 142 h 228" name="T17"/>
              <a:gd fmla="*/ 240 w 240" name="T18"/>
              <a:gd fmla="*/ 86 h 228" name="T19"/>
              <a:gd fmla="*/ 154 w 240" name="T20"/>
              <a:gd fmla="*/ 78 h 22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28" w="240">
                <a:moveTo>
                  <a:pt x="154" y="78"/>
                </a:moveTo>
                <a:lnTo>
                  <a:pt x="120" y="0"/>
                </a:lnTo>
                <a:lnTo>
                  <a:pt x="86" y="78"/>
                </a:lnTo>
                <a:lnTo>
                  <a:pt x="0" y="86"/>
                </a:lnTo>
                <a:lnTo>
                  <a:pt x="66" y="142"/>
                </a:lnTo>
                <a:lnTo>
                  <a:pt x="46" y="228"/>
                </a:lnTo>
                <a:lnTo>
                  <a:pt x="120" y="182"/>
                </a:lnTo>
                <a:lnTo>
                  <a:pt x="194" y="228"/>
                </a:lnTo>
                <a:lnTo>
                  <a:pt x="174" y="142"/>
                </a:lnTo>
                <a:lnTo>
                  <a:pt x="240" y="86"/>
                </a:lnTo>
                <a:lnTo>
                  <a:pt x="154" y="78"/>
                </a:lnTo>
                <a:close/>
              </a:path>
            </a:pathLst>
          </a:custGeom>
          <a:noFill/>
          <a:ln cap="rnd" w="2540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21" name="Freeform 95"/>
          <p:cNvSpPr/>
          <p:nvPr/>
        </p:nvSpPr>
        <p:spPr bwMode="auto">
          <a:xfrm>
            <a:off x="10679612" y="5471274"/>
            <a:ext cx="976202" cy="976205"/>
          </a:xfrm>
          <a:custGeom>
            <a:gdLst>
              <a:gd fmla="*/ 134 w 240" name="T0"/>
              <a:gd fmla="*/ 240 h 240" name="T1"/>
              <a:gd fmla="*/ 240 w 240" name="T2"/>
              <a:gd fmla="*/ 0 h 240" name="T3"/>
              <a:gd fmla="*/ 0 w 240" name="T4"/>
              <a:gd fmla="*/ 106 h 240" name="T5"/>
              <a:gd fmla="*/ 118 w 240" name="T6"/>
              <a:gd fmla="*/ 122 h 240" name="T7"/>
              <a:gd fmla="*/ 134 w 240" name="T8"/>
              <a:gd fmla="*/ 240 h 240" name="T9"/>
            </a:gdLst>
            <a:cxnLst>
              <a:cxn ang="0">
                <a:pos x="T0" y="T1"/>
              </a:cxn>
              <a:cxn ang="0">
                <a:pos x="T2" y="T3"/>
              </a:cxn>
              <a:cxn ang="0">
                <a:pos x="T4" y="T5"/>
              </a:cxn>
              <a:cxn ang="0">
                <a:pos x="T6" y="T7"/>
              </a:cxn>
              <a:cxn ang="0">
                <a:pos x="T8" y="T9"/>
              </a:cxn>
            </a:cxnLst>
            <a:rect b="b" l="0" r="r" t="0"/>
            <a:pathLst>
              <a:path h="240" w="240">
                <a:moveTo>
                  <a:pt x="134" y="240"/>
                </a:moveTo>
                <a:lnTo>
                  <a:pt x="240" y="0"/>
                </a:lnTo>
                <a:lnTo>
                  <a:pt x="0" y="106"/>
                </a:lnTo>
                <a:lnTo>
                  <a:pt x="118" y="122"/>
                </a:lnTo>
                <a:lnTo>
                  <a:pt x="134" y="240"/>
                </a:lnTo>
                <a:close/>
              </a:path>
            </a:pathLst>
          </a:custGeom>
          <a:noFill/>
          <a:ln cap="rnd" w="2540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2" name="任意多边形 1"/>
          <p:cNvSpPr/>
          <p:nvPr/>
        </p:nvSpPr>
        <p:spPr>
          <a:xfrm>
            <a:off x="1512388" y="193292"/>
            <a:ext cx="841828" cy="420914"/>
          </a:xfrm>
          <a:custGeom>
            <a:gdLst>
              <a:gd fmla="*/ 0 w 841828" name="connsiteX0"/>
              <a:gd fmla="*/ 420914 h 420914" name="connsiteY0"/>
              <a:gd fmla="*/ 333828 w 841828" name="connsiteX1"/>
              <a:gd fmla="*/ 203200 h 420914" name="connsiteY1"/>
              <a:gd fmla="*/ 841828 w 841828" name="connsiteX2"/>
              <a:gd fmla="*/ 0 h 420914" name="connsiteY2"/>
            </a:gdLst>
            <a:cxnLst>
              <a:cxn ang="0">
                <a:pos x="connsiteX0" y="connsiteY0"/>
              </a:cxn>
              <a:cxn ang="0">
                <a:pos x="connsiteX1" y="connsiteY1"/>
              </a:cxn>
              <a:cxn ang="0">
                <a:pos x="connsiteX2" y="connsiteY2"/>
              </a:cxn>
            </a:cxnLst>
            <a:rect b="b" l="l" r="r" t="t"/>
            <a:pathLst>
              <a:path h="420914" w="841828">
                <a:moveTo>
                  <a:pt x="0" y="420914"/>
                </a:moveTo>
                <a:cubicBezTo>
                  <a:pt x="96761" y="347133"/>
                  <a:pt x="193523" y="273352"/>
                  <a:pt x="333828" y="203200"/>
                </a:cubicBezTo>
                <a:cubicBezTo>
                  <a:pt x="474133" y="133048"/>
                  <a:pt x="657980" y="66524"/>
                  <a:pt x="841828" y="0"/>
                </a:cubicBezTo>
              </a:path>
            </a:pathLst>
          </a:cu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任意多边形 16"/>
          <p:cNvSpPr/>
          <p:nvPr/>
        </p:nvSpPr>
        <p:spPr>
          <a:xfrm flipH="1" rot="17100000">
            <a:off x="10258696" y="6293101"/>
            <a:ext cx="841828" cy="420914"/>
          </a:xfrm>
          <a:custGeom>
            <a:gdLst>
              <a:gd fmla="*/ 0 w 841828" name="connsiteX0"/>
              <a:gd fmla="*/ 420914 h 420914" name="connsiteY0"/>
              <a:gd fmla="*/ 333828 w 841828" name="connsiteX1"/>
              <a:gd fmla="*/ 203200 h 420914" name="connsiteY1"/>
              <a:gd fmla="*/ 841828 w 841828" name="connsiteX2"/>
              <a:gd fmla="*/ 0 h 420914" name="connsiteY2"/>
            </a:gdLst>
            <a:cxnLst>
              <a:cxn ang="0">
                <a:pos x="connsiteX0" y="connsiteY0"/>
              </a:cxn>
              <a:cxn ang="0">
                <a:pos x="connsiteX1" y="connsiteY1"/>
              </a:cxn>
              <a:cxn ang="0">
                <a:pos x="connsiteX2" y="connsiteY2"/>
              </a:cxn>
            </a:cxnLst>
            <a:rect b="b" l="l" r="r" t="t"/>
            <a:pathLst>
              <a:path h="420914" w="841828">
                <a:moveTo>
                  <a:pt x="0" y="420914"/>
                </a:moveTo>
                <a:cubicBezTo>
                  <a:pt x="96761" y="347133"/>
                  <a:pt x="193523" y="273352"/>
                  <a:pt x="333828" y="203200"/>
                </a:cubicBezTo>
                <a:cubicBezTo>
                  <a:pt x="474133" y="133048"/>
                  <a:pt x="657980" y="66524"/>
                  <a:pt x="841828" y="0"/>
                </a:cubicBezTo>
              </a:path>
            </a:pathLst>
          </a:cu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1576259771"/>
      </p:ext>
    </p:extLst>
  </p:cSld>
  <p:clrMapOvr>
    <a:masterClrMapping/>
  </p:clrMapOvr>
  <p:transition/>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 name="文本框 21"/>
          <p:cNvSpPr txBox="1"/>
          <p:nvPr/>
        </p:nvSpPr>
        <p:spPr>
          <a:xfrm>
            <a:off x="5191761" y="1159220"/>
            <a:ext cx="1808480" cy="1844040"/>
          </a:xfrm>
          <a:prstGeom prst="rect">
            <a:avLst/>
          </a:prstGeom>
          <a:noFill/>
        </p:spPr>
        <p:txBody>
          <a:bodyPr rtlCol="0" wrap="none">
            <a:spAutoFit/>
          </a:bodyPr>
          <a:lstStyle/>
          <a:p>
            <a:pPr algn="ctr"/>
            <a:r>
              <a:rPr altLang="zh-CN" lang="en-US" sz="11500">
                <a:ln w="19050">
                  <a:noFill/>
                </a:ln>
                <a:solidFill>
                  <a:schemeClr val="bg1"/>
                </a:solidFill>
                <a:latin typeface="+mj-lt"/>
              </a:rPr>
              <a:t>04</a:t>
            </a:r>
          </a:p>
        </p:txBody>
      </p:sp>
      <p:sp>
        <p:nvSpPr>
          <p:cNvPr id="23" name="矩形 22"/>
          <p:cNvSpPr/>
          <p:nvPr/>
        </p:nvSpPr>
        <p:spPr>
          <a:xfrm>
            <a:off x="3883959" y="3186953"/>
            <a:ext cx="4424083" cy="822960"/>
          </a:xfrm>
          <a:prstGeom prst="rect">
            <a:avLst/>
          </a:prstGeom>
        </p:spPr>
        <p:txBody>
          <a:bodyPr wrap="square">
            <a:spAutoFit/>
          </a:bodyPr>
          <a:lstStyle/>
          <a:p>
            <a:pPr algn="ctr">
              <a:spcBef>
                <a:spcPts val="600"/>
              </a:spcBef>
            </a:pPr>
            <a:r>
              <a:rPr altLang="zh-CN" lang="en-US" sz="4800">
                <a:solidFill>
                  <a:schemeClr val="bg1"/>
                </a:solidFill>
                <a:latin charset="0" panose="020b0502040204020203" pitchFamily="34" typeface="Segoe UI Light 8"/>
                <a:cs charset="0" panose="020b0502040204020203" pitchFamily="34" typeface="Segoe UI Light 8"/>
              </a:rPr>
              <a:t>Data Report</a:t>
            </a:r>
          </a:p>
        </p:txBody>
      </p:sp>
      <p:sp>
        <p:nvSpPr>
          <p:cNvPr id="24" name="矩形 23"/>
          <p:cNvSpPr/>
          <p:nvPr/>
        </p:nvSpPr>
        <p:spPr>
          <a:xfrm>
            <a:off x="4031877" y="4346171"/>
            <a:ext cx="4128247" cy="745236"/>
          </a:xfrm>
          <a:prstGeom prst="rect">
            <a:avLst/>
          </a:prstGeom>
        </p:spPr>
        <p:txBody>
          <a:bodyPr wrap="square">
            <a:spAutoFit/>
          </a:bodyPr>
          <a:lstStyle/>
          <a:p>
            <a:pPr algn="ctr">
              <a:lnSpc>
                <a:spcPct val="130000"/>
              </a:lnSpc>
              <a:spcBef>
                <a:spcPts val="600"/>
              </a:spcBef>
            </a:pPr>
            <a:r>
              <a:rPr altLang="zh-CN" lang="en-US" sz="1100">
                <a:solidFill>
                  <a:schemeClr val="bg1"/>
                </a:solidFill>
              </a:rPr>
              <a:t>Lorem ipsum dolor sit amet, consectetur adipisicing elit, sed do eiusmod tempor incididunt ut labore et dolore magna aliqua. Ut culpa qui officia deserunt mollit anim id est laborum.</a:t>
            </a:r>
          </a:p>
        </p:txBody>
      </p:sp>
      <p:cxnSp>
        <p:nvCxnSpPr>
          <p:cNvPr id="25" name="直接连接符 24"/>
          <p:cNvCxnSpPr/>
          <p:nvPr/>
        </p:nvCxnSpPr>
        <p:spPr>
          <a:xfrm>
            <a:off x="4159624" y="3160059"/>
            <a:ext cx="38727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4159624" y="4132729"/>
            <a:ext cx="38727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4147483935"/>
      </p:ext>
    </p:extLst>
  </p:cSld>
  <p:clrMapOvr>
    <a:masterClrMapping/>
  </p:clrMapOvr>
  <p:transition/>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p:cNvGrpSpPr/>
          <p:nvPr/>
        </p:nvGrpSpPr>
        <p:grpSpPr>
          <a:xfrm>
            <a:off x="5086351" y="1453736"/>
            <a:ext cx="9372600" cy="4866782"/>
            <a:chOff x="4902482" y="2233878"/>
            <a:chExt cx="8611813" cy="4471738"/>
          </a:xfrm>
        </p:grpSpPr>
        <p:pic>
          <p:nvPicPr>
            <p:cNvPr id="8" name="图片 7"/>
            <p:cNvPicPr>
              <a:picLocks noChangeAspect="1"/>
            </p:cNvPicPr>
            <p:nvPr/>
          </p:nvPicPr>
          <p:blipFill>
            <a:blip r:embed="rId3">
              <a:extLst>
                <a:ext uri="{28A0092B-C50C-407E-A947-70E740481C1C}">
                  <a14:useLocalDpi val="0"/>
                </a:ext>
              </a:extLst>
            </a:blip>
            <a:stretch>
              <a:fillRect/>
            </a:stretch>
          </p:blipFill>
          <p:spPr>
            <a:xfrm>
              <a:off x="4902482" y="2233878"/>
              <a:ext cx="8611813" cy="4471738"/>
            </a:xfrm>
            <a:prstGeom prst="rect">
              <a:avLst/>
            </a:prstGeom>
          </p:spPr>
        </p:pic>
        <p:sp>
          <p:nvSpPr>
            <p:cNvPr id="11" name="矩形 10"/>
            <p:cNvSpPr/>
            <p:nvPr/>
          </p:nvSpPr>
          <p:spPr>
            <a:xfrm>
              <a:off x="6427694" y="2646105"/>
              <a:ext cx="5163671" cy="325873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aphicFrame>
        <p:nvGraphicFramePr>
          <p:cNvPr id="12" name="图表 11"/>
          <p:cNvGraphicFramePr/>
          <p:nvPr>
            <p:extLst>
              <p:ext uri="{D42A27DB-BD31-4B8C-83A1-F6EECF244321}">
                <p14:modId val="1428188245"/>
              </p:ext>
            </p:extLst>
          </p:nvPr>
        </p:nvGraphicFramePr>
        <p:xfrm>
          <a:off x="1231937" y="2005624"/>
          <a:ext cx="1746979" cy="1766805"/>
        </p:xfrm>
        <a:graphic>
          <a:graphicData uri="http://schemas.openxmlformats.org/drawingml/2006/chart">
            <c:chart xmlns:c="http://schemas.openxmlformats.org/drawingml/2006/chart" r:id="rId4"/>
          </a:graphicData>
        </a:graphic>
      </p:graphicFrame>
      <p:sp>
        <p:nvSpPr>
          <p:cNvPr id="14" name="矩形 13"/>
          <p:cNvSpPr/>
          <p:nvPr/>
        </p:nvSpPr>
        <p:spPr>
          <a:xfrm>
            <a:off x="1011151" y="4394072"/>
            <a:ext cx="2188551" cy="745236"/>
          </a:xfrm>
          <a:prstGeom prst="rect">
            <a:avLst/>
          </a:prstGeom>
        </p:spPr>
        <p:txBody>
          <a:bodyPr wrap="square">
            <a:spAutoFit/>
          </a:bodyPr>
          <a:lstStyle/>
          <a:p>
            <a:pPr algn="ctr">
              <a:lnSpc>
                <a:spcPct val="130000"/>
              </a:lnSpc>
              <a:spcBef>
                <a:spcPts val="600"/>
              </a:spcBef>
            </a:pPr>
            <a:r>
              <a:rPr altLang="zh-CN" lang="en-US" sz="1100">
                <a:solidFill>
                  <a:schemeClr val="tx1">
                    <a:lumMod val="85000"/>
                    <a:lumOff val="15000"/>
                  </a:schemeClr>
                </a:solidFill>
              </a:rPr>
              <a:t>consectetur adipisicing elit, sed labore et dolore magna aliqua.  enim ad minim veniam.</a:t>
            </a:r>
          </a:p>
        </p:txBody>
      </p:sp>
      <p:sp>
        <p:nvSpPr>
          <p:cNvPr id="15" name="矩形 14"/>
          <p:cNvSpPr/>
          <p:nvPr/>
        </p:nvSpPr>
        <p:spPr>
          <a:xfrm>
            <a:off x="1011151" y="3912943"/>
            <a:ext cx="2188551" cy="396240"/>
          </a:xfrm>
          <a:prstGeom prst="rect">
            <a:avLst/>
          </a:prstGeom>
        </p:spPr>
        <p:txBody>
          <a:bodyPr wrap="square">
            <a:spAutoFit/>
          </a:bodyPr>
          <a:lstStyle/>
          <a:p>
            <a:pPr algn="ctr">
              <a:spcBef>
                <a:spcPts val="600"/>
              </a:spcBef>
            </a:pPr>
            <a:r>
              <a:rPr altLang="zh-CN" b="1" lang="en-US" sz="2000">
                <a:solidFill>
                  <a:schemeClr val="tx1">
                    <a:lumMod val="85000"/>
                    <a:lumOff val="15000"/>
                  </a:schemeClr>
                </a:solidFill>
              </a:rPr>
              <a:t>KEY WORD</a:t>
            </a:r>
          </a:p>
        </p:txBody>
      </p:sp>
      <p:graphicFrame>
        <p:nvGraphicFramePr>
          <p:cNvPr id="16" name="图表 15"/>
          <p:cNvGraphicFramePr/>
          <p:nvPr>
            <p:extLst>
              <p:ext uri="{D42A27DB-BD31-4B8C-83A1-F6EECF244321}">
                <p14:modId val="1209702429"/>
              </p:ext>
            </p:extLst>
          </p:nvPr>
        </p:nvGraphicFramePr>
        <p:xfrm>
          <a:off x="3809037" y="2005624"/>
          <a:ext cx="1746979" cy="1766805"/>
        </p:xfrm>
        <a:graphic>
          <a:graphicData uri="http://schemas.openxmlformats.org/drawingml/2006/chart">
            <c:chart xmlns:c="http://schemas.openxmlformats.org/drawingml/2006/chart" r:id="rId5"/>
          </a:graphicData>
        </a:graphic>
      </p:graphicFrame>
      <p:sp>
        <p:nvSpPr>
          <p:cNvPr id="17" name="矩形 16"/>
          <p:cNvSpPr/>
          <p:nvPr/>
        </p:nvSpPr>
        <p:spPr>
          <a:xfrm>
            <a:off x="3588251" y="4394072"/>
            <a:ext cx="2188551" cy="745236"/>
          </a:xfrm>
          <a:prstGeom prst="rect">
            <a:avLst/>
          </a:prstGeom>
        </p:spPr>
        <p:txBody>
          <a:bodyPr wrap="square">
            <a:spAutoFit/>
          </a:bodyPr>
          <a:lstStyle/>
          <a:p>
            <a:pPr algn="ctr">
              <a:lnSpc>
                <a:spcPct val="130000"/>
              </a:lnSpc>
              <a:spcBef>
                <a:spcPts val="600"/>
              </a:spcBef>
            </a:pPr>
            <a:r>
              <a:rPr altLang="zh-CN" lang="en-US" sz="1100">
                <a:solidFill>
                  <a:schemeClr val="tx1">
                    <a:lumMod val="85000"/>
                    <a:lumOff val="15000"/>
                  </a:schemeClr>
                </a:solidFill>
              </a:rPr>
              <a:t>consectetur adipisicing elit, sed labore et dolore magna aliqua.  enim ad minim veniam.</a:t>
            </a:r>
          </a:p>
        </p:txBody>
      </p:sp>
      <p:sp>
        <p:nvSpPr>
          <p:cNvPr id="18" name="矩形 17"/>
          <p:cNvSpPr/>
          <p:nvPr/>
        </p:nvSpPr>
        <p:spPr>
          <a:xfrm>
            <a:off x="3588251" y="3912943"/>
            <a:ext cx="2188551" cy="396240"/>
          </a:xfrm>
          <a:prstGeom prst="rect">
            <a:avLst/>
          </a:prstGeom>
        </p:spPr>
        <p:txBody>
          <a:bodyPr wrap="square">
            <a:spAutoFit/>
          </a:bodyPr>
          <a:lstStyle/>
          <a:p>
            <a:pPr algn="ctr">
              <a:spcBef>
                <a:spcPts val="600"/>
              </a:spcBef>
            </a:pPr>
            <a:r>
              <a:rPr altLang="zh-CN" b="1" lang="en-US" sz="2000">
                <a:solidFill>
                  <a:schemeClr val="tx1">
                    <a:lumMod val="85000"/>
                    <a:lumOff val="15000"/>
                  </a:schemeClr>
                </a:solidFill>
              </a:rPr>
              <a:t>KEY WORD</a:t>
            </a:r>
          </a:p>
        </p:txBody>
      </p:sp>
      <p:pic>
        <p:nvPicPr>
          <p:cNvPr id="4" name="图片占位符 3"/>
          <p:cNvPicPr>
            <a:picLocks noChangeAspect="1" noGrp="1"/>
          </p:cNvPicPr>
          <p:nvPr>
            <p:ph idx="14" sz="quarter" type="pic"/>
          </p:nvPr>
        </p:nvPicPr>
        <p:blipFill>
          <a:blip r:embed="rId6">
            <a:extLst>
              <a:ext uri="{28A0092B-C50C-407E-A947-70E740481C1C}">
                <a14:useLocalDpi val="0"/>
              </a:ext>
            </a:extLst>
          </a:blip>
          <a:srcRect l="481" r="481"/>
          <a:stretch>
            <a:fillRect/>
          </a:stretch>
        </p:blipFill>
        <p:spPr/>
      </p:pic>
      <p:sp>
        <p:nvSpPr>
          <p:cNvPr id="13" name="矩形 12"/>
          <p:cNvSpPr/>
          <p:nvPr/>
        </p:nvSpPr>
        <p:spPr>
          <a:xfrm>
            <a:off x="4105816" y="402151"/>
            <a:ext cx="3980367" cy="579120"/>
          </a:xfrm>
          <a:prstGeom prst="rect">
            <a:avLst/>
          </a:prstGeom>
        </p:spPr>
        <p:txBody>
          <a:bodyPr wrap="square">
            <a:spAutoFit/>
          </a:bodyPr>
          <a:lstStyle/>
          <a:p>
            <a:pPr algn="ctr">
              <a:spcBef>
                <a:spcPts val="600"/>
              </a:spcBef>
            </a:pPr>
            <a:r>
              <a:rPr altLang="zh-CN" lang="en-US" sz="3200">
                <a:solidFill>
                  <a:srgbClr val="2E72F1"/>
                </a:solidFill>
                <a:latin charset="0" panose="020b0502040204020203" pitchFamily="34" typeface="Segoe UI Light 8"/>
                <a:cs charset="0" panose="020b0502040204020203" pitchFamily="34" typeface="Segoe UI Light 8"/>
              </a:rPr>
              <a:t>Smile PowerPoint</a:t>
            </a:r>
          </a:p>
        </p:txBody>
      </p:sp>
    </p:spTree>
    <p:extLst>
      <p:ext uri="{BB962C8B-B14F-4D97-AF65-F5344CB8AC3E}">
        <p14:creationId val="833849716"/>
      </p:ext>
    </p:extLst>
  </p:cSld>
  <p:clrMapOvr>
    <a:masterClrMapping/>
  </p:clrMapOvr>
  <p:transition spd="slow">
    <p:push dir="u"/>
  </p:transition>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矩形 12"/>
          <p:cNvSpPr/>
          <p:nvPr/>
        </p:nvSpPr>
        <p:spPr>
          <a:xfrm>
            <a:off x="4105816" y="402151"/>
            <a:ext cx="3980367" cy="579120"/>
          </a:xfrm>
          <a:prstGeom prst="rect">
            <a:avLst/>
          </a:prstGeom>
        </p:spPr>
        <p:txBody>
          <a:bodyPr wrap="square">
            <a:spAutoFit/>
          </a:bodyPr>
          <a:lstStyle/>
          <a:p>
            <a:pPr algn="ctr">
              <a:spcBef>
                <a:spcPts val="600"/>
              </a:spcBef>
            </a:pPr>
            <a:r>
              <a:rPr altLang="zh-CN" lang="en-US" sz="3200">
                <a:solidFill>
                  <a:srgbClr val="2E72F1"/>
                </a:solidFill>
                <a:latin charset="0" panose="020b0502040204020203" pitchFamily="34" typeface="Segoe UI Light 8"/>
                <a:cs charset="0" panose="020b0502040204020203" pitchFamily="34" typeface="Segoe UI Light 8"/>
              </a:rPr>
              <a:t>Smile PowerPoint</a:t>
            </a:r>
          </a:p>
        </p:txBody>
      </p:sp>
      <p:graphicFrame>
        <p:nvGraphicFramePr>
          <p:cNvPr id="15" name="图表 14"/>
          <p:cNvGraphicFramePr/>
          <p:nvPr>
            <p:extLst>
              <p:ext uri="{D42A27DB-BD31-4B8C-83A1-F6EECF244321}">
                <p14:modId val="381215281"/>
              </p:ext>
            </p:extLst>
          </p:nvPr>
        </p:nvGraphicFramePr>
        <p:xfrm>
          <a:off x="957705" y="1394085"/>
          <a:ext cx="10276590" cy="3882453"/>
        </p:xfrm>
        <a:graphic>
          <a:graphicData uri="http://schemas.openxmlformats.org/drawingml/2006/chart">
            <c:chart xmlns:c="http://schemas.openxmlformats.org/drawingml/2006/chart" r:id="rId3"/>
          </a:graphicData>
        </a:graphic>
      </p:graphicFrame>
      <p:sp>
        <p:nvSpPr>
          <p:cNvPr id="16" name="矩形 15"/>
          <p:cNvSpPr/>
          <p:nvPr/>
        </p:nvSpPr>
        <p:spPr>
          <a:xfrm>
            <a:off x="1209880" y="5348982"/>
            <a:ext cx="9772240" cy="745236"/>
          </a:xfrm>
          <a:prstGeom prst="rect">
            <a:avLst/>
          </a:prstGeom>
        </p:spPr>
        <p:txBody>
          <a:bodyPr wrap="square">
            <a:spAutoFit/>
          </a:bodyPr>
          <a:lstStyle/>
          <a:p>
            <a:pPr algn="ctr">
              <a:lnSpc>
                <a:spcPct val="130000"/>
              </a:lnSpc>
              <a:spcBef>
                <a:spcPts val="600"/>
              </a:spcBef>
            </a:pPr>
            <a:r>
              <a:rPr altLang="zh-CN" lang="en-US" sz="1100">
                <a:solidFill>
                  <a:schemeClr val="tx1">
                    <a:lumMod val="85000"/>
                    <a:lumOff val="15000"/>
                  </a:schemeClr>
                </a:solidFill>
              </a:rPr>
              <a:t>Lorem ipsum dolor sit amet, consectetur adipisicing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grpSp>
        <p:nvGrpSpPr>
          <p:cNvPr id="17" name="组合 16"/>
          <p:cNvGrpSpPr/>
          <p:nvPr/>
        </p:nvGrpSpPr>
        <p:grpSpPr>
          <a:xfrm>
            <a:off x="9987555" y="812840"/>
            <a:ext cx="841829" cy="455748"/>
            <a:chOff x="7244355" y="2080966"/>
            <a:chExt cx="841829" cy="455748"/>
          </a:xfrm>
          <a:solidFill>
            <a:srgbClr val="2E72F1"/>
          </a:solidFill>
        </p:grpSpPr>
        <p:sp>
          <p:nvSpPr>
            <p:cNvPr id="18" name="圆角矩形 17"/>
            <p:cNvSpPr/>
            <p:nvPr/>
          </p:nvSpPr>
          <p:spPr>
            <a:xfrm>
              <a:off x="7244355" y="2080966"/>
              <a:ext cx="841829" cy="34834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t>WIN</a:t>
              </a:r>
            </a:p>
          </p:txBody>
        </p:sp>
        <p:sp>
          <p:nvSpPr>
            <p:cNvPr id="30" name="等腰三角形 29"/>
            <p:cNvSpPr/>
            <p:nvPr/>
          </p:nvSpPr>
          <p:spPr>
            <a:xfrm flipV="1">
              <a:off x="7599000" y="2429308"/>
              <a:ext cx="132539" cy="10740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1797697238"/>
      </p:ext>
    </p:extLst>
  </p:cSld>
  <p:clrMapOvr>
    <a:masterClrMapping/>
  </p:clrMapOvr>
  <p:transition spd="slow">
    <p:push dir="u"/>
  </p:transition>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12" name="图表 11"/>
          <p:cNvGraphicFramePr/>
          <p:nvPr>
            <p:extLst>
              <p:ext uri="{D42A27DB-BD31-4B8C-83A1-F6EECF244321}">
                <p14:modId val="44993094"/>
              </p:ext>
            </p:extLst>
          </p:nvPr>
        </p:nvGraphicFramePr>
        <p:xfrm>
          <a:off x="6736977" y="1514127"/>
          <a:ext cx="4504765" cy="4555889"/>
        </p:xfrm>
        <a:graphic>
          <a:graphicData uri="http://schemas.openxmlformats.org/drawingml/2006/chart">
            <c:chart xmlns:c="http://schemas.openxmlformats.org/drawingml/2006/chart" r:id="rId3"/>
          </a:graphicData>
        </a:graphic>
      </p:graphicFrame>
      <p:sp>
        <p:nvSpPr>
          <p:cNvPr id="13" name="矩形 12"/>
          <p:cNvSpPr/>
          <p:nvPr/>
        </p:nvSpPr>
        <p:spPr>
          <a:xfrm>
            <a:off x="4105816" y="402151"/>
            <a:ext cx="3980367" cy="579120"/>
          </a:xfrm>
          <a:prstGeom prst="rect">
            <a:avLst/>
          </a:prstGeom>
        </p:spPr>
        <p:txBody>
          <a:bodyPr wrap="square">
            <a:spAutoFit/>
          </a:bodyPr>
          <a:lstStyle/>
          <a:p>
            <a:pPr algn="ctr">
              <a:spcBef>
                <a:spcPts val="600"/>
              </a:spcBef>
            </a:pPr>
            <a:r>
              <a:rPr altLang="zh-CN" lang="en-US" sz="3200">
                <a:solidFill>
                  <a:srgbClr val="2E72F1"/>
                </a:solidFill>
                <a:latin charset="0" panose="020b0502040204020203" pitchFamily="34" typeface="Segoe UI Light 8"/>
                <a:cs charset="0" panose="020b0502040204020203" pitchFamily="34" typeface="Segoe UI Light 8"/>
              </a:rPr>
              <a:t>Smile PowerPoint</a:t>
            </a:r>
          </a:p>
        </p:txBody>
      </p:sp>
      <p:sp>
        <p:nvSpPr>
          <p:cNvPr id="19" name="椭圆 18"/>
          <p:cNvSpPr/>
          <p:nvPr/>
        </p:nvSpPr>
        <p:spPr>
          <a:xfrm>
            <a:off x="1397295" y="2115878"/>
            <a:ext cx="449943" cy="449943"/>
          </a:xfrm>
          <a:prstGeom prst="ellipse">
            <a:avLst/>
          </a:prstGeom>
          <a:solidFill>
            <a:srgbClr val="0E5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t>1</a:t>
            </a:r>
          </a:p>
        </p:txBody>
      </p:sp>
      <p:sp>
        <p:nvSpPr>
          <p:cNvPr id="20" name="矩形 19"/>
          <p:cNvSpPr/>
          <p:nvPr/>
        </p:nvSpPr>
        <p:spPr>
          <a:xfrm>
            <a:off x="2077738" y="2321239"/>
            <a:ext cx="4134803" cy="527304"/>
          </a:xfrm>
          <a:prstGeom prst="rect">
            <a:avLst/>
          </a:prstGeom>
        </p:spPr>
        <p:txBody>
          <a:bodyPr wrap="square">
            <a:spAutoFit/>
          </a:bodyPr>
          <a:lstStyle/>
          <a:p>
            <a:pPr>
              <a:lnSpc>
                <a:spcPct val="130000"/>
              </a:lnSpc>
              <a:spcBef>
                <a:spcPts val="600"/>
              </a:spcBef>
            </a:pPr>
            <a:r>
              <a:rPr altLang="zh-CN" lang="en-US" sz="1100">
                <a:solidFill>
                  <a:schemeClr val="tx1">
                    <a:lumMod val="85000"/>
                    <a:lumOff val="15000"/>
                  </a:schemeClr>
                </a:solidFill>
              </a:rPr>
              <a:t>consectetur adipisicing elit, sed eiusmod tempor incididunt ut labore et dolore magna aliqua.  enim ad minim veniam.</a:t>
            </a:r>
          </a:p>
        </p:txBody>
      </p:sp>
      <p:sp>
        <p:nvSpPr>
          <p:cNvPr id="21" name="矩形 20"/>
          <p:cNvSpPr/>
          <p:nvPr/>
        </p:nvSpPr>
        <p:spPr>
          <a:xfrm>
            <a:off x="2077738" y="1879539"/>
            <a:ext cx="4134803" cy="396240"/>
          </a:xfrm>
          <a:prstGeom prst="rect">
            <a:avLst/>
          </a:prstGeom>
        </p:spPr>
        <p:txBody>
          <a:bodyPr wrap="square">
            <a:spAutoFit/>
          </a:bodyPr>
          <a:lstStyle/>
          <a:p>
            <a:pPr>
              <a:spcBef>
                <a:spcPts val="600"/>
              </a:spcBef>
            </a:pPr>
            <a:r>
              <a:rPr altLang="zh-CN" b="1" lang="en-US" sz="2000">
                <a:solidFill>
                  <a:schemeClr val="tx1">
                    <a:lumMod val="85000"/>
                    <a:lumOff val="15000"/>
                  </a:schemeClr>
                </a:solidFill>
              </a:rPr>
              <a:t>KEY WORD</a:t>
            </a:r>
          </a:p>
        </p:txBody>
      </p:sp>
      <p:sp>
        <p:nvSpPr>
          <p:cNvPr id="22" name="椭圆 21"/>
          <p:cNvSpPr/>
          <p:nvPr/>
        </p:nvSpPr>
        <p:spPr>
          <a:xfrm>
            <a:off x="1397295" y="3489885"/>
            <a:ext cx="449943" cy="44994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t>2</a:t>
            </a:r>
          </a:p>
        </p:txBody>
      </p:sp>
      <p:sp>
        <p:nvSpPr>
          <p:cNvPr id="23" name="矩形 22"/>
          <p:cNvSpPr/>
          <p:nvPr/>
        </p:nvSpPr>
        <p:spPr>
          <a:xfrm>
            <a:off x="2077738" y="3695247"/>
            <a:ext cx="4134803" cy="527304"/>
          </a:xfrm>
          <a:prstGeom prst="rect">
            <a:avLst/>
          </a:prstGeom>
        </p:spPr>
        <p:txBody>
          <a:bodyPr wrap="square">
            <a:spAutoFit/>
          </a:bodyPr>
          <a:lstStyle/>
          <a:p>
            <a:pPr>
              <a:lnSpc>
                <a:spcPct val="130000"/>
              </a:lnSpc>
              <a:spcBef>
                <a:spcPts val="600"/>
              </a:spcBef>
            </a:pPr>
            <a:r>
              <a:rPr altLang="zh-CN" lang="en-US" sz="1100">
                <a:solidFill>
                  <a:schemeClr val="tx1">
                    <a:lumMod val="85000"/>
                    <a:lumOff val="15000"/>
                  </a:schemeClr>
                </a:solidFill>
              </a:rPr>
              <a:t>consectetur adipisicing elit, sed eiusmod tempor incididunt ut labore et dolore magna aliqua.  enim ad minim veniam.</a:t>
            </a:r>
          </a:p>
        </p:txBody>
      </p:sp>
      <p:sp>
        <p:nvSpPr>
          <p:cNvPr id="24" name="矩形 23"/>
          <p:cNvSpPr/>
          <p:nvPr/>
        </p:nvSpPr>
        <p:spPr>
          <a:xfrm>
            <a:off x="2077738" y="3253546"/>
            <a:ext cx="4134803" cy="396240"/>
          </a:xfrm>
          <a:prstGeom prst="rect">
            <a:avLst/>
          </a:prstGeom>
        </p:spPr>
        <p:txBody>
          <a:bodyPr wrap="square">
            <a:spAutoFit/>
          </a:bodyPr>
          <a:lstStyle/>
          <a:p>
            <a:pPr>
              <a:spcBef>
                <a:spcPts val="600"/>
              </a:spcBef>
            </a:pPr>
            <a:r>
              <a:rPr altLang="zh-CN" b="1" lang="en-US" sz="2000">
                <a:solidFill>
                  <a:schemeClr val="tx1">
                    <a:lumMod val="85000"/>
                    <a:lumOff val="15000"/>
                  </a:schemeClr>
                </a:solidFill>
              </a:rPr>
              <a:t>KEY WORD</a:t>
            </a:r>
          </a:p>
        </p:txBody>
      </p:sp>
      <p:sp>
        <p:nvSpPr>
          <p:cNvPr id="25" name="椭圆 24"/>
          <p:cNvSpPr/>
          <p:nvPr/>
        </p:nvSpPr>
        <p:spPr>
          <a:xfrm>
            <a:off x="1397295" y="4863892"/>
            <a:ext cx="449943" cy="449943"/>
          </a:xfrm>
          <a:prstGeom prst="ellipse">
            <a:avLst/>
          </a:prstGeom>
          <a:solidFill>
            <a:srgbClr val="2E72F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t>3</a:t>
            </a:r>
          </a:p>
        </p:txBody>
      </p:sp>
      <p:sp>
        <p:nvSpPr>
          <p:cNvPr id="26" name="矩形 25"/>
          <p:cNvSpPr/>
          <p:nvPr/>
        </p:nvSpPr>
        <p:spPr>
          <a:xfrm>
            <a:off x="2077738" y="5069253"/>
            <a:ext cx="4134803" cy="527304"/>
          </a:xfrm>
          <a:prstGeom prst="rect">
            <a:avLst/>
          </a:prstGeom>
        </p:spPr>
        <p:txBody>
          <a:bodyPr wrap="square">
            <a:spAutoFit/>
          </a:bodyPr>
          <a:lstStyle/>
          <a:p>
            <a:pPr>
              <a:lnSpc>
                <a:spcPct val="130000"/>
              </a:lnSpc>
              <a:spcBef>
                <a:spcPts val="600"/>
              </a:spcBef>
            </a:pPr>
            <a:r>
              <a:rPr altLang="zh-CN" lang="en-US" sz="1100">
                <a:solidFill>
                  <a:schemeClr val="tx1">
                    <a:lumMod val="85000"/>
                    <a:lumOff val="15000"/>
                  </a:schemeClr>
                </a:solidFill>
              </a:rPr>
              <a:t>consectetur adipisicing elit, sed eiusmod tempor incididunt ut labore et dolore magna aliqua.  enim ad minim veniam.</a:t>
            </a:r>
          </a:p>
        </p:txBody>
      </p:sp>
      <p:sp>
        <p:nvSpPr>
          <p:cNvPr id="27" name="矩形 26"/>
          <p:cNvSpPr/>
          <p:nvPr/>
        </p:nvSpPr>
        <p:spPr>
          <a:xfrm>
            <a:off x="2077738" y="4627553"/>
            <a:ext cx="4134803" cy="396240"/>
          </a:xfrm>
          <a:prstGeom prst="rect">
            <a:avLst/>
          </a:prstGeom>
        </p:spPr>
        <p:txBody>
          <a:bodyPr wrap="square">
            <a:spAutoFit/>
          </a:bodyPr>
          <a:lstStyle/>
          <a:p>
            <a:pPr>
              <a:spcBef>
                <a:spcPts val="600"/>
              </a:spcBef>
            </a:pPr>
            <a:r>
              <a:rPr altLang="zh-CN" b="1" lang="en-US" sz="2000">
                <a:solidFill>
                  <a:schemeClr val="tx1">
                    <a:lumMod val="85000"/>
                    <a:lumOff val="15000"/>
                  </a:schemeClr>
                </a:solidFill>
              </a:rPr>
              <a:t>KEY WORD</a:t>
            </a:r>
          </a:p>
        </p:txBody>
      </p:sp>
      <p:sp>
        <p:nvSpPr>
          <p:cNvPr id="28" name="矩形 27"/>
          <p:cNvSpPr/>
          <p:nvPr/>
        </p:nvSpPr>
        <p:spPr>
          <a:xfrm>
            <a:off x="7659636" y="3740043"/>
            <a:ext cx="2686340" cy="745236"/>
          </a:xfrm>
          <a:prstGeom prst="rect">
            <a:avLst/>
          </a:prstGeom>
        </p:spPr>
        <p:txBody>
          <a:bodyPr wrap="square">
            <a:spAutoFit/>
          </a:bodyPr>
          <a:lstStyle/>
          <a:p>
            <a:pPr algn="ctr">
              <a:lnSpc>
                <a:spcPct val="130000"/>
              </a:lnSpc>
              <a:spcBef>
                <a:spcPts val="600"/>
              </a:spcBef>
            </a:pPr>
            <a:r>
              <a:rPr altLang="zh-CN" lang="en-US" sz="1100">
                <a:solidFill>
                  <a:schemeClr val="tx1">
                    <a:lumMod val="85000"/>
                    <a:lumOff val="15000"/>
                  </a:schemeClr>
                </a:solidFill>
              </a:rPr>
              <a:t>Lorem ipsum dolor sit amet, consectetur incididunt ut labore et dolore magna aliqua. Ut enim ad minim commodo</a:t>
            </a:r>
          </a:p>
        </p:txBody>
      </p:sp>
      <p:sp>
        <p:nvSpPr>
          <p:cNvPr id="29" name="矩形 28"/>
          <p:cNvSpPr/>
          <p:nvPr/>
        </p:nvSpPr>
        <p:spPr>
          <a:xfrm>
            <a:off x="7659636" y="3122669"/>
            <a:ext cx="2686340" cy="1066800"/>
          </a:xfrm>
          <a:prstGeom prst="rect">
            <a:avLst/>
          </a:prstGeom>
        </p:spPr>
        <p:txBody>
          <a:bodyPr wrap="square">
            <a:spAutoFit/>
          </a:bodyPr>
          <a:lstStyle/>
          <a:p>
            <a:pPr algn="ctr"/>
            <a:r>
              <a:rPr altLang="zh-CN" lang="en-US" sz="3200">
                <a:solidFill>
                  <a:schemeClr val="tx1">
                    <a:lumMod val="85000"/>
                    <a:lumOff val="15000"/>
                  </a:schemeClr>
                </a:solidFill>
                <a:latin typeface="+mj-lt"/>
              </a:rPr>
              <a:t>1,909,829,020</a:t>
            </a:r>
          </a:p>
        </p:txBody>
      </p:sp>
    </p:spTree>
    <p:extLst>
      <p:ext uri="{BB962C8B-B14F-4D97-AF65-F5344CB8AC3E}">
        <p14:creationId val="3688018064"/>
      </p:ext>
    </p:extLst>
  </p:cSld>
  <p:clrMapOvr>
    <a:masterClrMapping/>
  </p:clrMapOvr>
  <p:transition spd="slow">
    <p:push dir="u"/>
  </p:transition>
  <p:timing/>
</p:sld>
</file>

<file path=ppt/slides/slide3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8" name="矩形 37"/>
          <p:cNvSpPr/>
          <p:nvPr/>
        </p:nvSpPr>
        <p:spPr>
          <a:xfrm>
            <a:off x="4105816" y="402151"/>
            <a:ext cx="3980367" cy="579120"/>
          </a:xfrm>
          <a:prstGeom prst="rect">
            <a:avLst/>
          </a:prstGeom>
        </p:spPr>
        <p:txBody>
          <a:bodyPr wrap="square">
            <a:spAutoFit/>
          </a:bodyPr>
          <a:lstStyle/>
          <a:p>
            <a:pPr algn="ctr">
              <a:spcBef>
                <a:spcPts val="600"/>
              </a:spcBef>
            </a:pPr>
            <a:r>
              <a:rPr altLang="zh-CN" lang="en-US" sz="3200">
                <a:solidFill>
                  <a:srgbClr val="2E72F1"/>
                </a:solidFill>
                <a:latin charset="0" panose="020b0502040204020203" pitchFamily="34" typeface="Segoe UI Light 8"/>
                <a:cs charset="0" panose="020b0502040204020203" pitchFamily="34" typeface="Segoe UI Light 8"/>
              </a:rPr>
              <a:t>Smile PowerPoint</a:t>
            </a:r>
          </a:p>
        </p:txBody>
      </p:sp>
      <p:sp>
        <p:nvSpPr>
          <p:cNvPr id="74" name="任意多边形 73"/>
          <p:cNvSpPr/>
          <p:nvPr/>
        </p:nvSpPr>
        <p:spPr>
          <a:xfrm>
            <a:off x="2094669" y="1901318"/>
            <a:ext cx="1248319" cy="2048963"/>
          </a:xfrm>
          <a:custGeom>
            <a:gdLst>
              <a:gd fmla="*/ 26912 w 1832518" name="connsiteX0"/>
              <a:gd fmla="*/ 2846386 h 3007855" name="connsiteY0"/>
              <a:gd fmla="*/ 1805605 w 1832518" name="connsiteX1"/>
              <a:gd fmla="*/ 2846386 h 3007855" name="connsiteY1"/>
              <a:gd fmla="*/ 1832517 w 1832518" name="connsiteX2"/>
              <a:gd fmla="*/ 2873298 h 3007855" name="connsiteY2"/>
              <a:gd fmla="*/ 1832517 w 1832518" name="connsiteX3"/>
              <a:gd fmla="*/ 2980943 h 3007855" name="connsiteY3"/>
              <a:gd fmla="*/ 1805605 w 1832518" name="connsiteX4"/>
              <a:gd fmla="*/ 3007855 h 3007855" name="connsiteY4"/>
              <a:gd fmla="*/ 26912 w 1832518" name="connsiteX5"/>
              <a:gd fmla="*/ 3007855 h 3007855" name="connsiteY5"/>
              <a:gd fmla="*/ 0 w 1832518" name="connsiteX6"/>
              <a:gd fmla="*/ 2980943 h 3007855" name="connsiteY6"/>
              <a:gd fmla="*/ 0 w 1832518" name="connsiteX7"/>
              <a:gd fmla="*/ 2873298 h 3007855" name="connsiteY7"/>
              <a:gd fmla="*/ 26912 w 1832518" name="connsiteX8"/>
              <a:gd fmla="*/ 2846386 h 3007855" name="connsiteY8"/>
              <a:gd fmla="*/ 203200 w 1832518" name="connsiteX9"/>
              <a:gd fmla="*/ 303842 h 3007855" name="connsiteY9"/>
              <a:gd fmla="*/ 203200 w 1832518" name="connsiteX10"/>
              <a:gd fmla="*/ 1071450 h 3007855" name="connsiteY10"/>
              <a:gd fmla="*/ 203200 w 1832518" name="connsiteX11"/>
              <a:gd fmla="*/ 1073760 h 3007855" name="connsiteY11"/>
              <a:gd fmla="*/ 206727 w 1832518" name="connsiteX12"/>
              <a:gd fmla="*/ 1073760 h 3007855" name="connsiteY12"/>
              <a:gd fmla="*/ 865547 w 1832518" name="connsiteX13"/>
              <a:gd fmla="*/ 1505401 h 3007855" name="connsiteY13"/>
              <a:gd fmla="*/ 206727 w 1832518" name="connsiteX14"/>
              <a:gd fmla="*/ 1937043 h 3007855" name="connsiteY14"/>
              <a:gd fmla="*/ 203200 w 1832518" name="connsiteX15"/>
              <a:gd fmla="*/ 1937043 h 3007855" name="connsiteY15"/>
              <a:gd fmla="*/ 203200 w 1832518" name="connsiteX16"/>
              <a:gd fmla="*/ 1939353 h 3007855" name="connsiteY16"/>
              <a:gd fmla="*/ 203200 w 1832518" name="connsiteX17"/>
              <a:gd fmla="*/ 2706961 h 3007855" name="connsiteY17"/>
              <a:gd fmla="*/ 1629317 w 1832518" name="connsiteX18"/>
              <a:gd fmla="*/ 2706961 h 3007855" name="connsiteY18"/>
              <a:gd fmla="*/ 1629317 w 1832518" name="connsiteX19"/>
              <a:gd fmla="*/ 1939353 h 3007855" name="connsiteY19"/>
              <a:gd fmla="*/ 1629317 w 1832518" name="connsiteX20"/>
              <a:gd fmla="*/ 1937043 h 3007855" name="connsiteY20"/>
              <a:gd fmla="*/ 1625790 w 1832518" name="connsiteX21"/>
              <a:gd fmla="*/ 1937043 h 3007855" name="connsiteY21"/>
              <a:gd fmla="*/ 966970 w 1832518" name="connsiteX22"/>
              <a:gd fmla="*/ 1505402 h 3007855" name="connsiteY22"/>
              <a:gd fmla="*/ 1625790 w 1832518" name="connsiteX23"/>
              <a:gd fmla="*/ 1073760 h 3007855" name="connsiteY23"/>
              <a:gd fmla="*/ 1629317 w 1832518" name="connsiteX24"/>
              <a:gd fmla="*/ 1073760 h 3007855" name="connsiteY24"/>
              <a:gd fmla="*/ 1629317 w 1832518" name="connsiteX25"/>
              <a:gd fmla="*/ 1071450 h 3007855" name="connsiteY25"/>
              <a:gd fmla="*/ 1629317 w 1832518" name="connsiteX26"/>
              <a:gd fmla="*/ 303842 h 3007855" name="connsiteY26"/>
              <a:gd fmla="*/ 74431 w 1832518" name="connsiteX27"/>
              <a:gd fmla="*/ 196847 h 3007855" name="connsiteY27"/>
              <a:gd fmla="*/ 1758088 w 1832518" name="connsiteX28"/>
              <a:gd fmla="*/ 196847 h 3007855" name="connsiteY28"/>
              <a:gd fmla="*/ 1758088 w 1832518" name="connsiteX29"/>
              <a:gd fmla="*/ 1103076 h 3007855" name="connsiteY29"/>
              <a:gd fmla="*/ 1758088 w 1832518" name="connsiteX30"/>
              <a:gd fmla="*/ 1105804 h 3007855" name="connsiteY30"/>
              <a:gd fmla="*/ 1753924 w 1832518" name="connsiteX31"/>
              <a:gd fmla="*/ 1105804 h 3007855" name="connsiteY31"/>
              <a:gd fmla="*/ 1155953 w 1832518" name="connsiteX32"/>
              <a:gd fmla="*/ 1497578 h 3007855" name="connsiteY32"/>
              <a:gd fmla="*/ 1753922 w 1832518" name="connsiteX33"/>
              <a:gd fmla="*/ 1889351 h 3007855" name="connsiteY33"/>
              <a:gd fmla="*/ 1758086 w 1832518" name="connsiteX34"/>
              <a:gd fmla="*/ 1889351 h 3007855" name="connsiteY34"/>
              <a:gd fmla="*/ 1758086 w 1832518" name="connsiteX35"/>
              <a:gd fmla="*/ 1892079 h 3007855" name="connsiteY35"/>
              <a:gd fmla="*/ 1758086 w 1832518" name="connsiteX36"/>
              <a:gd fmla="*/ 2798308 h 3007855" name="connsiteY36"/>
              <a:gd fmla="*/ 74429 w 1832518" name="connsiteX37"/>
              <a:gd fmla="*/ 2798308 h 3007855" name="connsiteY37"/>
              <a:gd fmla="*/ 74429 w 1832518" name="connsiteX38"/>
              <a:gd fmla="*/ 1892079 h 3007855" name="connsiteY38"/>
              <a:gd fmla="*/ 74429 w 1832518" name="connsiteX39"/>
              <a:gd fmla="*/ 1889351 h 3007855" name="connsiteY39"/>
              <a:gd fmla="*/ 78593 w 1832518" name="connsiteX40"/>
              <a:gd fmla="*/ 1889351 h 3007855" name="connsiteY40"/>
              <a:gd fmla="*/ 676564 w 1832518" name="connsiteX41"/>
              <a:gd fmla="*/ 1497577 h 3007855" name="connsiteY41"/>
              <a:gd fmla="*/ 78595 w 1832518" name="connsiteX42"/>
              <a:gd fmla="*/ 1105804 h 3007855" name="connsiteY42"/>
              <a:gd fmla="*/ 74431 w 1832518" name="connsiteX43"/>
              <a:gd fmla="*/ 1105804 h 3007855" name="connsiteY43"/>
              <a:gd fmla="*/ 74431 w 1832518" name="connsiteX44"/>
              <a:gd fmla="*/ 1103076 h 3007855" name="connsiteY44"/>
              <a:gd fmla="*/ 26913 w 1832518" name="connsiteX45"/>
              <a:gd fmla="*/ 0 h 3007855" name="connsiteY45"/>
              <a:gd fmla="*/ 1805606 w 1832518" name="connsiteX46"/>
              <a:gd fmla="*/ 0 h 3007855" name="connsiteY46"/>
              <a:gd fmla="*/ 1832518 w 1832518" name="connsiteX47"/>
              <a:gd fmla="*/ 26912 h 3007855" name="connsiteY47"/>
              <a:gd fmla="*/ 1832518 w 1832518" name="connsiteX48"/>
              <a:gd fmla="*/ 134557 h 3007855" name="connsiteY48"/>
              <a:gd fmla="*/ 1805606 w 1832518" name="connsiteX49"/>
              <a:gd fmla="*/ 161469 h 3007855" name="connsiteY49"/>
              <a:gd fmla="*/ 26913 w 1832518" name="connsiteX50"/>
              <a:gd fmla="*/ 161469 h 3007855" name="connsiteY50"/>
              <a:gd fmla="*/ 1 w 1832518" name="connsiteX51"/>
              <a:gd fmla="*/ 134557 h 3007855" name="connsiteY51"/>
              <a:gd fmla="*/ 1 w 1832518" name="connsiteX52"/>
              <a:gd fmla="*/ 26912 h 3007855" name="connsiteY52"/>
              <a:gd fmla="*/ 26913 w 1832518" name="connsiteX53"/>
              <a:gd fmla="*/ 0 h 3007855" name="connsiteY5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b="b" l="l" r="r" t="t"/>
            <a:pathLst>
              <a:path h="3007855" w="1832518">
                <a:moveTo>
                  <a:pt x="26912" y="2846386"/>
                </a:moveTo>
                <a:lnTo>
                  <a:pt x="1805605" y="2846386"/>
                </a:lnTo>
                <a:cubicBezTo>
                  <a:pt x="1820468" y="2846386"/>
                  <a:pt x="1832517" y="2858435"/>
                  <a:pt x="1832517" y="2873298"/>
                </a:cubicBezTo>
                <a:lnTo>
                  <a:pt x="1832517" y="2980943"/>
                </a:lnTo>
                <a:cubicBezTo>
                  <a:pt x="1832517" y="2995806"/>
                  <a:pt x="1820468" y="3007855"/>
                  <a:pt x="1805605" y="3007855"/>
                </a:cubicBezTo>
                <a:lnTo>
                  <a:pt x="26912" y="3007855"/>
                </a:lnTo>
                <a:cubicBezTo>
                  <a:pt x="12049" y="3007855"/>
                  <a:pt x="0" y="2995806"/>
                  <a:pt x="0" y="2980943"/>
                </a:cubicBezTo>
                <a:lnTo>
                  <a:pt x="0" y="2873298"/>
                </a:lnTo>
                <a:cubicBezTo>
                  <a:pt x="0" y="2858435"/>
                  <a:pt x="12049" y="2846386"/>
                  <a:pt x="26912" y="2846386"/>
                </a:cubicBezTo>
                <a:close/>
                <a:moveTo>
                  <a:pt x="203200" y="303842"/>
                </a:moveTo>
                <a:lnTo>
                  <a:pt x="203200" y="1071450"/>
                </a:lnTo>
                <a:lnTo>
                  <a:pt x="203200" y="1073760"/>
                </a:lnTo>
                <a:lnTo>
                  <a:pt x="206727" y="1073760"/>
                </a:lnTo>
                <a:lnTo>
                  <a:pt x="865547" y="1505401"/>
                </a:lnTo>
                <a:lnTo>
                  <a:pt x="206727" y="1937043"/>
                </a:lnTo>
                <a:lnTo>
                  <a:pt x="203200" y="1937043"/>
                </a:lnTo>
                <a:lnTo>
                  <a:pt x="203200" y="1939353"/>
                </a:lnTo>
                <a:lnTo>
                  <a:pt x="203200" y="2706961"/>
                </a:lnTo>
                <a:lnTo>
                  <a:pt x="1629317" y="2706961"/>
                </a:lnTo>
                <a:lnTo>
                  <a:pt x="1629317" y="1939353"/>
                </a:lnTo>
                <a:lnTo>
                  <a:pt x="1629317" y="1937043"/>
                </a:lnTo>
                <a:lnTo>
                  <a:pt x="1625790" y="1937043"/>
                </a:lnTo>
                <a:lnTo>
                  <a:pt x="966970" y="1505402"/>
                </a:lnTo>
                <a:lnTo>
                  <a:pt x="1625790" y="1073760"/>
                </a:lnTo>
                <a:lnTo>
                  <a:pt x="1629317" y="1073760"/>
                </a:lnTo>
                <a:lnTo>
                  <a:pt x="1629317" y="1071450"/>
                </a:lnTo>
                <a:lnTo>
                  <a:pt x="1629317" y="303842"/>
                </a:lnTo>
                <a:close/>
                <a:moveTo>
                  <a:pt x="74431" y="196847"/>
                </a:moveTo>
                <a:lnTo>
                  <a:pt x="1758088" y="196847"/>
                </a:lnTo>
                <a:lnTo>
                  <a:pt x="1758088" y="1103076"/>
                </a:lnTo>
                <a:lnTo>
                  <a:pt x="1758088" y="1105804"/>
                </a:lnTo>
                <a:lnTo>
                  <a:pt x="1753924" y="1105804"/>
                </a:lnTo>
                <a:lnTo>
                  <a:pt x="1155953" y="1497578"/>
                </a:lnTo>
                <a:lnTo>
                  <a:pt x="1753922" y="1889351"/>
                </a:lnTo>
                <a:lnTo>
                  <a:pt x="1758086" y="1889351"/>
                </a:lnTo>
                <a:lnTo>
                  <a:pt x="1758086" y="1892079"/>
                </a:lnTo>
                <a:lnTo>
                  <a:pt x="1758086" y="2798308"/>
                </a:lnTo>
                <a:lnTo>
                  <a:pt x="74429" y="2798308"/>
                </a:lnTo>
                <a:lnTo>
                  <a:pt x="74429" y="1892079"/>
                </a:lnTo>
                <a:lnTo>
                  <a:pt x="74429" y="1889351"/>
                </a:lnTo>
                <a:lnTo>
                  <a:pt x="78593" y="1889351"/>
                </a:lnTo>
                <a:lnTo>
                  <a:pt x="676564" y="1497577"/>
                </a:lnTo>
                <a:lnTo>
                  <a:pt x="78595" y="1105804"/>
                </a:lnTo>
                <a:lnTo>
                  <a:pt x="74431" y="1105804"/>
                </a:lnTo>
                <a:lnTo>
                  <a:pt x="74431" y="1103076"/>
                </a:lnTo>
                <a:close/>
                <a:moveTo>
                  <a:pt x="26913" y="0"/>
                </a:moveTo>
                <a:lnTo>
                  <a:pt x="1805606" y="0"/>
                </a:lnTo>
                <a:cubicBezTo>
                  <a:pt x="1820469" y="0"/>
                  <a:pt x="1832518" y="12049"/>
                  <a:pt x="1832518" y="26912"/>
                </a:cubicBezTo>
                <a:lnTo>
                  <a:pt x="1832518" y="134557"/>
                </a:lnTo>
                <a:cubicBezTo>
                  <a:pt x="1832518" y="149420"/>
                  <a:pt x="1820469" y="161469"/>
                  <a:pt x="1805606" y="161469"/>
                </a:cubicBezTo>
                <a:lnTo>
                  <a:pt x="26913" y="161469"/>
                </a:lnTo>
                <a:cubicBezTo>
                  <a:pt x="12050" y="161469"/>
                  <a:pt x="1" y="149420"/>
                  <a:pt x="1" y="134557"/>
                </a:cubicBezTo>
                <a:lnTo>
                  <a:pt x="1" y="26912"/>
                </a:lnTo>
                <a:cubicBezTo>
                  <a:pt x="1" y="12049"/>
                  <a:pt x="12050" y="0"/>
                  <a:pt x="26913" y="0"/>
                </a:cubicBezTo>
                <a:close/>
              </a:path>
            </a:pathLst>
          </a:custGeom>
          <a:solidFill>
            <a:srgbClr val="0E5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7" name="任意多边形 76"/>
          <p:cNvSpPr/>
          <p:nvPr/>
        </p:nvSpPr>
        <p:spPr>
          <a:xfrm flipV="1" rot="10800000">
            <a:off x="-1244413" y="2349772"/>
            <a:ext cx="869824" cy="1560168"/>
          </a:xfrm>
          <a:custGeom>
            <a:gdLst>
              <a:gd fmla="*/ 638446 w 1276892" name="connsiteX0"/>
              <a:gd fmla="*/ 1105580 h 2290310" name="connsiteY0"/>
              <a:gd fmla="*/ 1273734 w 1276892" name="connsiteX1"/>
              <a:gd fmla="*/ 689356 h 2290310" name="connsiteY1"/>
              <a:gd fmla="*/ 1276892 w 1276892" name="connsiteX2"/>
              <a:gd fmla="*/ 689356 h 2290310" name="connsiteY2"/>
              <a:gd fmla="*/ 1276892 w 1276892" name="connsiteX3"/>
              <a:gd fmla="*/ 687287 h 2290310" name="connsiteY3"/>
              <a:gd fmla="*/ 1276892 w 1276892" name="connsiteX4"/>
              <a:gd fmla="*/ 0 h 2290310" name="connsiteY4"/>
              <a:gd fmla="*/ 0 w 1276892" name="connsiteX5"/>
              <a:gd fmla="*/ 0 h 2290310" name="connsiteY5"/>
              <a:gd fmla="*/ 0 w 1276892" name="connsiteX6"/>
              <a:gd fmla="*/ 687287 h 2290310" name="connsiteY6"/>
              <a:gd fmla="*/ 0 w 1276892" name="connsiteX7"/>
              <a:gd fmla="*/ 689356 h 2290310" name="connsiteY7"/>
              <a:gd fmla="*/ 3158 w 1276892" name="connsiteX8"/>
              <a:gd fmla="*/ 689356 h 2290310" name="connsiteY8"/>
              <a:gd fmla="*/ 0 w 1276892" name="connsiteX9"/>
              <a:gd fmla="*/ 2290310 h 2290310" name="connsiteY9"/>
              <a:gd fmla="*/ 1276892 w 1276892" name="connsiteX10"/>
              <a:gd fmla="*/ 2290310 h 2290310" name="connsiteY10"/>
              <a:gd fmla="*/ 1276892 w 1276892" name="connsiteX11"/>
              <a:gd fmla="*/ 1603023 h 2290310" name="connsiteY11"/>
              <a:gd fmla="*/ 1276892 w 1276892" name="connsiteX12"/>
              <a:gd fmla="*/ 1600954 h 2290310" name="connsiteY12"/>
              <a:gd fmla="*/ 1273734 w 1276892" name="connsiteX13"/>
              <a:gd fmla="*/ 1600954 h 2290310" name="connsiteY13"/>
              <a:gd fmla="*/ 638446 w 1276892" name="connsiteX14"/>
              <a:gd fmla="*/ 1184730 h 2290310" name="connsiteY14"/>
              <a:gd fmla="*/ 3158 w 1276892" name="connsiteX15"/>
              <a:gd fmla="*/ 1600954 h 2290310" name="connsiteY15"/>
              <a:gd fmla="*/ 0 w 1276892" name="connsiteX16"/>
              <a:gd fmla="*/ 1600954 h 2290310" name="connsiteY16"/>
              <a:gd fmla="*/ 0 w 1276892" name="connsiteX17"/>
              <a:gd fmla="*/ 1603023 h 2290310" name="connsiteY1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b="b" l="l" r="r" t="t"/>
            <a:pathLst>
              <a:path h="2290310" w="1276892">
                <a:moveTo>
                  <a:pt x="638446" y="1105580"/>
                </a:moveTo>
                <a:lnTo>
                  <a:pt x="1273734" y="689356"/>
                </a:lnTo>
                <a:lnTo>
                  <a:pt x="1276892" y="689356"/>
                </a:lnTo>
                <a:lnTo>
                  <a:pt x="1276892" y="687287"/>
                </a:lnTo>
                <a:lnTo>
                  <a:pt x="1276892" y="0"/>
                </a:lnTo>
                <a:lnTo>
                  <a:pt x="0" y="0"/>
                </a:lnTo>
                <a:lnTo>
                  <a:pt x="0" y="687287"/>
                </a:lnTo>
                <a:lnTo>
                  <a:pt x="0" y="689356"/>
                </a:lnTo>
                <a:lnTo>
                  <a:pt x="3158" y="689356"/>
                </a:lnTo>
                <a:close/>
                <a:moveTo>
                  <a:pt x="0" y="2290310"/>
                </a:moveTo>
                <a:lnTo>
                  <a:pt x="1276892" y="2290310"/>
                </a:lnTo>
                <a:lnTo>
                  <a:pt x="1276892" y="1603023"/>
                </a:lnTo>
                <a:lnTo>
                  <a:pt x="1276892" y="1600954"/>
                </a:lnTo>
                <a:lnTo>
                  <a:pt x="1273734" y="1600954"/>
                </a:lnTo>
                <a:lnTo>
                  <a:pt x="638446" y="1184730"/>
                </a:lnTo>
                <a:lnTo>
                  <a:pt x="3158" y="1600954"/>
                </a:lnTo>
                <a:lnTo>
                  <a:pt x="0" y="1600954"/>
                </a:lnTo>
                <a:lnTo>
                  <a:pt x="0" y="1603023"/>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8" name="矩形 77"/>
          <p:cNvSpPr/>
          <p:nvPr/>
        </p:nvSpPr>
        <p:spPr>
          <a:xfrm>
            <a:off x="1653833" y="4712827"/>
            <a:ext cx="2129990" cy="963168"/>
          </a:xfrm>
          <a:prstGeom prst="rect">
            <a:avLst/>
          </a:prstGeom>
        </p:spPr>
        <p:txBody>
          <a:bodyPr wrap="square">
            <a:spAutoFit/>
          </a:bodyPr>
          <a:lstStyle/>
          <a:p>
            <a:pPr algn="ctr">
              <a:lnSpc>
                <a:spcPct val="130000"/>
              </a:lnSpc>
              <a:spcBef>
                <a:spcPts val="600"/>
              </a:spcBef>
            </a:pPr>
            <a:r>
              <a:rPr altLang="zh-CN" lang="en-US" sz="1100">
                <a:solidFill>
                  <a:schemeClr val="tx1">
                    <a:lumMod val="85000"/>
                    <a:lumOff val="15000"/>
                  </a:schemeClr>
                </a:solidFill>
              </a:rPr>
              <a:t>consectetur adipisicing elit, sed eiusmod tempor incididunt ut labore et dolore magna aliqua.  enim ad minim veniam.</a:t>
            </a:r>
          </a:p>
        </p:txBody>
      </p:sp>
      <p:sp>
        <p:nvSpPr>
          <p:cNvPr id="79" name="矩形 78"/>
          <p:cNvSpPr/>
          <p:nvPr/>
        </p:nvSpPr>
        <p:spPr>
          <a:xfrm>
            <a:off x="1653833" y="4231698"/>
            <a:ext cx="2129990" cy="396240"/>
          </a:xfrm>
          <a:prstGeom prst="rect">
            <a:avLst/>
          </a:prstGeom>
        </p:spPr>
        <p:txBody>
          <a:bodyPr wrap="square">
            <a:spAutoFit/>
          </a:bodyPr>
          <a:lstStyle/>
          <a:p>
            <a:pPr algn="ctr">
              <a:spcBef>
                <a:spcPts val="600"/>
              </a:spcBef>
            </a:pPr>
            <a:r>
              <a:rPr altLang="zh-CN" b="1" lang="en-US" sz="2000">
                <a:solidFill>
                  <a:schemeClr val="tx1">
                    <a:lumMod val="85000"/>
                    <a:lumOff val="15000"/>
                  </a:schemeClr>
                </a:solidFill>
              </a:rPr>
              <a:t>KEY WORD</a:t>
            </a:r>
          </a:p>
        </p:txBody>
      </p:sp>
      <p:graphicFrame>
        <p:nvGraphicFramePr>
          <p:cNvPr id="80" name="图表 79"/>
          <p:cNvGraphicFramePr/>
          <p:nvPr>
            <p:extLst>
              <p:ext uri="{D42A27DB-BD31-4B8C-83A1-F6EECF244321}">
                <p14:modId val="1370095498"/>
              </p:ext>
            </p:extLst>
          </p:nvPr>
        </p:nvGraphicFramePr>
        <p:xfrm>
          <a:off x="2144651" y="2050855"/>
          <a:ext cx="1121461" cy="1722994"/>
        </p:xfrm>
        <a:graphic>
          <a:graphicData uri="http://schemas.openxmlformats.org/drawingml/2006/chart">
            <c:chart xmlns:c="http://schemas.openxmlformats.org/drawingml/2006/chart" r:id="rId3"/>
          </a:graphicData>
        </a:graphic>
      </p:graphicFrame>
      <p:sp>
        <p:nvSpPr>
          <p:cNvPr id="81" name="任意多边形 80"/>
          <p:cNvSpPr/>
          <p:nvPr/>
        </p:nvSpPr>
        <p:spPr>
          <a:xfrm>
            <a:off x="5501215" y="1901318"/>
            <a:ext cx="1248319" cy="2048963"/>
          </a:xfrm>
          <a:custGeom>
            <a:gdLst>
              <a:gd fmla="*/ 26912 w 1832518" name="connsiteX0"/>
              <a:gd fmla="*/ 2846386 h 3007855" name="connsiteY0"/>
              <a:gd fmla="*/ 1805605 w 1832518" name="connsiteX1"/>
              <a:gd fmla="*/ 2846386 h 3007855" name="connsiteY1"/>
              <a:gd fmla="*/ 1832517 w 1832518" name="connsiteX2"/>
              <a:gd fmla="*/ 2873298 h 3007855" name="connsiteY2"/>
              <a:gd fmla="*/ 1832517 w 1832518" name="connsiteX3"/>
              <a:gd fmla="*/ 2980943 h 3007855" name="connsiteY3"/>
              <a:gd fmla="*/ 1805605 w 1832518" name="connsiteX4"/>
              <a:gd fmla="*/ 3007855 h 3007855" name="connsiteY4"/>
              <a:gd fmla="*/ 26912 w 1832518" name="connsiteX5"/>
              <a:gd fmla="*/ 3007855 h 3007855" name="connsiteY5"/>
              <a:gd fmla="*/ 0 w 1832518" name="connsiteX6"/>
              <a:gd fmla="*/ 2980943 h 3007855" name="connsiteY6"/>
              <a:gd fmla="*/ 0 w 1832518" name="connsiteX7"/>
              <a:gd fmla="*/ 2873298 h 3007855" name="connsiteY7"/>
              <a:gd fmla="*/ 26912 w 1832518" name="connsiteX8"/>
              <a:gd fmla="*/ 2846386 h 3007855" name="connsiteY8"/>
              <a:gd fmla="*/ 203200 w 1832518" name="connsiteX9"/>
              <a:gd fmla="*/ 303842 h 3007855" name="connsiteY9"/>
              <a:gd fmla="*/ 203200 w 1832518" name="connsiteX10"/>
              <a:gd fmla="*/ 1071450 h 3007855" name="connsiteY10"/>
              <a:gd fmla="*/ 203200 w 1832518" name="connsiteX11"/>
              <a:gd fmla="*/ 1073760 h 3007855" name="connsiteY11"/>
              <a:gd fmla="*/ 206727 w 1832518" name="connsiteX12"/>
              <a:gd fmla="*/ 1073760 h 3007855" name="connsiteY12"/>
              <a:gd fmla="*/ 865547 w 1832518" name="connsiteX13"/>
              <a:gd fmla="*/ 1505401 h 3007855" name="connsiteY13"/>
              <a:gd fmla="*/ 206727 w 1832518" name="connsiteX14"/>
              <a:gd fmla="*/ 1937043 h 3007855" name="connsiteY14"/>
              <a:gd fmla="*/ 203200 w 1832518" name="connsiteX15"/>
              <a:gd fmla="*/ 1937043 h 3007855" name="connsiteY15"/>
              <a:gd fmla="*/ 203200 w 1832518" name="connsiteX16"/>
              <a:gd fmla="*/ 1939353 h 3007855" name="connsiteY16"/>
              <a:gd fmla="*/ 203200 w 1832518" name="connsiteX17"/>
              <a:gd fmla="*/ 2706961 h 3007855" name="connsiteY17"/>
              <a:gd fmla="*/ 1629317 w 1832518" name="connsiteX18"/>
              <a:gd fmla="*/ 2706961 h 3007855" name="connsiteY18"/>
              <a:gd fmla="*/ 1629317 w 1832518" name="connsiteX19"/>
              <a:gd fmla="*/ 1939353 h 3007855" name="connsiteY19"/>
              <a:gd fmla="*/ 1629317 w 1832518" name="connsiteX20"/>
              <a:gd fmla="*/ 1937043 h 3007855" name="connsiteY20"/>
              <a:gd fmla="*/ 1625790 w 1832518" name="connsiteX21"/>
              <a:gd fmla="*/ 1937043 h 3007855" name="connsiteY21"/>
              <a:gd fmla="*/ 966970 w 1832518" name="connsiteX22"/>
              <a:gd fmla="*/ 1505402 h 3007855" name="connsiteY22"/>
              <a:gd fmla="*/ 1625790 w 1832518" name="connsiteX23"/>
              <a:gd fmla="*/ 1073760 h 3007855" name="connsiteY23"/>
              <a:gd fmla="*/ 1629317 w 1832518" name="connsiteX24"/>
              <a:gd fmla="*/ 1073760 h 3007855" name="connsiteY24"/>
              <a:gd fmla="*/ 1629317 w 1832518" name="connsiteX25"/>
              <a:gd fmla="*/ 1071450 h 3007855" name="connsiteY25"/>
              <a:gd fmla="*/ 1629317 w 1832518" name="connsiteX26"/>
              <a:gd fmla="*/ 303842 h 3007855" name="connsiteY26"/>
              <a:gd fmla="*/ 74431 w 1832518" name="connsiteX27"/>
              <a:gd fmla="*/ 196847 h 3007855" name="connsiteY27"/>
              <a:gd fmla="*/ 1758088 w 1832518" name="connsiteX28"/>
              <a:gd fmla="*/ 196847 h 3007855" name="connsiteY28"/>
              <a:gd fmla="*/ 1758088 w 1832518" name="connsiteX29"/>
              <a:gd fmla="*/ 1103076 h 3007855" name="connsiteY29"/>
              <a:gd fmla="*/ 1758088 w 1832518" name="connsiteX30"/>
              <a:gd fmla="*/ 1105804 h 3007855" name="connsiteY30"/>
              <a:gd fmla="*/ 1753924 w 1832518" name="connsiteX31"/>
              <a:gd fmla="*/ 1105804 h 3007855" name="connsiteY31"/>
              <a:gd fmla="*/ 1155953 w 1832518" name="connsiteX32"/>
              <a:gd fmla="*/ 1497578 h 3007855" name="connsiteY32"/>
              <a:gd fmla="*/ 1753922 w 1832518" name="connsiteX33"/>
              <a:gd fmla="*/ 1889351 h 3007855" name="connsiteY33"/>
              <a:gd fmla="*/ 1758086 w 1832518" name="connsiteX34"/>
              <a:gd fmla="*/ 1889351 h 3007855" name="connsiteY34"/>
              <a:gd fmla="*/ 1758086 w 1832518" name="connsiteX35"/>
              <a:gd fmla="*/ 1892079 h 3007855" name="connsiteY35"/>
              <a:gd fmla="*/ 1758086 w 1832518" name="connsiteX36"/>
              <a:gd fmla="*/ 2798308 h 3007855" name="connsiteY36"/>
              <a:gd fmla="*/ 74429 w 1832518" name="connsiteX37"/>
              <a:gd fmla="*/ 2798308 h 3007855" name="connsiteY37"/>
              <a:gd fmla="*/ 74429 w 1832518" name="connsiteX38"/>
              <a:gd fmla="*/ 1892079 h 3007855" name="connsiteY38"/>
              <a:gd fmla="*/ 74429 w 1832518" name="connsiteX39"/>
              <a:gd fmla="*/ 1889351 h 3007855" name="connsiteY39"/>
              <a:gd fmla="*/ 78593 w 1832518" name="connsiteX40"/>
              <a:gd fmla="*/ 1889351 h 3007855" name="connsiteY40"/>
              <a:gd fmla="*/ 676564 w 1832518" name="connsiteX41"/>
              <a:gd fmla="*/ 1497577 h 3007855" name="connsiteY41"/>
              <a:gd fmla="*/ 78595 w 1832518" name="connsiteX42"/>
              <a:gd fmla="*/ 1105804 h 3007855" name="connsiteY42"/>
              <a:gd fmla="*/ 74431 w 1832518" name="connsiteX43"/>
              <a:gd fmla="*/ 1105804 h 3007855" name="connsiteY43"/>
              <a:gd fmla="*/ 74431 w 1832518" name="connsiteX44"/>
              <a:gd fmla="*/ 1103076 h 3007855" name="connsiteY44"/>
              <a:gd fmla="*/ 26913 w 1832518" name="connsiteX45"/>
              <a:gd fmla="*/ 0 h 3007855" name="connsiteY45"/>
              <a:gd fmla="*/ 1805606 w 1832518" name="connsiteX46"/>
              <a:gd fmla="*/ 0 h 3007855" name="connsiteY46"/>
              <a:gd fmla="*/ 1832518 w 1832518" name="connsiteX47"/>
              <a:gd fmla="*/ 26912 h 3007855" name="connsiteY47"/>
              <a:gd fmla="*/ 1832518 w 1832518" name="connsiteX48"/>
              <a:gd fmla="*/ 134557 h 3007855" name="connsiteY48"/>
              <a:gd fmla="*/ 1805606 w 1832518" name="connsiteX49"/>
              <a:gd fmla="*/ 161469 h 3007855" name="connsiteY49"/>
              <a:gd fmla="*/ 26913 w 1832518" name="connsiteX50"/>
              <a:gd fmla="*/ 161469 h 3007855" name="connsiteY50"/>
              <a:gd fmla="*/ 1 w 1832518" name="connsiteX51"/>
              <a:gd fmla="*/ 134557 h 3007855" name="connsiteY51"/>
              <a:gd fmla="*/ 1 w 1832518" name="connsiteX52"/>
              <a:gd fmla="*/ 26912 h 3007855" name="connsiteY52"/>
              <a:gd fmla="*/ 26913 w 1832518" name="connsiteX53"/>
              <a:gd fmla="*/ 0 h 3007855" name="connsiteY5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b="b" l="l" r="r" t="t"/>
            <a:pathLst>
              <a:path h="3007855" w="1832518">
                <a:moveTo>
                  <a:pt x="26912" y="2846386"/>
                </a:moveTo>
                <a:lnTo>
                  <a:pt x="1805605" y="2846386"/>
                </a:lnTo>
                <a:cubicBezTo>
                  <a:pt x="1820468" y="2846386"/>
                  <a:pt x="1832517" y="2858435"/>
                  <a:pt x="1832517" y="2873298"/>
                </a:cubicBezTo>
                <a:lnTo>
                  <a:pt x="1832517" y="2980943"/>
                </a:lnTo>
                <a:cubicBezTo>
                  <a:pt x="1832517" y="2995806"/>
                  <a:pt x="1820468" y="3007855"/>
                  <a:pt x="1805605" y="3007855"/>
                </a:cubicBezTo>
                <a:lnTo>
                  <a:pt x="26912" y="3007855"/>
                </a:lnTo>
                <a:cubicBezTo>
                  <a:pt x="12049" y="3007855"/>
                  <a:pt x="0" y="2995806"/>
                  <a:pt x="0" y="2980943"/>
                </a:cubicBezTo>
                <a:lnTo>
                  <a:pt x="0" y="2873298"/>
                </a:lnTo>
                <a:cubicBezTo>
                  <a:pt x="0" y="2858435"/>
                  <a:pt x="12049" y="2846386"/>
                  <a:pt x="26912" y="2846386"/>
                </a:cubicBezTo>
                <a:close/>
                <a:moveTo>
                  <a:pt x="203200" y="303842"/>
                </a:moveTo>
                <a:lnTo>
                  <a:pt x="203200" y="1071450"/>
                </a:lnTo>
                <a:lnTo>
                  <a:pt x="203200" y="1073760"/>
                </a:lnTo>
                <a:lnTo>
                  <a:pt x="206727" y="1073760"/>
                </a:lnTo>
                <a:lnTo>
                  <a:pt x="865547" y="1505401"/>
                </a:lnTo>
                <a:lnTo>
                  <a:pt x="206727" y="1937043"/>
                </a:lnTo>
                <a:lnTo>
                  <a:pt x="203200" y="1937043"/>
                </a:lnTo>
                <a:lnTo>
                  <a:pt x="203200" y="1939353"/>
                </a:lnTo>
                <a:lnTo>
                  <a:pt x="203200" y="2706961"/>
                </a:lnTo>
                <a:lnTo>
                  <a:pt x="1629317" y="2706961"/>
                </a:lnTo>
                <a:lnTo>
                  <a:pt x="1629317" y="1939353"/>
                </a:lnTo>
                <a:lnTo>
                  <a:pt x="1629317" y="1937043"/>
                </a:lnTo>
                <a:lnTo>
                  <a:pt x="1625790" y="1937043"/>
                </a:lnTo>
                <a:lnTo>
                  <a:pt x="966970" y="1505402"/>
                </a:lnTo>
                <a:lnTo>
                  <a:pt x="1625790" y="1073760"/>
                </a:lnTo>
                <a:lnTo>
                  <a:pt x="1629317" y="1073760"/>
                </a:lnTo>
                <a:lnTo>
                  <a:pt x="1629317" y="1071450"/>
                </a:lnTo>
                <a:lnTo>
                  <a:pt x="1629317" y="303842"/>
                </a:lnTo>
                <a:close/>
                <a:moveTo>
                  <a:pt x="74431" y="196847"/>
                </a:moveTo>
                <a:lnTo>
                  <a:pt x="1758088" y="196847"/>
                </a:lnTo>
                <a:lnTo>
                  <a:pt x="1758088" y="1103076"/>
                </a:lnTo>
                <a:lnTo>
                  <a:pt x="1758088" y="1105804"/>
                </a:lnTo>
                <a:lnTo>
                  <a:pt x="1753924" y="1105804"/>
                </a:lnTo>
                <a:lnTo>
                  <a:pt x="1155953" y="1497578"/>
                </a:lnTo>
                <a:lnTo>
                  <a:pt x="1753922" y="1889351"/>
                </a:lnTo>
                <a:lnTo>
                  <a:pt x="1758086" y="1889351"/>
                </a:lnTo>
                <a:lnTo>
                  <a:pt x="1758086" y="1892079"/>
                </a:lnTo>
                <a:lnTo>
                  <a:pt x="1758086" y="2798308"/>
                </a:lnTo>
                <a:lnTo>
                  <a:pt x="74429" y="2798308"/>
                </a:lnTo>
                <a:lnTo>
                  <a:pt x="74429" y="1892079"/>
                </a:lnTo>
                <a:lnTo>
                  <a:pt x="74429" y="1889351"/>
                </a:lnTo>
                <a:lnTo>
                  <a:pt x="78593" y="1889351"/>
                </a:lnTo>
                <a:lnTo>
                  <a:pt x="676564" y="1497577"/>
                </a:lnTo>
                <a:lnTo>
                  <a:pt x="78595" y="1105804"/>
                </a:lnTo>
                <a:lnTo>
                  <a:pt x="74431" y="1105804"/>
                </a:lnTo>
                <a:lnTo>
                  <a:pt x="74431" y="1103076"/>
                </a:lnTo>
                <a:close/>
                <a:moveTo>
                  <a:pt x="26913" y="0"/>
                </a:moveTo>
                <a:lnTo>
                  <a:pt x="1805606" y="0"/>
                </a:lnTo>
                <a:cubicBezTo>
                  <a:pt x="1820469" y="0"/>
                  <a:pt x="1832518" y="12049"/>
                  <a:pt x="1832518" y="26912"/>
                </a:cubicBezTo>
                <a:lnTo>
                  <a:pt x="1832518" y="134557"/>
                </a:lnTo>
                <a:cubicBezTo>
                  <a:pt x="1832518" y="149420"/>
                  <a:pt x="1820469" y="161469"/>
                  <a:pt x="1805606" y="161469"/>
                </a:cubicBezTo>
                <a:lnTo>
                  <a:pt x="26913" y="161469"/>
                </a:lnTo>
                <a:cubicBezTo>
                  <a:pt x="12050" y="161469"/>
                  <a:pt x="1" y="149420"/>
                  <a:pt x="1" y="134557"/>
                </a:cubicBezTo>
                <a:lnTo>
                  <a:pt x="1" y="26912"/>
                </a:lnTo>
                <a:cubicBezTo>
                  <a:pt x="1" y="12049"/>
                  <a:pt x="12050" y="0"/>
                  <a:pt x="26913"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2" name="矩形 81"/>
          <p:cNvSpPr/>
          <p:nvPr/>
        </p:nvSpPr>
        <p:spPr>
          <a:xfrm>
            <a:off x="5060379" y="4712827"/>
            <a:ext cx="2129990" cy="963168"/>
          </a:xfrm>
          <a:prstGeom prst="rect">
            <a:avLst/>
          </a:prstGeom>
        </p:spPr>
        <p:txBody>
          <a:bodyPr wrap="square">
            <a:spAutoFit/>
          </a:bodyPr>
          <a:lstStyle/>
          <a:p>
            <a:pPr algn="ctr">
              <a:lnSpc>
                <a:spcPct val="130000"/>
              </a:lnSpc>
              <a:spcBef>
                <a:spcPts val="600"/>
              </a:spcBef>
            </a:pPr>
            <a:r>
              <a:rPr altLang="zh-CN" lang="en-US" sz="1100">
                <a:solidFill>
                  <a:schemeClr val="tx1">
                    <a:lumMod val="85000"/>
                    <a:lumOff val="15000"/>
                  </a:schemeClr>
                </a:solidFill>
              </a:rPr>
              <a:t>consectetur adipisicing elit, sed eiusmod tempor incididunt ut labore et dolore magna aliqua.  enim ad minim veniam.</a:t>
            </a:r>
          </a:p>
        </p:txBody>
      </p:sp>
      <p:sp>
        <p:nvSpPr>
          <p:cNvPr id="83" name="矩形 82"/>
          <p:cNvSpPr/>
          <p:nvPr/>
        </p:nvSpPr>
        <p:spPr>
          <a:xfrm>
            <a:off x="5060379" y="4231698"/>
            <a:ext cx="2129990" cy="396240"/>
          </a:xfrm>
          <a:prstGeom prst="rect">
            <a:avLst/>
          </a:prstGeom>
        </p:spPr>
        <p:txBody>
          <a:bodyPr wrap="square">
            <a:spAutoFit/>
          </a:bodyPr>
          <a:lstStyle/>
          <a:p>
            <a:pPr algn="ctr">
              <a:spcBef>
                <a:spcPts val="600"/>
              </a:spcBef>
            </a:pPr>
            <a:r>
              <a:rPr altLang="zh-CN" b="1" lang="en-US" sz="2000">
                <a:solidFill>
                  <a:schemeClr val="tx1">
                    <a:lumMod val="85000"/>
                    <a:lumOff val="15000"/>
                  </a:schemeClr>
                </a:solidFill>
              </a:rPr>
              <a:t>KEY WORD</a:t>
            </a:r>
          </a:p>
        </p:txBody>
      </p:sp>
      <p:graphicFrame>
        <p:nvGraphicFramePr>
          <p:cNvPr id="84" name="图表 83"/>
          <p:cNvGraphicFramePr/>
          <p:nvPr>
            <p:extLst>
              <p:ext uri="{D42A27DB-BD31-4B8C-83A1-F6EECF244321}">
                <p14:modId val="1767998733"/>
              </p:ext>
            </p:extLst>
          </p:nvPr>
        </p:nvGraphicFramePr>
        <p:xfrm>
          <a:off x="5551197" y="2050855"/>
          <a:ext cx="1121461" cy="1722994"/>
        </p:xfrm>
        <a:graphic>
          <a:graphicData uri="http://schemas.openxmlformats.org/drawingml/2006/chart">
            <c:chart xmlns:c="http://schemas.openxmlformats.org/drawingml/2006/chart" r:id="rId4"/>
          </a:graphicData>
        </a:graphic>
      </p:graphicFrame>
      <p:sp>
        <p:nvSpPr>
          <p:cNvPr id="85" name="任意多边形 84"/>
          <p:cNvSpPr/>
          <p:nvPr/>
        </p:nvSpPr>
        <p:spPr>
          <a:xfrm>
            <a:off x="8845726" y="1901318"/>
            <a:ext cx="1248319" cy="2048963"/>
          </a:xfrm>
          <a:custGeom>
            <a:gdLst>
              <a:gd fmla="*/ 26912 w 1832518" name="connsiteX0"/>
              <a:gd fmla="*/ 2846386 h 3007855" name="connsiteY0"/>
              <a:gd fmla="*/ 1805605 w 1832518" name="connsiteX1"/>
              <a:gd fmla="*/ 2846386 h 3007855" name="connsiteY1"/>
              <a:gd fmla="*/ 1832517 w 1832518" name="connsiteX2"/>
              <a:gd fmla="*/ 2873298 h 3007855" name="connsiteY2"/>
              <a:gd fmla="*/ 1832517 w 1832518" name="connsiteX3"/>
              <a:gd fmla="*/ 2980943 h 3007855" name="connsiteY3"/>
              <a:gd fmla="*/ 1805605 w 1832518" name="connsiteX4"/>
              <a:gd fmla="*/ 3007855 h 3007855" name="connsiteY4"/>
              <a:gd fmla="*/ 26912 w 1832518" name="connsiteX5"/>
              <a:gd fmla="*/ 3007855 h 3007855" name="connsiteY5"/>
              <a:gd fmla="*/ 0 w 1832518" name="connsiteX6"/>
              <a:gd fmla="*/ 2980943 h 3007855" name="connsiteY6"/>
              <a:gd fmla="*/ 0 w 1832518" name="connsiteX7"/>
              <a:gd fmla="*/ 2873298 h 3007855" name="connsiteY7"/>
              <a:gd fmla="*/ 26912 w 1832518" name="connsiteX8"/>
              <a:gd fmla="*/ 2846386 h 3007855" name="connsiteY8"/>
              <a:gd fmla="*/ 203200 w 1832518" name="connsiteX9"/>
              <a:gd fmla="*/ 303842 h 3007855" name="connsiteY9"/>
              <a:gd fmla="*/ 203200 w 1832518" name="connsiteX10"/>
              <a:gd fmla="*/ 1071450 h 3007855" name="connsiteY10"/>
              <a:gd fmla="*/ 203200 w 1832518" name="connsiteX11"/>
              <a:gd fmla="*/ 1073760 h 3007855" name="connsiteY11"/>
              <a:gd fmla="*/ 206727 w 1832518" name="connsiteX12"/>
              <a:gd fmla="*/ 1073760 h 3007855" name="connsiteY12"/>
              <a:gd fmla="*/ 865547 w 1832518" name="connsiteX13"/>
              <a:gd fmla="*/ 1505401 h 3007855" name="connsiteY13"/>
              <a:gd fmla="*/ 206727 w 1832518" name="connsiteX14"/>
              <a:gd fmla="*/ 1937043 h 3007855" name="connsiteY14"/>
              <a:gd fmla="*/ 203200 w 1832518" name="connsiteX15"/>
              <a:gd fmla="*/ 1937043 h 3007855" name="connsiteY15"/>
              <a:gd fmla="*/ 203200 w 1832518" name="connsiteX16"/>
              <a:gd fmla="*/ 1939353 h 3007855" name="connsiteY16"/>
              <a:gd fmla="*/ 203200 w 1832518" name="connsiteX17"/>
              <a:gd fmla="*/ 2706961 h 3007855" name="connsiteY17"/>
              <a:gd fmla="*/ 1629317 w 1832518" name="connsiteX18"/>
              <a:gd fmla="*/ 2706961 h 3007855" name="connsiteY18"/>
              <a:gd fmla="*/ 1629317 w 1832518" name="connsiteX19"/>
              <a:gd fmla="*/ 1939353 h 3007855" name="connsiteY19"/>
              <a:gd fmla="*/ 1629317 w 1832518" name="connsiteX20"/>
              <a:gd fmla="*/ 1937043 h 3007855" name="connsiteY20"/>
              <a:gd fmla="*/ 1625790 w 1832518" name="connsiteX21"/>
              <a:gd fmla="*/ 1937043 h 3007855" name="connsiteY21"/>
              <a:gd fmla="*/ 966970 w 1832518" name="connsiteX22"/>
              <a:gd fmla="*/ 1505402 h 3007855" name="connsiteY22"/>
              <a:gd fmla="*/ 1625790 w 1832518" name="connsiteX23"/>
              <a:gd fmla="*/ 1073760 h 3007855" name="connsiteY23"/>
              <a:gd fmla="*/ 1629317 w 1832518" name="connsiteX24"/>
              <a:gd fmla="*/ 1073760 h 3007855" name="connsiteY24"/>
              <a:gd fmla="*/ 1629317 w 1832518" name="connsiteX25"/>
              <a:gd fmla="*/ 1071450 h 3007855" name="connsiteY25"/>
              <a:gd fmla="*/ 1629317 w 1832518" name="connsiteX26"/>
              <a:gd fmla="*/ 303842 h 3007855" name="connsiteY26"/>
              <a:gd fmla="*/ 74431 w 1832518" name="connsiteX27"/>
              <a:gd fmla="*/ 196847 h 3007855" name="connsiteY27"/>
              <a:gd fmla="*/ 1758088 w 1832518" name="connsiteX28"/>
              <a:gd fmla="*/ 196847 h 3007855" name="connsiteY28"/>
              <a:gd fmla="*/ 1758088 w 1832518" name="connsiteX29"/>
              <a:gd fmla="*/ 1103076 h 3007855" name="connsiteY29"/>
              <a:gd fmla="*/ 1758088 w 1832518" name="connsiteX30"/>
              <a:gd fmla="*/ 1105804 h 3007855" name="connsiteY30"/>
              <a:gd fmla="*/ 1753924 w 1832518" name="connsiteX31"/>
              <a:gd fmla="*/ 1105804 h 3007855" name="connsiteY31"/>
              <a:gd fmla="*/ 1155953 w 1832518" name="connsiteX32"/>
              <a:gd fmla="*/ 1497578 h 3007855" name="connsiteY32"/>
              <a:gd fmla="*/ 1753922 w 1832518" name="connsiteX33"/>
              <a:gd fmla="*/ 1889351 h 3007855" name="connsiteY33"/>
              <a:gd fmla="*/ 1758086 w 1832518" name="connsiteX34"/>
              <a:gd fmla="*/ 1889351 h 3007855" name="connsiteY34"/>
              <a:gd fmla="*/ 1758086 w 1832518" name="connsiteX35"/>
              <a:gd fmla="*/ 1892079 h 3007855" name="connsiteY35"/>
              <a:gd fmla="*/ 1758086 w 1832518" name="connsiteX36"/>
              <a:gd fmla="*/ 2798308 h 3007855" name="connsiteY36"/>
              <a:gd fmla="*/ 74429 w 1832518" name="connsiteX37"/>
              <a:gd fmla="*/ 2798308 h 3007855" name="connsiteY37"/>
              <a:gd fmla="*/ 74429 w 1832518" name="connsiteX38"/>
              <a:gd fmla="*/ 1892079 h 3007855" name="connsiteY38"/>
              <a:gd fmla="*/ 74429 w 1832518" name="connsiteX39"/>
              <a:gd fmla="*/ 1889351 h 3007855" name="connsiteY39"/>
              <a:gd fmla="*/ 78593 w 1832518" name="connsiteX40"/>
              <a:gd fmla="*/ 1889351 h 3007855" name="connsiteY40"/>
              <a:gd fmla="*/ 676564 w 1832518" name="connsiteX41"/>
              <a:gd fmla="*/ 1497577 h 3007855" name="connsiteY41"/>
              <a:gd fmla="*/ 78595 w 1832518" name="connsiteX42"/>
              <a:gd fmla="*/ 1105804 h 3007855" name="connsiteY42"/>
              <a:gd fmla="*/ 74431 w 1832518" name="connsiteX43"/>
              <a:gd fmla="*/ 1105804 h 3007855" name="connsiteY43"/>
              <a:gd fmla="*/ 74431 w 1832518" name="connsiteX44"/>
              <a:gd fmla="*/ 1103076 h 3007855" name="connsiteY44"/>
              <a:gd fmla="*/ 26913 w 1832518" name="connsiteX45"/>
              <a:gd fmla="*/ 0 h 3007855" name="connsiteY45"/>
              <a:gd fmla="*/ 1805606 w 1832518" name="connsiteX46"/>
              <a:gd fmla="*/ 0 h 3007855" name="connsiteY46"/>
              <a:gd fmla="*/ 1832518 w 1832518" name="connsiteX47"/>
              <a:gd fmla="*/ 26912 h 3007855" name="connsiteY47"/>
              <a:gd fmla="*/ 1832518 w 1832518" name="connsiteX48"/>
              <a:gd fmla="*/ 134557 h 3007855" name="connsiteY48"/>
              <a:gd fmla="*/ 1805606 w 1832518" name="connsiteX49"/>
              <a:gd fmla="*/ 161469 h 3007855" name="connsiteY49"/>
              <a:gd fmla="*/ 26913 w 1832518" name="connsiteX50"/>
              <a:gd fmla="*/ 161469 h 3007855" name="connsiteY50"/>
              <a:gd fmla="*/ 1 w 1832518" name="connsiteX51"/>
              <a:gd fmla="*/ 134557 h 3007855" name="connsiteY51"/>
              <a:gd fmla="*/ 1 w 1832518" name="connsiteX52"/>
              <a:gd fmla="*/ 26912 h 3007855" name="connsiteY52"/>
              <a:gd fmla="*/ 26913 w 1832518" name="connsiteX53"/>
              <a:gd fmla="*/ 0 h 3007855" name="connsiteY5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b="b" l="l" r="r" t="t"/>
            <a:pathLst>
              <a:path h="3007855" w="1832518">
                <a:moveTo>
                  <a:pt x="26912" y="2846386"/>
                </a:moveTo>
                <a:lnTo>
                  <a:pt x="1805605" y="2846386"/>
                </a:lnTo>
                <a:cubicBezTo>
                  <a:pt x="1820468" y="2846386"/>
                  <a:pt x="1832517" y="2858435"/>
                  <a:pt x="1832517" y="2873298"/>
                </a:cubicBezTo>
                <a:lnTo>
                  <a:pt x="1832517" y="2980943"/>
                </a:lnTo>
                <a:cubicBezTo>
                  <a:pt x="1832517" y="2995806"/>
                  <a:pt x="1820468" y="3007855"/>
                  <a:pt x="1805605" y="3007855"/>
                </a:cubicBezTo>
                <a:lnTo>
                  <a:pt x="26912" y="3007855"/>
                </a:lnTo>
                <a:cubicBezTo>
                  <a:pt x="12049" y="3007855"/>
                  <a:pt x="0" y="2995806"/>
                  <a:pt x="0" y="2980943"/>
                </a:cubicBezTo>
                <a:lnTo>
                  <a:pt x="0" y="2873298"/>
                </a:lnTo>
                <a:cubicBezTo>
                  <a:pt x="0" y="2858435"/>
                  <a:pt x="12049" y="2846386"/>
                  <a:pt x="26912" y="2846386"/>
                </a:cubicBezTo>
                <a:close/>
                <a:moveTo>
                  <a:pt x="203200" y="303842"/>
                </a:moveTo>
                <a:lnTo>
                  <a:pt x="203200" y="1071450"/>
                </a:lnTo>
                <a:lnTo>
                  <a:pt x="203200" y="1073760"/>
                </a:lnTo>
                <a:lnTo>
                  <a:pt x="206727" y="1073760"/>
                </a:lnTo>
                <a:lnTo>
                  <a:pt x="865547" y="1505401"/>
                </a:lnTo>
                <a:lnTo>
                  <a:pt x="206727" y="1937043"/>
                </a:lnTo>
                <a:lnTo>
                  <a:pt x="203200" y="1937043"/>
                </a:lnTo>
                <a:lnTo>
                  <a:pt x="203200" y="1939353"/>
                </a:lnTo>
                <a:lnTo>
                  <a:pt x="203200" y="2706961"/>
                </a:lnTo>
                <a:lnTo>
                  <a:pt x="1629317" y="2706961"/>
                </a:lnTo>
                <a:lnTo>
                  <a:pt x="1629317" y="1939353"/>
                </a:lnTo>
                <a:lnTo>
                  <a:pt x="1629317" y="1937043"/>
                </a:lnTo>
                <a:lnTo>
                  <a:pt x="1625790" y="1937043"/>
                </a:lnTo>
                <a:lnTo>
                  <a:pt x="966970" y="1505402"/>
                </a:lnTo>
                <a:lnTo>
                  <a:pt x="1625790" y="1073760"/>
                </a:lnTo>
                <a:lnTo>
                  <a:pt x="1629317" y="1073760"/>
                </a:lnTo>
                <a:lnTo>
                  <a:pt x="1629317" y="1071450"/>
                </a:lnTo>
                <a:lnTo>
                  <a:pt x="1629317" y="303842"/>
                </a:lnTo>
                <a:close/>
                <a:moveTo>
                  <a:pt x="74431" y="196847"/>
                </a:moveTo>
                <a:lnTo>
                  <a:pt x="1758088" y="196847"/>
                </a:lnTo>
                <a:lnTo>
                  <a:pt x="1758088" y="1103076"/>
                </a:lnTo>
                <a:lnTo>
                  <a:pt x="1758088" y="1105804"/>
                </a:lnTo>
                <a:lnTo>
                  <a:pt x="1753924" y="1105804"/>
                </a:lnTo>
                <a:lnTo>
                  <a:pt x="1155953" y="1497578"/>
                </a:lnTo>
                <a:lnTo>
                  <a:pt x="1753922" y="1889351"/>
                </a:lnTo>
                <a:lnTo>
                  <a:pt x="1758086" y="1889351"/>
                </a:lnTo>
                <a:lnTo>
                  <a:pt x="1758086" y="1892079"/>
                </a:lnTo>
                <a:lnTo>
                  <a:pt x="1758086" y="2798308"/>
                </a:lnTo>
                <a:lnTo>
                  <a:pt x="74429" y="2798308"/>
                </a:lnTo>
                <a:lnTo>
                  <a:pt x="74429" y="1892079"/>
                </a:lnTo>
                <a:lnTo>
                  <a:pt x="74429" y="1889351"/>
                </a:lnTo>
                <a:lnTo>
                  <a:pt x="78593" y="1889351"/>
                </a:lnTo>
                <a:lnTo>
                  <a:pt x="676564" y="1497577"/>
                </a:lnTo>
                <a:lnTo>
                  <a:pt x="78595" y="1105804"/>
                </a:lnTo>
                <a:lnTo>
                  <a:pt x="74431" y="1105804"/>
                </a:lnTo>
                <a:lnTo>
                  <a:pt x="74431" y="1103076"/>
                </a:lnTo>
                <a:close/>
                <a:moveTo>
                  <a:pt x="26913" y="0"/>
                </a:moveTo>
                <a:lnTo>
                  <a:pt x="1805606" y="0"/>
                </a:lnTo>
                <a:cubicBezTo>
                  <a:pt x="1820469" y="0"/>
                  <a:pt x="1832518" y="12049"/>
                  <a:pt x="1832518" y="26912"/>
                </a:cubicBezTo>
                <a:lnTo>
                  <a:pt x="1832518" y="134557"/>
                </a:lnTo>
                <a:cubicBezTo>
                  <a:pt x="1832518" y="149420"/>
                  <a:pt x="1820469" y="161469"/>
                  <a:pt x="1805606" y="161469"/>
                </a:cubicBezTo>
                <a:lnTo>
                  <a:pt x="26913" y="161469"/>
                </a:lnTo>
                <a:cubicBezTo>
                  <a:pt x="12050" y="161469"/>
                  <a:pt x="1" y="149420"/>
                  <a:pt x="1" y="134557"/>
                </a:cubicBezTo>
                <a:lnTo>
                  <a:pt x="1" y="26912"/>
                </a:lnTo>
                <a:cubicBezTo>
                  <a:pt x="1" y="12049"/>
                  <a:pt x="12050" y="0"/>
                  <a:pt x="26913"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6" name="矩形 85"/>
          <p:cNvSpPr/>
          <p:nvPr/>
        </p:nvSpPr>
        <p:spPr>
          <a:xfrm>
            <a:off x="8404890" y="4712827"/>
            <a:ext cx="2129990" cy="963168"/>
          </a:xfrm>
          <a:prstGeom prst="rect">
            <a:avLst/>
          </a:prstGeom>
        </p:spPr>
        <p:txBody>
          <a:bodyPr wrap="square">
            <a:spAutoFit/>
          </a:bodyPr>
          <a:lstStyle/>
          <a:p>
            <a:pPr algn="ctr">
              <a:lnSpc>
                <a:spcPct val="130000"/>
              </a:lnSpc>
              <a:spcBef>
                <a:spcPts val="600"/>
              </a:spcBef>
            </a:pPr>
            <a:r>
              <a:rPr altLang="zh-CN" lang="en-US" sz="1100">
                <a:solidFill>
                  <a:schemeClr val="tx1">
                    <a:lumMod val="85000"/>
                    <a:lumOff val="15000"/>
                  </a:schemeClr>
                </a:solidFill>
              </a:rPr>
              <a:t>consectetur adipisicing elit, sed eiusmod tempor incididunt ut labore et dolore magna aliqua.  enim ad minim veniam.</a:t>
            </a:r>
          </a:p>
        </p:txBody>
      </p:sp>
      <p:sp>
        <p:nvSpPr>
          <p:cNvPr id="87" name="矩形 86"/>
          <p:cNvSpPr/>
          <p:nvPr/>
        </p:nvSpPr>
        <p:spPr>
          <a:xfrm>
            <a:off x="8404890" y="4231698"/>
            <a:ext cx="2129990" cy="396240"/>
          </a:xfrm>
          <a:prstGeom prst="rect">
            <a:avLst/>
          </a:prstGeom>
        </p:spPr>
        <p:txBody>
          <a:bodyPr wrap="square">
            <a:spAutoFit/>
          </a:bodyPr>
          <a:lstStyle/>
          <a:p>
            <a:pPr algn="ctr">
              <a:spcBef>
                <a:spcPts val="600"/>
              </a:spcBef>
            </a:pPr>
            <a:r>
              <a:rPr altLang="zh-CN" b="1" lang="en-US" sz="2000">
                <a:solidFill>
                  <a:schemeClr val="tx1">
                    <a:lumMod val="85000"/>
                    <a:lumOff val="15000"/>
                  </a:schemeClr>
                </a:solidFill>
              </a:rPr>
              <a:t>KEY WORD</a:t>
            </a:r>
          </a:p>
        </p:txBody>
      </p:sp>
      <p:graphicFrame>
        <p:nvGraphicFramePr>
          <p:cNvPr id="88" name="图表 87"/>
          <p:cNvGraphicFramePr/>
          <p:nvPr>
            <p:extLst>
              <p:ext uri="{D42A27DB-BD31-4B8C-83A1-F6EECF244321}">
                <p14:modId val="3464571528"/>
              </p:ext>
            </p:extLst>
          </p:nvPr>
        </p:nvGraphicFramePr>
        <p:xfrm>
          <a:off x="8895708" y="2050855"/>
          <a:ext cx="1121461" cy="1722994"/>
        </p:xfrm>
        <a:graphic>
          <a:graphicData uri="http://schemas.openxmlformats.org/drawingml/2006/chart">
            <c:chart xmlns:c="http://schemas.openxmlformats.org/drawingml/2006/chart" r:id="rId5"/>
          </a:graphicData>
        </a:graphic>
      </p:graphicFrame>
    </p:spTree>
    <p:extLst>
      <p:ext uri="{BB962C8B-B14F-4D97-AF65-F5344CB8AC3E}">
        <p14:creationId val="3141016713"/>
      </p:ext>
    </p:extLst>
  </p:cSld>
  <p:clrMapOvr>
    <a:masterClrMapping/>
  </p:clrMapOvr>
  <p:transition spd="slow">
    <p:push dir="u"/>
  </p:transition>
  <p:timing/>
</p:sld>
</file>

<file path=ppt/slides/slide3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矩形 12"/>
          <p:cNvSpPr/>
          <p:nvPr/>
        </p:nvSpPr>
        <p:spPr>
          <a:xfrm>
            <a:off x="0" y="6458857"/>
            <a:ext cx="12192000" cy="399143"/>
          </a:xfrm>
          <a:prstGeom prst="rect">
            <a:avLst/>
          </a:pr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aphicFrame>
        <p:nvGraphicFramePr>
          <p:cNvPr id="12" name="图表 11"/>
          <p:cNvGraphicFramePr/>
          <p:nvPr>
            <p:extLst>
              <p:ext uri="{D42A27DB-BD31-4B8C-83A1-F6EECF244321}">
                <p14:modId val="2463853339"/>
              </p:ext>
            </p:extLst>
          </p:nvPr>
        </p:nvGraphicFramePr>
        <p:xfrm>
          <a:off x="-569686" y="2656113"/>
          <a:ext cx="13331372" cy="4158343"/>
        </p:xfrm>
        <a:graphic>
          <a:graphicData uri="http://schemas.openxmlformats.org/drawingml/2006/chart">
            <c:chart xmlns:c="http://schemas.openxmlformats.org/drawingml/2006/chart" r:id="rId3"/>
          </a:graphicData>
        </a:graphic>
      </p:graphicFrame>
      <p:sp>
        <p:nvSpPr>
          <p:cNvPr id="26" name="矩形 25"/>
          <p:cNvSpPr/>
          <p:nvPr/>
        </p:nvSpPr>
        <p:spPr>
          <a:xfrm>
            <a:off x="881743" y="1325777"/>
            <a:ext cx="10428515" cy="527304"/>
          </a:xfrm>
          <a:prstGeom prst="rect">
            <a:avLst/>
          </a:prstGeom>
        </p:spPr>
        <p:txBody>
          <a:bodyPr wrap="square">
            <a:spAutoFit/>
          </a:bodyPr>
          <a:lstStyle/>
          <a:p>
            <a:pPr algn="ctr">
              <a:lnSpc>
                <a:spcPct val="130000"/>
              </a:lnSpc>
              <a:spcBef>
                <a:spcPts val="600"/>
              </a:spcBef>
            </a:pPr>
            <a:r>
              <a:rPr altLang="zh-CN" lang="en-US" sz="1100">
                <a:solidFill>
                  <a:schemeClr val="tx1">
                    <a:lumMod val="85000"/>
                    <a:lumOff val="15000"/>
                  </a:schemeClr>
                </a:solidFill>
              </a:rPr>
              <a:t>Lorem ipsum dolor sit amet, consectetur adipisicing elit, sed do eiusmod tempor incididunt ut labore et dolore magna aliqua. Ut pariatur. Excepteur sint occaecat cupidatat non proident, sunt in culpa qui officia deserunt mollit anim id est laborum.</a:t>
            </a:r>
          </a:p>
        </p:txBody>
      </p:sp>
      <p:grpSp>
        <p:nvGrpSpPr>
          <p:cNvPr id="16" name="组合 15"/>
          <p:cNvGrpSpPr/>
          <p:nvPr/>
        </p:nvGrpSpPr>
        <p:grpSpPr>
          <a:xfrm>
            <a:off x="7244355" y="2095480"/>
            <a:ext cx="841829" cy="455748"/>
            <a:chOff x="7244355" y="2080966"/>
            <a:chExt cx="841829" cy="455748"/>
          </a:xfrm>
          <a:solidFill>
            <a:srgbClr val="2E72F1"/>
          </a:solidFill>
        </p:grpSpPr>
        <p:sp>
          <p:nvSpPr>
            <p:cNvPr id="14" name="圆角矩形 13"/>
            <p:cNvSpPr/>
            <p:nvPr/>
          </p:nvSpPr>
          <p:spPr>
            <a:xfrm>
              <a:off x="7244355" y="2080966"/>
              <a:ext cx="841829" cy="34834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t>WIN</a:t>
              </a:r>
            </a:p>
          </p:txBody>
        </p:sp>
        <p:sp>
          <p:nvSpPr>
            <p:cNvPr id="15" name="等腰三角形 14"/>
            <p:cNvSpPr/>
            <p:nvPr/>
          </p:nvSpPr>
          <p:spPr>
            <a:xfrm flipV="1">
              <a:off x="7599000" y="2429308"/>
              <a:ext cx="132539" cy="10740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9" name="矩形 8"/>
          <p:cNvSpPr/>
          <p:nvPr/>
        </p:nvSpPr>
        <p:spPr>
          <a:xfrm>
            <a:off x="4105816" y="402151"/>
            <a:ext cx="3980367" cy="579120"/>
          </a:xfrm>
          <a:prstGeom prst="rect">
            <a:avLst/>
          </a:prstGeom>
        </p:spPr>
        <p:txBody>
          <a:bodyPr wrap="square">
            <a:spAutoFit/>
          </a:bodyPr>
          <a:lstStyle/>
          <a:p>
            <a:pPr algn="ctr">
              <a:spcBef>
                <a:spcPts val="600"/>
              </a:spcBef>
            </a:pPr>
            <a:r>
              <a:rPr altLang="zh-CN" lang="en-US" sz="3200">
                <a:solidFill>
                  <a:srgbClr val="2E72F1"/>
                </a:solidFill>
                <a:latin charset="0" panose="020b0502040204020203" pitchFamily="34" typeface="Segoe UI Light 8"/>
                <a:cs charset="0" panose="020b0502040204020203" pitchFamily="34" typeface="Segoe UI Light 8"/>
              </a:rPr>
              <a:t>Smile PowerPoint</a:t>
            </a:r>
          </a:p>
        </p:txBody>
      </p:sp>
    </p:spTree>
    <p:extLst>
      <p:ext uri="{BB962C8B-B14F-4D97-AF65-F5344CB8AC3E}">
        <p14:creationId val="1355078407"/>
      </p:ext>
    </p:extLst>
  </p:cSld>
  <p:clrMapOvr>
    <a:masterClrMapping/>
  </p:clrMapOvr>
  <p:transition spd="slow">
    <p:push dir="u"/>
  </p:transition>
  <p:timing/>
</p:sld>
</file>

<file path=ppt/slides/slide3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矩形 12"/>
          <p:cNvSpPr/>
          <p:nvPr/>
        </p:nvSpPr>
        <p:spPr>
          <a:xfrm>
            <a:off x="912526" y="1497809"/>
            <a:ext cx="6993505" cy="745236"/>
          </a:xfrm>
          <a:prstGeom prst="rect">
            <a:avLst/>
          </a:prstGeom>
        </p:spPr>
        <p:txBody>
          <a:bodyPr wrap="square">
            <a:spAutoFit/>
          </a:bodyPr>
          <a:lstStyle/>
          <a:p>
            <a:pPr>
              <a:lnSpc>
                <a:spcPct val="130000"/>
              </a:lnSpc>
              <a:spcBef>
                <a:spcPts val="600"/>
              </a:spcBef>
            </a:pPr>
            <a:r>
              <a:rPr altLang="zh-CN" lang="en-US" sz="1100">
                <a:solidFill>
                  <a:schemeClr val="tx1">
                    <a:lumMod val="85000"/>
                    <a:lumOff val="15000"/>
                  </a:schemeClr>
                </a:solidFill>
              </a:rPr>
              <a:t>Lorem ipsum dolor sit amet, consectetur adipisicing elit, sed do eiusmod tempor incididunt ut labore et dolore magna aliqua. Ut pariatur. Excepteur sint occaecat cupidatat non proident, sunt in culpa qui officia deserunt mollit anim id est laborum.</a:t>
            </a:r>
          </a:p>
        </p:txBody>
      </p:sp>
      <p:grpSp>
        <p:nvGrpSpPr>
          <p:cNvPr id="19" name="组合 18"/>
          <p:cNvGrpSpPr/>
          <p:nvPr/>
        </p:nvGrpSpPr>
        <p:grpSpPr>
          <a:xfrm>
            <a:off x="8716329" y="1059498"/>
            <a:ext cx="2613884" cy="5323449"/>
            <a:chOff x="6056889" y="570183"/>
            <a:chExt cx="2043502" cy="4161807"/>
          </a:xfrm>
        </p:grpSpPr>
        <p:pic>
          <p:nvPicPr>
            <p:cNvPr descr="C:\Documents and Settings\Administrator\桌面\Apple\iphone5s.png" id="20" name="Picture 3"/>
            <p:cNvPicPr>
              <a:picLocks noChangeArrowheads="1" noChangeAspect="1"/>
            </p:cNvPicPr>
            <p:nvPr/>
          </p:nvPicPr>
          <p:blipFill>
            <a:blip r:embed="rId3">
              <a:extLst>
                <a:ext uri="{28A0092B-C50C-407E-A947-70E740481C1C}">
                  <a14:useLocalDpi val="0"/>
                </a:ext>
              </a:extLst>
            </a:blip>
            <a:srcRect l="50000"/>
            <a:stretch>
              <a:fillRect/>
            </a:stretch>
          </p:blipFill>
          <p:spPr bwMode="auto">
            <a:xfrm>
              <a:off x="6056889" y="570183"/>
              <a:ext cx="2043502" cy="4161807"/>
            </a:xfrm>
            <a:prstGeom prst="rect">
              <a:avLst/>
            </a:prstGeom>
            <a:noFill/>
            <a:effectLst>
              <a:outerShdw algn="tl" blurRad="127000" dir="2700000" dist="101600" rotWithShape="0" sx="99000" sy="99000">
                <a:prstClr val="black">
                  <a:alpha val="24000"/>
                </a:prstClr>
              </a:outerShdw>
            </a:effectLst>
            <a:extLst>
              <a:ext uri="{909E8E84-426E-40DD-AFC4-6F175D3DCCD1}">
                <a14:hiddenFill>
                  <a:solidFill>
                    <a:srgbClr val="FFFFFF"/>
                  </a:solidFill>
                </a14:hiddenFill>
              </a:ext>
            </a:extLst>
          </p:spPr>
        </p:pic>
        <p:sp>
          <p:nvSpPr>
            <p:cNvPr id="21" name="矩形 20"/>
            <p:cNvSpPr/>
            <p:nvPr/>
          </p:nvSpPr>
          <p:spPr>
            <a:xfrm>
              <a:off x="6300193" y="1141116"/>
              <a:ext cx="1656184" cy="2990428"/>
            </a:xfrm>
            <a:prstGeom prst="rect">
              <a:avLst/>
            </a:prstGeom>
            <a:solidFill>
              <a:srgbClr val="272827"/>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4" name="图片占位符 3"/>
          <p:cNvPicPr>
            <a:picLocks noChangeAspect="1" noGrp="1"/>
          </p:cNvPicPr>
          <p:nvPr>
            <p:ph idx="14" sz="quarter" type="pic"/>
          </p:nvPr>
        </p:nvPicPr>
        <p:blipFill>
          <a:blip r:embed="rId4">
            <a:extLst>
              <a:ext uri="{28A0092B-C50C-407E-A947-70E740481C1C}">
                <a14:useLocalDpi val="0"/>
              </a:ext>
            </a:extLst>
          </a:blip>
          <a:srcRect l="6913" r="61951"/>
          <a:stretch>
            <a:fillRect/>
          </a:stretch>
        </p:blipFill>
        <p:spPr/>
      </p:pic>
      <p:graphicFrame>
        <p:nvGraphicFramePr>
          <p:cNvPr id="22" name="图表 21"/>
          <p:cNvGraphicFramePr/>
          <p:nvPr>
            <p:extLst>
              <p:ext uri="{D42A27DB-BD31-4B8C-83A1-F6EECF244321}">
                <p14:modId val="3537511272"/>
              </p:ext>
            </p:extLst>
          </p:nvPr>
        </p:nvGraphicFramePr>
        <p:xfrm>
          <a:off x="985096" y="3396345"/>
          <a:ext cx="3239837" cy="2652776"/>
        </p:xfrm>
        <a:graphic>
          <a:graphicData uri="http://schemas.openxmlformats.org/drawingml/2006/chart">
            <c:chart xmlns:c="http://schemas.openxmlformats.org/drawingml/2006/chart" r:id="rId5"/>
          </a:graphicData>
        </a:graphic>
      </p:graphicFrame>
      <p:sp>
        <p:nvSpPr>
          <p:cNvPr id="23" name="矩形 22"/>
          <p:cNvSpPr/>
          <p:nvPr/>
        </p:nvSpPr>
        <p:spPr>
          <a:xfrm>
            <a:off x="985096" y="2819265"/>
            <a:ext cx="3275244" cy="396240"/>
          </a:xfrm>
          <a:prstGeom prst="rect">
            <a:avLst/>
          </a:prstGeom>
          <a:solidFill>
            <a:schemeClr val="tx1">
              <a:lumMod val="75000"/>
              <a:lumOff val="25000"/>
            </a:schemeClr>
          </a:solidFill>
        </p:spPr>
        <p:txBody>
          <a:bodyPr wrap="square">
            <a:spAutoFit/>
          </a:bodyPr>
          <a:lstStyle/>
          <a:p>
            <a:pPr algn="ctr">
              <a:spcBef>
                <a:spcPts val="600"/>
              </a:spcBef>
            </a:pPr>
            <a:r>
              <a:rPr altLang="zh-CN" lang="en-US" sz="2000">
                <a:solidFill>
                  <a:schemeClr val="bg1"/>
                </a:solidFill>
                <a:latin charset="0" panose="020b0502040204020203" pitchFamily="34" typeface="Segoe UI Light 8"/>
                <a:cs charset="0" panose="020b0502040204020203" pitchFamily="34" typeface="Segoe UI Light 8"/>
              </a:rPr>
              <a:t>Distribution Chart</a:t>
            </a:r>
          </a:p>
        </p:txBody>
      </p:sp>
      <p:graphicFrame>
        <p:nvGraphicFramePr>
          <p:cNvPr id="25" name="图表 24"/>
          <p:cNvGraphicFramePr/>
          <p:nvPr>
            <p:extLst>
              <p:ext uri="{D42A27DB-BD31-4B8C-83A1-F6EECF244321}">
                <p14:modId val="1864148417"/>
              </p:ext>
            </p:extLst>
          </p:nvPr>
        </p:nvGraphicFramePr>
        <p:xfrm>
          <a:off x="4510790" y="3396345"/>
          <a:ext cx="3239837" cy="2652776"/>
        </p:xfrm>
        <a:graphic>
          <a:graphicData uri="http://schemas.openxmlformats.org/drawingml/2006/chart">
            <c:chart xmlns:c="http://schemas.openxmlformats.org/drawingml/2006/chart" r:id="rId6"/>
          </a:graphicData>
        </a:graphic>
      </p:graphicFrame>
      <p:sp>
        <p:nvSpPr>
          <p:cNvPr id="26" name="矩形 25"/>
          <p:cNvSpPr/>
          <p:nvPr/>
        </p:nvSpPr>
        <p:spPr>
          <a:xfrm>
            <a:off x="4510791" y="2819265"/>
            <a:ext cx="3275244" cy="396240"/>
          </a:xfrm>
          <a:prstGeom prst="rect">
            <a:avLst/>
          </a:prstGeom>
          <a:solidFill>
            <a:schemeClr val="tx1">
              <a:lumMod val="75000"/>
              <a:lumOff val="25000"/>
            </a:schemeClr>
          </a:solidFill>
        </p:spPr>
        <p:txBody>
          <a:bodyPr wrap="square">
            <a:spAutoFit/>
          </a:bodyPr>
          <a:lstStyle/>
          <a:p>
            <a:pPr algn="ctr">
              <a:spcBef>
                <a:spcPts val="600"/>
              </a:spcBef>
            </a:pPr>
            <a:r>
              <a:rPr altLang="zh-CN" lang="en-US" sz="2000">
                <a:solidFill>
                  <a:schemeClr val="bg1"/>
                </a:solidFill>
                <a:latin charset="0" panose="020b0502040204020203" pitchFamily="34" typeface="Segoe UI Light 8"/>
                <a:cs charset="0" panose="020b0502040204020203" pitchFamily="34" typeface="Segoe UI Light 8"/>
              </a:rPr>
              <a:t>Distribution Chart</a:t>
            </a:r>
          </a:p>
        </p:txBody>
      </p:sp>
      <p:sp>
        <p:nvSpPr>
          <p:cNvPr id="12" name="矩形 11"/>
          <p:cNvSpPr/>
          <p:nvPr/>
        </p:nvSpPr>
        <p:spPr>
          <a:xfrm>
            <a:off x="4105816" y="402151"/>
            <a:ext cx="3980367" cy="579120"/>
          </a:xfrm>
          <a:prstGeom prst="rect">
            <a:avLst/>
          </a:prstGeom>
        </p:spPr>
        <p:txBody>
          <a:bodyPr wrap="square">
            <a:spAutoFit/>
          </a:bodyPr>
          <a:lstStyle/>
          <a:p>
            <a:pPr algn="ctr">
              <a:spcBef>
                <a:spcPts val="600"/>
              </a:spcBef>
            </a:pPr>
            <a:r>
              <a:rPr altLang="zh-CN" lang="en-US" sz="3200">
                <a:solidFill>
                  <a:srgbClr val="2E72F1"/>
                </a:solidFill>
                <a:latin charset="0" panose="020b0502040204020203" pitchFamily="34" typeface="Segoe UI Light 8"/>
                <a:cs charset="0" panose="020b0502040204020203" pitchFamily="34" typeface="Segoe UI Light 8"/>
              </a:rPr>
              <a:t>Smile PowerPoint</a:t>
            </a:r>
          </a:p>
        </p:txBody>
      </p:sp>
    </p:spTree>
    <p:extLst>
      <p:ext uri="{BB962C8B-B14F-4D97-AF65-F5344CB8AC3E}">
        <p14:creationId val="805939714"/>
      </p:ext>
    </p:extLst>
  </p:cSld>
  <p:clrMapOvr>
    <a:masterClrMapping/>
  </p:clrMapOvr>
  <p:transition spd="slow">
    <p:push dir="u"/>
  </p:transition>
  <p:timing/>
</p:sld>
</file>

<file path=ppt/slides/slide3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占位符 3"/>
          <p:cNvPicPr>
            <a:picLocks noChangeAspect="1" noGrp="1"/>
          </p:cNvPicPr>
          <p:nvPr>
            <p:ph idx="14" sz="quarter" type="pic"/>
          </p:nvPr>
        </p:nvPicPr>
        <p:blipFill>
          <a:blip r:embed="rId3">
            <a:extLst>
              <a:ext uri="{28A0092B-C50C-407E-A947-70E740481C1C}">
                <a14:useLocalDpi val="0"/>
              </a:ext>
            </a:extLst>
          </a:blip>
          <a:srcRect b="11141" t="11141"/>
          <a:stretch>
            <a:fillRect/>
          </a:stretch>
        </p:blipFill>
        <p:spPr/>
      </p:pic>
      <p:grpSp>
        <p:nvGrpSpPr>
          <p:cNvPr id="11" name="组合 10"/>
          <p:cNvGrpSpPr/>
          <p:nvPr/>
        </p:nvGrpSpPr>
        <p:grpSpPr>
          <a:xfrm>
            <a:off x="0" y="0"/>
            <a:ext cx="12192000" cy="6858000"/>
            <a:chExt cx="12192000" cy="6858000"/>
          </a:xfrm>
        </p:grpSpPr>
        <p:sp>
          <p:nvSpPr>
            <p:cNvPr id="30" name="矩形 29"/>
            <p:cNvSpPr/>
            <p:nvPr/>
          </p:nvSpPr>
          <p:spPr>
            <a:xfrm>
              <a:off x="6096000" y="0"/>
              <a:ext cx="6096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p:cNvSpPr/>
            <p:nvPr/>
          </p:nvSpPr>
          <p:spPr>
            <a:xfrm>
              <a:off x="0" y="0"/>
              <a:ext cx="6096000" cy="6858000"/>
            </a:xfrm>
            <a:prstGeom prst="rect">
              <a:avLst/>
            </a:prstGeom>
            <a:solidFill>
              <a:srgbClr val="2E72F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8" name="椭圆 17"/>
          <p:cNvSpPr/>
          <p:nvPr/>
        </p:nvSpPr>
        <p:spPr>
          <a:xfrm>
            <a:off x="5686425" y="3019425"/>
            <a:ext cx="819150" cy="81915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矩形 19"/>
          <p:cNvSpPr/>
          <p:nvPr/>
        </p:nvSpPr>
        <p:spPr>
          <a:xfrm>
            <a:off x="829696" y="4918911"/>
            <a:ext cx="4194627" cy="963168"/>
          </a:xfrm>
          <a:prstGeom prst="rect">
            <a:avLst/>
          </a:prstGeom>
        </p:spPr>
        <p:txBody>
          <a:bodyPr wrap="square">
            <a:spAutoFit/>
          </a:bodyPr>
          <a:lstStyle/>
          <a:p>
            <a:pPr algn="ctr">
              <a:lnSpc>
                <a:spcPct val="130000"/>
              </a:lnSpc>
              <a:spcBef>
                <a:spcPts val="600"/>
              </a:spcBef>
            </a:pPr>
            <a:r>
              <a:rPr altLang="zh-CN" lang="en-US" sz="1100">
                <a:solidFill>
                  <a:schemeClr val="bg1"/>
                </a:solidFill>
              </a:rPr>
              <a:t>Lorem ipsum dolor sit amet, consectetur adipisicing elit, sed do eiusmod tempor incididunt ut labore et dolore magna aliqua. Ut pariatur. Excepteur sint occaecat cupidatat non proident, sunt in culpa qui officia deserunt mollit anim id est laborum.</a:t>
            </a:r>
          </a:p>
        </p:txBody>
      </p:sp>
      <p:sp>
        <p:nvSpPr>
          <p:cNvPr id="21" name="矩形 20"/>
          <p:cNvSpPr/>
          <p:nvPr/>
        </p:nvSpPr>
        <p:spPr>
          <a:xfrm>
            <a:off x="829696" y="915087"/>
            <a:ext cx="4194627" cy="701040"/>
          </a:xfrm>
          <a:prstGeom prst="rect">
            <a:avLst/>
          </a:prstGeom>
        </p:spPr>
        <p:txBody>
          <a:bodyPr wrap="square">
            <a:spAutoFit/>
          </a:bodyPr>
          <a:lstStyle/>
          <a:p>
            <a:pPr algn="ctr">
              <a:spcBef>
                <a:spcPts val="600"/>
              </a:spcBef>
            </a:pPr>
            <a:r>
              <a:rPr altLang="zh-CN" lang="en-US" sz="4000">
                <a:solidFill>
                  <a:schemeClr val="bg1"/>
                </a:solidFill>
                <a:latin charset="0" panose="020b0502040204020203" pitchFamily="34" typeface="Segoe UI Light 8"/>
                <a:cs charset="0" panose="020b0502040204020203" pitchFamily="34" typeface="Segoe UI Light 8"/>
              </a:rPr>
              <a:t>Distribution Chart</a:t>
            </a:r>
          </a:p>
        </p:txBody>
      </p:sp>
      <p:sp>
        <p:nvSpPr>
          <p:cNvPr id="22" name="矩形 21"/>
          <p:cNvSpPr/>
          <p:nvPr/>
        </p:nvSpPr>
        <p:spPr>
          <a:xfrm>
            <a:off x="2556895" y="1764748"/>
            <a:ext cx="74022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altLang="en-US" lang="zh-CN">
              <a:solidFill>
                <a:schemeClr val="bg1"/>
              </a:solidFill>
            </a:endParaRPr>
          </a:p>
        </p:txBody>
      </p:sp>
      <p:graphicFrame>
        <p:nvGraphicFramePr>
          <p:cNvPr id="25" name="图表 24"/>
          <p:cNvGraphicFramePr/>
          <p:nvPr>
            <p:extLst/>
          </p:nvPr>
        </p:nvGraphicFramePr>
        <p:xfrm>
          <a:off x="812800" y="2082344"/>
          <a:ext cx="4228419" cy="2677781"/>
        </p:xfrm>
        <a:graphic>
          <a:graphicData uri="http://schemas.openxmlformats.org/drawingml/2006/chart">
            <c:chart xmlns:c="http://schemas.openxmlformats.org/drawingml/2006/chart" r:id="rId4"/>
          </a:graphicData>
        </a:graphic>
      </p:graphicFrame>
      <p:sp>
        <p:nvSpPr>
          <p:cNvPr id="26" name="矩形 25"/>
          <p:cNvSpPr/>
          <p:nvPr/>
        </p:nvSpPr>
        <p:spPr>
          <a:xfrm>
            <a:off x="7046686" y="4918911"/>
            <a:ext cx="4194627" cy="963168"/>
          </a:xfrm>
          <a:prstGeom prst="rect">
            <a:avLst/>
          </a:prstGeom>
        </p:spPr>
        <p:txBody>
          <a:bodyPr wrap="square">
            <a:spAutoFit/>
          </a:bodyPr>
          <a:lstStyle/>
          <a:p>
            <a:pPr algn="ctr">
              <a:lnSpc>
                <a:spcPct val="130000"/>
              </a:lnSpc>
              <a:spcBef>
                <a:spcPts val="600"/>
              </a:spcBef>
            </a:pPr>
            <a:r>
              <a:rPr altLang="zh-CN" lang="en-US" sz="1100">
                <a:solidFill>
                  <a:schemeClr val="bg1"/>
                </a:solidFill>
              </a:rPr>
              <a:t>Lorem ipsum dolor sit amet, consectetur adipisicing elit, sed do eiusmod tempor incididunt ut labore et dolore magna aliqua. Ut pariatur. Excepteur sint occaecat cupidatat non proident, sunt in culpa qui officia deserunt mollit anim id est laborum.</a:t>
            </a:r>
          </a:p>
        </p:txBody>
      </p:sp>
      <p:sp>
        <p:nvSpPr>
          <p:cNvPr id="27" name="矩形 26"/>
          <p:cNvSpPr/>
          <p:nvPr/>
        </p:nvSpPr>
        <p:spPr>
          <a:xfrm>
            <a:off x="7046686" y="915087"/>
            <a:ext cx="4194627" cy="701040"/>
          </a:xfrm>
          <a:prstGeom prst="rect">
            <a:avLst/>
          </a:prstGeom>
        </p:spPr>
        <p:txBody>
          <a:bodyPr wrap="square">
            <a:spAutoFit/>
          </a:bodyPr>
          <a:lstStyle/>
          <a:p>
            <a:pPr algn="ctr">
              <a:spcBef>
                <a:spcPts val="600"/>
              </a:spcBef>
            </a:pPr>
            <a:r>
              <a:rPr altLang="zh-CN" lang="en-US" sz="4000">
                <a:solidFill>
                  <a:schemeClr val="bg1"/>
                </a:solidFill>
                <a:latin charset="0" panose="020b0502040204020203" pitchFamily="34" typeface="Segoe UI Light 8"/>
                <a:cs charset="0" panose="020b0502040204020203" pitchFamily="34" typeface="Segoe UI Light 8"/>
              </a:rPr>
              <a:t>Trend Chart</a:t>
            </a:r>
          </a:p>
        </p:txBody>
      </p:sp>
      <p:sp>
        <p:nvSpPr>
          <p:cNvPr id="28" name="矩形 27"/>
          <p:cNvSpPr/>
          <p:nvPr/>
        </p:nvSpPr>
        <p:spPr>
          <a:xfrm>
            <a:off x="8773885" y="1764748"/>
            <a:ext cx="74022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altLang="en-US" lang="zh-CN">
              <a:solidFill>
                <a:schemeClr val="bg1"/>
              </a:solidFill>
            </a:endParaRPr>
          </a:p>
        </p:txBody>
      </p:sp>
      <p:graphicFrame>
        <p:nvGraphicFramePr>
          <p:cNvPr id="29" name="图表 28"/>
          <p:cNvGraphicFramePr/>
          <p:nvPr>
            <p:extLst/>
          </p:nvPr>
        </p:nvGraphicFramePr>
        <p:xfrm>
          <a:off x="7029790" y="2082344"/>
          <a:ext cx="4228419" cy="2677781"/>
        </p:xfrm>
        <a:graphic>
          <a:graphicData uri="http://schemas.openxmlformats.org/drawingml/2006/chart">
            <c:chart xmlns:c="http://schemas.openxmlformats.org/drawingml/2006/chart" r:id="rId5"/>
          </a:graphicData>
        </a:graphic>
      </p:graphicFrame>
    </p:spTree>
    <p:extLst>
      <p:ext uri="{BB962C8B-B14F-4D97-AF65-F5344CB8AC3E}">
        <p14:creationId val="141734385"/>
      </p:ext>
    </p:extLst>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8" name="矩形 37"/>
          <p:cNvSpPr/>
          <p:nvPr/>
        </p:nvSpPr>
        <p:spPr>
          <a:xfrm>
            <a:off x="4105816" y="402151"/>
            <a:ext cx="3980367" cy="579120"/>
          </a:xfrm>
          <a:prstGeom prst="rect">
            <a:avLst/>
          </a:prstGeom>
        </p:spPr>
        <p:txBody>
          <a:bodyPr wrap="square">
            <a:spAutoFit/>
          </a:bodyPr>
          <a:lstStyle/>
          <a:p>
            <a:pPr algn="ctr">
              <a:spcBef>
                <a:spcPts val="600"/>
              </a:spcBef>
            </a:pPr>
            <a:r>
              <a:rPr altLang="zh-CN" lang="en-US" sz="3200">
                <a:solidFill>
                  <a:srgbClr val="2E72F1"/>
                </a:solidFill>
                <a:latin charset="0" panose="020b0502040204020203" pitchFamily="34" typeface="Segoe UI Light 8"/>
                <a:cs charset="0" panose="020b0502040204020203" pitchFamily="34" typeface="Segoe UI Light 8"/>
              </a:rPr>
              <a:t>Graphic Slide</a:t>
            </a:r>
          </a:p>
        </p:txBody>
      </p:sp>
      <p:sp>
        <p:nvSpPr>
          <p:cNvPr id="44" name="文本框 43"/>
          <p:cNvSpPr txBox="1"/>
          <p:nvPr/>
        </p:nvSpPr>
        <p:spPr>
          <a:xfrm>
            <a:off x="1460087" y="1624906"/>
            <a:ext cx="675005" cy="1188720"/>
          </a:xfrm>
          <a:prstGeom prst="rect">
            <a:avLst/>
          </a:prstGeom>
          <a:noFill/>
        </p:spPr>
        <p:txBody>
          <a:bodyPr rtlCol="0" wrap="none">
            <a:spAutoFit/>
          </a:bodyPr>
          <a:lstStyle/>
          <a:p>
            <a:r>
              <a:rPr altLang="zh-CN" lang="en-US" sz="7200">
                <a:solidFill>
                  <a:srgbClr val="2E72F1"/>
                </a:solidFill>
              </a:rPr>
              <a:t>1</a:t>
            </a:r>
          </a:p>
        </p:txBody>
      </p:sp>
      <p:sp>
        <p:nvSpPr>
          <p:cNvPr id="45" name="矩形 44"/>
          <p:cNvSpPr/>
          <p:nvPr/>
        </p:nvSpPr>
        <p:spPr>
          <a:xfrm>
            <a:off x="2211837" y="2183274"/>
            <a:ext cx="2048571" cy="527304"/>
          </a:xfrm>
          <a:prstGeom prst="rect">
            <a:avLst/>
          </a:prstGeom>
        </p:spPr>
        <p:txBody>
          <a:bodyPr wrap="square">
            <a:spAutoFit/>
          </a:bodyPr>
          <a:lstStyle/>
          <a:p>
            <a:pPr>
              <a:lnSpc>
                <a:spcPct val="130000"/>
              </a:lnSpc>
              <a:spcBef>
                <a:spcPts val="600"/>
              </a:spcBef>
            </a:pPr>
            <a:r>
              <a:rPr altLang="zh-CN" lang="en-US" sz="1100">
                <a:solidFill>
                  <a:schemeClr val="tx1">
                    <a:lumMod val="85000"/>
                    <a:lumOff val="15000"/>
                  </a:schemeClr>
                </a:solidFill>
              </a:rPr>
              <a:t>consectetur adipisicing elit, sed eiusmod tempor ut lbo.</a:t>
            </a:r>
          </a:p>
        </p:txBody>
      </p:sp>
      <p:sp>
        <p:nvSpPr>
          <p:cNvPr id="46" name="矩形 45"/>
          <p:cNvSpPr/>
          <p:nvPr/>
        </p:nvSpPr>
        <p:spPr>
          <a:xfrm>
            <a:off x="2211837" y="1801838"/>
            <a:ext cx="2048571" cy="365760"/>
          </a:xfrm>
          <a:prstGeom prst="rect">
            <a:avLst/>
          </a:prstGeom>
        </p:spPr>
        <p:txBody>
          <a:bodyPr wrap="square">
            <a:spAutoFit/>
          </a:bodyPr>
          <a:lstStyle/>
          <a:p>
            <a:pPr>
              <a:spcBef>
                <a:spcPts val="600"/>
              </a:spcBef>
            </a:pPr>
            <a:r>
              <a:rPr altLang="zh-CN" b="1" lang="en-US">
                <a:solidFill>
                  <a:schemeClr val="tx1">
                    <a:lumMod val="85000"/>
                    <a:lumOff val="15000"/>
                  </a:schemeClr>
                </a:solidFill>
              </a:rPr>
              <a:t>KEY WORD</a:t>
            </a:r>
          </a:p>
        </p:txBody>
      </p:sp>
      <p:cxnSp>
        <p:nvCxnSpPr>
          <p:cNvPr id="78" name="直接连接符 77"/>
          <p:cNvCxnSpPr/>
          <p:nvPr/>
        </p:nvCxnSpPr>
        <p:spPr>
          <a:xfrm>
            <a:off x="1662354" y="2825235"/>
            <a:ext cx="259805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6" name="文本框 95"/>
          <p:cNvSpPr txBox="1"/>
          <p:nvPr/>
        </p:nvSpPr>
        <p:spPr>
          <a:xfrm>
            <a:off x="1460087" y="3063888"/>
            <a:ext cx="675005" cy="1188720"/>
          </a:xfrm>
          <a:prstGeom prst="rect">
            <a:avLst/>
          </a:prstGeom>
          <a:noFill/>
        </p:spPr>
        <p:txBody>
          <a:bodyPr rtlCol="0" wrap="none">
            <a:spAutoFit/>
          </a:bodyPr>
          <a:lstStyle/>
          <a:p>
            <a:r>
              <a:rPr altLang="zh-CN" lang="en-US" sz="7200">
                <a:solidFill>
                  <a:srgbClr val="2E72F1"/>
                </a:solidFill>
              </a:rPr>
              <a:t>2</a:t>
            </a:r>
          </a:p>
        </p:txBody>
      </p:sp>
      <p:sp>
        <p:nvSpPr>
          <p:cNvPr id="97" name="矩形 96"/>
          <p:cNvSpPr/>
          <p:nvPr/>
        </p:nvSpPr>
        <p:spPr>
          <a:xfrm>
            <a:off x="2211837" y="3622257"/>
            <a:ext cx="2048571" cy="527304"/>
          </a:xfrm>
          <a:prstGeom prst="rect">
            <a:avLst/>
          </a:prstGeom>
        </p:spPr>
        <p:txBody>
          <a:bodyPr wrap="square">
            <a:spAutoFit/>
          </a:bodyPr>
          <a:lstStyle/>
          <a:p>
            <a:pPr>
              <a:lnSpc>
                <a:spcPct val="130000"/>
              </a:lnSpc>
              <a:spcBef>
                <a:spcPts val="600"/>
              </a:spcBef>
            </a:pPr>
            <a:r>
              <a:rPr altLang="zh-CN" lang="en-US" sz="1100">
                <a:solidFill>
                  <a:schemeClr val="tx1">
                    <a:lumMod val="85000"/>
                    <a:lumOff val="15000"/>
                  </a:schemeClr>
                </a:solidFill>
              </a:rPr>
              <a:t>consectetur adipisicing elit, sed eiusmod tempor ut lbo.</a:t>
            </a:r>
          </a:p>
        </p:txBody>
      </p:sp>
      <p:sp>
        <p:nvSpPr>
          <p:cNvPr id="98" name="矩形 97"/>
          <p:cNvSpPr/>
          <p:nvPr/>
        </p:nvSpPr>
        <p:spPr>
          <a:xfrm>
            <a:off x="2211837" y="3240821"/>
            <a:ext cx="2048571" cy="365760"/>
          </a:xfrm>
          <a:prstGeom prst="rect">
            <a:avLst/>
          </a:prstGeom>
        </p:spPr>
        <p:txBody>
          <a:bodyPr wrap="square">
            <a:spAutoFit/>
          </a:bodyPr>
          <a:lstStyle/>
          <a:p>
            <a:pPr>
              <a:spcBef>
                <a:spcPts val="600"/>
              </a:spcBef>
            </a:pPr>
            <a:r>
              <a:rPr altLang="zh-CN" b="1" lang="en-US">
                <a:solidFill>
                  <a:schemeClr val="tx1">
                    <a:lumMod val="85000"/>
                    <a:lumOff val="15000"/>
                  </a:schemeClr>
                </a:solidFill>
              </a:rPr>
              <a:t>KEY WORD</a:t>
            </a:r>
          </a:p>
        </p:txBody>
      </p:sp>
      <p:cxnSp>
        <p:nvCxnSpPr>
          <p:cNvPr id="99" name="直接连接符 98"/>
          <p:cNvCxnSpPr/>
          <p:nvPr/>
        </p:nvCxnSpPr>
        <p:spPr>
          <a:xfrm>
            <a:off x="1662354" y="4264218"/>
            <a:ext cx="259805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1" name="文本框 100"/>
          <p:cNvSpPr txBox="1"/>
          <p:nvPr/>
        </p:nvSpPr>
        <p:spPr>
          <a:xfrm>
            <a:off x="1460087" y="4502872"/>
            <a:ext cx="675005" cy="1188720"/>
          </a:xfrm>
          <a:prstGeom prst="rect">
            <a:avLst/>
          </a:prstGeom>
          <a:noFill/>
        </p:spPr>
        <p:txBody>
          <a:bodyPr rtlCol="0" wrap="none">
            <a:spAutoFit/>
          </a:bodyPr>
          <a:lstStyle/>
          <a:p>
            <a:r>
              <a:rPr altLang="zh-CN" lang="en-US" sz="7200">
                <a:solidFill>
                  <a:srgbClr val="2E72F1"/>
                </a:solidFill>
              </a:rPr>
              <a:t>3</a:t>
            </a:r>
          </a:p>
        </p:txBody>
      </p:sp>
      <p:sp>
        <p:nvSpPr>
          <p:cNvPr id="102" name="矩形 101"/>
          <p:cNvSpPr/>
          <p:nvPr/>
        </p:nvSpPr>
        <p:spPr>
          <a:xfrm>
            <a:off x="2211837" y="5061240"/>
            <a:ext cx="2048571" cy="527304"/>
          </a:xfrm>
          <a:prstGeom prst="rect">
            <a:avLst/>
          </a:prstGeom>
        </p:spPr>
        <p:txBody>
          <a:bodyPr wrap="square">
            <a:spAutoFit/>
          </a:bodyPr>
          <a:lstStyle/>
          <a:p>
            <a:pPr>
              <a:lnSpc>
                <a:spcPct val="130000"/>
              </a:lnSpc>
              <a:spcBef>
                <a:spcPts val="600"/>
              </a:spcBef>
            </a:pPr>
            <a:r>
              <a:rPr altLang="zh-CN" lang="en-US" sz="1100">
                <a:solidFill>
                  <a:schemeClr val="tx1">
                    <a:lumMod val="85000"/>
                    <a:lumOff val="15000"/>
                  </a:schemeClr>
                </a:solidFill>
              </a:rPr>
              <a:t>consectetur adipisicing elit, sed eiusmod tempor ut lbo.</a:t>
            </a:r>
          </a:p>
        </p:txBody>
      </p:sp>
      <p:sp>
        <p:nvSpPr>
          <p:cNvPr id="103" name="矩形 102"/>
          <p:cNvSpPr/>
          <p:nvPr/>
        </p:nvSpPr>
        <p:spPr>
          <a:xfrm>
            <a:off x="2211837" y="4679804"/>
            <a:ext cx="2048571" cy="365760"/>
          </a:xfrm>
          <a:prstGeom prst="rect">
            <a:avLst/>
          </a:prstGeom>
        </p:spPr>
        <p:txBody>
          <a:bodyPr wrap="square">
            <a:spAutoFit/>
          </a:bodyPr>
          <a:lstStyle/>
          <a:p>
            <a:pPr>
              <a:spcBef>
                <a:spcPts val="600"/>
              </a:spcBef>
            </a:pPr>
            <a:r>
              <a:rPr altLang="zh-CN" b="1" lang="en-US">
                <a:solidFill>
                  <a:schemeClr val="tx1">
                    <a:lumMod val="85000"/>
                    <a:lumOff val="15000"/>
                  </a:schemeClr>
                </a:solidFill>
              </a:rPr>
              <a:t>KEY WORD</a:t>
            </a:r>
          </a:p>
        </p:txBody>
      </p:sp>
      <p:cxnSp>
        <p:nvCxnSpPr>
          <p:cNvPr id="104" name="直接连接符 103"/>
          <p:cNvCxnSpPr/>
          <p:nvPr/>
        </p:nvCxnSpPr>
        <p:spPr>
          <a:xfrm>
            <a:off x="1662354" y="5703201"/>
            <a:ext cx="259805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6" name="文本框 105"/>
          <p:cNvSpPr txBox="1"/>
          <p:nvPr/>
        </p:nvSpPr>
        <p:spPr>
          <a:xfrm>
            <a:off x="4695840" y="1624906"/>
            <a:ext cx="675005" cy="1188720"/>
          </a:xfrm>
          <a:prstGeom prst="rect">
            <a:avLst/>
          </a:prstGeom>
          <a:noFill/>
        </p:spPr>
        <p:txBody>
          <a:bodyPr rtlCol="0" wrap="none">
            <a:spAutoFit/>
          </a:bodyPr>
          <a:lstStyle/>
          <a:p>
            <a:r>
              <a:rPr altLang="zh-CN" lang="en-US" sz="7200">
                <a:solidFill>
                  <a:srgbClr val="009BD2"/>
                </a:solidFill>
              </a:rPr>
              <a:t>4</a:t>
            </a:r>
          </a:p>
        </p:txBody>
      </p:sp>
      <p:sp>
        <p:nvSpPr>
          <p:cNvPr id="107" name="矩形 106"/>
          <p:cNvSpPr/>
          <p:nvPr/>
        </p:nvSpPr>
        <p:spPr>
          <a:xfrm>
            <a:off x="5447590" y="2183274"/>
            <a:ext cx="2048571" cy="527304"/>
          </a:xfrm>
          <a:prstGeom prst="rect">
            <a:avLst/>
          </a:prstGeom>
        </p:spPr>
        <p:txBody>
          <a:bodyPr wrap="square">
            <a:spAutoFit/>
          </a:bodyPr>
          <a:lstStyle/>
          <a:p>
            <a:pPr>
              <a:lnSpc>
                <a:spcPct val="130000"/>
              </a:lnSpc>
              <a:spcBef>
                <a:spcPts val="600"/>
              </a:spcBef>
            </a:pPr>
            <a:r>
              <a:rPr altLang="zh-CN" lang="en-US" sz="1100">
                <a:solidFill>
                  <a:schemeClr val="tx1">
                    <a:lumMod val="85000"/>
                    <a:lumOff val="15000"/>
                  </a:schemeClr>
                </a:solidFill>
              </a:rPr>
              <a:t>consectetur adipisicing elit, sed eiusmod tempor ut lbo.</a:t>
            </a:r>
          </a:p>
        </p:txBody>
      </p:sp>
      <p:sp>
        <p:nvSpPr>
          <p:cNvPr id="108" name="矩形 107"/>
          <p:cNvSpPr/>
          <p:nvPr/>
        </p:nvSpPr>
        <p:spPr>
          <a:xfrm>
            <a:off x="5447590" y="1801838"/>
            <a:ext cx="2048571" cy="365760"/>
          </a:xfrm>
          <a:prstGeom prst="rect">
            <a:avLst/>
          </a:prstGeom>
        </p:spPr>
        <p:txBody>
          <a:bodyPr wrap="square">
            <a:spAutoFit/>
          </a:bodyPr>
          <a:lstStyle/>
          <a:p>
            <a:pPr>
              <a:spcBef>
                <a:spcPts val="600"/>
              </a:spcBef>
            </a:pPr>
            <a:r>
              <a:rPr altLang="zh-CN" b="1" lang="en-US">
                <a:solidFill>
                  <a:schemeClr val="tx1">
                    <a:lumMod val="85000"/>
                    <a:lumOff val="15000"/>
                  </a:schemeClr>
                </a:solidFill>
              </a:rPr>
              <a:t>KEY WORD</a:t>
            </a:r>
          </a:p>
        </p:txBody>
      </p:sp>
      <p:cxnSp>
        <p:nvCxnSpPr>
          <p:cNvPr id="109" name="直接连接符 108"/>
          <p:cNvCxnSpPr/>
          <p:nvPr/>
        </p:nvCxnSpPr>
        <p:spPr>
          <a:xfrm>
            <a:off x="4898107" y="2825235"/>
            <a:ext cx="259805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1" name="文本框 110"/>
          <p:cNvSpPr txBox="1"/>
          <p:nvPr/>
        </p:nvSpPr>
        <p:spPr>
          <a:xfrm>
            <a:off x="4695840" y="3063888"/>
            <a:ext cx="675005" cy="1188720"/>
          </a:xfrm>
          <a:prstGeom prst="rect">
            <a:avLst/>
          </a:prstGeom>
          <a:noFill/>
        </p:spPr>
        <p:txBody>
          <a:bodyPr rtlCol="0" wrap="none">
            <a:spAutoFit/>
          </a:bodyPr>
          <a:lstStyle/>
          <a:p>
            <a:r>
              <a:rPr altLang="zh-CN" lang="en-US" sz="7200">
                <a:solidFill>
                  <a:srgbClr val="009BD2"/>
                </a:solidFill>
              </a:rPr>
              <a:t>5</a:t>
            </a:r>
          </a:p>
        </p:txBody>
      </p:sp>
      <p:sp>
        <p:nvSpPr>
          <p:cNvPr id="112" name="矩形 111"/>
          <p:cNvSpPr/>
          <p:nvPr/>
        </p:nvSpPr>
        <p:spPr>
          <a:xfrm>
            <a:off x="5447590" y="3622257"/>
            <a:ext cx="2048571" cy="527304"/>
          </a:xfrm>
          <a:prstGeom prst="rect">
            <a:avLst/>
          </a:prstGeom>
        </p:spPr>
        <p:txBody>
          <a:bodyPr wrap="square">
            <a:spAutoFit/>
          </a:bodyPr>
          <a:lstStyle/>
          <a:p>
            <a:pPr>
              <a:lnSpc>
                <a:spcPct val="130000"/>
              </a:lnSpc>
              <a:spcBef>
                <a:spcPts val="600"/>
              </a:spcBef>
            </a:pPr>
            <a:r>
              <a:rPr altLang="zh-CN" lang="en-US" sz="1100">
                <a:solidFill>
                  <a:schemeClr val="tx1">
                    <a:lumMod val="85000"/>
                    <a:lumOff val="15000"/>
                  </a:schemeClr>
                </a:solidFill>
              </a:rPr>
              <a:t>consectetur adipisicing elit, sed eiusmod tempor ut lbo.</a:t>
            </a:r>
          </a:p>
        </p:txBody>
      </p:sp>
      <p:sp>
        <p:nvSpPr>
          <p:cNvPr id="113" name="矩形 112"/>
          <p:cNvSpPr/>
          <p:nvPr/>
        </p:nvSpPr>
        <p:spPr>
          <a:xfrm>
            <a:off x="5447590" y="3240821"/>
            <a:ext cx="2048571" cy="365760"/>
          </a:xfrm>
          <a:prstGeom prst="rect">
            <a:avLst/>
          </a:prstGeom>
        </p:spPr>
        <p:txBody>
          <a:bodyPr wrap="square">
            <a:spAutoFit/>
          </a:bodyPr>
          <a:lstStyle/>
          <a:p>
            <a:pPr>
              <a:spcBef>
                <a:spcPts val="600"/>
              </a:spcBef>
            </a:pPr>
            <a:r>
              <a:rPr altLang="zh-CN" b="1" lang="en-US">
                <a:solidFill>
                  <a:schemeClr val="tx1">
                    <a:lumMod val="85000"/>
                    <a:lumOff val="15000"/>
                  </a:schemeClr>
                </a:solidFill>
              </a:rPr>
              <a:t>KEY WORD</a:t>
            </a:r>
          </a:p>
        </p:txBody>
      </p:sp>
      <p:cxnSp>
        <p:nvCxnSpPr>
          <p:cNvPr id="114" name="直接连接符 113"/>
          <p:cNvCxnSpPr/>
          <p:nvPr/>
        </p:nvCxnSpPr>
        <p:spPr>
          <a:xfrm>
            <a:off x="4898107" y="4264218"/>
            <a:ext cx="259805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6" name="文本框 115"/>
          <p:cNvSpPr txBox="1"/>
          <p:nvPr/>
        </p:nvSpPr>
        <p:spPr>
          <a:xfrm>
            <a:off x="4695840" y="4502872"/>
            <a:ext cx="675005" cy="1188720"/>
          </a:xfrm>
          <a:prstGeom prst="rect">
            <a:avLst/>
          </a:prstGeom>
          <a:noFill/>
        </p:spPr>
        <p:txBody>
          <a:bodyPr rtlCol="0" wrap="none">
            <a:spAutoFit/>
          </a:bodyPr>
          <a:lstStyle/>
          <a:p>
            <a:r>
              <a:rPr altLang="zh-CN" lang="en-US" sz="7200">
                <a:solidFill>
                  <a:srgbClr val="009BD2"/>
                </a:solidFill>
              </a:rPr>
              <a:t>6</a:t>
            </a:r>
          </a:p>
        </p:txBody>
      </p:sp>
      <p:sp>
        <p:nvSpPr>
          <p:cNvPr id="117" name="矩形 116"/>
          <p:cNvSpPr/>
          <p:nvPr/>
        </p:nvSpPr>
        <p:spPr>
          <a:xfrm>
            <a:off x="5447590" y="5061240"/>
            <a:ext cx="2048571" cy="527304"/>
          </a:xfrm>
          <a:prstGeom prst="rect">
            <a:avLst/>
          </a:prstGeom>
        </p:spPr>
        <p:txBody>
          <a:bodyPr wrap="square">
            <a:spAutoFit/>
          </a:bodyPr>
          <a:lstStyle/>
          <a:p>
            <a:pPr>
              <a:lnSpc>
                <a:spcPct val="130000"/>
              </a:lnSpc>
              <a:spcBef>
                <a:spcPts val="600"/>
              </a:spcBef>
            </a:pPr>
            <a:r>
              <a:rPr altLang="zh-CN" lang="en-US" sz="1100">
                <a:solidFill>
                  <a:schemeClr val="tx1">
                    <a:lumMod val="85000"/>
                    <a:lumOff val="15000"/>
                  </a:schemeClr>
                </a:solidFill>
              </a:rPr>
              <a:t>consectetur adipisicing elit, sed eiusmod tempor ut lbo.</a:t>
            </a:r>
          </a:p>
        </p:txBody>
      </p:sp>
      <p:sp>
        <p:nvSpPr>
          <p:cNvPr id="118" name="矩形 117"/>
          <p:cNvSpPr/>
          <p:nvPr/>
        </p:nvSpPr>
        <p:spPr>
          <a:xfrm>
            <a:off x="5447590" y="4679804"/>
            <a:ext cx="2048571" cy="365760"/>
          </a:xfrm>
          <a:prstGeom prst="rect">
            <a:avLst/>
          </a:prstGeom>
        </p:spPr>
        <p:txBody>
          <a:bodyPr wrap="square">
            <a:spAutoFit/>
          </a:bodyPr>
          <a:lstStyle/>
          <a:p>
            <a:pPr>
              <a:spcBef>
                <a:spcPts val="600"/>
              </a:spcBef>
            </a:pPr>
            <a:r>
              <a:rPr altLang="zh-CN" b="1" lang="en-US">
                <a:solidFill>
                  <a:schemeClr val="tx1">
                    <a:lumMod val="85000"/>
                    <a:lumOff val="15000"/>
                  </a:schemeClr>
                </a:solidFill>
              </a:rPr>
              <a:t>KEY WORD</a:t>
            </a:r>
          </a:p>
        </p:txBody>
      </p:sp>
      <p:cxnSp>
        <p:nvCxnSpPr>
          <p:cNvPr id="119" name="直接连接符 118"/>
          <p:cNvCxnSpPr/>
          <p:nvPr/>
        </p:nvCxnSpPr>
        <p:spPr>
          <a:xfrm>
            <a:off x="4898107" y="5703201"/>
            <a:ext cx="259805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1" name="文本框 120"/>
          <p:cNvSpPr txBox="1"/>
          <p:nvPr/>
        </p:nvSpPr>
        <p:spPr>
          <a:xfrm>
            <a:off x="7931593" y="1624906"/>
            <a:ext cx="675005" cy="1188720"/>
          </a:xfrm>
          <a:prstGeom prst="rect">
            <a:avLst/>
          </a:prstGeom>
          <a:noFill/>
        </p:spPr>
        <p:txBody>
          <a:bodyPr rtlCol="0" wrap="none">
            <a:spAutoFit/>
          </a:bodyPr>
          <a:lstStyle/>
          <a:p>
            <a:r>
              <a:rPr altLang="zh-CN" lang="en-US" sz="7200">
                <a:solidFill>
                  <a:srgbClr val="8BD4F7"/>
                </a:solidFill>
              </a:rPr>
              <a:t>7</a:t>
            </a:r>
          </a:p>
        </p:txBody>
      </p:sp>
      <p:sp>
        <p:nvSpPr>
          <p:cNvPr id="122" name="矩形 121"/>
          <p:cNvSpPr/>
          <p:nvPr/>
        </p:nvSpPr>
        <p:spPr>
          <a:xfrm>
            <a:off x="8683342" y="2183274"/>
            <a:ext cx="2048571" cy="527304"/>
          </a:xfrm>
          <a:prstGeom prst="rect">
            <a:avLst/>
          </a:prstGeom>
        </p:spPr>
        <p:txBody>
          <a:bodyPr wrap="square">
            <a:spAutoFit/>
          </a:bodyPr>
          <a:lstStyle/>
          <a:p>
            <a:pPr>
              <a:lnSpc>
                <a:spcPct val="130000"/>
              </a:lnSpc>
              <a:spcBef>
                <a:spcPts val="600"/>
              </a:spcBef>
            </a:pPr>
            <a:r>
              <a:rPr altLang="zh-CN" lang="en-US" sz="1100">
                <a:solidFill>
                  <a:schemeClr val="tx1">
                    <a:lumMod val="85000"/>
                    <a:lumOff val="15000"/>
                  </a:schemeClr>
                </a:solidFill>
              </a:rPr>
              <a:t>consectetur adipisicing elit, sed eiusmod tempor ut lbo.</a:t>
            </a:r>
          </a:p>
        </p:txBody>
      </p:sp>
      <p:sp>
        <p:nvSpPr>
          <p:cNvPr id="123" name="矩形 122"/>
          <p:cNvSpPr/>
          <p:nvPr/>
        </p:nvSpPr>
        <p:spPr>
          <a:xfrm>
            <a:off x="8683342" y="1801838"/>
            <a:ext cx="2048571" cy="365760"/>
          </a:xfrm>
          <a:prstGeom prst="rect">
            <a:avLst/>
          </a:prstGeom>
        </p:spPr>
        <p:txBody>
          <a:bodyPr wrap="square">
            <a:spAutoFit/>
          </a:bodyPr>
          <a:lstStyle/>
          <a:p>
            <a:pPr>
              <a:spcBef>
                <a:spcPts val="600"/>
              </a:spcBef>
            </a:pPr>
            <a:r>
              <a:rPr altLang="zh-CN" b="1" lang="en-US">
                <a:solidFill>
                  <a:schemeClr val="tx1">
                    <a:lumMod val="85000"/>
                    <a:lumOff val="15000"/>
                  </a:schemeClr>
                </a:solidFill>
              </a:rPr>
              <a:t>KEY WORD</a:t>
            </a:r>
          </a:p>
        </p:txBody>
      </p:sp>
      <p:cxnSp>
        <p:nvCxnSpPr>
          <p:cNvPr id="124" name="直接连接符 123"/>
          <p:cNvCxnSpPr/>
          <p:nvPr/>
        </p:nvCxnSpPr>
        <p:spPr>
          <a:xfrm>
            <a:off x="8133860" y="2825235"/>
            <a:ext cx="259805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6" name="文本框 125"/>
          <p:cNvSpPr txBox="1"/>
          <p:nvPr/>
        </p:nvSpPr>
        <p:spPr>
          <a:xfrm>
            <a:off x="7931593" y="3063888"/>
            <a:ext cx="675005" cy="1188720"/>
          </a:xfrm>
          <a:prstGeom prst="rect">
            <a:avLst/>
          </a:prstGeom>
          <a:noFill/>
        </p:spPr>
        <p:txBody>
          <a:bodyPr rtlCol="0" wrap="none">
            <a:spAutoFit/>
          </a:bodyPr>
          <a:lstStyle/>
          <a:p>
            <a:r>
              <a:rPr altLang="zh-CN" lang="en-US" sz="7200">
                <a:solidFill>
                  <a:srgbClr val="8BD4F7"/>
                </a:solidFill>
              </a:rPr>
              <a:t>8</a:t>
            </a:r>
          </a:p>
        </p:txBody>
      </p:sp>
      <p:sp>
        <p:nvSpPr>
          <p:cNvPr id="127" name="矩形 126"/>
          <p:cNvSpPr/>
          <p:nvPr/>
        </p:nvSpPr>
        <p:spPr>
          <a:xfrm>
            <a:off x="8683342" y="3622257"/>
            <a:ext cx="2048571" cy="527304"/>
          </a:xfrm>
          <a:prstGeom prst="rect">
            <a:avLst/>
          </a:prstGeom>
        </p:spPr>
        <p:txBody>
          <a:bodyPr wrap="square">
            <a:spAutoFit/>
          </a:bodyPr>
          <a:lstStyle/>
          <a:p>
            <a:pPr>
              <a:lnSpc>
                <a:spcPct val="130000"/>
              </a:lnSpc>
              <a:spcBef>
                <a:spcPts val="600"/>
              </a:spcBef>
            </a:pPr>
            <a:r>
              <a:rPr altLang="zh-CN" lang="en-US" sz="1100">
                <a:solidFill>
                  <a:schemeClr val="tx1">
                    <a:lumMod val="85000"/>
                    <a:lumOff val="15000"/>
                  </a:schemeClr>
                </a:solidFill>
              </a:rPr>
              <a:t>consectetur adipisicing elit, sed eiusmod tempor ut lbo.</a:t>
            </a:r>
          </a:p>
        </p:txBody>
      </p:sp>
      <p:sp>
        <p:nvSpPr>
          <p:cNvPr id="128" name="矩形 127"/>
          <p:cNvSpPr/>
          <p:nvPr/>
        </p:nvSpPr>
        <p:spPr>
          <a:xfrm>
            <a:off x="8683342" y="3240821"/>
            <a:ext cx="2048571" cy="365760"/>
          </a:xfrm>
          <a:prstGeom prst="rect">
            <a:avLst/>
          </a:prstGeom>
        </p:spPr>
        <p:txBody>
          <a:bodyPr wrap="square">
            <a:spAutoFit/>
          </a:bodyPr>
          <a:lstStyle/>
          <a:p>
            <a:pPr>
              <a:spcBef>
                <a:spcPts val="600"/>
              </a:spcBef>
            </a:pPr>
            <a:r>
              <a:rPr altLang="zh-CN" b="1" lang="en-US">
                <a:solidFill>
                  <a:schemeClr val="tx1">
                    <a:lumMod val="85000"/>
                    <a:lumOff val="15000"/>
                  </a:schemeClr>
                </a:solidFill>
              </a:rPr>
              <a:t>KEY WORD</a:t>
            </a:r>
          </a:p>
        </p:txBody>
      </p:sp>
      <p:cxnSp>
        <p:nvCxnSpPr>
          <p:cNvPr id="129" name="直接连接符 128"/>
          <p:cNvCxnSpPr/>
          <p:nvPr/>
        </p:nvCxnSpPr>
        <p:spPr>
          <a:xfrm>
            <a:off x="8133860" y="4264218"/>
            <a:ext cx="259805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1" name="文本框 130"/>
          <p:cNvSpPr txBox="1"/>
          <p:nvPr/>
        </p:nvSpPr>
        <p:spPr>
          <a:xfrm>
            <a:off x="7931593" y="4502872"/>
            <a:ext cx="675005" cy="1188720"/>
          </a:xfrm>
          <a:prstGeom prst="rect">
            <a:avLst/>
          </a:prstGeom>
          <a:noFill/>
        </p:spPr>
        <p:txBody>
          <a:bodyPr rtlCol="0" wrap="none">
            <a:spAutoFit/>
          </a:bodyPr>
          <a:lstStyle/>
          <a:p>
            <a:r>
              <a:rPr altLang="zh-CN" lang="en-US" sz="7200">
                <a:solidFill>
                  <a:srgbClr val="8BD4F7"/>
                </a:solidFill>
              </a:rPr>
              <a:t>9</a:t>
            </a:r>
          </a:p>
        </p:txBody>
      </p:sp>
      <p:sp>
        <p:nvSpPr>
          <p:cNvPr id="132" name="矩形 131"/>
          <p:cNvSpPr/>
          <p:nvPr/>
        </p:nvSpPr>
        <p:spPr>
          <a:xfrm>
            <a:off x="8683342" y="5061240"/>
            <a:ext cx="2048571" cy="527304"/>
          </a:xfrm>
          <a:prstGeom prst="rect">
            <a:avLst/>
          </a:prstGeom>
        </p:spPr>
        <p:txBody>
          <a:bodyPr wrap="square">
            <a:spAutoFit/>
          </a:bodyPr>
          <a:lstStyle/>
          <a:p>
            <a:pPr>
              <a:lnSpc>
                <a:spcPct val="130000"/>
              </a:lnSpc>
              <a:spcBef>
                <a:spcPts val="600"/>
              </a:spcBef>
            </a:pPr>
            <a:r>
              <a:rPr altLang="zh-CN" lang="en-US" sz="1100">
                <a:solidFill>
                  <a:schemeClr val="tx1">
                    <a:lumMod val="85000"/>
                    <a:lumOff val="15000"/>
                  </a:schemeClr>
                </a:solidFill>
              </a:rPr>
              <a:t>consectetur adipisicing elit, sed eiusmod tempor ut lbo.</a:t>
            </a:r>
          </a:p>
        </p:txBody>
      </p:sp>
      <p:sp>
        <p:nvSpPr>
          <p:cNvPr id="133" name="矩形 132"/>
          <p:cNvSpPr/>
          <p:nvPr/>
        </p:nvSpPr>
        <p:spPr>
          <a:xfrm>
            <a:off x="8683342" y="4679804"/>
            <a:ext cx="2048571" cy="365760"/>
          </a:xfrm>
          <a:prstGeom prst="rect">
            <a:avLst/>
          </a:prstGeom>
        </p:spPr>
        <p:txBody>
          <a:bodyPr wrap="square">
            <a:spAutoFit/>
          </a:bodyPr>
          <a:lstStyle/>
          <a:p>
            <a:pPr>
              <a:spcBef>
                <a:spcPts val="600"/>
              </a:spcBef>
            </a:pPr>
            <a:r>
              <a:rPr altLang="zh-CN" b="1" lang="en-US">
                <a:solidFill>
                  <a:schemeClr val="tx1">
                    <a:lumMod val="85000"/>
                    <a:lumOff val="15000"/>
                  </a:schemeClr>
                </a:solidFill>
              </a:rPr>
              <a:t>KEY WORD</a:t>
            </a:r>
          </a:p>
        </p:txBody>
      </p:sp>
      <p:cxnSp>
        <p:nvCxnSpPr>
          <p:cNvPr id="134" name="直接连接符 133"/>
          <p:cNvCxnSpPr/>
          <p:nvPr/>
        </p:nvCxnSpPr>
        <p:spPr>
          <a:xfrm>
            <a:off x="8133860" y="5703201"/>
            <a:ext cx="259805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905601909"/>
      </p:ext>
    </p:extLst>
  </p:cSld>
  <p:clrMapOvr>
    <a:masterClrMapping/>
  </p:clrMapOvr>
  <p:transition spd="slow">
    <p:push dir="u"/>
  </p:transition>
  <p:timing/>
</p:sld>
</file>

<file path=ppt/slides/slide4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33" name="图表 32"/>
          <p:cNvGraphicFramePr/>
          <p:nvPr>
            <p:extLst>
              <p:ext uri="{D42A27DB-BD31-4B8C-83A1-F6EECF244321}">
                <p14:modId val="1429151622"/>
              </p:ext>
            </p:extLst>
          </p:nvPr>
        </p:nvGraphicFramePr>
        <p:xfrm>
          <a:off x="765629" y="1422400"/>
          <a:ext cx="10660743" cy="3773713"/>
        </p:xfrm>
        <a:graphic>
          <a:graphicData uri="http://schemas.openxmlformats.org/drawingml/2006/chart">
            <c:chart xmlns:c="http://schemas.openxmlformats.org/drawingml/2006/chart" r:id="rId3"/>
          </a:graphicData>
        </a:graphic>
      </p:graphicFrame>
      <p:sp>
        <p:nvSpPr>
          <p:cNvPr id="35" name="矩形 34"/>
          <p:cNvSpPr/>
          <p:nvPr/>
        </p:nvSpPr>
        <p:spPr>
          <a:xfrm>
            <a:off x="1209880" y="5335670"/>
            <a:ext cx="9772240" cy="745236"/>
          </a:xfrm>
          <a:prstGeom prst="rect">
            <a:avLst/>
          </a:prstGeom>
        </p:spPr>
        <p:txBody>
          <a:bodyPr wrap="square">
            <a:spAutoFit/>
          </a:bodyPr>
          <a:lstStyle/>
          <a:p>
            <a:pPr algn="ctr">
              <a:lnSpc>
                <a:spcPct val="130000"/>
              </a:lnSpc>
              <a:spcBef>
                <a:spcPts val="600"/>
              </a:spcBef>
            </a:pPr>
            <a:r>
              <a:rPr altLang="zh-CN" lang="en-US" sz="1100">
                <a:solidFill>
                  <a:schemeClr val="tx1">
                    <a:lumMod val="85000"/>
                    <a:lumOff val="15000"/>
                  </a:schemeClr>
                </a:solidFill>
              </a:rPr>
              <a:t>Lorem ipsum dolor sit amet, consectetur adipisicing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5" name="矩形 4"/>
          <p:cNvSpPr/>
          <p:nvPr/>
        </p:nvSpPr>
        <p:spPr>
          <a:xfrm>
            <a:off x="4105816" y="402151"/>
            <a:ext cx="3980367" cy="579120"/>
          </a:xfrm>
          <a:prstGeom prst="rect">
            <a:avLst/>
          </a:prstGeom>
        </p:spPr>
        <p:txBody>
          <a:bodyPr wrap="square">
            <a:spAutoFit/>
          </a:bodyPr>
          <a:lstStyle/>
          <a:p>
            <a:pPr algn="ctr">
              <a:spcBef>
                <a:spcPts val="600"/>
              </a:spcBef>
            </a:pPr>
            <a:r>
              <a:rPr altLang="zh-CN" lang="en-US" sz="3200">
                <a:solidFill>
                  <a:srgbClr val="2E72F1"/>
                </a:solidFill>
                <a:latin charset="0" panose="020b0502040204020203" pitchFamily="34" typeface="Segoe UI Light 8"/>
                <a:cs charset="0" panose="020b0502040204020203" pitchFamily="34" typeface="Segoe UI Light 8"/>
              </a:rPr>
              <a:t>Smile PowerPoint</a:t>
            </a:r>
          </a:p>
        </p:txBody>
      </p:sp>
    </p:spTree>
    <p:extLst>
      <p:ext uri="{BB962C8B-B14F-4D97-AF65-F5344CB8AC3E}">
        <p14:creationId val="3676544846"/>
      </p:ext>
    </p:extLst>
  </p:cSld>
  <p:clrMapOvr>
    <a:masterClrMapping/>
  </p:clrMapOvr>
  <p:transition spd="slow">
    <p:push dir="u"/>
  </p:transition>
  <p:timing/>
</p:sld>
</file>

<file path=ppt/slides/slide4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矩形 12"/>
          <p:cNvSpPr/>
          <p:nvPr/>
        </p:nvSpPr>
        <p:spPr>
          <a:xfrm>
            <a:off x="0" y="6458857"/>
            <a:ext cx="12192000" cy="399143"/>
          </a:xfrm>
          <a:prstGeom prst="rect">
            <a:avLst/>
          </a:pr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aphicFrame>
        <p:nvGraphicFramePr>
          <p:cNvPr id="12" name="图表 11"/>
          <p:cNvGraphicFramePr/>
          <p:nvPr>
            <p:extLst/>
          </p:nvPr>
        </p:nvGraphicFramePr>
        <p:xfrm>
          <a:off x="-569686" y="2656113"/>
          <a:ext cx="13331372" cy="4158343"/>
        </p:xfrm>
        <a:graphic>
          <a:graphicData uri="http://schemas.openxmlformats.org/drawingml/2006/chart">
            <c:chart xmlns:c="http://schemas.openxmlformats.org/drawingml/2006/chart" r:id="rId3"/>
          </a:graphicData>
        </a:graphic>
      </p:graphicFrame>
      <p:sp>
        <p:nvSpPr>
          <p:cNvPr id="26" name="矩形 25"/>
          <p:cNvSpPr/>
          <p:nvPr/>
        </p:nvSpPr>
        <p:spPr>
          <a:xfrm>
            <a:off x="881743" y="1325777"/>
            <a:ext cx="10428515" cy="527304"/>
          </a:xfrm>
          <a:prstGeom prst="rect">
            <a:avLst/>
          </a:prstGeom>
        </p:spPr>
        <p:txBody>
          <a:bodyPr wrap="square">
            <a:spAutoFit/>
          </a:bodyPr>
          <a:lstStyle/>
          <a:p>
            <a:pPr algn="ctr">
              <a:lnSpc>
                <a:spcPct val="130000"/>
              </a:lnSpc>
              <a:spcBef>
                <a:spcPts val="600"/>
              </a:spcBef>
            </a:pPr>
            <a:r>
              <a:rPr altLang="zh-CN" lang="en-US" sz="1100">
                <a:solidFill>
                  <a:schemeClr val="tx1">
                    <a:lumMod val="85000"/>
                    <a:lumOff val="15000"/>
                  </a:schemeClr>
                </a:solidFill>
              </a:rPr>
              <a:t>Lorem ipsum dolor sit amet, consectetur adipisicing elit, sed do eiusmod tempor incididunt ut labore et dolore magna aliqua. Ut pariatur. Excepteur sint occaecat cupidatat non proident, sunt in culpa qui officia deserunt mollit anim id est laborum.</a:t>
            </a:r>
          </a:p>
        </p:txBody>
      </p:sp>
      <p:grpSp>
        <p:nvGrpSpPr>
          <p:cNvPr id="16" name="组合 15"/>
          <p:cNvGrpSpPr/>
          <p:nvPr/>
        </p:nvGrpSpPr>
        <p:grpSpPr>
          <a:xfrm>
            <a:off x="5675085" y="2443821"/>
            <a:ext cx="841829" cy="455748"/>
            <a:chOff x="7244355" y="2080966"/>
            <a:chExt cx="841829" cy="455748"/>
          </a:xfrm>
          <a:solidFill>
            <a:srgbClr val="2E72F1"/>
          </a:solidFill>
        </p:grpSpPr>
        <p:sp>
          <p:nvSpPr>
            <p:cNvPr id="14" name="圆角矩形 13"/>
            <p:cNvSpPr/>
            <p:nvPr/>
          </p:nvSpPr>
          <p:spPr>
            <a:xfrm>
              <a:off x="7244355" y="2080966"/>
              <a:ext cx="841829" cy="34834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t>WIN</a:t>
              </a:r>
            </a:p>
          </p:txBody>
        </p:sp>
        <p:sp>
          <p:nvSpPr>
            <p:cNvPr id="15" name="等腰三角形 14"/>
            <p:cNvSpPr/>
            <p:nvPr/>
          </p:nvSpPr>
          <p:spPr>
            <a:xfrm flipV="1">
              <a:off x="7599000" y="2429308"/>
              <a:ext cx="132539" cy="10740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9" name="矩形 8"/>
          <p:cNvSpPr/>
          <p:nvPr/>
        </p:nvSpPr>
        <p:spPr>
          <a:xfrm>
            <a:off x="4105816" y="402151"/>
            <a:ext cx="3980367" cy="579120"/>
          </a:xfrm>
          <a:prstGeom prst="rect">
            <a:avLst/>
          </a:prstGeom>
        </p:spPr>
        <p:txBody>
          <a:bodyPr wrap="square">
            <a:spAutoFit/>
          </a:bodyPr>
          <a:lstStyle/>
          <a:p>
            <a:pPr algn="ctr">
              <a:spcBef>
                <a:spcPts val="600"/>
              </a:spcBef>
            </a:pPr>
            <a:r>
              <a:rPr altLang="zh-CN" lang="en-US" sz="3200">
                <a:solidFill>
                  <a:srgbClr val="2E72F1"/>
                </a:solidFill>
                <a:latin charset="0" panose="020b0502040204020203" pitchFamily="34" typeface="Segoe UI Light 8"/>
                <a:cs charset="0" panose="020b0502040204020203" pitchFamily="34" typeface="Segoe UI Light 8"/>
              </a:rPr>
              <a:t>Smile PowerPoint</a:t>
            </a:r>
          </a:p>
        </p:txBody>
      </p:sp>
    </p:spTree>
    <p:extLst>
      <p:ext uri="{BB962C8B-B14F-4D97-AF65-F5344CB8AC3E}">
        <p14:creationId val="2629435153"/>
      </p:ext>
    </p:extLst>
  </p:cSld>
  <p:clrMapOvr>
    <a:masterClrMapping/>
  </p:clrMapOvr>
  <p:transition spd="slow">
    <p:push dir="u"/>
  </p:transition>
  <p:timing/>
</p:sld>
</file>

<file path=ppt/slides/slide4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矩形 17"/>
          <p:cNvSpPr/>
          <p:nvPr/>
        </p:nvSpPr>
        <p:spPr>
          <a:xfrm>
            <a:off x="5512970" y="5375928"/>
            <a:ext cx="1166061" cy="335280"/>
          </a:xfrm>
          <a:prstGeom prst="rect">
            <a:avLst/>
          </a:prstGeom>
          <a:noFill/>
          <a:ln>
            <a:solidFill>
              <a:schemeClr val="bg1"/>
            </a:solidFill>
          </a:ln>
        </p:spPr>
        <p:txBody>
          <a:bodyPr wrap="square">
            <a:spAutoFit/>
          </a:bodyPr>
          <a:lstStyle/>
          <a:p>
            <a:pPr algn="ctr">
              <a:spcBef>
                <a:spcPts val="600"/>
              </a:spcBef>
            </a:pPr>
            <a:r>
              <a:rPr altLang="zh-CN" lang="en-US" sz="1600">
                <a:solidFill>
                  <a:schemeClr val="bg1"/>
                </a:solidFill>
                <a:latin typeface="+mj-lt"/>
              </a:rPr>
              <a:t>SmilePPT</a:t>
            </a:r>
          </a:p>
        </p:txBody>
      </p:sp>
      <p:sp>
        <p:nvSpPr>
          <p:cNvPr id="20" name="矩形 19"/>
          <p:cNvSpPr/>
          <p:nvPr/>
        </p:nvSpPr>
        <p:spPr>
          <a:xfrm>
            <a:off x="1895305" y="3699957"/>
            <a:ext cx="8401390" cy="527304"/>
          </a:xfrm>
          <a:prstGeom prst="rect">
            <a:avLst/>
          </a:prstGeom>
        </p:spPr>
        <p:txBody>
          <a:bodyPr wrap="square">
            <a:spAutoFit/>
          </a:bodyPr>
          <a:lstStyle/>
          <a:p>
            <a:pPr algn="ctr">
              <a:lnSpc>
                <a:spcPct val="130000"/>
              </a:lnSpc>
              <a:spcBef>
                <a:spcPts val="600"/>
              </a:spcBef>
            </a:pPr>
            <a:r>
              <a:rPr altLang="zh-CN" lang="en-US" sz="1100">
                <a:solidFill>
                  <a:schemeClr val="bg1"/>
                </a:solidFill>
              </a:rPr>
              <a:t>Lorem ipsum dolor sit amet, consectetur adipisicing elit, sed do eiusmod tempor incididunt ut labore et dolore magna aliqua. Ut pariatur. Excepteur sint occaecat cupidatat non proident, sunt in culpa qui officia deserunt mollit anim id est laborum.</a:t>
            </a:r>
          </a:p>
        </p:txBody>
      </p:sp>
      <p:sp>
        <p:nvSpPr>
          <p:cNvPr id="22" name="矩形 21"/>
          <p:cNvSpPr/>
          <p:nvPr/>
        </p:nvSpPr>
        <p:spPr>
          <a:xfrm>
            <a:off x="13121" y="-896783"/>
            <a:ext cx="697933" cy="697933"/>
          </a:xfrm>
          <a:prstGeom prst="rect">
            <a:avLst/>
          </a:pr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矩形 22"/>
          <p:cNvSpPr/>
          <p:nvPr/>
        </p:nvSpPr>
        <p:spPr>
          <a:xfrm>
            <a:off x="793869" y="-896783"/>
            <a:ext cx="697933" cy="697933"/>
          </a:xfrm>
          <a:prstGeom prst="rect">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矩形 23"/>
          <p:cNvSpPr/>
          <p:nvPr/>
        </p:nvSpPr>
        <p:spPr>
          <a:xfrm>
            <a:off x="1574617" y="-896783"/>
            <a:ext cx="697933" cy="697933"/>
          </a:xfrm>
          <a:prstGeom prst="rect">
            <a:avLst/>
          </a:prstGeom>
          <a:solidFill>
            <a:srgbClr val="8BD4F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TextBox 53"/>
          <p:cNvSpPr txBox="1"/>
          <p:nvPr/>
        </p:nvSpPr>
        <p:spPr>
          <a:xfrm>
            <a:off x="4685462" y="2516573"/>
            <a:ext cx="5405381" cy="1005840"/>
          </a:xfrm>
          <a:prstGeom prst="rect">
            <a:avLst/>
          </a:prstGeom>
          <a:solidFill>
            <a:srgbClr val="2E72F1"/>
          </a:solidFill>
          <a:effectLst/>
        </p:spPr>
        <p:txBody>
          <a:bodyPr rtlCol="0" wrap="square">
            <a:spAutoFit/>
          </a:bodyPr>
          <a:lstStyle/>
          <a:p>
            <a:pPr algn="ctr"/>
            <a:r>
              <a:rPr altLang="en-US" lang="zh-CN" sz="6000">
                <a:solidFill>
                  <a:schemeClr val="bg1"/>
                </a:solidFill>
                <a:latin typeface="+mj-ea"/>
                <a:ea typeface="+mj-ea"/>
              </a:rPr>
              <a:t>感谢有你相伴</a:t>
            </a:r>
          </a:p>
        </p:txBody>
      </p:sp>
      <p:sp>
        <p:nvSpPr>
          <p:cNvPr id="12" name="TextBox 53"/>
          <p:cNvSpPr txBox="1"/>
          <p:nvPr/>
        </p:nvSpPr>
        <p:spPr>
          <a:xfrm>
            <a:off x="2101158" y="2516573"/>
            <a:ext cx="2038066" cy="1005840"/>
          </a:xfrm>
          <a:prstGeom prst="rect">
            <a:avLst/>
          </a:prstGeom>
          <a:solidFill>
            <a:srgbClr val="2E72F1"/>
          </a:solidFill>
          <a:effectLst/>
        </p:spPr>
        <p:txBody>
          <a:bodyPr rtlCol="0" wrap="square">
            <a:spAutoFit/>
          </a:bodyPr>
          <a:lstStyle/>
          <a:p>
            <a:pPr algn="ctr"/>
            <a:r>
              <a:rPr altLang="en-US" lang="zh-CN" sz="6000">
                <a:solidFill>
                  <a:schemeClr val="bg1"/>
                </a:solidFill>
                <a:latin typeface="+mj-ea"/>
                <a:ea typeface="+mj-ea"/>
              </a:rPr>
              <a:t>青春</a:t>
            </a:r>
          </a:p>
        </p:txBody>
      </p:sp>
      <p:sp>
        <p:nvSpPr>
          <p:cNvPr id="3" name="十字形 2"/>
          <p:cNvSpPr/>
          <p:nvPr/>
        </p:nvSpPr>
        <p:spPr>
          <a:xfrm rot="2700000">
            <a:off x="4214435" y="2826496"/>
            <a:ext cx="395816" cy="395816"/>
          </a:xfrm>
          <a:prstGeom prst="plus">
            <a:avLst>
              <a:gd fmla="val 38941" name="adj"/>
            </a:avLst>
          </a:prstGeom>
          <a:solidFill>
            <a:schemeClr val="bg1"/>
          </a:solidFill>
          <a:ln>
            <a:noFill/>
          </a:ln>
          <a:effectLst>
            <a:outerShdw algn="tl" blurRad="139700" dir="2700000" dist="381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853497263"/>
      </p:ext>
    </p:extLst>
  </p:cSld>
  <p:clrMapOvr>
    <a:masterClrMapping/>
  </p:clrMapOvr>
  <p:transition/>
  <p:timing/>
</p:sld>
</file>

<file path=ppt/slides/slide4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 name="组合 9"/>
          <p:cNvGrpSpPr/>
          <p:nvPr/>
        </p:nvGrpSpPr>
        <p:grpSpPr>
          <a:xfrm rot="2218883">
            <a:off x="5508231" y="2109310"/>
            <a:ext cx="1178812" cy="1178812"/>
            <a:chOff x="1248229" y="1262743"/>
            <a:chExt cx="1059543" cy="1059543"/>
          </a:xfrm>
        </p:grpSpPr>
        <p:cxnSp>
          <p:nvCxnSpPr>
            <p:cNvPr id="11" name="直接连接符 10"/>
            <p:cNvCxnSpPr/>
            <p:nvPr/>
          </p:nvCxnSpPr>
          <p:spPr>
            <a:xfrm>
              <a:off x="1778001" y="1262743"/>
              <a:ext cx="529771" cy="529772"/>
            </a:xfrm>
            <a:prstGeom prst="line">
              <a:avLst/>
            </a:prstGeom>
            <a:ln>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1778001" y="1792515"/>
              <a:ext cx="529771" cy="529771"/>
            </a:xfrm>
            <a:prstGeom prst="line">
              <a:avLst/>
            </a:prstGeom>
            <a:ln>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flipV="1">
              <a:off x="1248229" y="1792515"/>
              <a:ext cx="529772" cy="529771"/>
            </a:xfrm>
            <a:prstGeom prst="line">
              <a:avLst/>
            </a:prstGeom>
            <a:ln>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1248229" y="1262743"/>
              <a:ext cx="529772" cy="529772"/>
            </a:xfrm>
            <a:prstGeom prst="line">
              <a:avLst/>
            </a:prstGeom>
            <a:ln>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nvGrpSpPr>
        <p:grpSpPr>
          <a:xfrm>
            <a:off x="5240376" y="1847417"/>
            <a:ext cx="1711249" cy="1711249"/>
            <a:chOff x="1248229" y="1262743"/>
            <a:chExt cx="1059543" cy="1059543"/>
          </a:xfrm>
        </p:grpSpPr>
        <p:cxnSp>
          <p:nvCxnSpPr>
            <p:cNvPr id="19" name="直接连接符 18"/>
            <p:cNvCxnSpPr/>
            <p:nvPr/>
          </p:nvCxnSpPr>
          <p:spPr>
            <a:xfrm>
              <a:off x="1778001" y="1262743"/>
              <a:ext cx="529771" cy="529772"/>
            </a:xfrm>
            <a:prstGeom prst="line">
              <a:avLst/>
            </a:prstGeom>
            <a:ln>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1778001" y="1792515"/>
              <a:ext cx="529771" cy="529771"/>
            </a:xfrm>
            <a:prstGeom prst="line">
              <a:avLst/>
            </a:prstGeom>
            <a:ln>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flipV="1">
              <a:off x="1248229" y="1792515"/>
              <a:ext cx="529772" cy="529771"/>
            </a:xfrm>
            <a:prstGeom prst="line">
              <a:avLst/>
            </a:prstGeom>
            <a:ln>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1248229" y="1262743"/>
              <a:ext cx="529772" cy="529772"/>
            </a:xfrm>
            <a:prstGeom prst="line">
              <a:avLst/>
            </a:prstGeom>
            <a:ln>
              <a:solidFill>
                <a:schemeClr val="bg1"/>
              </a:solidFill>
              <a:headEnd type="oval"/>
            </a:ln>
          </p:spPr>
          <p:style>
            <a:lnRef idx="1">
              <a:schemeClr val="accent1"/>
            </a:lnRef>
            <a:fillRef idx="0">
              <a:schemeClr val="accent1"/>
            </a:fillRef>
            <a:effectRef idx="0">
              <a:schemeClr val="accent1"/>
            </a:effectRef>
            <a:fontRef idx="minor">
              <a:schemeClr val="tx1"/>
            </a:fontRef>
          </p:style>
        </p:cxnSp>
      </p:grpSp>
      <p:sp>
        <p:nvSpPr>
          <p:cNvPr id="27" name="矩形 26"/>
          <p:cNvSpPr/>
          <p:nvPr/>
        </p:nvSpPr>
        <p:spPr>
          <a:xfrm>
            <a:off x="4328159" y="4102138"/>
            <a:ext cx="3535680" cy="762000"/>
          </a:xfrm>
          <a:prstGeom prst="rect">
            <a:avLst/>
          </a:prstGeom>
        </p:spPr>
        <p:txBody>
          <a:bodyPr wrap="none">
            <a:spAutoFit/>
          </a:bodyPr>
          <a:lstStyle/>
          <a:p>
            <a:pPr algn="ctr"/>
            <a:r>
              <a:rPr altLang="en-US" lang="zh-CN" sz="4400">
                <a:solidFill>
                  <a:schemeClr val="bg1"/>
                </a:solidFill>
                <a:latin typeface="+mj-ea"/>
                <a:ea typeface="+mj-ea"/>
              </a:rPr>
              <a:t>模板设计规范</a:t>
            </a:r>
          </a:p>
        </p:txBody>
      </p:sp>
      <p:sp>
        <p:nvSpPr>
          <p:cNvPr id="28" name="矩形 27"/>
          <p:cNvSpPr/>
          <p:nvPr/>
        </p:nvSpPr>
        <p:spPr>
          <a:xfrm>
            <a:off x="4327830" y="4871582"/>
            <a:ext cx="3536341" cy="304800"/>
          </a:xfrm>
          <a:prstGeom prst="rect">
            <a:avLst/>
          </a:prstGeom>
        </p:spPr>
        <p:txBody>
          <a:bodyPr wrap="square">
            <a:spAutoFit/>
          </a:bodyPr>
          <a:lstStyle/>
          <a:p>
            <a:pPr algn="dist"/>
            <a:r>
              <a:rPr altLang="zh-CN" lang="en-US" sz="1400">
                <a:solidFill>
                  <a:schemeClr val="bg1"/>
                </a:solidFill>
                <a:latin typeface="+mj-lt"/>
              </a:rPr>
              <a:t>DESIGN SPECIFICATIONS</a:t>
            </a:r>
          </a:p>
        </p:txBody>
      </p:sp>
    </p:spTree>
    <p:extLst>
      <p:ext uri="{BB962C8B-B14F-4D97-AF65-F5344CB8AC3E}">
        <p14:creationId val="2214450"/>
      </p:ext>
    </p:extLst>
  </p:cSld>
  <p:clrMapOvr>
    <a:masterClrMapping/>
  </p:clrMapOvr>
  <p:transition/>
  <p:timing/>
</p:sld>
</file>

<file path=ppt/slides/slide4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 name="TextBox 53"/>
          <p:cNvSpPr txBox="1"/>
          <p:nvPr/>
        </p:nvSpPr>
        <p:spPr>
          <a:xfrm>
            <a:off x="572601" y="369427"/>
            <a:ext cx="1241685" cy="1737360"/>
          </a:xfrm>
          <a:prstGeom prst="rect">
            <a:avLst/>
          </a:prstGeom>
          <a:noFill/>
          <a:effectLst/>
        </p:spPr>
        <p:txBody>
          <a:bodyPr rtlCol="0" wrap="square">
            <a:spAutoFit/>
          </a:bodyPr>
          <a:lstStyle/>
          <a:p>
            <a:r>
              <a:rPr altLang="en-US" lang="zh-CN" sz="3600">
                <a:solidFill>
                  <a:schemeClr val="tx1">
                    <a:lumMod val="85000"/>
                    <a:lumOff val="15000"/>
                  </a:schemeClr>
                </a:solidFill>
                <a:latin typeface="+mj-ea"/>
                <a:ea typeface="+mj-ea"/>
              </a:rPr>
              <a:t>字体</a:t>
            </a:r>
          </a:p>
          <a:p>
            <a:r>
              <a:rPr altLang="en-US" lang="zh-CN" sz="3600">
                <a:solidFill>
                  <a:schemeClr val="tx1">
                    <a:lumMod val="85000"/>
                    <a:lumOff val="15000"/>
                  </a:schemeClr>
                </a:solidFill>
                <a:latin typeface="+mj-ea"/>
                <a:ea typeface="+mj-ea"/>
              </a:rPr>
              <a:t>Fonts</a:t>
            </a:r>
          </a:p>
        </p:txBody>
      </p:sp>
      <p:grpSp>
        <p:nvGrpSpPr>
          <p:cNvPr id="18" name="组合 17"/>
          <p:cNvGrpSpPr/>
          <p:nvPr/>
        </p:nvGrpSpPr>
        <p:grpSpPr>
          <a:xfrm rot="18900000">
            <a:off x="-180361" y="513533"/>
            <a:ext cx="360722" cy="382388"/>
            <a:chOff x="700314" y="653005"/>
            <a:chExt cx="573314" cy="574840"/>
          </a:xfrm>
        </p:grpSpPr>
        <p:cxnSp>
          <p:nvCxnSpPr>
            <p:cNvPr id="20" name="直接连接符 19"/>
            <p:cNvCxnSpPr/>
            <p:nvPr/>
          </p:nvCxnSpPr>
          <p:spPr>
            <a:xfrm>
              <a:off x="700314" y="1227845"/>
              <a:ext cx="573314" cy="0"/>
            </a:xfrm>
            <a:prstGeom prst="line">
              <a:avLst/>
            </a:prstGeom>
            <a:ln>
              <a:solidFill>
                <a:schemeClr val="tx1">
                  <a:lumMod val="85000"/>
                  <a:lumOff val="15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rot="16200000">
              <a:off x="986971" y="939662"/>
              <a:ext cx="573314" cy="0"/>
            </a:xfrm>
            <a:prstGeom prst="line">
              <a:avLst/>
            </a:prstGeom>
            <a:ln>
              <a:solidFill>
                <a:schemeClr val="tx1">
                  <a:lumMod val="85000"/>
                  <a:lumOff val="1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3" name="矩形 22"/>
          <p:cNvSpPr/>
          <p:nvPr/>
        </p:nvSpPr>
        <p:spPr>
          <a:xfrm>
            <a:off x="2089122" y="2285294"/>
            <a:ext cx="887758" cy="451412"/>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a:solidFill>
                  <a:prstClr val="white"/>
                </a:solidFill>
              </a:rPr>
              <a:t>中文</a:t>
            </a:r>
          </a:p>
        </p:txBody>
      </p:sp>
      <p:sp>
        <p:nvSpPr>
          <p:cNvPr id="24" name="文本框 23"/>
          <p:cNvSpPr txBox="1"/>
          <p:nvPr/>
        </p:nvSpPr>
        <p:spPr>
          <a:xfrm>
            <a:off x="3568913" y="2218613"/>
            <a:ext cx="2711767" cy="579120"/>
          </a:xfrm>
          <a:prstGeom prst="rect">
            <a:avLst/>
          </a:prstGeom>
          <a:noFill/>
        </p:spPr>
        <p:txBody>
          <a:bodyPr rtlCol="0" wrap="none">
            <a:spAutoFit/>
          </a:bodyPr>
          <a:lstStyle/>
          <a:p>
            <a:r>
              <a:rPr altLang="en-US" lang="zh-CN" sz="3200">
                <a:solidFill>
                  <a:schemeClr val="tx1">
                    <a:lumMod val="85000"/>
                    <a:lumOff val="15000"/>
                  </a:schemeClr>
                </a:solidFill>
                <a:latin typeface="+mj-ea"/>
                <a:ea typeface="+mj-ea"/>
              </a:rPr>
              <a:t>微软雅黑Light</a:t>
            </a:r>
          </a:p>
        </p:txBody>
      </p:sp>
      <p:sp>
        <p:nvSpPr>
          <p:cNvPr id="29" name="矩形 28"/>
          <p:cNvSpPr/>
          <p:nvPr/>
        </p:nvSpPr>
        <p:spPr>
          <a:xfrm>
            <a:off x="2089122" y="4283789"/>
            <a:ext cx="887758" cy="451412"/>
          </a:xfrm>
          <a:prstGeom prst="rect">
            <a:avLst/>
          </a:prstGeom>
          <a:solidFill>
            <a:srgbClr val="61616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a:solidFill>
                  <a:schemeClr val="bg1"/>
                </a:solidFill>
              </a:rPr>
              <a:t>英文</a:t>
            </a:r>
          </a:p>
        </p:txBody>
      </p:sp>
      <p:sp>
        <p:nvSpPr>
          <p:cNvPr id="30" name="文本框 29"/>
          <p:cNvSpPr txBox="1"/>
          <p:nvPr/>
        </p:nvSpPr>
        <p:spPr>
          <a:xfrm>
            <a:off x="3614599" y="4217108"/>
            <a:ext cx="3205480" cy="579120"/>
          </a:xfrm>
          <a:prstGeom prst="rect">
            <a:avLst/>
          </a:prstGeom>
          <a:noFill/>
        </p:spPr>
        <p:txBody>
          <a:bodyPr rtlCol="0" wrap="none">
            <a:spAutoFit/>
          </a:bodyPr>
          <a:lstStyle/>
          <a:p>
            <a:r>
              <a:rPr altLang="zh-CN" lang="en-US" sz="3200">
                <a:solidFill>
                  <a:schemeClr val="tx1">
                    <a:lumMod val="85000"/>
                    <a:lumOff val="15000"/>
                  </a:schemeClr>
                </a:solidFill>
                <a:latin typeface="+mj-lt"/>
              </a:rPr>
              <a:t>Segoe UI Light 8</a:t>
            </a:r>
          </a:p>
        </p:txBody>
      </p:sp>
      <p:sp>
        <p:nvSpPr>
          <p:cNvPr id="31" name="文本框 30"/>
          <p:cNvSpPr txBox="1"/>
          <p:nvPr/>
        </p:nvSpPr>
        <p:spPr>
          <a:xfrm>
            <a:off x="7327473" y="2218613"/>
            <a:ext cx="1808480" cy="579120"/>
          </a:xfrm>
          <a:prstGeom prst="rect">
            <a:avLst/>
          </a:prstGeom>
          <a:noFill/>
        </p:spPr>
        <p:txBody>
          <a:bodyPr rtlCol="0" wrap="none">
            <a:spAutoFit/>
          </a:bodyPr>
          <a:lstStyle/>
          <a:p>
            <a:r>
              <a:rPr altLang="en-US" lang="zh-CN" sz="3200">
                <a:solidFill>
                  <a:schemeClr val="tx1">
                    <a:lumMod val="85000"/>
                    <a:lumOff val="15000"/>
                  </a:schemeClr>
                </a:solidFill>
              </a:rPr>
              <a:t>微软雅黑</a:t>
            </a:r>
          </a:p>
        </p:txBody>
      </p:sp>
      <p:cxnSp>
        <p:nvCxnSpPr>
          <p:cNvPr id="32" name="直接连接符 31"/>
          <p:cNvCxnSpPr/>
          <p:nvPr/>
        </p:nvCxnSpPr>
        <p:spPr>
          <a:xfrm>
            <a:off x="1186351" y="3539295"/>
            <a:ext cx="9819298" cy="0"/>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33" name="文本框 32"/>
          <p:cNvSpPr txBox="1"/>
          <p:nvPr/>
        </p:nvSpPr>
        <p:spPr>
          <a:xfrm>
            <a:off x="7327473" y="4217108"/>
            <a:ext cx="1800542" cy="579120"/>
          </a:xfrm>
          <a:prstGeom prst="rect">
            <a:avLst/>
          </a:prstGeom>
          <a:noFill/>
        </p:spPr>
        <p:txBody>
          <a:bodyPr rtlCol="0" wrap="none">
            <a:spAutoFit/>
          </a:bodyPr>
          <a:lstStyle/>
          <a:p>
            <a:r>
              <a:rPr altLang="zh-CN" lang="en-US" sz="3200">
                <a:solidFill>
                  <a:schemeClr val="tx1">
                    <a:lumMod val="85000"/>
                    <a:lumOff val="15000"/>
                  </a:schemeClr>
                </a:solidFill>
              </a:rPr>
              <a:t>Segoe UI</a:t>
            </a:r>
          </a:p>
        </p:txBody>
      </p:sp>
    </p:spTree>
    <p:extLst>
      <p:ext uri="{BB962C8B-B14F-4D97-AF65-F5344CB8AC3E}">
        <p14:creationId val="316510868"/>
      </p:ext>
    </p:extLst>
  </p:cSld>
  <p:clrMapOvr>
    <a:masterClrMapping/>
  </p:clrMapOvr>
  <p:transition/>
  <p:timing/>
</p:sld>
</file>

<file path=ppt/slides/slide4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TextBox 53"/>
          <p:cNvSpPr txBox="1"/>
          <p:nvPr/>
        </p:nvSpPr>
        <p:spPr>
          <a:xfrm>
            <a:off x="572601" y="369427"/>
            <a:ext cx="1241685" cy="1737360"/>
          </a:xfrm>
          <a:prstGeom prst="rect">
            <a:avLst/>
          </a:prstGeom>
          <a:noFill/>
          <a:effectLst/>
        </p:spPr>
        <p:txBody>
          <a:bodyPr rtlCol="0" wrap="square">
            <a:spAutoFit/>
          </a:bodyPr>
          <a:lstStyle/>
          <a:p>
            <a:r>
              <a:rPr altLang="en-US" lang="zh-CN" sz="3600">
                <a:solidFill>
                  <a:schemeClr val="tx1">
                    <a:lumMod val="85000"/>
                    <a:lumOff val="15000"/>
                  </a:schemeClr>
                </a:solidFill>
                <a:latin typeface="+mj-ea"/>
                <a:ea typeface="+mj-ea"/>
              </a:rPr>
              <a:t>配色</a:t>
            </a:r>
          </a:p>
          <a:p>
            <a:r>
              <a:rPr altLang="en-US" lang="zh-CN" sz="3600">
                <a:solidFill>
                  <a:schemeClr val="tx1">
                    <a:lumMod val="85000"/>
                    <a:lumOff val="15000"/>
                  </a:schemeClr>
                </a:solidFill>
                <a:latin typeface="+mj-ea"/>
                <a:ea typeface="+mj-ea"/>
              </a:rPr>
              <a:t>Colour</a:t>
            </a:r>
          </a:p>
        </p:txBody>
      </p:sp>
      <p:grpSp>
        <p:nvGrpSpPr>
          <p:cNvPr id="14" name="组合 13"/>
          <p:cNvGrpSpPr/>
          <p:nvPr/>
        </p:nvGrpSpPr>
        <p:grpSpPr>
          <a:xfrm rot="18900000">
            <a:off x="-180361" y="513533"/>
            <a:ext cx="360722" cy="382388"/>
            <a:chOff x="700314" y="653005"/>
            <a:chExt cx="573314" cy="574840"/>
          </a:xfrm>
        </p:grpSpPr>
        <p:cxnSp>
          <p:nvCxnSpPr>
            <p:cNvPr id="15" name="直接连接符 14"/>
            <p:cNvCxnSpPr/>
            <p:nvPr/>
          </p:nvCxnSpPr>
          <p:spPr>
            <a:xfrm>
              <a:off x="700314" y="1227845"/>
              <a:ext cx="573314" cy="0"/>
            </a:xfrm>
            <a:prstGeom prst="line">
              <a:avLst/>
            </a:prstGeom>
            <a:ln>
              <a:solidFill>
                <a:schemeClr val="tx1">
                  <a:lumMod val="85000"/>
                  <a:lumOff val="15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16200000">
              <a:off x="986971" y="939662"/>
              <a:ext cx="573314" cy="0"/>
            </a:xfrm>
            <a:prstGeom prst="line">
              <a:avLst/>
            </a:prstGeom>
            <a:ln>
              <a:solidFill>
                <a:schemeClr val="tx1">
                  <a:lumMod val="85000"/>
                  <a:lumOff val="1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9" name="椭圆 18"/>
          <p:cNvSpPr/>
          <p:nvPr/>
        </p:nvSpPr>
        <p:spPr>
          <a:xfrm>
            <a:off x="1630687" y="2485594"/>
            <a:ext cx="1741673" cy="1741673"/>
          </a:xfrm>
          <a:prstGeom prst="ellipse">
            <a:avLst/>
          </a:prstGeom>
          <a:solidFill>
            <a:srgbClr val="0E5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21" name="椭圆 20"/>
          <p:cNvSpPr/>
          <p:nvPr/>
        </p:nvSpPr>
        <p:spPr>
          <a:xfrm>
            <a:off x="4027005" y="2485594"/>
            <a:ext cx="1741673" cy="1741673"/>
          </a:xfrm>
          <a:prstGeom prst="ellipse">
            <a:avLst/>
          </a:pr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25" name="椭圆 24"/>
          <p:cNvSpPr/>
          <p:nvPr/>
        </p:nvSpPr>
        <p:spPr>
          <a:xfrm>
            <a:off x="6423323" y="2485594"/>
            <a:ext cx="1741673" cy="1741673"/>
          </a:xfrm>
          <a:prstGeom prst="ellipse">
            <a:avLst/>
          </a:prstGeom>
          <a:solidFill>
            <a:srgbClr val="009BD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26" name="椭圆 25"/>
          <p:cNvSpPr/>
          <p:nvPr/>
        </p:nvSpPr>
        <p:spPr>
          <a:xfrm>
            <a:off x="8819640" y="2485594"/>
            <a:ext cx="1741673" cy="174167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Tree>
    <p:extLst>
      <p:ext uri="{BB962C8B-B14F-4D97-AF65-F5344CB8AC3E}">
        <p14:creationId val="4198003109"/>
      </p:ext>
    </p:extLst>
  </p:cSld>
  <p:clrMapOvr>
    <a:masterClrMapping/>
  </p:clrMapOvr>
  <p:transition/>
  <p:timing/>
</p:sld>
</file>

<file path=ppt/slides/slide4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3"/>
          <a:stretch>
            <a:fillRect/>
          </a:stretch>
        </p:blipFill>
        <p:spPr>
          <a:xfrm>
            <a:off x="6861843" y="2041258"/>
            <a:ext cx="4370500" cy="2449029"/>
          </a:xfrm>
          <a:prstGeom prst="rect">
            <a:avLst/>
          </a:prstGeom>
          <a:ln>
            <a:solidFill>
              <a:schemeClr val="bg1">
                <a:lumMod val="75000"/>
              </a:schemeClr>
            </a:solidFill>
          </a:ln>
        </p:spPr>
      </p:pic>
      <p:pic>
        <p:nvPicPr>
          <p:cNvPr id="2" name="图片 1"/>
          <p:cNvPicPr>
            <a:picLocks noChangeAspect="1"/>
          </p:cNvPicPr>
          <p:nvPr/>
        </p:nvPicPr>
        <p:blipFill>
          <a:blip r:embed="rId4"/>
          <a:stretch>
            <a:fillRect/>
          </a:stretch>
        </p:blipFill>
        <p:spPr>
          <a:xfrm>
            <a:off x="959657" y="2041258"/>
            <a:ext cx="4359174" cy="2449029"/>
          </a:xfrm>
          <a:prstGeom prst="rect">
            <a:avLst/>
          </a:prstGeom>
          <a:ln>
            <a:solidFill>
              <a:schemeClr val="bg1">
                <a:lumMod val="75000"/>
              </a:schemeClr>
            </a:solidFill>
          </a:ln>
        </p:spPr>
      </p:pic>
      <p:sp>
        <p:nvSpPr>
          <p:cNvPr id="12" name="椭圆 11"/>
          <p:cNvSpPr/>
          <p:nvPr/>
        </p:nvSpPr>
        <p:spPr>
          <a:xfrm>
            <a:off x="1248148" y="2411673"/>
            <a:ext cx="1708197" cy="1708197"/>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7" name="椭圆 16"/>
          <p:cNvSpPr/>
          <p:nvPr/>
        </p:nvSpPr>
        <p:spPr>
          <a:xfrm>
            <a:off x="9125164" y="2296146"/>
            <a:ext cx="395147" cy="395147"/>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8" name="椭圆 17"/>
          <p:cNvSpPr/>
          <p:nvPr/>
        </p:nvSpPr>
        <p:spPr>
          <a:xfrm>
            <a:off x="9125164" y="3506510"/>
            <a:ext cx="395147" cy="395147"/>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20" name="椭圆 19"/>
          <p:cNvSpPr/>
          <p:nvPr/>
        </p:nvSpPr>
        <p:spPr>
          <a:xfrm>
            <a:off x="10387907" y="2621756"/>
            <a:ext cx="395147" cy="395147"/>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22" name="椭圆 21"/>
          <p:cNvSpPr/>
          <p:nvPr/>
        </p:nvSpPr>
        <p:spPr>
          <a:xfrm>
            <a:off x="10387906" y="3829086"/>
            <a:ext cx="395147" cy="395147"/>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nvGrpSpPr>
          <p:cNvPr id="23" name="组合 22"/>
          <p:cNvGrpSpPr/>
          <p:nvPr/>
        </p:nvGrpSpPr>
        <p:grpSpPr>
          <a:xfrm>
            <a:off x="4611093" y="2471669"/>
            <a:ext cx="2960389" cy="1597468"/>
            <a:chOff x="4511412" y="2095152"/>
            <a:chExt cx="2960389" cy="1597468"/>
          </a:xfrm>
        </p:grpSpPr>
        <p:sp>
          <p:nvSpPr>
            <p:cNvPr id="24" name="等腰三角形 23"/>
            <p:cNvSpPr/>
            <p:nvPr/>
          </p:nvSpPr>
          <p:spPr>
            <a:xfrm rot="5400000">
              <a:off x="4612035" y="1994529"/>
              <a:ext cx="1597468" cy="1798713"/>
            </a:xfrm>
            <a:prstGeom prst="triangle">
              <a:avLst/>
            </a:prstGeom>
            <a:gradFill>
              <a:gsLst>
                <a:gs pos="80000">
                  <a:srgbClr val="2E72F1">
                    <a:alpha val="62000"/>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27" name="等腰三角形 26"/>
            <p:cNvSpPr/>
            <p:nvPr/>
          </p:nvSpPr>
          <p:spPr>
            <a:xfrm flipH="1" rot="16200000">
              <a:off x="5773711" y="1994529"/>
              <a:ext cx="1597468" cy="1798713"/>
            </a:xfrm>
            <a:prstGeom prst="triangle">
              <a:avLst/>
            </a:prstGeom>
            <a:gradFill>
              <a:gsLst>
                <a:gs pos="80000">
                  <a:srgbClr val="2E72F1">
                    <a:alpha val="62000"/>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pic>
          <p:nvPicPr>
            <p:cNvPr id="28" name="图片 27"/>
            <p:cNvPicPr>
              <a:picLocks noChangeAspect="1"/>
            </p:cNvPicPr>
            <p:nvPr/>
          </p:nvPicPr>
          <p:blipFill>
            <a:blip r:embed="rId5"/>
            <a:srcRect b="10658" l="16385" r="12506" t="11619"/>
            <a:stretch>
              <a:fillRect/>
            </a:stretch>
          </p:blipFill>
          <p:spPr>
            <a:xfrm>
              <a:off x="5397987" y="2300266"/>
              <a:ext cx="1187239" cy="1187239"/>
            </a:xfrm>
            <a:prstGeom prst="ellipse">
              <a:avLst/>
            </a:prstGeom>
            <a:ln w="38100">
              <a:solidFill>
                <a:schemeClr val="tx1">
                  <a:lumMod val="65000"/>
                  <a:lumOff val="35000"/>
                </a:schemeClr>
              </a:solidFill>
            </a:ln>
          </p:spPr>
        </p:pic>
      </p:grpSp>
      <p:sp>
        <p:nvSpPr>
          <p:cNvPr id="29" name="TextBox 3"/>
          <p:cNvSpPr txBox="1"/>
          <p:nvPr/>
        </p:nvSpPr>
        <p:spPr>
          <a:xfrm>
            <a:off x="3577273" y="5149377"/>
            <a:ext cx="5037455" cy="1005840"/>
          </a:xfrm>
          <a:prstGeom prst="rect">
            <a:avLst/>
          </a:prstGeom>
          <a:noFill/>
        </p:spPr>
        <p:txBody>
          <a:bodyPr rtlCol="0" wrap="none">
            <a:spAutoFit/>
          </a:bodyPr>
          <a:lstStyle/>
          <a:p>
            <a:pPr algn="ctr">
              <a:lnSpc>
                <a:spcPct val="150000"/>
              </a:lnSpc>
            </a:pPr>
            <a:r>
              <a:rPr altLang="en-US" lang="zh-CN" sz="2000">
                <a:solidFill>
                  <a:schemeClr val="tx1">
                    <a:lumMod val="75000"/>
                    <a:lumOff val="25000"/>
                  </a:schemeClr>
                </a:solidFill>
                <a:latin typeface="+mn-ea"/>
                <a:cs charset="0" panose="020b0306030504020204" pitchFamily="34" typeface="Open Sans Light"/>
              </a:rPr>
              <a:t>替换图片时，鼠标选择图片，按“Delete”</a:t>
            </a:r>
          </a:p>
          <a:p>
            <a:pPr algn="ctr">
              <a:lnSpc>
                <a:spcPct val="150000"/>
              </a:lnSpc>
            </a:pPr>
            <a:r>
              <a:rPr altLang="en-US" lang="zh-CN" sz="2000">
                <a:solidFill>
                  <a:schemeClr val="tx1">
                    <a:lumMod val="75000"/>
                    <a:lumOff val="25000"/>
                  </a:schemeClr>
                </a:solidFill>
                <a:latin typeface="+mn-ea"/>
                <a:cs charset="0" panose="020b0306030504020204" pitchFamily="34" typeface="Open Sans Light"/>
              </a:rPr>
              <a:t>出现上方图片标识，点击即可插入新图片</a:t>
            </a:r>
          </a:p>
        </p:txBody>
      </p:sp>
      <p:grpSp>
        <p:nvGrpSpPr>
          <p:cNvPr id="30" name="组合 29"/>
          <p:cNvGrpSpPr/>
          <p:nvPr/>
        </p:nvGrpSpPr>
        <p:grpSpPr>
          <a:xfrm rot="18900000">
            <a:off x="-180361" y="513533"/>
            <a:ext cx="360722" cy="382388"/>
            <a:chOff x="700314" y="653005"/>
            <a:chExt cx="573314" cy="574840"/>
          </a:xfrm>
        </p:grpSpPr>
        <p:cxnSp>
          <p:nvCxnSpPr>
            <p:cNvPr id="31" name="直接连接符 30"/>
            <p:cNvCxnSpPr/>
            <p:nvPr/>
          </p:nvCxnSpPr>
          <p:spPr>
            <a:xfrm>
              <a:off x="700314" y="1227845"/>
              <a:ext cx="573314" cy="0"/>
            </a:xfrm>
            <a:prstGeom prst="line">
              <a:avLst/>
            </a:prstGeom>
            <a:ln>
              <a:solidFill>
                <a:schemeClr val="tx1">
                  <a:lumMod val="85000"/>
                  <a:lumOff val="15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rot="16200000">
              <a:off x="986971" y="939662"/>
              <a:ext cx="573314" cy="0"/>
            </a:xfrm>
            <a:prstGeom prst="line">
              <a:avLst/>
            </a:prstGeom>
            <a:ln>
              <a:solidFill>
                <a:schemeClr val="tx1">
                  <a:lumMod val="85000"/>
                  <a:lumOff val="1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33" name="TextBox 53"/>
          <p:cNvSpPr txBox="1"/>
          <p:nvPr/>
        </p:nvSpPr>
        <p:spPr>
          <a:xfrm>
            <a:off x="572601" y="369427"/>
            <a:ext cx="2851464" cy="1737360"/>
          </a:xfrm>
          <a:prstGeom prst="rect">
            <a:avLst/>
          </a:prstGeom>
          <a:noFill/>
          <a:effectLst/>
        </p:spPr>
        <p:txBody>
          <a:bodyPr rtlCol="0" wrap="square">
            <a:spAutoFit/>
          </a:bodyPr>
          <a:lstStyle/>
          <a:p>
            <a:r>
              <a:rPr altLang="en-US" lang="zh-CN" sz="3600">
                <a:solidFill>
                  <a:schemeClr val="tx1">
                    <a:lumMod val="85000"/>
                    <a:lumOff val="15000"/>
                  </a:schemeClr>
                </a:solidFill>
                <a:latin typeface="+mj-ea"/>
                <a:ea typeface="+mj-ea"/>
              </a:rPr>
              <a:t>图片占位符</a:t>
            </a:r>
          </a:p>
          <a:p>
            <a:r>
              <a:rPr altLang="en-US" lang="zh-CN" sz="3600">
                <a:solidFill>
                  <a:schemeClr val="tx1">
                    <a:lumMod val="85000"/>
                    <a:lumOff val="15000"/>
                  </a:schemeClr>
                </a:solidFill>
                <a:latin typeface="+mj-ea"/>
                <a:ea typeface="+mj-ea"/>
              </a:rPr>
              <a:t>Image Placeholder</a:t>
            </a:r>
          </a:p>
        </p:txBody>
      </p:sp>
    </p:spTree>
    <p:extLst>
      <p:ext uri="{BB962C8B-B14F-4D97-AF65-F5344CB8AC3E}">
        <p14:creationId val="3616283964"/>
      </p:ext>
    </p:extLst>
  </p:cSld>
  <p:clrMapOvr>
    <a:masterClrMapping/>
  </p:clrMapOvr>
  <p:transition/>
  <p:timing/>
</p:sld>
</file>

<file path=ppt/slides/slide4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3"/>
          <a:stretch>
            <a:fillRect/>
          </a:stretch>
        </p:blipFill>
        <p:spPr>
          <a:xfrm>
            <a:off x="7603340" y="1660858"/>
            <a:ext cx="2078895" cy="1166927"/>
          </a:xfrm>
          <a:prstGeom prst="rect">
            <a:avLst/>
          </a:prstGeom>
          <a:ln w="9525">
            <a:solidFill>
              <a:schemeClr val="bg1">
                <a:lumMod val="85000"/>
              </a:schemeClr>
            </a:solidFill>
          </a:ln>
        </p:spPr>
      </p:pic>
      <p:pic>
        <p:nvPicPr>
          <p:cNvPr id="6" name="图片 5"/>
          <p:cNvPicPr>
            <a:picLocks noChangeAspect="1"/>
          </p:cNvPicPr>
          <p:nvPr/>
        </p:nvPicPr>
        <p:blipFill>
          <a:blip r:embed="rId4"/>
          <a:stretch>
            <a:fillRect/>
          </a:stretch>
        </p:blipFill>
        <p:spPr>
          <a:xfrm>
            <a:off x="7603340" y="3020911"/>
            <a:ext cx="4332736" cy="2433597"/>
          </a:xfrm>
          <a:prstGeom prst="rect">
            <a:avLst/>
          </a:prstGeom>
          <a:ln w="9525">
            <a:solidFill>
              <a:schemeClr val="bg1">
                <a:lumMod val="85000"/>
              </a:schemeClr>
            </a:solidFill>
          </a:ln>
        </p:spPr>
      </p:pic>
      <p:pic>
        <p:nvPicPr>
          <p:cNvPr id="5" name="图片 4"/>
          <p:cNvPicPr>
            <a:picLocks noChangeAspect="1"/>
          </p:cNvPicPr>
          <p:nvPr/>
        </p:nvPicPr>
        <p:blipFill>
          <a:blip r:embed="rId5"/>
          <a:stretch>
            <a:fillRect/>
          </a:stretch>
        </p:blipFill>
        <p:spPr>
          <a:xfrm>
            <a:off x="582987" y="1660858"/>
            <a:ext cx="6791009" cy="3793650"/>
          </a:xfrm>
          <a:prstGeom prst="rect">
            <a:avLst/>
          </a:prstGeom>
          <a:ln w="19050">
            <a:solidFill>
              <a:schemeClr val="tx1">
                <a:lumMod val="65000"/>
                <a:lumOff val="35000"/>
              </a:schemeClr>
            </a:solidFill>
          </a:ln>
          <a:effectLst>
            <a:outerShdw algn="tl" blurRad="292100" dir="2700000" dist="330200" rotWithShape="0" sx="99000" sy="99000">
              <a:prstClr val="black">
                <a:alpha val="34000"/>
              </a:prstClr>
            </a:outerShdw>
          </a:effectLst>
        </p:spPr>
      </p:pic>
      <p:sp>
        <p:nvSpPr>
          <p:cNvPr id="36" name="TextBox 3"/>
          <p:cNvSpPr txBox="1"/>
          <p:nvPr/>
        </p:nvSpPr>
        <p:spPr>
          <a:xfrm>
            <a:off x="4353562" y="5907313"/>
            <a:ext cx="3484880" cy="548640"/>
          </a:xfrm>
          <a:prstGeom prst="rect">
            <a:avLst/>
          </a:prstGeom>
          <a:noFill/>
        </p:spPr>
        <p:txBody>
          <a:bodyPr rtlCol="0" wrap="none">
            <a:spAutoFit/>
          </a:bodyPr>
          <a:lstStyle/>
          <a:p>
            <a:pPr algn="ctr">
              <a:lnSpc>
                <a:spcPct val="150000"/>
              </a:lnSpc>
            </a:pPr>
            <a:r>
              <a:rPr altLang="en-US" lang="zh-CN" sz="2000">
                <a:solidFill>
                  <a:schemeClr val="tx1">
                    <a:lumMod val="75000"/>
                    <a:lumOff val="25000"/>
                  </a:schemeClr>
                </a:solidFill>
                <a:latin typeface="+mn-ea"/>
                <a:cs charset="0" panose="020b0306030504020204" pitchFamily="34" typeface="Open Sans Light"/>
              </a:rPr>
              <a:t>选择图表，右键“编辑数据”</a:t>
            </a:r>
          </a:p>
        </p:txBody>
      </p:sp>
      <p:grpSp>
        <p:nvGrpSpPr>
          <p:cNvPr id="37" name="组合 36"/>
          <p:cNvGrpSpPr/>
          <p:nvPr/>
        </p:nvGrpSpPr>
        <p:grpSpPr>
          <a:xfrm rot="18900000">
            <a:off x="-180361" y="513533"/>
            <a:ext cx="360722" cy="382388"/>
            <a:chOff x="700314" y="653005"/>
            <a:chExt cx="573314" cy="574840"/>
          </a:xfrm>
        </p:grpSpPr>
        <p:cxnSp>
          <p:nvCxnSpPr>
            <p:cNvPr id="38" name="直接连接符 37"/>
            <p:cNvCxnSpPr/>
            <p:nvPr/>
          </p:nvCxnSpPr>
          <p:spPr>
            <a:xfrm>
              <a:off x="700314" y="1227845"/>
              <a:ext cx="573314" cy="0"/>
            </a:xfrm>
            <a:prstGeom prst="line">
              <a:avLst/>
            </a:prstGeom>
            <a:ln>
              <a:solidFill>
                <a:schemeClr val="tx1">
                  <a:lumMod val="85000"/>
                  <a:lumOff val="15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rot="16200000">
              <a:off x="986971" y="939662"/>
              <a:ext cx="573314" cy="0"/>
            </a:xfrm>
            <a:prstGeom prst="line">
              <a:avLst/>
            </a:prstGeom>
            <a:ln>
              <a:solidFill>
                <a:schemeClr val="tx1">
                  <a:lumMod val="85000"/>
                  <a:lumOff val="1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40" name="TextBox 53"/>
          <p:cNvSpPr txBox="1"/>
          <p:nvPr/>
        </p:nvSpPr>
        <p:spPr>
          <a:xfrm>
            <a:off x="572601" y="369427"/>
            <a:ext cx="3622028" cy="1188720"/>
          </a:xfrm>
          <a:prstGeom prst="rect">
            <a:avLst/>
          </a:prstGeom>
          <a:effectLst>
            <a:outerShdw algn="tl" blurRad="292100" dir="2700000" dist="330200" rotWithShape="0" sx="99000" sy="99000">
              <a:prstClr val="black">
                <a:alpha val="60000"/>
              </a:prstClr>
            </a:outerShdw>
          </a:effectLst>
        </p:spPr>
        <p:txBody>
          <a:bodyPr rtlCol="0" wrap="square">
            <a:spAutoFit/>
          </a:bodyPr>
          <a:lstStyle/>
          <a:p>
            <a:r>
              <a:rPr altLang="en-US" lang="zh-CN" sz="3600">
                <a:solidFill>
                  <a:schemeClr val="tx1">
                    <a:lumMod val="85000"/>
                    <a:lumOff val="15000"/>
                  </a:schemeClr>
                </a:solidFill>
                <a:latin typeface="+mj-ea"/>
                <a:ea typeface="+mj-ea"/>
              </a:rPr>
              <a:t>可编辑数据图表</a:t>
            </a:r>
          </a:p>
          <a:p>
            <a:r>
              <a:rPr altLang="en-US" lang="zh-CN" sz="3600">
                <a:solidFill>
                  <a:schemeClr val="tx1">
                    <a:lumMod val="85000"/>
                    <a:lumOff val="15000"/>
                  </a:schemeClr>
                </a:solidFill>
                <a:latin typeface="+mj-ea"/>
                <a:ea typeface="+mj-ea"/>
              </a:rPr>
              <a:t>Data Chart</a:t>
            </a:r>
          </a:p>
        </p:txBody>
      </p:sp>
      <p:pic>
        <p:nvPicPr>
          <p:cNvPr id="7" name="图片 6"/>
          <p:cNvPicPr>
            <a:picLocks noChangeAspect="1"/>
          </p:cNvPicPr>
          <p:nvPr/>
        </p:nvPicPr>
        <p:blipFill>
          <a:blip r:embed="rId6"/>
          <a:stretch>
            <a:fillRect/>
          </a:stretch>
        </p:blipFill>
        <p:spPr>
          <a:xfrm>
            <a:off x="9853522" y="1660858"/>
            <a:ext cx="2082554" cy="1166927"/>
          </a:xfrm>
          <a:prstGeom prst="rect">
            <a:avLst/>
          </a:prstGeom>
          <a:ln w="9525">
            <a:solidFill>
              <a:schemeClr val="bg1">
                <a:lumMod val="85000"/>
              </a:schemeClr>
            </a:solidFill>
          </a:ln>
        </p:spPr>
      </p:pic>
    </p:spTree>
    <p:extLst>
      <p:ext uri="{BB962C8B-B14F-4D97-AF65-F5344CB8AC3E}">
        <p14:creationId val="1498334274"/>
      </p:ext>
    </p:extLst>
  </p:cSld>
  <p:clrMapOvr>
    <a:masterClrMapping/>
  </p:clrMapOvr>
  <p:transition/>
  <p:timing/>
</p:sld>
</file>

<file path=ppt/slides/slide4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7" name="组合 36"/>
          <p:cNvGrpSpPr/>
          <p:nvPr/>
        </p:nvGrpSpPr>
        <p:grpSpPr>
          <a:xfrm rot="18900000">
            <a:off x="-180361" y="513533"/>
            <a:ext cx="360722" cy="382388"/>
            <a:chOff x="700314" y="653005"/>
            <a:chExt cx="573314" cy="574840"/>
          </a:xfrm>
        </p:grpSpPr>
        <p:cxnSp>
          <p:nvCxnSpPr>
            <p:cNvPr id="38" name="直接连接符 37"/>
            <p:cNvCxnSpPr/>
            <p:nvPr/>
          </p:nvCxnSpPr>
          <p:spPr>
            <a:xfrm>
              <a:off x="700314" y="1227845"/>
              <a:ext cx="573314" cy="0"/>
            </a:xfrm>
            <a:prstGeom prst="line">
              <a:avLst/>
            </a:prstGeom>
            <a:ln>
              <a:solidFill>
                <a:schemeClr val="tx1">
                  <a:lumMod val="85000"/>
                  <a:lumOff val="15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rot="16200000">
              <a:off x="986971" y="939662"/>
              <a:ext cx="573314" cy="0"/>
            </a:xfrm>
            <a:prstGeom prst="line">
              <a:avLst/>
            </a:prstGeom>
            <a:ln>
              <a:solidFill>
                <a:schemeClr val="tx1">
                  <a:lumMod val="85000"/>
                  <a:lumOff val="1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40" name="TextBox 53"/>
          <p:cNvSpPr txBox="1"/>
          <p:nvPr/>
        </p:nvSpPr>
        <p:spPr>
          <a:xfrm>
            <a:off x="572601" y="369427"/>
            <a:ext cx="3622028" cy="1188720"/>
          </a:xfrm>
          <a:prstGeom prst="rect">
            <a:avLst/>
          </a:prstGeom>
          <a:effectLst>
            <a:outerShdw algn="tl" blurRad="292100" dir="2700000" dist="330200" rotWithShape="0" sx="99000" sy="99000">
              <a:prstClr val="black">
                <a:alpha val="60000"/>
              </a:prstClr>
            </a:outerShdw>
          </a:effectLst>
        </p:spPr>
        <p:txBody>
          <a:bodyPr rtlCol="0" wrap="square">
            <a:spAutoFit/>
          </a:bodyPr>
          <a:lstStyle/>
          <a:p>
            <a:r>
              <a:rPr altLang="en-US" lang="zh-CN" sz="3600">
                <a:solidFill>
                  <a:schemeClr val="tx1">
                    <a:lumMod val="85000"/>
                    <a:lumOff val="15000"/>
                  </a:schemeClr>
                </a:solidFill>
                <a:latin typeface="+mj-ea"/>
                <a:ea typeface="+mj-ea"/>
              </a:rPr>
              <a:t>可编辑矢量图标</a:t>
            </a:r>
          </a:p>
          <a:p>
            <a:r>
              <a:rPr altLang="en-US" lang="zh-CN" sz="3600">
                <a:solidFill>
                  <a:schemeClr val="tx1">
                    <a:lumMod val="85000"/>
                    <a:lumOff val="15000"/>
                  </a:schemeClr>
                </a:solidFill>
                <a:latin typeface="+mj-ea"/>
                <a:ea typeface="+mj-ea"/>
              </a:rPr>
              <a:t>ICO</a:t>
            </a:r>
          </a:p>
        </p:txBody>
      </p:sp>
      <p:grpSp>
        <p:nvGrpSpPr>
          <p:cNvPr id="3" name="组合 2"/>
          <p:cNvGrpSpPr/>
          <p:nvPr/>
        </p:nvGrpSpPr>
        <p:grpSpPr>
          <a:xfrm>
            <a:off x="1631359" y="1499558"/>
            <a:ext cx="9090647" cy="4533573"/>
            <a:chOff x="2097306" y="2272222"/>
            <a:chExt cx="8215410" cy="4097086"/>
          </a:xfrm>
        </p:grpSpPr>
        <p:grpSp>
          <p:nvGrpSpPr>
            <p:cNvPr id="161" name="组合 160"/>
            <p:cNvGrpSpPr/>
            <p:nvPr/>
          </p:nvGrpSpPr>
          <p:grpSpPr>
            <a:xfrm>
              <a:off x="2112642" y="3120425"/>
              <a:ext cx="257174" cy="279588"/>
              <a:chOff x="269449" y="1861992"/>
              <a:chExt cx="244282" cy="265573"/>
            </a:xfrm>
            <a:solidFill>
              <a:srgbClr val="009BD2"/>
            </a:solidFill>
          </p:grpSpPr>
          <p:sp>
            <p:nvSpPr>
              <p:cNvPr id="162" name="Freeform 5"/>
              <p:cNvSpPr/>
              <p:nvPr/>
            </p:nvSpPr>
            <p:spPr bwMode="auto">
              <a:xfrm>
                <a:off x="269449" y="1861992"/>
                <a:ext cx="244282" cy="159120"/>
              </a:xfrm>
              <a:custGeom>
                <a:gdLst>
                  <a:gd fmla="*/ 0 w 218" name="T0"/>
                  <a:gd fmla="*/ 142 h 142" name="T1"/>
                  <a:gd fmla="*/ 218 w 218" name="T2"/>
                  <a:gd fmla="*/ 142 h 142" name="T3"/>
                  <a:gd fmla="*/ 109 w 218" name="T4"/>
                  <a:gd fmla="*/ 0 h 142" name="T5"/>
                  <a:gd fmla="*/ 0 w 218" name="T6"/>
                  <a:gd fmla="*/ 142 h 142" name="T7"/>
                </a:gdLst>
                <a:cxnLst>
                  <a:cxn ang="0">
                    <a:pos x="T0" y="T1"/>
                  </a:cxn>
                  <a:cxn ang="0">
                    <a:pos x="T2" y="T3"/>
                  </a:cxn>
                  <a:cxn ang="0">
                    <a:pos x="T4" y="T5"/>
                  </a:cxn>
                  <a:cxn ang="0">
                    <a:pos x="T6" y="T7"/>
                  </a:cxn>
                </a:cxnLst>
                <a:rect b="b" l="0" r="r" t="0"/>
                <a:pathLst>
                  <a:path h="142" w="218">
                    <a:moveTo>
                      <a:pt x="0" y="142"/>
                    </a:moveTo>
                    <a:lnTo>
                      <a:pt x="218" y="142"/>
                    </a:lnTo>
                    <a:lnTo>
                      <a:pt x="109" y="0"/>
                    </a:lnTo>
                    <a:lnTo>
                      <a:pt x="0" y="14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63" name="Rectangle 6"/>
              <p:cNvSpPr>
                <a:spLocks noChangeArrowheads="1"/>
              </p:cNvSpPr>
              <p:nvPr/>
            </p:nvSpPr>
            <p:spPr bwMode="auto">
              <a:xfrm>
                <a:off x="269449" y="2056969"/>
                <a:ext cx="244282" cy="70596"/>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164" name="组合 163"/>
            <p:cNvGrpSpPr/>
            <p:nvPr/>
          </p:nvGrpSpPr>
          <p:grpSpPr>
            <a:xfrm>
              <a:off x="8446434" y="3120425"/>
              <a:ext cx="279588" cy="280767"/>
              <a:chOff x="6285738" y="1861992"/>
              <a:chExt cx="265573" cy="266693"/>
            </a:xfrm>
            <a:solidFill>
              <a:srgbClr val="009BD2"/>
            </a:solidFill>
          </p:grpSpPr>
          <p:sp>
            <p:nvSpPr>
              <p:cNvPr id="165" name="Freeform 7"/>
              <p:cNvSpPr/>
              <p:nvPr/>
            </p:nvSpPr>
            <p:spPr bwMode="auto">
              <a:xfrm>
                <a:off x="6285738" y="1861992"/>
                <a:ext cx="57149" cy="266693"/>
              </a:xfrm>
              <a:custGeom>
                <a:gdLst>
                  <a:gd fmla="*/ 38 w 51" name="T0"/>
                  <a:gd fmla="*/ 0 h 238" name="T1"/>
                  <a:gd fmla="*/ 13 w 51" name="T2"/>
                  <a:gd fmla="*/ 0 h 238" name="T3"/>
                  <a:gd fmla="*/ 13 w 51" name="T4"/>
                  <a:gd fmla="*/ 64 h 238" name="T5"/>
                  <a:gd fmla="*/ 0 w 51" name="T6"/>
                  <a:gd fmla="*/ 64 h 238" name="T7"/>
                  <a:gd fmla="*/ 0 w 51" name="T8"/>
                  <a:gd fmla="*/ 92 h 238" name="T9"/>
                  <a:gd fmla="*/ 13 w 51" name="T10"/>
                  <a:gd fmla="*/ 92 h 238" name="T11"/>
                  <a:gd fmla="*/ 13 w 51" name="T12"/>
                  <a:gd fmla="*/ 238 h 238" name="T13"/>
                  <a:gd fmla="*/ 38 w 51" name="T14"/>
                  <a:gd fmla="*/ 238 h 238" name="T15"/>
                  <a:gd fmla="*/ 38 w 51" name="T16"/>
                  <a:gd fmla="*/ 92 h 238" name="T17"/>
                  <a:gd fmla="*/ 51 w 51" name="T18"/>
                  <a:gd fmla="*/ 92 h 238" name="T19"/>
                  <a:gd fmla="*/ 51 w 51" name="T20"/>
                  <a:gd fmla="*/ 64 h 238" name="T21"/>
                  <a:gd fmla="*/ 38 w 51" name="T22"/>
                  <a:gd fmla="*/ 64 h 238" name="T23"/>
                  <a:gd fmla="*/ 38 w 51" name="T24"/>
                  <a:gd fmla="*/ 0 h 23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38" w="51">
                    <a:moveTo>
                      <a:pt x="38" y="0"/>
                    </a:moveTo>
                    <a:lnTo>
                      <a:pt x="13" y="0"/>
                    </a:lnTo>
                    <a:lnTo>
                      <a:pt x="13" y="64"/>
                    </a:lnTo>
                    <a:lnTo>
                      <a:pt x="0" y="64"/>
                    </a:lnTo>
                    <a:lnTo>
                      <a:pt x="0" y="92"/>
                    </a:lnTo>
                    <a:lnTo>
                      <a:pt x="13" y="92"/>
                    </a:lnTo>
                    <a:lnTo>
                      <a:pt x="13" y="238"/>
                    </a:lnTo>
                    <a:lnTo>
                      <a:pt x="38" y="238"/>
                    </a:lnTo>
                    <a:lnTo>
                      <a:pt x="38" y="92"/>
                    </a:lnTo>
                    <a:lnTo>
                      <a:pt x="51" y="92"/>
                    </a:lnTo>
                    <a:lnTo>
                      <a:pt x="51" y="64"/>
                    </a:lnTo>
                    <a:lnTo>
                      <a:pt x="38" y="64"/>
                    </a:lnTo>
                    <a:lnTo>
                      <a:pt x="38"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66" name="Freeform 8"/>
              <p:cNvSpPr/>
              <p:nvPr/>
            </p:nvSpPr>
            <p:spPr bwMode="auto">
              <a:xfrm>
                <a:off x="6352972" y="1861992"/>
                <a:ext cx="56028" cy="266693"/>
              </a:xfrm>
              <a:custGeom>
                <a:gdLst>
                  <a:gd fmla="*/ 38 w 50" name="T0"/>
                  <a:gd fmla="*/ 0 h 238" name="T1"/>
                  <a:gd fmla="*/ 12 w 50" name="T2"/>
                  <a:gd fmla="*/ 0 h 238" name="T3"/>
                  <a:gd fmla="*/ 12 w 50" name="T4"/>
                  <a:gd fmla="*/ 152 h 238" name="T5"/>
                  <a:gd fmla="*/ 0 w 50" name="T6"/>
                  <a:gd fmla="*/ 152 h 238" name="T7"/>
                  <a:gd fmla="*/ 0 w 50" name="T8"/>
                  <a:gd fmla="*/ 179 h 238" name="T9"/>
                  <a:gd fmla="*/ 12 w 50" name="T10"/>
                  <a:gd fmla="*/ 179 h 238" name="T11"/>
                  <a:gd fmla="*/ 12 w 50" name="T12"/>
                  <a:gd fmla="*/ 238 h 238" name="T13"/>
                  <a:gd fmla="*/ 38 w 50" name="T14"/>
                  <a:gd fmla="*/ 238 h 238" name="T15"/>
                  <a:gd fmla="*/ 38 w 50" name="T16"/>
                  <a:gd fmla="*/ 179 h 238" name="T17"/>
                  <a:gd fmla="*/ 50 w 50" name="T18"/>
                  <a:gd fmla="*/ 179 h 238" name="T19"/>
                  <a:gd fmla="*/ 50 w 50" name="T20"/>
                  <a:gd fmla="*/ 152 h 238" name="T21"/>
                  <a:gd fmla="*/ 38 w 50" name="T22"/>
                  <a:gd fmla="*/ 152 h 238" name="T23"/>
                  <a:gd fmla="*/ 38 w 50" name="T24"/>
                  <a:gd fmla="*/ 0 h 23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38" w="50">
                    <a:moveTo>
                      <a:pt x="38" y="0"/>
                    </a:moveTo>
                    <a:lnTo>
                      <a:pt x="12" y="0"/>
                    </a:lnTo>
                    <a:lnTo>
                      <a:pt x="12" y="152"/>
                    </a:lnTo>
                    <a:lnTo>
                      <a:pt x="0" y="152"/>
                    </a:lnTo>
                    <a:lnTo>
                      <a:pt x="0" y="179"/>
                    </a:lnTo>
                    <a:lnTo>
                      <a:pt x="12" y="179"/>
                    </a:lnTo>
                    <a:lnTo>
                      <a:pt x="12" y="238"/>
                    </a:lnTo>
                    <a:lnTo>
                      <a:pt x="38" y="238"/>
                    </a:lnTo>
                    <a:lnTo>
                      <a:pt x="38" y="179"/>
                    </a:lnTo>
                    <a:lnTo>
                      <a:pt x="50" y="179"/>
                    </a:lnTo>
                    <a:lnTo>
                      <a:pt x="50" y="152"/>
                    </a:lnTo>
                    <a:lnTo>
                      <a:pt x="38" y="152"/>
                    </a:lnTo>
                    <a:lnTo>
                      <a:pt x="38"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67" name="Freeform 9"/>
              <p:cNvSpPr/>
              <p:nvPr/>
            </p:nvSpPr>
            <p:spPr bwMode="auto">
              <a:xfrm>
                <a:off x="6420205" y="1861992"/>
                <a:ext cx="56028" cy="266693"/>
              </a:xfrm>
              <a:custGeom>
                <a:gdLst>
                  <a:gd fmla="*/ 38 w 50" name="T0"/>
                  <a:gd fmla="*/ 0 h 238" name="T1"/>
                  <a:gd fmla="*/ 12 w 50" name="T2"/>
                  <a:gd fmla="*/ 0 h 238" name="T3"/>
                  <a:gd fmla="*/ 12 w 50" name="T4"/>
                  <a:gd fmla="*/ 68 h 238" name="T5"/>
                  <a:gd fmla="*/ 0 w 50" name="T6"/>
                  <a:gd fmla="*/ 68 h 238" name="T7"/>
                  <a:gd fmla="*/ 0 w 50" name="T8"/>
                  <a:gd fmla="*/ 95 h 238" name="T9"/>
                  <a:gd fmla="*/ 12 w 50" name="T10"/>
                  <a:gd fmla="*/ 95 h 238" name="T11"/>
                  <a:gd fmla="*/ 12 w 50" name="T12"/>
                  <a:gd fmla="*/ 238 h 238" name="T13"/>
                  <a:gd fmla="*/ 38 w 50" name="T14"/>
                  <a:gd fmla="*/ 238 h 238" name="T15"/>
                  <a:gd fmla="*/ 38 w 50" name="T16"/>
                  <a:gd fmla="*/ 95 h 238" name="T17"/>
                  <a:gd fmla="*/ 50 w 50" name="T18"/>
                  <a:gd fmla="*/ 95 h 238" name="T19"/>
                  <a:gd fmla="*/ 50 w 50" name="T20"/>
                  <a:gd fmla="*/ 68 h 238" name="T21"/>
                  <a:gd fmla="*/ 38 w 50" name="T22"/>
                  <a:gd fmla="*/ 68 h 238" name="T23"/>
                  <a:gd fmla="*/ 38 w 50" name="T24"/>
                  <a:gd fmla="*/ 0 h 23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38" w="50">
                    <a:moveTo>
                      <a:pt x="38" y="0"/>
                    </a:moveTo>
                    <a:lnTo>
                      <a:pt x="12" y="0"/>
                    </a:lnTo>
                    <a:lnTo>
                      <a:pt x="12" y="68"/>
                    </a:lnTo>
                    <a:lnTo>
                      <a:pt x="0" y="68"/>
                    </a:lnTo>
                    <a:lnTo>
                      <a:pt x="0" y="95"/>
                    </a:lnTo>
                    <a:lnTo>
                      <a:pt x="12" y="95"/>
                    </a:lnTo>
                    <a:lnTo>
                      <a:pt x="12" y="238"/>
                    </a:lnTo>
                    <a:lnTo>
                      <a:pt x="38" y="238"/>
                    </a:lnTo>
                    <a:lnTo>
                      <a:pt x="38" y="95"/>
                    </a:lnTo>
                    <a:lnTo>
                      <a:pt x="50" y="95"/>
                    </a:lnTo>
                    <a:lnTo>
                      <a:pt x="50" y="68"/>
                    </a:lnTo>
                    <a:lnTo>
                      <a:pt x="38" y="68"/>
                    </a:lnTo>
                    <a:lnTo>
                      <a:pt x="38"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68" name="Freeform 10"/>
              <p:cNvSpPr/>
              <p:nvPr/>
            </p:nvSpPr>
            <p:spPr bwMode="auto">
              <a:xfrm>
                <a:off x="6494162" y="1861992"/>
                <a:ext cx="57149" cy="266693"/>
              </a:xfrm>
              <a:custGeom>
                <a:gdLst>
                  <a:gd fmla="*/ 51 w 51" name="T0"/>
                  <a:gd fmla="*/ 146 h 238" name="T1"/>
                  <a:gd fmla="*/ 38 w 51" name="T2"/>
                  <a:gd fmla="*/ 146 h 238" name="T3"/>
                  <a:gd fmla="*/ 38 w 51" name="T4"/>
                  <a:gd fmla="*/ 0 h 238" name="T5"/>
                  <a:gd fmla="*/ 13 w 51" name="T6"/>
                  <a:gd fmla="*/ 0 h 238" name="T7"/>
                  <a:gd fmla="*/ 13 w 51" name="T8"/>
                  <a:gd fmla="*/ 146 h 238" name="T9"/>
                  <a:gd fmla="*/ 0 w 51" name="T10"/>
                  <a:gd fmla="*/ 146 h 238" name="T11"/>
                  <a:gd fmla="*/ 0 w 51" name="T12"/>
                  <a:gd fmla="*/ 174 h 238" name="T13"/>
                  <a:gd fmla="*/ 13 w 51" name="T14"/>
                  <a:gd fmla="*/ 174 h 238" name="T15"/>
                  <a:gd fmla="*/ 13 w 51" name="T16"/>
                  <a:gd fmla="*/ 238 h 238" name="T17"/>
                  <a:gd fmla="*/ 38 w 51" name="T18"/>
                  <a:gd fmla="*/ 238 h 238" name="T19"/>
                  <a:gd fmla="*/ 38 w 51" name="T20"/>
                  <a:gd fmla="*/ 174 h 238" name="T21"/>
                  <a:gd fmla="*/ 51 w 51" name="T22"/>
                  <a:gd fmla="*/ 174 h 238" name="T23"/>
                  <a:gd fmla="*/ 51 w 51" name="T24"/>
                  <a:gd fmla="*/ 146 h 23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38" w="51">
                    <a:moveTo>
                      <a:pt x="51" y="146"/>
                    </a:moveTo>
                    <a:lnTo>
                      <a:pt x="38" y="146"/>
                    </a:lnTo>
                    <a:lnTo>
                      <a:pt x="38" y="0"/>
                    </a:lnTo>
                    <a:lnTo>
                      <a:pt x="13" y="0"/>
                    </a:lnTo>
                    <a:lnTo>
                      <a:pt x="13" y="146"/>
                    </a:lnTo>
                    <a:lnTo>
                      <a:pt x="0" y="146"/>
                    </a:lnTo>
                    <a:lnTo>
                      <a:pt x="0" y="174"/>
                    </a:lnTo>
                    <a:lnTo>
                      <a:pt x="13" y="174"/>
                    </a:lnTo>
                    <a:lnTo>
                      <a:pt x="13" y="238"/>
                    </a:lnTo>
                    <a:lnTo>
                      <a:pt x="38" y="238"/>
                    </a:lnTo>
                    <a:lnTo>
                      <a:pt x="38" y="174"/>
                    </a:lnTo>
                    <a:lnTo>
                      <a:pt x="51" y="174"/>
                    </a:lnTo>
                    <a:lnTo>
                      <a:pt x="51" y="14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169" name="组合 168"/>
            <p:cNvGrpSpPr/>
            <p:nvPr/>
          </p:nvGrpSpPr>
          <p:grpSpPr>
            <a:xfrm>
              <a:off x="4738647" y="5706319"/>
              <a:ext cx="293746" cy="176956"/>
              <a:chOff x="2763816" y="4318260"/>
              <a:chExt cx="279021" cy="168085"/>
            </a:xfrm>
            <a:solidFill>
              <a:srgbClr val="009BD2"/>
            </a:solidFill>
          </p:grpSpPr>
          <p:sp>
            <p:nvSpPr>
              <p:cNvPr id="170" name="Freeform 11"/>
              <p:cNvSpPr/>
              <p:nvPr/>
            </p:nvSpPr>
            <p:spPr bwMode="auto">
              <a:xfrm>
                <a:off x="2763816" y="4326104"/>
                <a:ext cx="98609" cy="152396"/>
              </a:xfrm>
              <a:custGeom>
                <a:gdLst>
                  <a:gd fmla="*/ 0 w 88" name="T0"/>
                  <a:gd fmla="*/ 0 h 136" name="T1"/>
                  <a:gd fmla="*/ 88 w 88" name="T2"/>
                  <a:gd fmla="*/ 72 h 136" name="T3"/>
                  <a:gd fmla="*/ 0 w 88" name="T4"/>
                  <a:gd fmla="*/ 136 h 136" name="T5"/>
                  <a:gd fmla="*/ 0 w 88" name="T6"/>
                  <a:gd fmla="*/ 0 h 136" name="T7"/>
                </a:gdLst>
                <a:cxnLst>
                  <a:cxn ang="0">
                    <a:pos x="T0" y="T1"/>
                  </a:cxn>
                  <a:cxn ang="0">
                    <a:pos x="T2" y="T3"/>
                  </a:cxn>
                  <a:cxn ang="0">
                    <a:pos x="T4" y="T5"/>
                  </a:cxn>
                  <a:cxn ang="0">
                    <a:pos x="T6" y="T7"/>
                  </a:cxn>
                </a:cxnLst>
                <a:rect b="b" l="0" r="r" t="0"/>
                <a:pathLst>
                  <a:path h="136" w="88">
                    <a:moveTo>
                      <a:pt x="0" y="0"/>
                    </a:moveTo>
                    <a:lnTo>
                      <a:pt x="88" y="72"/>
                    </a:lnTo>
                    <a:lnTo>
                      <a:pt x="0" y="136"/>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71" name="Freeform 12"/>
              <p:cNvSpPr/>
              <p:nvPr/>
            </p:nvSpPr>
            <p:spPr bwMode="auto">
              <a:xfrm>
                <a:off x="2776143" y="4318260"/>
                <a:ext cx="254368" cy="105333"/>
              </a:xfrm>
              <a:custGeom>
                <a:gdLst>
                  <a:gd fmla="*/ 0 w 227" name="T0"/>
                  <a:gd fmla="*/ 0 h 94" name="T1"/>
                  <a:gd fmla="*/ 227 w 227" name="T2"/>
                  <a:gd fmla="*/ 0 h 94" name="T3"/>
                  <a:gd fmla="*/ 113 w 227" name="T4"/>
                  <a:gd fmla="*/ 94 h 94" name="T5"/>
                  <a:gd fmla="*/ 0 w 227" name="T6"/>
                  <a:gd fmla="*/ 0 h 94" name="T7"/>
                </a:gdLst>
                <a:cxnLst>
                  <a:cxn ang="0">
                    <a:pos x="T0" y="T1"/>
                  </a:cxn>
                  <a:cxn ang="0">
                    <a:pos x="T2" y="T3"/>
                  </a:cxn>
                  <a:cxn ang="0">
                    <a:pos x="T4" y="T5"/>
                  </a:cxn>
                  <a:cxn ang="0">
                    <a:pos x="T6" y="T7"/>
                  </a:cxn>
                </a:cxnLst>
                <a:rect b="b" l="0" r="r" t="0"/>
                <a:pathLst>
                  <a:path h="94" w="226">
                    <a:moveTo>
                      <a:pt x="0" y="0"/>
                    </a:moveTo>
                    <a:lnTo>
                      <a:pt x="227" y="0"/>
                    </a:lnTo>
                    <a:lnTo>
                      <a:pt x="113" y="94"/>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72" name="Freeform 13"/>
              <p:cNvSpPr/>
              <p:nvPr/>
            </p:nvSpPr>
            <p:spPr bwMode="auto">
              <a:xfrm>
                <a:off x="2773902" y="4415749"/>
                <a:ext cx="251006" cy="70596"/>
              </a:xfrm>
              <a:custGeom>
                <a:gdLst>
                  <a:gd fmla="*/ 0 w 224" name="T0"/>
                  <a:gd fmla="*/ 63 h 63" name="T1"/>
                  <a:gd fmla="*/ 88 w 224" name="T2"/>
                  <a:gd fmla="*/ 0 h 63" name="T3"/>
                  <a:gd fmla="*/ 115 w 224" name="T4"/>
                  <a:gd fmla="*/ 21 h 63" name="T5"/>
                  <a:gd fmla="*/ 139 w 224" name="T6"/>
                  <a:gd fmla="*/ 2 h 63" name="T7"/>
                  <a:gd fmla="*/ 224 w 224" name="T8"/>
                  <a:gd fmla="*/ 63 h 63" name="T9"/>
                  <a:gd fmla="*/ 0 w 224" name="T10"/>
                  <a:gd fmla="*/ 63 h 63" name="T11"/>
                </a:gdLst>
                <a:cxnLst>
                  <a:cxn ang="0">
                    <a:pos x="T0" y="T1"/>
                  </a:cxn>
                  <a:cxn ang="0">
                    <a:pos x="T2" y="T3"/>
                  </a:cxn>
                  <a:cxn ang="0">
                    <a:pos x="T4" y="T5"/>
                  </a:cxn>
                  <a:cxn ang="0">
                    <a:pos x="T6" y="T7"/>
                  </a:cxn>
                  <a:cxn ang="0">
                    <a:pos x="T8" y="T9"/>
                  </a:cxn>
                  <a:cxn ang="0">
                    <a:pos x="T10" y="T11"/>
                  </a:cxn>
                </a:cxnLst>
                <a:rect b="b" l="0" r="r" t="0"/>
                <a:pathLst>
                  <a:path h="62" w="224">
                    <a:moveTo>
                      <a:pt x="0" y="63"/>
                    </a:moveTo>
                    <a:lnTo>
                      <a:pt x="88" y="0"/>
                    </a:lnTo>
                    <a:lnTo>
                      <a:pt x="115" y="21"/>
                    </a:lnTo>
                    <a:lnTo>
                      <a:pt x="139" y="2"/>
                    </a:lnTo>
                    <a:lnTo>
                      <a:pt x="224" y="63"/>
                    </a:lnTo>
                    <a:lnTo>
                      <a:pt x="0" y="6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73" name="Freeform 14"/>
              <p:cNvSpPr/>
              <p:nvPr/>
            </p:nvSpPr>
            <p:spPr bwMode="auto">
              <a:xfrm>
                <a:off x="2939745" y="4324984"/>
                <a:ext cx="103092" cy="159120"/>
              </a:xfrm>
              <a:custGeom>
                <a:gdLst>
                  <a:gd fmla="*/ 0 w 92" name="T0"/>
                  <a:gd fmla="*/ 76 h 142" name="T1"/>
                  <a:gd fmla="*/ 92 w 92" name="T2"/>
                  <a:gd fmla="*/ 0 h 142" name="T3"/>
                  <a:gd fmla="*/ 92 w 92" name="T4"/>
                  <a:gd fmla="*/ 142 h 142" name="T5"/>
                  <a:gd fmla="*/ 0 w 92" name="T6"/>
                  <a:gd fmla="*/ 76 h 142" name="T7"/>
                </a:gdLst>
                <a:cxnLst>
                  <a:cxn ang="0">
                    <a:pos x="T0" y="T1"/>
                  </a:cxn>
                  <a:cxn ang="0">
                    <a:pos x="T2" y="T3"/>
                  </a:cxn>
                  <a:cxn ang="0">
                    <a:pos x="T4" y="T5"/>
                  </a:cxn>
                  <a:cxn ang="0">
                    <a:pos x="T6" y="T7"/>
                  </a:cxn>
                </a:cxnLst>
                <a:rect b="b" l="0" r="r" t="0"/>
                <a:pathLst>
                  <a:path h="142" w="92">
                    <a:moveTo>
                      <a:pt x="0" y="76"/>
                    </a:moveTo>
                    <a:lnTo>
                      <a:pt x="92" y="0"/>
                    </a:lnTo>
                    <a:lnTo>
                      <a:pt x="92" y="142"/>
                    </a:lnTo>
                    <a:lnTo>
                      <a:pt x="0" y="7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sp>
          <p:nvSpPr>
            <p:cNvPr id="174" name="Freeform 15"/>
            <p:cNvSpPr>
              <a:spLocks noEditPoints="1"/>
            </p:cNvSpPr>
            <p:nvPr/>
          </p:nvSpPr>
          <p:spPr bwMode="auto">
            <a:xfrm>
              <a:off x="2097306" y="5228542"/>
              <a:ext cx="291386" cy="286667"/>
            </a:xfrm>
            <a:custGeom>
              <a:gdLst>
                <a:gd fmla="*/ 159 w 195" name="T0"/>
                <a:gd fmla="*/ 0 h 192" name="T1"/>
                <a:gd fmla="*/ 37 w 195" name="T2"/>
                <a:gd fmla="*/ 0 h 192" name="T3"/>
                <a:gd fmla="*/ 0 w 195" name="T4"/>
                <a:gd fmla="*/ 36 h 192" name="T5"/>
                <a:gd fmla="*/ 0 w 195" name="T6"/>
                <a:gd fmla="*/ 156 h 192" name="T7"/>
                <a:gd fmla="*/ 37 w 195" name="T8"/>
                <a:gd fmla="*/ 192 h 192" name="T9"/>
                <a:gd fmla="*/ 159 w 195" name="T10"/>
                <a:gd fmla="*/ 192 h 192" name="T11"/>
                <a:gd fmla="*/ 195 w 195" name="T12"/>
                <a:gd fmla="*/ 156 h 192" name="T13"/>
                <a:gd fmla="*/ 195 w 195" name="T14"/>
                <a:gd fmla="*/ 36 h 192" name="T15"/>
                <a:gd fmla="*/ 159 w 195" name="T16"/>
                <a:gd fmla="*/ 0 h 192" name="T17"/>
                <a:gd fmla="*/ 151 w 195" name="T18"/>
                <a:gd fmla="*/ 135 h 192" name="T19"/>
                <a:gd fmla="*/ 133 w 195" name="T20"/>
                <a:gd fmla="*/ 153 h 192" name="T21"/>
                <a:gd fmla="*/ 98 w 195" name="T22"/>
                <a:gd fmla="*/ 118 h 192" name="T23"/>
                <a:gd fmla="*/ 63 w 195" name="T24"/>
                <a:gd fmla="*/ 153 h 192" name="T25"/>
                <a:gd fmla="*/ 45 w 195" name="T26"/>
                <a:gd fmla="*/ 136 h 192" name="T27"/>
                <a:gd fmla="*/ 42 w 195" name="T28"/>
                <a:gd fmla="*/ 133 h 192" name="T29"/>
                <a:gd fmla="*/ 45 w 195" name="T30"/>
                <a:gd fmla="*/ 130 h 192" name="T31"/>
                <a:gd fmla="*/ 77 w 195" name="T32"/>
                <a:gd fmla="*/ 98 h 192" name="T33"/>
                <a:gd fmla="*/ 45 w 195" name="T34"/>
                <a:gd fmla="*/ 65 h 192" name="T35"/>
                <a:gd fmla="*/ 42 w 195" name="T36"/>
                <a:gd fmla="*/ 62 h 192" name="T37"/>
                <a:gd fmla="*/ 45 w 195" name="T38"/>
                <a:gd fmla="*/ 59 h 192" name="T39"/>
                <a:gd fmla="*/ 62 w 195" name="T40"/>
                <a:gd fmla="*/ 42 h 192" name="T41"/>
                <a:gd fmla="*/ 98 w 195" name="T42"/>
                <a:gd fmla="*/ 79 h 192" name="T43"/>
                <a:gd fmla="*/ 133 w 195" name="T44"/>
                <a:gd fmla="*/ 42 h 192" name="T45"/>
                <a:gd fmla="*/ 151 w 195" name="T46"/>
                <a:gd fmla="*/ 61 h 192" name="T47"/>
                <a:gd fmla="*/ 154 w 195" name="T48"/>
                <a:gd fmla="*/ 63 h 192" name="T49"/>
                <a:gd fmla="*/ 151 w 195" name="T50"/>
                <a:gd fmla="*/ 66 h 192" name="T51"/>
                <a:gd fmla="*/ 118 w 195" name="T52"/>
                <a:gd fmla="*/ 98 h 192" name="T53"/>
                <a:gd fmla="*/ 151 w 195" name="T54"/>
                <a:gd fmla="*/ 130 h 192" name="T55"/>
                <a:gd fmla="*/ 154 w 195" name="T56"/>
                <a:gd fmla="*/ 132 h 192" name="T57"/>
                <a:gd fmla="*/ 151 w 195" name="T58"/>
                <a:gd fmla="*/ 135 h 192"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92" w="195">
                  <a:moveTo>
                    <a:pt x="159" y="0"/>
                  </a:moveTo>
                  <a:cubicBezTo>
                    <a:pt x="37" y="0"/>
                    <a:pt x="37" y="0"/>
                    <a:pt x="37" y="0"/>
                  </a:cubicBezTo>
                  <a:cubicBezTo>
                    <a:pt x="17" y="0"/>
                    <a:pt x="0" y="16"/>
                    <a:pt x="0" y="36"/>
                  </a:cubicBezTo>
                  <a:cubicBezTo>
                    <a:pt x="0" y="156"/>
                    <a:pt x="0" y="156"/>
                    <a:pt x="0" y="156"/>
                  </a:cubicBezTo>
                  <a:cubicBezTo>
                    <a:pt x="0" y="176"/>
                    <a:pt x="17" y="192"/>
                    <a:pt x="37" y="192"/>
                  </a:cubicBezTo>
                  <a:cubicBezTo>
                    <a:pt x="159" y="192"/>
                    <a:pt x="159" y="192"/>
                    <a:pt x="159" y="192"/>
                  </a:cubicBezTo>
                  <a:cubicBezTo>
                    <a:pt x="179" y="192"/>
                    <a:pt x="195" y="176"/>
                    <a:pt x="195" y="156"/>
                  </a:cubicBezTo>
                  <a:cubicBezTo>
                    <a:pt x="195" y="36"/>
                    <a:pt x="195" y="36"/>
                    <a:pt x="195" y="36"/>
                  </a:cubicBezTo>
                  <a:cubicBezTo>
                    <a:pt x="195" y="16"/>
                    <a:pt x="179" y="0"/>
                    <a:pt x="159" y="0"/>
                  </a:cubicBezTo>
                  <a:close/>
                  <a:moveTo>
                    <a:pt x="151" y="135"/>
                  </a:moveTo>
                  <a:cubicBezTo>
                    <a:pt x="133" y="153"/>
                    <a:pt x="133" y="153"/>
                    <a:pt x="133" y="153"/>
                  </a:cubicBezTo>
                  <a:cubicBezTo>
                    <a:pt x="98" y="118"/>
                    <a:pt x="98" y="118"/>
                    <a:pt x="98" y="118"/>
                  </a:cubicBezTo>
                  <a:cubicBezTo>
                    <a:pt x="63" y="153"/>
                    <a:pt x="63" y="153"/>
                    <a:pt x="63" y="153"/>
                  </a:cubicBezTo>
                  <a:cubicBezTo>
                    <a:pt x="45" y="136"/>
                    <a:pt x="45" y="136"/>
                    <a:pt x="45" y="136"/>
                  </a:cubicBezTo>
                  <a:cubicBezTo>
                    <a:pt x="42" y="133"/>
                    <a:pt x="42" y="133"/>
                    <a:pt x="42" y="133"/>
                  </a:cubicBezTo>
                  <a:cubicBezTo>
                    <a:pt x="45" y="130"/>
                    <a:pt x="45" y="130"/>
                    <a:pt x="45" y="130"/>
                  </a:cubicBezTo>
                  <a:cubicBezTo>
                    <a:pt x="77" y="98"/>
                    <a:pt x="77" y="98"/>
                    <a:pt x="77" y="98"/>
                  </a:cubicBezTo>
                  <a:cubicBezTo>
                    <a:pt x="45" y="65"/>
                    <a:pt x="45" y="65"/>
                    <a:pt x="45" y="65"/>
                  </a:cubicBezTo>
                  <a:cubicBezTo>
                    <a:pt x="42" y="62"/>
                    <a:pt x="42" y="62"/>
                    <a:pt x="42" y="62"/>
                  </a:cubicBezTo>
                  <a:cubicBezTo>
                    <a:pt x="45" y="59"/>
                    <a:pt x="45" y="59"/>
                    <a:pt x="45" y="59"/>
                  </a:cubicBezTo>
                  <a:cubicBezTo>
                    <a:pt x="62" y="42"/>
                    <a:pt x="62" y="42"/>
                    <a:pt x="62" y="42"/>
                  </a:cubicBezTo>
                  <a:cubicBezTo>
                    <a:pt x="98" y="79"/>
                    <a:pt x="98" y="79"/>
                    <a:pt x="98" y="79"/>
                  </a:cubicBezTo>
                  <a:cubicBezTo>
                    <a:pt x="133" y="42"/>
                    <a:pt x="133" y="42"/>
                    <a:pt x="133" y="42"/>
                  </a:cubicBezTo>
                  <a:cubicBezTo>
                    <a:pt x="151" y="61"/>
                    <a:pt x="151" y="61"/>
                    <a:pt x="151" y="61"/>
                  </a:cubicBezTo>
                  <a:cubicBezTo>
                    <a:pt x="154" y="63"/>
                    <a:pt x="154" y="63"/>
                    <a:pt x="154" y="63"/>
                  </a:cubicBezTo>
                  <a:cubicBezTo>
                    <a:pt x="151" y="66"/>
                    <a:pt x="151" y="66"/>
                    <a:pt x="151" y="66"/>
                  </a:cubicBezTo>
                  <a:cubicBezTo>
                    <a:pt x="118" y="98"/>
                    <a:pt x="118" y="98"/>
                    <a:pt x="118" y="98"/>
                  </a:cubicBezTo>
                  <a:cubicBezTo>
                    <a:pt x="151" y="130"/>
                    <a:pt x="151" y="130"/>
                    <a:pt x="151" y="130"/>
                  </a:cubicBezTo>
                  <a:cubicBezTo>
                    <a:pt x="154" y="132"/>
                    <a:pt x="154" y="132"/>
                    <a:pt x="154" y="132"/>
                  </a:cubicBezTo>
                  <a:lnTo>
                    <a:pt x="151" y="135"/>
                  </a:lnTo>
                  <a:close/>
                </a:path>
              </a:pathLst>
            </a:custGeom>
            <a:solidFill>
              <a:srgbClr val="009BD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nvGrpSpPr>
            <p:cNvPr id="176" name="组合 175"/>
            <p:cNvGrpSpPr/>
            <p:nvPr/>
          </p:nvGrpSpPr>
          <p:grpSpPr>
            <a:xfrm>
              <a:off x="8996173" y="2698093"/>
              <a:ext cx="237119" cy="279587"/>
              <a:chOff x="9852026" y="1919289"/>
              <a:chExt cx="319088" cy="376237"/>
            </a:xfrm>
            <a:solidFill>
              <a:srgbClr val="009BD2"/>
            </a:solidFill>
          </p:grpSpPr>
          <p:sp>
            <p:nvSpPr>
              <p:cNvPr id="177" name="Freeform 17"/>
              <p:cNvSpPr/>
              <p:nvPr/>
            </p:nvSpPr>
            <p:spPr bwMode="auto">
              <a:xfrm>
                <a:off x="9852026" y="1919289"/>
                <a:ext cx="319088" cy="203200"/>
              </a:xfrm>
              <a:custGeom>
                <a:gdLst>
                  <a:gd fmla="*/ 201 w 201" name="T0"/>
                  <a:gd fmla="*/ 64 h 128" name="T1"/>
                  <a:gd fmla="*/ 128 w 201" name="T2"/>
                  <a:gd fmla="*/ 0 h 128" name="T3"/>
                  <a:gd fmla="*/ 128 w 201" name="T4"/>
                  <a:gd fmla="*/ 39 h 128" name="T5"/>
                  <a:gd fmla="*/ 0 w 201" name="T6"/>
                  <a:gd fmla="*/ 39 h 128" name="T7"/>
                  <a:gd fmla="*/ 0 w 201" name="T8"/>
                  <a:gd fmla="*/ 89 h 128" name="T9"/>
                  <a:gd fmla="*/ 128 w 201" name="T10"/>
                  <a:gd fmla="*/ 89 h 128" name="T11"/>
                  <a:gd fmla="*/ 128 w 201" name="T12"/>
                  <a:gd fmla="*/ 128 h 128" name="T13"/>
                  <a:gd fmla="*/ 201 w 201" name="T14"/>
                  <a:gd fmla="*/ 64 h 12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8" w="201">
                    <a:moveTo>
                      <a:pt x="201" y="64"/>
                    </a:moveTo>
                    <a:lnTo>
                      <a:pt x="128" y="0"/>
                    </a:lnTo>
                    <a:lnTo>
                      <a:pt x="128" y="39"/>
                    </a:lnTo>
                    <a:lnTo>
                      <a:pt x="0" y="39"/>
                    </a:lnTo>
                    <a:lnTo>
                      <a:pt x="0" y="89"/>
                    </a:lnTo>
                    <a:lnTo>
                      <a:pt x="128" y="89"/>
                    </a:lnTo>
                    <a:lnTo>
                      <a:pt x="128" y="128"/>
                    </a:lnTo>
                    <a:lnTo>
                      <a:pt x="201" y="6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78" name="Freeform 18"/>
              <p:cNvSpPr/>
              <p:nvPr/>
            </p:nvSpPr>
            <p:spPr bwMode="auto">
              <a:xfrm>
                <a:off x="9852026" y="2095501"/>
                <a:ext cx="319088" cy="200025"/>
              </a:xfrm>
              <a:custGeom>
                <a:gdLst>
                  <a:gd fmla="*/ 73 w 201" name="T0"/>
                  <a:gd fmla="*/ 126 h 126" name="T1"/>
                  <a:gd fmla="*/ 73 w 201" name="T2"/>
                  <a:gd fmla="*/ 87 h 126" name="T3"/>
                  <a:gd fmla="*/ 201 w 201" name="T4"/>
                  <a:gd fmla="*/ 87 h 126" name="T5"/>
                  <a:gd fmla="*/ 201 w 201" name="T6"/>
                  <a:gd fmla="*/ 39 h 126" name="T7"/>
                  <a:gd fmla="*/ 73 w 201" name="T8"/>
                  <a:gd fmla="*/ 39 h 126" name="T9"/>
                  <a:gd fmla="*/ 73 w 201" name="T10"/>
                  <a:gd fmla="*/ 0 h 126" name="T11"/>
                  <a:gd fmla="*/ 0 w 201" name="T12"/>
                  <a:gd fmla="*/ 62 h 126" name="T13"/>
                  <a:gd fmla="*/ 73 w 201" name="T14"/>
                  <a:gd fmla="*/ 126 h 12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5" w="201">
                    <a:moveTo>
                      <a:pt x="73" y="126"/>
                    </a:moveTo>
                    <a:lnTo>
                      <a:pt x="73" y="87"/>
                    </a:lnTo>
                    <a:lnTo>
                      <a:pt x="201" y="87"/>
                    </a:lnTo>
                    <a:lnTo>
                      <a:pt x="201" y="39"/>
                    </a:lnTo>
                    <a:lnTo>
                      <a:pt x="73" y="39"/>
                    </a:lnTo>
                    <a:lnTo>
                      <a:pt x="73" y="0"/>
                    </a:lnTo>
                    <a:lnTo>
                      <a:pt x="0" y="62"/>
                    </a:lnTo>
                    <a:lnTo>
                      <a:pt x="73" y="12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179" name="组合 178"/>
            <p:cNvGrpSpPr/>
            <p:nvPr/>
          </p:nvGrpSpPr>
          <p:grpSpPr>
            <a:xfrm>
              <a:off x="7444871" y="3541576"/>
              <a:ext cx="167517" cy="281948"/>
              <a:chOff x="5334382" y="2262032"/>
              <a:chExt cx="159120" cy="267814"/>
            </a:xfrm>
            <a:solidFill>
              <a:srgbClr val="009BD2"/>
            </a:solidFill>
          </p:grpSpPr>
          <p:sp>
            <p:nvSpPr>
              <p:cNvPr id="180" name="Freeform 19"/>
              <p:cNvSpPr/>
              <p:nvPr/>
            </p:nvSpPr>
            <p:spPr bwMode="auto">
              <a:xfrm>
                <a:off x="5334382" y="2366244"/>
                <a:ext cx="159120" cy="163602"/>
              </a:xfrm>
              <a:custGeom>
                <a:gdLst>
                  <a:gd fmla="*/ 112 w 112" name="T0"/>
                  <a:gd fmla="*/ 3 h 115" name="T1"/>
                  <a:gd fmla="*/ 112 w 112" name="T2"/>
                  <a:gd fmla="*/ 0 h 115" name="T3"/>
                  <a:gd fmla="*/ 93 w 112" name="T4"/>
                  <a:gd fmla="*/ 0 h 115" name="T5"/>
                  <a:gd fmla="*/ 93 w 112" name="T6"/>
                  <a:gd fmla="*/ 3 h 115" name="T7"/>
                  <a:gd fmla="*/ 56 w 112" name="T8"/>
                  <a:gd fmla="*/ 41 h 115" name="T9"/>
                  <a:gd fmla="*/ 18 w 112" name="T10"/>
                  <a:gd fmla="*/ 3 h 115" name="T11"/>
                  <a:gd fmla="*/ 19 w 112" name="T12"/>
                  <a:gd fmla="*/ 0 h 115" name="T13"/>
                  <a:gd fmla="*/ 0 w 112" name="T14"/>
                  <a:gd fmla="*/ 0 h 115" name="T15"/>
                  <a:gd fmla="*/ 0 w 112" name="T16"/>
                  <a:gd fmla="*/ 3 h 115" name="T17"/>
                  <a:gd fmla="*/ 46 w 112" name="T18"/>
                  <a:gd fmla="*/ 59 h 115" name="T19"/>
                  <a:gd fmla="*/ 46 w 112" name="T20"/>
                  <a:gd fmla="*/ 94 h 115" name="T21"/>
                  <a:gd fmla="*/ 33 w 112" name="T22"/>
                  <a:gd fmla="*/ 94 h 115" name="T23"/>
                  <a:gd fmla="*/ 33 w 112" name="T24"/>
                  <a:gd fmla="*/ 115 h 115" name="T25"/>
                  <a:gd fmla="*/ 79 w 112" name="T26"/>
                  <a:gd fmla="*/ 115 h 115" name="T27"/>
                  <a:gd fmla="*/ 79 w 112" name="T28"/>
                  <a:gd fmla="*/ 94 h 115" name="T29"/>
                  <a:gd fmla="*/ 66 w 112" name="T30"/>
                  <a:gd fmla="*/ 94 h 115" name="T31"/>
                  <a:gd fmla="*/ 66 w 112" name="T32"/>
                  <a:gd fmla="*/ 59 h 115" name="T33"/>
                  <a:gd fmla="*/ 112 w 112" name="T34"/>
                  <a:gd fmla="*/ 3 h 115"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15" w="112">
                    <a:moveTo>
                      <a:pt x="112" y="3"/>
                    </a:moveTo>
                    <a:cubicBezTo>
                      <a:pt x="112" y="2"/>
                      <a:pt x="112" y="1"/>
                      <a:pt x="112" y="0"/>
                    </a:cubicBezTo>
                    <a:cubicBezTo>
                      <a:pt x="93" y="0"/>
                      <a:pt x="93" y="0"/>
                      <a:pt x="93" y="0"/>
                    </a:cubicBezTo>
                    <a:cubicBezTo>
                      <a:pt x="93" y="1"/>
                      <a:pt x="93" y="2"/>
                      <a:pt x="93" y="3"/>
                    </a:cubicBezTo>
                    <a:cubicBezTo>
                      <a:pt x="93" y="24"/>
                      <a:pt x="77" y="41"/>
                      <a:pt x="56" y="41"/>
                    </a:cubicBezTo>
                    <a:cubicBezTo>
                      <a:pt x="35" y="41"/>
                      <a:pt x="18" y="24"/>
                      <a:pt x="18" y="3"/>
                    </a:cubicBezTo>
                    <a:cubicBezTo>
                      <a:pt x="18" y="2"/>
                      <a:pt x="19" y="1"/>
                      <a:pt x="19" y="0"/>
                    </a:cubicBezTo>
                    <a:cubicBezTo>
                      <a:pt x="0" y="0"/>
                      <a:pt x="0" y="0"/>
                      <a:pt x="0" y="0"/>
                    </a:cubicBezTo>
                    <a:cubicBezTo>
                      <a:pt x="0" y="1"/>
                      <a:pt x="0" y="2"/>
                      <a:pt x="0" y="3"/>
                    </a:cubicBezTo>
                    <a:cubicBezTo>
                      <a:pt x="0" y="31"/>
                      <a:pt x="20" y="54"/>
                      <a:pt x="46" y="59"/>
                    </a:cubicBezTo>
                    <a:cubicBezTo>
                      <a:pt x="46" y="94"/>
                      <a:pt x="46" y="94"/>
                      <a:pt x="46" y="94"/>
                    </a:cubicBezTo>
                    <a:cubicBezTo>
                      <a:pt x="33" y="94"/>
                      <a:pt x="33" y="94"/>
                      <a:pt x="33" y="94"/>
                    </a:cubicBezTo>
                    <a:cubicBezTo>
                      <a:pt x="33" y="115"/>
                      <a:pt x="33" y="115"/>
                      <a:pt x="33" y="115"/>
                    </a:cubicBezTo>
                    <a:cubicBezTo>
                      <a:pt x="79" y="115"/>
                      <a:pt x="79" y="115"/>
                      <a:pt x="79" y="115"/>
                    </a:cubicBezTo>
                    <a:cubicBezTo>
                      <a:pt x="79" y="94"/>
                      <a:pt x="79" y="94"/>
                      <a:pt x="79" y="94"/>
                    </a:cubicBezTo>
                    <a:cubicBezTo>
                      <a:pt x="66" y="94"/>
                      <a:pt x="66" y="94"/>
                      <a:pt x="66" y="94"/>
                    </a:cubicBezTo>
                    <a:cubicBezTo>
                      <a:pt x="66" y="59"/>
                      <a:pt x="66" y="59"/>
                      <a:pt x="66" y="59"/>
                    </a:cubicBezTo>
                    <a:cubicBezTo>
                      <a:pt x="92" y="54"/>
                      <a:pt x="112" y="31"/>
                      <a:pt x="112"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81" name="Freeform 20"/>
              <p:cNvSpPr/>
              <p:nvPr/>
            </p:nvSpPr>
            <p:spPr bwMode="auto">
              <a:xfrm>
                <a:off x="5371361" y="2262032"/>
                <a:ext cx="85163" cy="132226"/>
              </a:xfrm>
              <a:custGeom>
                <a:gdLst>
                  <a:gd fmla="*/ 60 w 60" name="T0"/>
                  <a:gd fmla="*/ 63 h 93" name="T1"/>
                  <a:gd fmla="*/ 30 w 60" name="T2"/>
                  <a:gd fmla="*/ 93 h 93" name="T3"/>
                  <a:gd fmla="*/ 30 w 60" name="T4"/>
                  <a:gd fmla="*/ 93 h 93" name="T5"/>
                  <a:gd fmla="*/ 0 w 60" name="T6"/>
                  <a:gd fmla="*/ 63 h 93" name="T7"/>
                  <a:gd fmla="*/ 0 w 60" name="T8"/>
                  <a:gd fmla="*/ 30 h 93" name="T9"/>
                  <a:gd fmla="*/ 30 w 60" name="T10"/>
                  <a:gd fmla="*/ 0 h 93" name="T11"/>
                  <a:gd fmla="*/ 30 w 60" name="T12"/>
                  <a:gd fmla="*/ 0 h 93" name="T13"/>
                  <a:gd fmla="*/ 60 w 60" name="T14"/>
                  <a:gd fmla="*/ 30 h 93" name="T15"/>
                  <a:gd fmla="*/ 60 w 60" name="T16"/>
                  <a:gd fmla="*/ 63 h 9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3" w="60">
                    <a:moveTo>
                      <a:pt x="60" y="63"/>
                    </a:moveTo>
                    <a:cubicBezTo>
                      <a:pt x="60" y="80"/>
                      <a:pt x="47" y="93"/>
                      <a:pt x="30" y="93"/>
                    </a:cubicBezTo>
                    <a:cubicBezTo>
                      <a:pt x="30" y="93"/>
                      <a:pt x="30" y="93"/>
                      <a:pt x="30" y="93"/>
                    </a:cubicBezTo>
                    <a:cubicBezTo>
                      <a:pt x="13" y="93"/>
                      <a:pt x="0" y="80"/>
                      <a:pt x="0" y="63"/>
                    </a:cubicBezTo>
                    <a:cubicBezTo>
                      <a:pt x="0" y="30"/>
                      <a:pt x="0" y="30"/>
                      <a:pt x="0" y="30"/>
                    </a:cubicBezTo>
                    <a:cubicBezTo>
                      <a:pt x="0" y="13"/>
                      <a:pt x="13" y="0"/>
                      <a:pt x="30" y="0"/>
                    </a:cubicBezTo>
                    <a:cubicBezTo>
                      <a:pt x="30" y="0"/>
                      <a:pt x="30" y="0"/>
                      <a:pt x="30" y="0"/>
                    </a:cubicBezTo>
                    <a:cubicBezTo>
                      <a:pt x="47" y="0"/>
                      <a:pt x="60" y="13"/>
                      <a:pt x="60" y="30"/>
                    </a:cubicBezTo>
                    <a:lnTo>
                      <a:pt x="60" y="6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sp>
          <p:nvSpPr>
            <p:cNvPr id="182" name="Freeform 21"/>
            <p:cNvSpPr/>
            <p:nvPr/>
          </p:nvSpPr>
          <p:spPr bwMode="auto">
            <a:xfrm>
              <a:off x="2676537" y="4806210"/>
              <a:ext cx="184032" cy="284307"/>
            </a:xfrm>
            <a:custGeom>
              <a:gdLst>
                <a:gd fmla="*/ 43 w 123" name="T0"/>
                <a:gd fmla="*/ 178 h 190" name="T1"/>
                <a:gd fmla="*/ 21 w 123" name="T2"/>
                <a:gd fmla="*/ 190 h 190" name="T3"/>
                <a:gd fmla="*/ 12 w 123" name="T4"/>
                <a:gd fmla="*/ 180 h 190" name="T5"/>
                <a:gd fmla="*/ 38 w 123" name="T6"/>
                <a:gd fmla="*/ 153 h 190" name="T7"/>
                <a:gd fmla="*/ 38 w 123" name="T8"/>
                <a:gd fmla="*/ 142 h 190" name="T9"/>
                <a:gd fmla="*/ 0 w 123" name="T10"/>
                <a:gd fmla="*/ 149 h 190" name="T11"/>
                <a:gd fmla="*/ 1 w 123" name="T12"/>
                <a:gd fmla="*/ 132 h 190" name="T13"/>
                <a:gd fmla="*/ 44 w 123" name="T14"/>
                <a:gd fmla="*/ 97 h 190" name="T15"/>
                <a:gd fmla="*/ 56 w 123" name="T16"/>
                <a:gd fmla="*/ 64 h 190" name="T17"/>
                <a:gd fmla="*/ 57 w 123" name="T18"/>
                <a:gd fmla="*/ 33 h 190" name="T19"/>
                <a:gd fmla="*/ 65 w 123" name="T20"/>
                <a:gd fmla="*/ 0 h 190" name="T21"/>
                <a:gd fmla="*/ 72 w 123" name="T22"/>
                <a:gd fmla="*/ 33 h 190" name="T23"/>
                <a:gd fmla="*/ 71 w 123" name="T24"/>
                <a:gd fmla="*/ 64 h 190" name="T25"/>
                <a:gd fmla="*/ 82 w 123" name="T26"/>
                <a:gd fmla="*/ 97 h 190" name="T27"/>
                <a:gd fmla="*/ 123 w 123" name="T28"/>
                <a:gd fmla="*/ 132 h 190" name="T29"/>
                <a:gd fmla="*/ 123 w 123" name="T30"/>
                <a:gd fmla="*/ 150 h 190" name="T31"/>
                <a:gd fmla="*/ 84 w 123" name="T32"/>
                <a:gd fmla="*/ 142 h 190" name="T33"/>
                <a:gd fmla="*/ 84 w 123" name="T34"/>
                <a:gd fmla="*/ 153 h 190" name="T35"/>
                <a:gd fmla="*/ 110 w 123" name="T36"/>
                <a:gd fmla="*/ 180 h 190" name="T37"/>
                <a:gd fmla="*/ 100 w 123" name="T38"/>
                <a:gd fmla="*/ 190 h 190" name="T39"/>
                <a:gd fmla="*/ 78 w 123" name="T40"/>
                <a:gd fmla="*/ 178 h 190" name="T41"/>
                <a:gd fmla="*/ 61 w 123" name="T42"/>
                <a:gd fmla="*/ 178 h 190" name="T43"/>
                <a:gd fmla="*/ 43 w 123" name="T44"/>
                <a:gd fmla="*/ 178 h 190"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90" w="123">
                  <a:moveTo>
                    <a:pt x="43" y="178"/>
                  </a:moveTo>
                  <a:cubicBezTo>
                    <a:pt x="21" y="190"/>
                    <a:pt x="21" y="190"/>
                    <a:pt x="21" y="190"/>
                  </a:cubicBezTo>
                  <a:cubicBezTo>
                    <a:pt x="12" y="180"/>
                    <a:pt x="12" y="180"/>
                    <a:pt x="12" y="180"/>
                  </a:cubicBezTo>
                  <a:cubicBezTo>
                    <a:pt x="38" y="153"/>
                    <a:pt x="38" y="153"/>
                    <a:pt x="38" y="153"/>
                  </a:cubicBezTo>
                  <a:cubicBezTo>
                    <a:pt x="38" y="142"/>
                    <a:pt x="38" y="142"/>
                    <a:pt x="38" y="142"/>
                  </a:cubicBezTo>
                  <a:cubicBezTo>
                    <a:pt x="0" y="149"/>
                    <a:pt x="0" y="149"/>
                    <a:pt x="0" y="149"/>
                  </a:cubicBezTo>
                  <a:cubicBezTo>
                    <a:pt x="1" y="132"/>
                    <a:pt x="1" y="132"/>
                    <a:pt x="1" y="132"/>
                  </a:cubicBezTo>
                  <a:cubicBezTo>
                    <a:pt x="44" y="97"/>
                    <a:pt x="44" y="97"/>
                    <a:pt x="44" y="97"/>
                  </a:cubicBezTo>
                  <a:cubicBezTo>
                    <a:pt x="56" y="64"/>
                    <a:pt x="56" y="64"/>
                    <a:pt x="56" y="64"/>
                  </a:cubicBezTo>
                  <a:cubicBezTo>
                    <a:pt x="57" y="50"/>
                    <a:pt x="57" y="40"/>
                    <a:pt x="57" y="33"/>
                  </a:cubicBezTo>
                  <a:cubicBezTo>
                    <a:pt x="57" y="27"/>
                    <a:pt x="60" y="16"/>
                    <a:pt x="65" y="0"/>
                  </a:cubicBezTo>
                  <a:cubicBezTo>
                    <a:pt x="70" y="16"/>
                    <a:pt x="72" y="27"/>
                    <a:pt x="72" y="33"/>
                  </a:cubicBezTo>
                  <a:cubicBezTo>
                    <a:pt x="71" y="40"/>
                    <a:pt x="71" y="50"/>
                    <a:pt x="71" y="64"/>
                  </a:cubicBezTo>
                  <a:cubicBezTo>
                    <a:pt x="82" y="97"/>
                    <a:pt x="82" y="97"/>
                    <a:pt x="82" y="97"/>
                  </a:cubicBezTo>
                  <a:cubicBezTo>
                    <a:pt x="123" y="132"/>
                    <a:pt x="123" y="132"/>
                    <a:pt x="123" y="132"/>
                  </a:cubicBezTo>
                  <a:cubicBezTo>
                    <a:pt x="123" y="150"/>
                    <a:pt x="123" y="150"/>
                    <a:pt x="123" y="150"/>
                  </a:cubicBezTo>
                  <a:cubicBezTo>
                    <a:pt x="84" y="142"/>
                    <a:pt x="84" y="142"/>
                    <a:pt x="84" y="142"/>
                  </a:cubicBezTo>
                  <a:cubicBezTo>
                    <a:pt x="84" y="153"/>
                    <a:pt x="84" y="153"/>
                    <a:pt x="84" y="153"/>
                  </a:cubicBezTo>
                  <a:cubicBezTo>
                    <a:pt x="110" y="180"/>
                    <a:pt x="110" y="180"/>
                    <a:pt x="110" y="180"/>
                  </a:cubicBezTo>
                  <a:cubicBezTo>
                    <a:pt x="100" y="190"/>
                    <a:pt x="100" y="190"/>
                    <a:pt x="100" y="190"/>
                  </a:cubicBezTo>
                  <a:cubicBezTo>
                    <a:pt x="78" y="178"/>
                    <a:pt x="78" y="178"/>
                    <a:pt x="78" y="178"/>
                  </a:cubicBezTo>
                  <a:cubicBezTo>
                    <a:pt x="61" y="178"/>
                    <a:pt x="61" y="178"/>
                    <a:pt x="61" y="178"/>
                  </a:cubicBezTo>
                  <a:lnTo>
                    <a:pt x="43" y="178"/>
                  </a:lnTo>
                  <a:close/>
                </a:path>
              </a:pathLst>
            </a:custGeom>
            <a:solidFill>
              <a:srgbClr val="009BD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83" name="Freeform 22"/>
            <p:cNvSpPr/>
            <p:nvPr/>
          </p:nvSpPr>
          <p:spPr bwMode="auto">
            <a:xfrm>
              <a:off x="6952939" y="2699272"/>
              <a:ext cx="92017" cy="281948"/>
            </a:xfrm>
            <a:custGeom>
              <a:gdLst>
                <a:gd fmla="*/ 54 w 78" name="T0"/>
                <a:gd fmla="*/ 118 h 239" name="T1"/>
                <a:gd fmla="*/ 54 w 78" name="T2"/>
                <a:gd fmla="*/ 59 h 239" name="T3"/>
                <a:gd fmla="*/ 78 w 78" name="T4"/>
                <a:gd fmla="*/ 59 h 239" name="T5"/>
                <a:gd fmla="*/ 39 w 78" name="T6"/>
                <a:gd fmla="*/ 0 h 239" name="T7"/>
                <a:gd fmla="*/ 0 w 78" name="T8"/>
                <a:gd fmla="*/ 59 h 239" name="T9"/>
                <a:gd fmla="*/ 24 w 78" name="T10"/>
                <a:gd fmla="*/ 59 h 239" name="T11"/>
                <a:gd fmla="*/ 24 w 78" name="T12"/>
                <a:gd fmla="*/ 121 h 239" name="T13"/>
                <a:gd fmla="*/ 24 w 78" name="T14"/>
                <a:gd fmla="*/ 181 h 239" name="T15"/>
                <a:gd fmla="*/ 0 w 78" name="T16"/>
                <a:gd fmla="*/ 181 h 239" name="T17"/>
                <a:gd fmla="*/ 38 w 78" name="T18"/>
                <a:gd fmla="*/ 239 h 239" name="T19"/>
                <a:gd fmla="*/ 78 w 78" name="T20"/>
                <a:gd fmla="*/ 181 h 239" name="T21"/>
                <a:gd fmla="*/ 54 w 78" name="T22"/>
                <a:gd fmla="*/ 181 h 239" name="T23"/>
                <a:gd fmla="*/ 54 w 78" name="T24"/>
                <a:gd fmla="*/ 118 h 23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39" w="78">
                  <a:moveTo>
                    <a:pt x="54" y="118"/>
                  </a:moveTo>
                  <a:lnTo>
                    <a:pt x="54" y="59"/>
                  </a:lnTo>
                  <a:lnTo>
                    <a:pt x="78" y="59"/>
                  </a:lnTo>
                  <a:lnTo>
                    <a:pt x="39" y="0"/>
                  </a:lnTo>
                  <a:lnTo>
                    <a:pt x="0" y="59"/>
                  </a:lnTo>
                  <a:lnTo>
                    <a:pt x="24" y="59"/>
                  </a:lnTo>
                  <a:lnTo>
                    <a:pt x="24" y="121"/>
                  </a:lnTo>
                  <a:lnTo>
                    <a:pt x="24" y="181"/>
                  </a:lnTo>
                  <a:lnTo>
                    <a:pt x="0" y="181"/>
                  </a:lnTo>
                  <a:lnTo>
                    <a:pt x="38" y="239"/>
                  </a:lnTo>
                  <a:lnTo>
                    <a:pt x="78" y="181"/>
                  </a:lnTo>
                  <a:lnTo>
                    <a:pt x="54" y="181"/>
                  </a:lnTo>
                  <a:lnTo>
                    <a:pt x="54" y="118"/>
                  </a:lnTo>
                  <a:close/>
                </a:path>
              </a:pathLst>
            </a:custGeom>
            <a:solidFill>
              <a:srgbClr val="009BD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nvGrpSpPr>
            <p:cNvPr id="184" name="组合 183"/>
            <p:cNvGrpSpPr/>
            <p:nvPr/>
          </p:nvGrpSpPr>
          <p:grpSpPr>
            <a:xfrm>
              <a:off x="7383527" y="3154636"/>
              <a:ext cx="291386" cy="212346"/>
              <a:chOff x="5276113" y="1894488"/>
              <a:chExt cx="276779" cy="201701"/>
            </a:xfrm>
            <a:solidFill>
              <a:srgbClr val="009BD2"/>
            </a:solidFill>
          </p:grpSpPr>
          <p:sp>
            <p:nvSpPr>
              <p:cNvPr id="185" name="Freeform 23"/>
              <p:cNvSpPr/>
              <p:nvPr/>
            </p:nvSpPr>
            <p:spPr bwMode="auto">
              <a:xfrm>
                <a:off x="5276113" y="1894488"/>
                <a:ext cx="276779" cy="113177"/>
              </a:xfrm>
              <a:custGeom>
                <a:gdLst>
                  <a:gd fmla="*/ 247 w 247" name="T0"/>
                  <a:gd fmla="*/ 39 h 101" name="T1"/>
                  <a:gd fmla="*/ 206 w 247" name="T2"/>
                  <a:gd fmla="*/ 0 h 101" name="T3"/>
                  <a:gd fmla="*/ 206 w 247" name="T4"/>
                  <a:gd fmla="*/ 29 h 101" name="T5"/>
                  <a:gd fmla="*/ 26 w 247" name="T6"/>
                  <a:gd fmla="*/ 29 h 101" name="T7"/>
                  <a:gd fmla="*/ 26 w 247" name="T8"/>
                  <a:gd fmla="*/ 29 h 101" name="T9"/>
                  <a:gd fmla="*/ 26 w 247" name="T10"/>
                  <a:gd fmla="*/ 29 h 101" name="T11"/>
                  <a:gd fmla="*/ 0 w 247" name="T12"/>
                  <a:gd fmla="*/ 55 h 101" name="T13"/>
                  <a:gd fmla="*/ 0 w 247" name="T14"/>
                  <a:gd fmla="*/ 101 h 101" name="T15"/>
                  <a:gd fmla="*/ 18 w 247" name="T16"/>
                  <a:gd fmla="*/ 101 h 101" name="T17"/>
                  <a:gd fmla="*/ 18 w 247" name="T18"/>
                  <a:gd fmla="*/ 68 h 101" name="T19"/>
                  <a:gd fmla="*/ 30 w 247" name="T20"/>
                  <a:gd fmla="*/ 58 h 101" name="T21"/>
                  <a:gd fmla="*/ 206 w 247" name="T22"/>
                  <a:gd fmla="*/ 58 h 101" name="T23"/>
                  <a:gd fmla="*/ 206 w 247" name="T24"/>
                  <a:gd fmla="*/ 82 h 101" name="T25"/>
                  <a:gd fmla="*/ 247 w 247" name="T26"/>
                  <a:gd fmla="*/ 39 h 10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00" w="246">
                    <a:moveTo>
                      <a:pt x="247" y="39"/>
                    </a:moveTo>
                    <a:lnTo>
                      <a:pt x="206" y="0"/>
                    </a:lnTo>
                    <a:lnTo>
                      <a:pt x="206" y="29"/>
                    </a:lnTo>
                    <a:lnTo>
                      <a:pt x="26" y="29"/>
                    </a:lnTo>
                    <a:lnTo>
                      <a:pt x="26" y="29"/>
                    </a:lnTo>
                    <a:lnTo>
                      <a:pt x="26" y="29"/>
                    </a:lnTo>
                    <a:lnTo>
                      <a:pt x="0" y="55"/>
                    </a:lnTo>
                    <a:lnTo>
                      <a:pt x="0" y="101"/>
                    </a:lnTo>
                    <a:lnTo>
                      <a:pt x="18" y="101"/>
                    </a:lnTo>
                    <a:lnTo>
                      <a:pt x="18" y="68"/>
                    </a:lnTo>
                    <a:lnTo>
                      <a:pt x="30" y="58"/>
                    </a:lnTo>
                    <a:lnTo>
                      <a:pt x="206" y="58"/>
                    </a:lnTo>
                    <a:lnTo>
                      <a:pt x="206" y="82"/>
                    </a:lnTo>
                    <a:lnTo>
                      <a:pt x="247" y="3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86" name="Freeform 24"/>
              <p:cNvSpPr/>
              <p:nvPr/>
            </p:nvSpPr>
            <p:spPr bwMode="auto">
              <a:xfrm>
                <a:off x="5276113" y="1984133"/>
                <a:ext cx="276779" cy="112056"/>
              </a:xfrm>
              <a:custGeom>
                <a:gdLst>
                  <a:gd fmla="*/ 0 w 247" name="T0"/>
                  <a:gd fmla="*/ 62 h 100" name="T1"/>
                  <a:gd fmla="*/ 40 w 247" name="T2"/>
                  <a:gd fmla="*/ 100 h 100" name="T3"/>
                  <a:gd fmla="*/ 40 w 247" name="T4"/>
                  <a:gd fmla="*/ 71 h 100" name="T5"/>
                  <a:gd fmla="*/ 219 w 247" name="T6"/>
                  <a:gd fmla="*/ 71 h 100" name="T7"/>
                  <a:gd fmla="*/ 219 w 247" name="T8"/>
                  <a:gd fmla="*/ 71 h 100" name="T9"/>
                  <a:gd fmla="*/ 219 w 247" name="T10"/>
                  <a:gd fmla="*/ 71 h 100" name="T11"/>
                  <a:gd fmla="*/ 247 w 247" name="T12"/>
                  <a:gd fmla="*/ 47 h 100" name="T13"/>
                  <a:gd fmla="*/ 247 w 247" name="T14"/>
                  <a:gd fmla="*/ 0 h 100" name="T15"/>
                  <a:gd fmla="*/ 228 w 247" name="T16"/>
                  <a:gd fmla="*/ 0 h 100" name="T17"/>
                  <a:gd fmla="*/ 228 w 247" name="T18"/>
                  <a:gd fmla="*/ 32 h 100" name="T19"/>
                  <a:gd fmla="*/ 215 w 247" name="T20"/>
                  <a:gd fmla="*/ 42 h 100" name="T21"/>
                  <a:gd fmla="*/ 40 w 247" name="T22"/>
                  <a:gd fmla="*/ 42 h 100" name="T23"/>
                  <a:gd fmla="*/ 40 w 247" name="T24"/>
                  <a:gd fmla="*/ 19 h 100" name="T25"/>
                  <a:gd fmla="*/ 0 w 247" name="T26"/>
                  <a:gd fmla="*/ 62 h 10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00" w="246">
                    <a:moveTo>
                      <a:pt x="0" y="62"/>
                    </a:moveTo>
                    <a:lnTo>
                      <a:pt x="40" y="100"/>
                    </a:lnTo>
                    <a:lnTo>
                      <a:pt x="40" y="71"/>
                    </a:lnTo>
                    <a:lnTo>
                      <a:pt x="219" y="71"/>
                    </a:lnTo>
                    <a:lnTo>
                      <a:pt x="219" y="71"/>
                    </a:lnTo>
                    <a:lnTo>
                      <a:pt x="219" y="71"/>
                    </a:lnTo>
                    <a:lnTo>
                      <a:pt x="247" y="47"/>
                    </a:lnTo>
                    <a:lnTo>
                      <a:pt x="247" y="0"/>
                    </a:lnTo>
                    <a:lnTo>
                      <a:pt x="228" y="0"/>
                    </a:lnTo>
                    <a:lnTo>
                      <a:pt x="228" y="32"/>
                    </a:lnTo>
                    <a:lnTo>
                      <a:pt x="215" y="42"/>
                    </a:lnTo>
                    <a:lnTo>
                      <a:pt x="40" y="42"/>
                    </a:lnTo>
                    <a:lnTo>
                      <a:pt x="40" y="19"/>
                    </a:lnTo>
                    <a:lnTo>
                      <a:pt x="0" y="6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187" name="组合 186"/>
            <p:cNvGrpSpPr/>
            <p:nvPr/>
          </p:nvGrpSpPr>
          <p:grpSpPr>
            <a:xfrm>
              <a:off x="2125619" y="5652054"/>
              <a:ext cx="238299" cy="281948"/>
              <a:chOff x="281775" y="4266715"/>
              <a:chExt cx="226353" cy="267814"/>
            </a:xfrm>
            <a:solidFill>
              <a:srgbClr val="009BD2"/>
            </a:solidFill>
          </p:grpSpPr>
          <p:sp>
            <p:nvSpPr>
              <p:cNvPr id="188" name="Freeform 25"/>
              <p:cNvSpPr/>
              <p:nvPr/>
            </p:nvSpPr>
            <p:spPr bwMode="auto">
              <a:xfrm>
                <a:off x="281775" y="4322743"/>
                <a:ext cx="226353" cy="211786"/>
              </a:xfrm>
              <a:custGeom>
                <a:gdLst>
                  <a:gd fmla="*/ 119 w 159" name="T0"/>
                  <a:gd fmla="*/ 0 h 149" name="T1"/>
                  <a:gd fmla="*/ 122 w 159" name="T2"/>
                  <a:gd fmla="*/ 15 h 149" name="T3"/>
                  <a:gd fmla="*/ 121 w 159" name="T4"/>
                  <a:gd fmla="*/ 24 h 149" name="T5"/>
                  <a:gd fmla="*/ 141 w 159" name="T6"/>
                  <a:gd fmla="*/ 69 h 149" name="T7"/>
                  <a:gd fmla="*/ 80 w 159" name="T8"/>
                  <a:gd fmla="*/ 131 h 149" name="T9"/>
                  <a:gd fmla="*/ 19 w 159" name="T10"/>
                  <a:gd fmla="*/ 69 h 149" name="T11"/>
                  <a:gd fmla="*/ 39 w 159" name="T12"/>
                  <a:gd fmla="*/ 24 h 149" name="T13"/>
                  <a:gd fmla="*/ 38 w 159" name="T14"/>
                  <a:gd fmla="*/ 15 h 149" name="T15"/>
                  <a:gd fmla="*/ 41 w 159" name="T16"/>
                  <a:gd fmla="*/ 0 h 149" name="T17"/>
                  <a:gd fmla="*/ 0 w 159" name="T18"/>
                  <a:gd fmla="*/ 69 h 149" name="T19"/>
                  <a:gd fmla="*/ 80 w 159" name="T20"/>
                  <a:gd fmla="*/ 149 h 149" name="T21"/>
                  <a:gd fmla="*/ 159 w 159" name="T22"/>
                  <a:gd fmla="*/ 69 h 149" name="T23"/>
                  <a:gd fmla="*/ 119 w 159" name="T24"/>
                  <a:gd fmla="*/ 0 h 14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49" w="159">
                    <a:moveTo>
                      <a:pt x="119" y="0"/>
                    </a:moveTo>
                    <a:cubicBezTo>
                      <a:pt x="121" y="5"/>
                      <a:pt x="122" y="10"/>
                      <a:pt x="122" y="15"/>
                    </a:cubicBezTo>
                    <a:cubicBezTo>
                      <a:pt x="122" y="18"/>
                      <a:pt x="122" y="21"/>
                      <a:pt x="121" y="24"/>
                    </a:cubicBezTo>
                    <a:cubicBezTo>
                      <a:pt x="133" y="35"/>
                      <a:pt x="141" y="52"/>
                      <a:pt x="141" y="69"/>
                    </a:cubicBezTo>
                    <a:cubicBezTo>
                      <a:pt x="141" y="103"/>
                      <a:pt x="114" y="131"/>
                      <a:pt x="80" y="131"/>
                    </a:cubicBezTo>
                    <a:cubicBezTo>
                      <a:pt x="46" y="131"/>
                      <a:pt x="19" y="103"/>
                      <a:pt x="19" y="69"/>
                    </a:cubicBezTo>
                    <a:cubicBezTo>
                      <a:pt x="19" y="52"/>
                      <a:pt x="27" y="35"/>
                      <a:pt x="39" y="24"/>
                    </a:cubicBezTo>
                    <a:cubicBezTo>
                      <a:pt x="38" y="21"/>
                      <a:pt x="38" y="18"/>
                      <a:pt x="38" y="15"/>
                    </a:cubicBezTo>
                    <a:cubicBezTo>
                      <a:pt x="38" y="10"/>
                      <a:pt x="39" y="5"/>
                      <a:pt x="41" y="0"/>
                    </a:cubicBezTo>
                    <a:cubicBezTo>
                      <a:pt x="17" y="14"/>
                      <a:pt x="0" y="40"/>
                      <a:pt x="0" y="69"/>
                    </a:cubicBezTo>
                    <a:cubicBezTo>
                      <a:pt x="0" y="113"/>
                      <a:pt x="36" y="149"/>
                      <a:pt x="80" y="149"/>
                    </a:cubicBezTo>
                    <a:cubicBezTo>
                      <a:pt x="124" y="149"/>
                      <a:pt x="159" y="113"/>
                      <a:pt x="159" y="69"/>
                    </a:cubicBezTo>
                    <a:cubicBezTo>
                      <a:pt x="159" y="40"/>
                      <a:pt x="143" y="14"/>
                      <a:pt x="119"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89" name="Freeform 26"/>
              <p:cNvSpPr/>
              <p:nvPr/>
            </p:nvSpPr>
            <p:spPr bwMode="auto">
              <a:xfrm>
                <a:off x="380385" y="4266715"/>
                <a:ext cx="31376" cy="170325"/>
              </a:xfrm>
              <a:custGeom>
                <a:gdLst>
                  <a:gd fmla="*/ 11 w 22" name="T0"/>
                  <a:gd fmla="*/ 120 h 120" name="T1"/>
                  <a:gd fmla="*/ 22 w 22" name="T2"/>
                  <a:gd fmla="*/ 109 h 120" name="T3"/>
                  <a:gd fmla="*/ 22 w 22" name="T4"/>
                  <a:gd fmla="*/ 11 h 120" name="T5"/>
                  <a:gd fmla="*/ 11 w 22" name="T6"/>
                  <a:gd fmla="*/ 0 h 120" name="T7"/>
                  <a:gd fmla="*/ 0 w 22" name="T8"/>
                  <a:gd fmla="*/ 11 h 120" name="T9"/>
                  <a:gd fmla="*/ 0 w 22" name="T10"/>
                  <a:gd fmla="*/ 109 h 120" name="T11"/>
                  <a:gd fmla="*/ 11 w 22" name="T12"/>
                  <a:gd fmla="*/ 120 h 120" name="T13"/>
                </a:gdLst>
                <a:cxnLst>
                  <a:cxn ang="0">
                    <a:pos x="T0" y="T1"/>
                  </a:cxn>
                  <a:cxn ang="0">
                    <a:pos x="T2" y="T3"/>
                  </a:cxn>
                  <a:cxn ang="0">
                    <a:pos x="T4" y="T5"/>
                  </a:cxn>
                  <a:cxn ang="0">
                    <a:pos x="T6" y="T7"/>
                  </a:cxn>
                  <a:cxn ang="0">
                    <a:pos x="T8" y="T9"/>
                  </a:cxn>
                  <a:cxn ang="0">
                    <a:pos x="T10" y="T11"/>
                  </a:cxn>
                  <a:cxn ang="0">
                    <a:pos x="T12" y="T13"/>
                  </a:cxn>
                </a:cxnLst>
                <a:rect b="b" l="0" r="r" t="0"/>
                <a:pathLst>
                  <a:path h="120" w="22">
                    <a:moveTo>
                      <a:pt x="11" y="120"/>
                    </a:moveTo>
                    <a:cubicBezTo>
                      <a:pt x="17" y="120"/>
                      <a:pt x="22" y="115"/>
                      <a:pt x="22" y="109"/>
                    </a:cubicBezTo>
                    <a:cubicBezTo>
                      <a:pt x="22" y="11"/>
                      <a:pt x="22" y="11"/>
                      <a:pt x="22" y="11"/>
                    </a:cubicBezTo>
                    <a:cubicBezTo>
                      <a:pt x="22" y="5"/>
                      <a:pt x="17" y="0"/>
                      <a:pt x="11" y="0"/>
                    </a:cubicBezTo>
                    <a:cubicBezTo>
                      <a:pt x="5" y="0"/>
                      <a:pt x="0" y="5"/>
                      <a:pt x="0" y="11"/>
                    </a:cubicBezTo>
                    <a:cubicBezTo>
                      <a:pt x="0" y="109"/>
                      <a:pt x="0" y="109"/>
                      <a:pt x="0" y="109"/>
                    </a:cubicBezTo>
                    <a:cubicBezTo>
                      <a:pt x="0" y="115"/>
                      <a:pt x="5" y="120"/>
                      <a:pt x="11" y="12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sp>
          <p:nvSpPr>
            <p:cNvPr id="190" name="Freeform 27"/>
            <p:cNvSpPr>
              <a:spLocks noEditPoints="1"/>
            </p:cNvSpPr>
            <p:nvPr/>
          </p:nvSpPr>
          <p:spPr bwMode="auto">
            <a:xfrm>
              <a:off x="9502262" y="5653233"/>
              <a:ext cx="279588" cy="280767"/>
            </a:xfrm>
            <a:custGeom>
              <a:gdLst>
                <a:gd fmla="*/ 187 w 187" name="T0"/>
                <a:gd fmla="*/ 93 h 188" name="T1"/>
                <a:gd fmla="*/ 187 w 187" name="T2"/>
                <a:gd fmla="*/ 91 h 188" name="T3"/>
                <a:gd fmla="*/ 187 w 187" name="T4"/>
                <a:gd fmla="*/ 88 h 188" name="T5"/>
                <a:gd fmla="*/ 185 w 187" name="T6"/>
                <a:gd fmla="*/ 76 h 188" name="T7"/>
                <a:gd fmla="*/ 185 w 187" name="T8"/>
                <a:gd fmla="*/ 73 h 188" name="T9"/>
                <a:gd fmla="*/ 184 w 187" name="T10"/>
                <a:gd fmla="*/ 70 h 188" name="T11"/>
                <a:gd fmla="*/ 93 w 187" name="T12"/>
                <a:gd fmla="*/ 0 h 188" name="T13"/>
                <a:gd fmla="*/ 0 w 187" name="T14"/>
                <a:gd fmla="*/ 94 h 188" name="T15"/>
                <a:gd fmla="*/ 93 w 187" name="T16"/>
                <a:gd fmla="*/ 188 h 188" name="T17"/>
                <a:gd fmla="*/ 187 w 187" name="T18"/>
                <a:gd fmla="*/ 94 h 188" name="T19"/>
                <a:gd fmla="*/ 187 w 187" name="T20"/>
                <a:gd fmla="*/ 93 h 188" name="T21"/>
                <a:gd fmla="*/ 166 w 187" name="T22"/>
                <a:gd fmla="*/ 42 h 188" name="T23"/>
                <a:gd fmla="*/ 144 w 187" name="T24"/>
                <a:gd fmla="*/ 68 h 188" name="T25"/>
                <a:gd fmla="*/ 114 w 187" name="T26"/>
                <a:gd fmla="*/ 41 h 188" name="T27"/>
                <a:gd fmla="*/ 136 w 187" name="T28"/>
                <a:gd fmla="*/ 15 h 188" name="T29"/>
                <a:gd fmla="*/ 166 w 187" name="T30"/>
                <a:gd fmla="*/ 42 h 188" name="T31"/>
                <a:gd fmla="*/ 93 w 187" name="T32"/>
                <a:gd fmla="*/ 147 h 188" name="T33"/>
                <a:gd fmla="*/ 39 w 187" name="T34"/>
                <a:gd fmla="*/ 94 h 188" name="T35"/>
                <a:gd fmla="*/ 93 w 187" name="T36"/>
                <a:gd fmla="*/ 40 h 188" name="T37"/>
                <a:gd fmla="*/ 147 w 187" name="T38"/>
                <a:gd fmla="*/ 94 h 188" name="T39"/>
                <a:gd fmla="*/ 93 w 187" name="T40"/>
                <a:gd fmla="*/ 147 h 188" name="T41"/>
                <a:gd fmla="*/ 41 w 187" name="T42"/>
                <a:gd fmla="*/ 22 h 188" name="T43"/>
                <a:gd fmla="*/ 67 w 187" name="T44"/>
                <a:gd fmla="*/ 44 h 188" name="T45"/>
                <a:gd fmla="*/ 40 w 187" name="T46"/>
                <a:gd fmla="*/ 74 h 188" name="T47"/>
                <a:gd fmla="*/ 15 w 187" name="T48"/>
                <a:gd fmla="*/ 53 h 188" name="T49"/>
                <a:gd fmla="*/ 41 w 187" name="T50"/>
                <a:gd fmla="*/ 22 h 188" name="T51"/>
                <a:gd fmla="*/ 24 w 187" name="T52"/>
                <a:gd fmla="*/ 149 h 188" name="T53"/>
                <a:gd fmla="*/ 45 w 187" name="T54"/>
                <a:gd fmla="*/ 124 h 188" name="T55"/>
                <a:gd fmla="*/ 78 w 187" name="T56"/>
                <a:gd fmla="*/ 148 h 188" name="T57"/>
                <a:gd fmla="*/ 56 w 187" name="T58"/>
                <a:gd fmla="*/ 175 h 188" name="T59"/>
                <a:gd fmla="*/ 24 w 187" name="T60"/>
                <a:gd fmla="*/ 149 h 188" name="T61"/>
                <a:gd fmla="*/ 149 w 187" name="T62"/>
                <a:gd fmla="*/ 163 h 188" name="T63"/>
                <a:gd fmla="*/ 123 w 187" name="T64"/>
                <a:gd fmla="*/ 142 h 188" name="T65"/>
                <a:gd fmla="*/ 148 w 187" name="T66"/>
                <a:gd fmla="*/ 110 h 188" name="T67"/>
                <a:gd fmla="*/ 174 w 187" name="T68"/>
                <a:gd fmla="*/ 131 h 188" name="T69"/>
                <a:gd fmla="*/ 149 w 187" name="T70"/>
                <a:gd fmla="*/ 163 h 188"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88" w="187">
                  <a:moveTo>
                    <a:pt x="187" y="93"/>
                  </a:moveTo>
                  <a:cubicBezTo>
                    <a:pt x="187" y="92"/>
                    <a:pt x="187" y="92"/>
                    <a:pt x="187" y="91"/>
                  </a:cubicBezTo>
                  <a:cubicBezTo>
                    <a:pt x="187" y="90"/>
                    <a:pt x="187" y="89"/>
                    <a:pt x="187" y="88"/>
                  </a:cubicBezTo>
                  <a:cubicBezTo>
                    <a:pt x="186" y="84"/>
                    <a:pt x="186" y="80"/>
                    <a:pt x="185" y="76"/>
                  </a:cubicBezTo>
                  <a:cubicBezTo>
                    <a:pt x="185" y="75"/>
                    <a:pt x="185" y="74"/>
                    <a:pt x="185" y="73"/>
                  </a:cubicBezTo>
                  <a:cubicBezTo>
                    <a:pt x="184" y="72"/>
                    <a:pt x="184" y="71"/>
                    <a:pt x="184" y="70"/>
                  </a:cubicBezTo>
                  <a:cubicBezTo>
                    <a:pt x="174" y="30"/>
                    <a:pt x="137" y="0"/>
                    <a:pt x="93" y="0"/>
                  </a:cubicBezTo>
                  <a:cubicBezTo>
                    <a:pt x="42" y="0"/>
                    <a:pt x="0" y="42"/>
                    <a:pt x="0" y="94"/>
                  </a:cubicBezTo>
                  <a:cubicBezTo>
                    <a:pt x="0" y="146"/>
                    <a:pt x="42" y="188"/>
                    <a:pt x="93" y="188"/>
                  </a:cubicBezTo>
                  <a:cubicBezTo>
                    <a:pt x="145" y="188"/>
                    <a:pt x="187" y="146"/>
                    <a:pt x="187" y="94"/>
                  </a:cubicBezTo>
                  <a:cubicBezTo>
                    <a:pt x="187" y="94"/>
                    <a:pt x="187" y="93"/>
                    <a:pt x="187" y="93"/>
                  </a:cubicBezTo>
                  <a:close/>
                  <a:moveTo>
                    <a:pt x="166" y="42"/>
                  </a:moveTo>
                  <a:cubicBezTo>
                    <a:pt x="144" y="68"/>
                    <a:pt x="144" y="68"/>
                    <a:pt x="144" y="68"/>
                  </a:cubicBezTo>
                  <a:cubicBezTo>
                    <a:pt x="138" y="56"/>
                    <a:pt x="127" y="46"/>
                    <a:pt x="114" y="41"/>
                  </a:cubicBezTo>
                  <a:cubicBezTo>
                    <a:pt x="136" y="15"/>
                    <a:pt x="136" y="15"/>
                    <a:pt x="136" y="15"/>
                  </a:cubicBezTo>
                  <a:cubicBezTo>
                    <a:pt x="148" y="22"/>
                    <a:pt x="158" y="31"/>
                    <a:pt x="166" y="42"/>
                  </a:cubicBezTo>
                  <a:close/>
                  <a:moveTo>
                    <a:pt x="93" y="147"/>
                  </a:moveTo>
                  <a:cubicBezTo>
                    <a:pt x="63" y="147"/>
                    <a:pt x="39" y="123"/>
                    <a:pt x="39" y="94"/>
                  </a:cubicBezTo>
                  <a:cubicBezTo>
                    <a:pt x="39" y="64"/>
                    <a:pt x="63" y="40"/>
                    <a:pt x="93" y="40"/>
                  </a:cubicBezTo>
                  <a:cubicBezTo>
                    <a:pt x="123" y="40"/>
                    <a:pt x="147" y="64"/>
                    <a:pt x="147" y="94"/>
                  </a:cubicBezTo>
                  <a:cubicBezTo>
                    <a:pt x="147" y="123"/>
                    <a:pt x="123" y="147"/>
                    <a:pt x="93" y="147"/>
                  </a:cubicBezTo>
                  <a:close/>
                  <a:moveTo>
                    <a:pt x="41" y="22"/>
                  </a:moveTo>
                  <a:cubicBezTo>
                    <a:pt x="67" y="44"/>
                    <a:pt x="67" y="44"/>
                    <a:pt x="67" y="44"/>
                  </a:cubicBezTo>
                  <a:cubicBezTo>
                    <a:pt x="55" y="50"/>
                    <a:pt x="45" y="61"/>
                    <a:pt x="40" y="74"/>
                  </a:cubicBezTo>
                  <a:cubicBezTo>
                    <a:pt x="15" y="53"/>
                    <a:pt x="15" y="53"/>
                    <a:pt x="15" y="53"/>
                  </a:cubicBezTo>
                  <a:cubicBezTo>
                    <a:pt x="21" y="41"/>
                    <a:pt x="30" y="30"/>
                    <a:pt x="41" y="22"/>
                  </a:cubicBezTo>
                  <a:close/>
                  <a:moveTo>
                    <a:pt x="24" y="149"/>
                  </a:moveTo>
                  <a:cubicBezTo>
                    <a:pt x="45" y="124"/>
                    <a:pt x="45" y="124"/>
                    <a:pt x="45" y="124"/>
                  </a:cubicBezTo>
                  <a:cubicBezTo>
                    <a:pt x="52" y="135"/>
                    <a:pt x="64" y="144"/>
                    <a:pt x="78" y="148"/>
                  </a:cubicBezTo>
                  <a:cubicBezTo>
                    <a:pt x="56" y="175"/>
                    <a:pt x="56" y="175"/>
                    <a:pt x="56" y="175"/>
                  </a:cubicBezTo>
                  <a:cubicBezTo>
                    <a:pt x="43" y="169"/>
                    <a:pt x="32" y="160"/>
                    <a:pt x="24" y="149"/>
                  </a:cubicBezTo>
                  <a:close/>
                  <a:moveTo>
                    <a:pt x="149" y="163"/>
                  </a:moveTo>
                  <a:cubicBezTo>
                    <a:pt x="123" y="142"/>
                    <a:pt x="123" y="142"/>
                    <a:pt x="123" y="142"/>
                  </a:cubicBezTo>
                  <a:cubicBezTo>
                    <a:pt x="135" y="135"/>
                    <a:pt x="144" y="123"/>
                    <a:pt x="148" y="110"/>
                  </a:cubicBezTo>
                  <a:cubicBezTo>
                    <a:pt x="174" y="131"/>
                    <a:pt x="174" y="131"/>
                    <a:pt x="174" y="131"/>
                  </a:cubicBezTo>
                  <a:cubicBezTo>
                    <a:pt x="168" y="144"/>
                    <a:pt x="160" y="155"/>
                    <a:pt x="149" y="163"/>
                  </a:cubicBezTo>
                  <a:close/>
                </a:path>
              </a:pathLst>
            </a:custGeom>
            <a:solidFill>
              <a:srgbClr val="009BD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91" name="Freeform 28"/>
            <p:cNvSpPr>
              <a:spLocks noEditPoints="1"/>
            </p:cNvSpPr>
            <p:nvPr/>
          </p:nvSpPr>
          <p:spPr bwMode="auto">
            <a:xfrm>
              <a:off x="7909672" y="4060642"/>
              <a:ext cx="292565" cy="110892"/>
            </a:xfrm>
            <a:custGeom>
              <a:gdLst>
                <a:gd fmla="*/ 161 w 196" name="T0"/>
                <a:gd fmla="*/ 0 h 74" name="T1"/>
                <a:gd fmla="*/ 161 w 196" name="T2"/>
                <a:gd fmla="*/ 0 h 74" name="T3"/>
                <a:gd fmla="*/ 36 w 196" name="T4"/>
                <a:gd fmla="*/ 0 h 74" name="T5"/>
                <a:gd fmla="*/ 36 w 196" name="T6"/>
                <a:gd fmla="*/ 17 h 74" name="T7"/>
                <a:gd fmla="*/ 0 w 196" name="T8"/>
                <a:gd fmla="*/ 17 h 74" name="T9"/>
                <a:gd fmla="*/ 0 w 196" name="T10"/>
                <a:gd fmla="*/ 37 h 74" name="T11"/>
                <a:gd fmla="*/ 36 w 196" name="T12"/>
                <a:gd fmla="*/ 37 h 74" name="T13"/>
                <a:gd fmla="*/ 36 w 196" name="T14"/>
                <a:gd fmla="*/ 38 h 74" name="T15"/>
                <a:gd fmla="*/ 0 w 196" name="T16"/>
                <a:gd fmla="*/ 38 h 74" name="T17"/>
                <a:gd fmla="*/ 0 w 196" name="T18"/>
                <a:gd fmla="*/ 58 h 74" name="T19"/>
                <a:gd fmla="*/ 36 w 196" name="T20"/>
                <a:gd fmla="*/ 58 h 74" name="T21"/>
                <a:gd fmla="*/ 36 w 196" name="T22"/>
                <a:gd fmla="*/ 74 h 74" name="T23"/>
                <a:gd fmla="*/ 161 w 196" name="T24"/>
                <a:gd fmla="*/ 74 h 74" name="T25"/>
                <a:gd fmla="*/ 196 w 196" name="T26"/>
                <a:gd fmla="*/ 37 h 74" name="T27"/>
                <a:gd fmla="*/ 161 w 196" name="T28"/>
                <a:gd fmla="*/ 0 h 74" name="T29"/>
                <a:gd fmla="*/ 23 w 196" name="T30"/>
                <a:gd fmla="*/ 31 h 74" name="T31"/>
                <a:gd fmla="*/ 15 w 196" name="T32"/>
                <a:gd fmla="*/ 31 h 74" name="T33"/>
                <a:gd fmla="*/ 15 w 196" name="T34"/>
                <a:gd fmla="*/ 23 h 74" name="T35"/>
                <a:gd fmla="*/ 23 w 196" name="T36"/>
                <a:gd fmla="*/ 23 h 74" name="T37"/>
                <a:gd fmla="*/ 23 w 196" name="T38"/>
                <a:gd fmla="*/ 31 h 74" name="T39"/>
                <a:gd fmla="*/ 23 w 196" name="T40"/>
                <a:gd fmla="*/ 51 h 74" name="T41"/>
                <a:gd fmla="*/ 15 w 196" name="T42"/>
                <a:gd fmla="*/ 51 h 74" name="T43"/>
                <a:gd fmla="*/ 15 w 196" name="T44"/>
                <a:gd fmla="*/ 44 h 74" name="T45"/>
                <a:gd fmla="*/ 23 w 196" name="T46"/>
                <a:gd fmla="*/ 44 h 74" name="T47"/>
                <a:gd fmla="*/ 23 w 196" name="T48"/>
                <a:gd fmla="*/ 51 h 74" name="T49"/>
                <a:gd fmla="*/ 149 w 196" name="T50"/>
                <a:gd fmla="*/ 43 h 74" name="T51"/>
                <a:gd fmla="*/ 149 w 196" name="T52"/>
                <a:gd fmla="*/ 38 h 74" name="T53"/>
                <a:gd fmla="*/ 107 w 196" name="T54"/>
                <a:gd fmla="*/ 38 h 74" name="T55"/>
                <a:gd fmla="*/ 115 w 196" name="T56"/>
                <a:gd fmla="*/ 47 h 74" name="T57"/>
                <a:gd fmla="*/ 123 w 196" name="T58"/>
                <a:gd fmla="*/ 51 h 74" name="T59"/>
                <a:gd fmla="*/ 130 w 196" name="T60"/>
                <a:gd fmla="*/ 51 h 74" name="T61"/>
                <a:gd fmla="*/ 130 w 196" name="T62"/>
                <a:gd fmla="*/ 48 h 74" name="T63"/>
                <a:gd fmla="*/ 140 w 196" name="T64"/>
                <a:gd fmla="*/ 48 h 74" name="T65"/>
                <a:gd fmla="*/ 140 w 196" name="T66"/>
                <a:gd fmla="*/ 60 h 74" name="T67"/>
                <a:gd fmla="*/ 130 w 196" name="T68"/>
                <a:gd fmla="*/ 60 h 74" name="T69"/>
                <a:gd fmla="*/ 130 w 196" name="T70"/>
                <a:gd fmla="*/ 55 h 74" name="T71"/>
                <a:gd fmla="*/ 122 w 196" name="T72"/>
                <a:gd fmla="*/ 55 h 74" name="T73"/>
                <a:gd fmla="*/ 114 w 196" name="T74"/>
                <a:gd fmla="*/ 52 h 74" name="T75"/>
                <a:gd fmla="*/ 102 w 196" name="T76"/>
                <a:gd fmla="*/ 38 h 74" name="T77"/>
                <a:gd fmla="*/ 81 w 196" name="T78"/>
                <a:gd fmla="*/ 38 h 74" name="T79"/>
                <a:gd fmla="*/ 72 w 196" name="T80"/>
                <a:gd fmla="*/ 46 h 74" name="T81"/>
                <a:gd fmla="*/ 62 w 196" name="T82"/>
                <a:gd fmla="*/ 36 h 74" name="T83"/>
                <a:gd fmla="*/ 72 w 196" name="T84"/>
                <a:gd fmla="*/ 26 h 74" name="T85"/>
                <a:gd fmla="*/ 81 w 196" name="T86"/>
                <a:gd fmla="*/ 34 h 74" name="T87"/>
                <a:gd fmla="*/ 88 w 196" name="T88"/>
                <a:gd fmla="*/ 34 h 74" name="T89"/>
                <a:gd fmla="*/ 101 w 196" name="T90"/>
                <a:gd fmla="*/ 20 h 74" name="T91"/>
                <a:gd fmla="*/ 108 w 196" name="T92"/>
                <a:gd fmla="*/ 16 h 74" name="T93"/>
                <a:gd fmla="*/ 117 w 196" name="T94"/>
                <a:gd fmla="*/ 16 h 74" name="T95"/>
                <a:gd fmla="*/ 122 w 196" name="T96"/>
                <a:gd fmla="*/ 12 h 74" name="T97"/>
                <a:gd fmla="*/ 127 w 196" name="T98"/>
                <a:gd fmla="*/ 18 h 74" name="T99"/>
                <a:gd fmla="*/ 122 w 196" name="T100"/>
                <a:gd fmla="*/ 25 h 74" name="T101"/>
                <a:gd fmla="*/ 117 w 196" name="T102"/>
                <a:gd fmla="*/ 21 h 74" name="T103"/>
                <a:gd fmla="*/ 110 w 196" name="T104"/>
                <a:gd fmla="*/ 20 h 74" name="T105"/>
                <a:gd fmla="*/ 102 w 196" name="T106"/>
                <a:gd fmla="*/ 24 h 74" name="T107"/>
                <a:gd fmla="*/ 94 w 196" name="T108"/>
                <a:gd fmla="*/ 34 h 74" name="T109"/>
                <a:gd fmla="*/ 149 w 196" name="T110"/>
                <a:gd fmla="*/ 34 h 74" name="T111"/>
                <a:gd fmla="*/ 149 w 196" name="T112"/>
                <a:gd fmla="*/ 29 h 74" name="T113"/>
                <a:gd fmla="*/ 159 w 196" name="T114"/>
                <a:gd fmla="*/ 36 h 74" name="T115"/>
                <a:gd fmla="*/ 149 w 196" name="T116"/>
                <a:gd fmla="*/ 43 h 74"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74" w="196">
                  <a:moveTo>
                    <a:pt x="161" y="0"/>
                  </a:moveTo>
                  <a:cubicBezTo>
                    <a:pt x="161" y="0"/>
                    <a:pt x="161" y="0"/>
                    <a:pt x="161" y="0"/>
                  </a:cubicBezTo>
                  <a:cubicBezTo>
                    <a:pt x="36" y="0"/>
                    <a:pt x="36" y="0"/>
                    <a:pt x="36" y="0"/>
                  </a:cubicBezTo>
                  <a:cubicBezTo>
                    <a:pt x="36" y="17"/>
                    <a:pt x="36" y="17"/>
                    <a:pt x="36" y="17"/>
                  </a:cubicBezTo>
                  <a:cubicBezTo>
                    <a:pt x="0" y="17"/>
                    <a:pt x="0" y="17"/>
                    <a:pt x="0" y="17"/>
                  </a:cubicBezTo>
                  <a:cubicBezTo>
                    <a:pt x="0" y="37"/>
                    <a:pt x="0" y="37"/>
                    <a:pt x="0" y="37"/>
                  </a:cubicBezTo>
                  <a:cubicBezTo>
                    <a:pt x="36" y="37"/>
                    <a:pt x="36" y="37"/>
                    <a:pt x="36" y="37"/>
                  </a:cubicBezTo>
                  <a:cubicBezTo>
                    <a:pt x="36" y="38"/>
                    <a:pt x="36" y="38"/>
                    <a:pt x="36" y="38"/>
                  </a:cubicBezTo>
                  <a:cubicBezTo>
                    <a:pt x="0" y="38"/>
                    <a:pt x="0" y="38"/>
                    <a:pt x="0" y="38"/>
                  </a:cubicBezTo>
                  <a:cubicBezTo>
                    <a:pt x="0" y="58"/>
                    <a:pt x="0" y="58"/>
                    <a:pt x="0" y="58"/>
                  </a:cubicBezTo>
                  <a:cubicBezTo>
                    <a:pt x="36" y="58"/>
                    <a:pt x="36" y="58"/>
                    <a:pt x="36" y="58"/>
                  </a:cubicBezTo>
                  <a:cubicBezTo>
                    <a:pt x="36" y="74"/>
                    <a:pt x="36" y="74"/>
                    <a:pt x="36" y="74"/>
                  </a:cubicBezTo>
                  <a:cubicBezTo>
                    <a:pt x="161" y="74"/>
                    <a:pt x="161" y="74"/>
                    <a:pt x="161" y="74"/>
                  </a:cubicBezTo>
                  <a:cubicBezTo>
                    <a:pt x="161" y="74"/>
                    <a:pt x="194" y="70"/>
                    <a:pt x="196" y="37"/>
                  </a:cubicBezTo>
                  <a:cubicBezTo>
                    <a:pt x="196" y="17"/>
                    <a:pt x="180" y="2"/>
                    <a:pt x="161" y="0"/>
                  </a:cubicBezTo>
                  <a:close/>
                  <a:moveTo>
                    <a:pt x="23" y="31"/>
                  </a:moveTo>
                  <a:cubicBezTo>
                    <a:pt x="15" y="31"/>
                    <a:pt x="15" y="31"/>
                    <a:pt x="15" y="31"/>
                  </a:cubicBezTo>
                  <a:cubicBezTo>
                    <a:pt x="15" y="23"/>
                    <a:pt x="15" y="23"/>
                    <a:pt x="15" y="23"/>
                  </a:cubicBezTo>
                  <a:cubicBezTo>
                    <a:pt x="23" y="23"/>
                    <a:pt x="23" y="23"/>
                    <a:pt x="23" y="23"/>
                  </a:cubicBezTo>
                  <a:lnTo>
                    <a:pt x="23" y="31"/>
                  </a:lnTo>
                  <a:close/>
                  <a:moveTo>
                    <a:pt x="23" y="51"/>
                  </a:moveTo>
                  <a:cubicBezTo>
                    <a:pt x="15" y="51"/>
                    <a:pt x="15" y="51"/>
                    <a:pt x="15" y="51"/>
                  </a:cubicBezTo>
                  <a:cubicBezTo>
                    <a:pt x="15" y="44"/>
                    <a:pt x="15" y="44"/>
                    <a:pt x="15" y="44"/>
                  </a:cubicBezTo>
                  <a:cubicBezTo>
                    <a:pt x="23" y="44"/>
                    <a:pt x="23" y="44"/>
                    <a:pt x="23" y="44"/>
                  </a:cubicBezTo>
                  <a:lnTo>
                    <a:pt x="23" y="51"/>
                  </a:lnTo>
                  <a:close/>
                  <a:moveTo>
                    <a:pt x="149" y="43"/>
                  </a:moveTo>
                  <a:cubicBezTo>
                    <a:pt x="149" y="38"/>
                    <a:pt x="149" y="38"/>
                    <a:pt x="149" y="38"/>
                  </a:cubicBezTo>
                  <a:cubicBezTo>
                    <a:pt x="107" y="38"/>
                    <a:pt x="107" y="38"/>
                    <a:pt x="107" y="38"/>
                  </a:cubicBezTo>
                  <a:cubicBezTo>
                    <a:pt x="115" y="47"/>
                    <a:pt x="115" y="47"/>
                    <a:pt x="115" y="47"/>
                  </a:cubicBezTo>
                  <a:cubicBezTo>
                    <a:pt x="115" y="47"/>
                    <a:pt x="119" y="52"/>
                    <a:pt x="123" y="51"/>
                  </a:cubicBezTo>
                  <a:cubicBezTo>
                    <a:pt x="125" y="51"/>
                    <a:pt x="128" y="51"/>
                    <a:pt x="130" y="51"/>
                  </a:cubicBezTo>
                  <a:cubicBezTo>
                    <a:pt x="130" y="48"/>
                    <a:pt x="130" y="48"/>
                    <a:pt x="130" y="48"/>
                  </a:cubicBezTo>
                  <a:cubicBezTo>
                    <a:pt x="140" y="48"/>
                    <a:pt x="140" y="48"/>
                    <a:pt x="140" y="48"/>
                  </a:cubicBezTo>
                  <a:cubicBezTo>
                    <a:pt x="140" y="60"/>
                    <a:pt x="140" y="60"/>
                    <a:pt x="140" y="60"/>
                  </a:cubicBezTo>
                  <a:cubicBezTo>
                    <a:pt x="130" y="60"/>
                    <a:pt x="130" y="60"/>
                    <a:pt x="130" y="60"/>
                  </a:cubicBezTo>
                  <a:cubicBezTo>
                    <a:pt x="130" y="55"/>
                    <a:pt x="130" y="55"/>
                    <a:pt x="130" y="55"/>
                  </a:cubicBezTo>
                  <a:cubicBezTo>
                    <a:pt x="122" y="55"/>
                    <a:pt x="122" y="55"/>
                    <a:pt x="122" y="55"/>
                  </a:cubicBezTo>
                  <a:cubicBezTo>
                    <a:pt x="116" y="55"/>
                    <a:pt x="114" y="52"/>
                    <a:pt x="114" y="52"/>
                  </a:cubicBezTo>
                  <a:cubicBezTo>
                    <a:pt x="102" y="38"/>
                    <a:pt x="102" y="38"/>
                    <a:pt x="102" y="38"/>
                  </a:cubicBezTo>
                  <a:cubicBezTo>
                    <a:pt x="81" y="38"/>
                    <a:pt x="81" y="38"/>
                    <a:pt x="81" y="38"/>
                  </a:cubicBezTo>
                  <a:cubicBezTo>
                    <a:pt x="81" y="43"/>
                    <a:pt x="77" y="46"/>
                    <a:pt x="72" y="46"/>
                  </a:cubicBezTo>
                  <a:cubicBezTo>
                    <a:pt x="67" y="46"/>
                    <a:pt x="62" y="42"/>
                    <a:pt x="62" y="36"/>
                  </a:cubicBezTo>
                  <a:cubicBezTo>
                    <a:pt x="62" y="31"/>
                    <a:pt x="67" y="26"/>
                    <a:pt x="72" y="26"/>
                  </a:cubicBezTo>
                  <a:cubicBezTo>
                    <a:pt x="76" y="26"/>
                    <a:pt x="80" y="30"/>
                    <a:pt x="81" y="34"/>
                  </a:cubicBezTo>
                  <a:cubicBezTo>
                    <a:pt x="88" y="34"/>
                    <a:pt x="88" y="34"/>
                    <a:pt x="88" y="34"/>
                  </a:cubicBezTo>
                  <a:cubicBezTo>
                    <a:pt x="101" y="20"/>
                    <a:pt x="101" y="20"/>
                    <a:pt x="101" y="20"/>
                  </a:cubicBezTo>
                  <a:cubicBezTo>
                    <a:pt x="101" y="20"/>
                    <a:pt x="103" y="17"/>
                    <a:pt x="108" y="16"/>
                  </a:cubicBezTo>
                  <a:cubicBezTo>
                    <a:pt x="117" y="16"/>
                    <a:pt x="117" y="16"/>
                    <a:pt x="117" y="16"/>
                  </a:cubicBezTo>
                  <a:cubicBezTo>
                    <a:pt x="117" y="14"/>
                    <a:pt x="119" y="12"/>
                    <a:pt x="122" y="12"/>
                  </a:cubicBezTo>
                  <a:cubicBezTo>
                    <a:pt x="125" y="12"/>
                    <a:pt x="127" y="15"/>
                    <a:pt x="127" y="18"/>
                  </a:cubicBezTo>
                  <a:cubicBezTo>
                    <a:pt x="127" y="22"/>
                    <a:pt x="125" y="25"/>
                    <a:pt x="122" y="25"/>
                  </a:cubicBezTo>
                  <a:cubicBezTo>
                    <a:pt x="119" y="25"/>
                    <a:pt x="117" y="23"/>
                    <a:pt x="117" y="21"/>
                  </a:cubicBezTo>
                  <a:cubicBezTo>
                    <a:pt x="115" y="21"/>
                    <a:pt x="111" y="21"/>
                    <a:pt x="110" y="20"/>
                  </a:cubicBezTo>
                  <a:cubicBezTo>
                    <a:pt x="105" y="20"/>
                    <a:pt x="102" y="24"/>
                    <a:pt x="102" y="24"/>
                  </a:cubicBezTo>
                  <a:cubicBezTo>
                    <a:pt x="94" y="34"/>
                    <a:pt x="94" y="34"/>
                    <a:pt x="94" y="34"/>
                  </a:cubicBezTo>
                  <a:cubicBezTo>
                    <a:pt x="149" y="34"/>
                    <a:pt x="149" y="34"/>
                    <a:pt x="149" y="34"/>
                  </a:cubicBezTo>
                  <a:cubicBezTo>
                    <a:pt x="149" y="29"/>
                    <a:pt x="149" y="29"/>
                    <a:pt x="149" y="29"/>
                  </a:cubicBezTo>
                  <a:cubicBezTo>
                    <a:pt x="159" y="36"/>
                    <a:pt x="159" y="36"/>
                    <a:pt x="159" y="36"/>
                  </a:cubicBezTo>
                  <a:lnTo>
                    <a:pt x="149" y="43"/>
                  </a:lnTo>
                  <a:close/>
                </a:path>
              </a:pathLst>
            </a:custGeom>
            <a:solidFill>
              <a:srgbClr val="009BD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nvGrpSpPr>
            <p:cNvPr id="192" name="组合 191"/>
            <p:cNvGrpSpPr/>
            <p:nvPr/>
          </p:nvGrpSpPr>
          <p:grpSpPr>
            <a:xfrm>
              <a:off x="4795272" y="3967446"/>
              <a:ext cx="178135" cy="279588"/>
              <a:chOff x="2817603" y="2666554"/>
              <a:chExt cx="169205" cy="265573"/>
            </a:xfrm>
            <a:solidFill>
              <a:srgbClr val="009BD2"/>
            </a:solidFill>
          </p:grpSpPr>
          <p:sp>
            <p:nvSpPr>
              <p:cNvPr id="193" name="Freeform 29"/>
              <p:cNvSpPr/>
              <p:nvPr/>
            </p:nvSpPr>
            <p:spPr bwMode="auto">
              <a:xfrm>
                <a:off x="2874752" y="2696809"/>
                <a:ext cx="59390" cy="235318"/>
              </a:xfrm>
              <a:custGeom>
                <a:gdLst>
                  <a:gd fmla="*/ 42 w 42" name="T0"/>
                  <a:gd fmla="*/ 165 h 165" name="T1"/>
                  <a:gd fmla="*/ 25 w 42" name="T2"/>
                  <a:gd fmla="*/ 37 h 165" name="T3"/>
                  <a:gd fmla="*/ 39 w 42" name="T4"/>
                  <a:gd fmla="*/ 19 h 165" name="T5"/>
                  <a:gd fmla="*/ 21 w 42" name="T6"/>
                  <a:gd fmla="*/ 0 h 165" name="T7"/>
                  <a:gd fmla="*/ 2 w 42" name="T8"/>
                  <a:gd fmla="*/ 19 h 165" name="T9"/>
                  <a:gd fmla="*/ 16 w 42" name="T10"/>
                  <a:gd fmla="*/ 37 h 165" name="T11"/>
                  <a:gd fmla="*/ 0 w 42" name="T12"/>
                  <a:gd fmla="*/ 165 h 165" name="T13"/>
                  <a:gd fmla="*/ 42 w 42" name="T14"/>
                  <a:gd fmla="*/ 165 h 16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5" w="42">
                    <a:moveTo>
                      <a:pt x="42" y="165"/>
                    </a:moveTo>
                    <a:cubicBezTo>
                      <a:pt x="25" y="37"/>
                      <a:pt x="25" y="37"/>
                      <a:pt x="25" y="37"/>
                    </a:cubicBezTo>
                    <a:cubicBezTo>
                      <a:pt x="33" y="35"/>
                      <a:pt x="39" y="28"/>
                      <a:pt x="39" y="19"/>
                    </a:cubicBezTo>
                    <a:cubicBezTo>
                      <a:pt x="39" y="8"/>
                      <a:pt x="31" y="0"/>
                      <a:pt x="21" y="0"/>
                    </a:cubicBezTo>
                    <a:cubicBezTo>
                      <a:pt x="10" y="0"/>
                      <a:pt x="2" y="8"/>
                      <a:pt x="2" y="19"/>
                    </a:cubicBezTo>
                    <a:cubicBezTo>
                      <a:pt x="2" y="28"/>
                      <a:pt x="8" y="35"/>
                      <a:pt x="16" y="37"/>
                    </a:cubicBezTo>
                    <a:cubicBezTo>
                      <a:pt x="0" y="165"/>
                      <a:pt x="0" y="165"/>
                      <a:pt x="0" y="165"/>
                    </a:cubicBezTo>
                    <a:lnTo>
                      <a:pt x="42" y="16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94" name="Freeform 30"/>
              <p:cNvSpPr/>
              <p:nvPr/>
            </p:nvSpPr>
            <p:spPr bwMode="auto">
              <a:xfrm>
                <a:off x="2848979" y="2688965"/>
                <a:ext cx="38099" cy="69475"/>
              </a:xfrm>
              <a:custGeom>
                <a:gdLst>
                  <a:gd fmla="*/ 5 w 27" name="T0"/>
                  <a:gd fmla="*/ 24 h 49" name="T1"/>
                  <a:gd fmla="*/ 27 w 27" name="T2"/>
                  <a:gd fmla="*/ 0 h 49" name="T3"/>
                  <a:gd fmla="*/ 24 w 27" name="T4"/>
                  <a:gd fmla="*/ 0 h 49" name="T5"/>
                  <a:gd fmla="*/ 0 w 27" name="T6"/>
                  <a:gd fmla="*/ 24 h 49" name="T7"/>
                  <a:gd fmla="*/ 24 w 27" name="T8"/>
                  <a:gd fmla="*/ 49 h 49" name="T9"/>
                  <a:gd fmla="*/ 27 w 27" name="T10"/>
                  <a:gd fmla="*/ 49 h 49" name="T11"/>
                  <a:gd fmla="*/ 5 w 27" name="T12"/>
                  <a:gd fmla="*/ 24 h 49" name="T13"/>
                </a:gdLst>
                <a:cxnLst>
                  <a:cxn ang="0">
                    <a:pos x="T0" y="T1"/>
                  </a:cxn>
                  <a:cxn ang="0">
                    <a:pos x="T2" y="T3"/>
                  </a:cxn>
                  <a:cxn ang="0">
                    <a:pos x="T4" y="T5"/>
                  </a:cxn>
                  <a:cxn ang="0">
                    <a:pos x="T6" y="T7"/>
                  </a:cxn>
                  <a:cxn ang="0">
                    <a:pos x="T8" y="T9"/>
                  </a:cxn>
                  <a:cxn ang="0">
                    <a:pos x="T10" y="T11"/>
                  </a:cxn>
                  <a:cxn ang="0">
                    <a:pos x="T12" y="T13"/>
                  </a:cxn>
                </a:cxnLst>
                <a:rect b="b" l="0" r="r" t="0"/>
                <a:pathLst>
                  <a:path h="49" w="27">
                    <a:moveTo>
                      <a:pt x="5" y="24"/>
                    </a:moveTo>
                    <a:cubicBezTo>
                      <a:pt x="5" y="12"/>
                      <a:pt x="15" y="2"/>
                      <a:pt x="27" y="0"/>
                    </a:cubicBezTo>
                    <a:cubicBezTo>
                      <a:pt x="26" y="0"/>
                      <a:pt x="25" y="0"/>
                      <a:pt x="24" y="0"/>
                    </a:cubicBezTo>
                    <a:cubicBezTo>
                      <a:pt x="11" y="0"/>
                      <a:pt x="0" y="11"/>
                      <a:pt x="0" y="24"/>
                    </a:cubicBezTo>
                    <a:cubicBezTo>
                      <a:pt x="0" y="38"/>
                      <a:pt x="11" y="49"/>
                      <a:pt x="24" y="49"/>
                    </a:cubicBezTo>
                    <a:cubicBezTo>
                      <a:pt x="25" y="49"/>
                      <a:pt x="26" y="49"/>
                      <a:pt x="27" y="49"/>
                    </a:cubicBezTo>
                    <a:cubicBezTo>
                      <a:pt x="15" y="47"/>
                      <a:pt x="5" y="37"/>
                      <a:pt x="5" y="2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95" name="Freeform 31"/>
              <p:cNvSpPr/>
              <p:nvPr/>
            </p:nvSpPr>
            <p:spPr bwMode="auto">
              <a:xfrm>
                <a:off x="2817603" y="2667674"/>
                <a:ext cx="62751" cy="112056"/>
              </a:xfrm>
              <a:custGeom>
                <a:gdLst>
                  <a:gd fmla="*/ 9 w 44" name="T0"/>
                  <a:gd fmla="*/ 39 h 79" name="T1"/>
                  <a:gd fmla="*/ 44 w 44" name="T2"/>
                  <a:gd fmla="*/ 1 h 79" name="T3"/>
                  <a:gd fmla="*/ 39 w 44" name="T4"/>
                  <a:gd fmla="*/ 0 h 79" name="T5"/>
                  <a:gd fmla="*/ 0 w 44" name="T6"/>
                  <a:gd fmla="*/ 39 h 79" name="T7"/>
                  <a:gd fmla="*/ 39 w 44" name="T8"/>
                  <a:gd fmla="*/ 79 h 79" name="T9"/>
                  <a:gd fmla="*/ 44 w 44" name="T10"/>
                  <a:gd fmla="*/ 78 h 79" name="T11"/>
                  <a:gd fmla="*/ 9 w 44" name="T12"/>
                  <a:gd fmla="*/ 39 h 79" name="T13"/>
                </a:gdLst>
                <a:cxnLst>
                  <a:cxn ang="0">
                    <a:pos x="T0" y="T1"/>
                  </a:cxn>
                  <a:cxn ang="0">
                    <a:pos x="T2" y="T3"/>
                  </a:cxn>
                  <a:cxn ang="0">
                    <a:pos x="T4" y="T5"/>
                  </a:cxn>
                  <a:cxn ang="0">
                    <a:pos x="T6" y="T7"/>
                  </a:cxn>
                  <a:cxn ang="0">
                    <a:pos x="T8" y="T9"/>
                  </a:cxn>
                  <a:cxn ang="0">
                    <a:pos x="T10" y="T11"/>
                  </a:cxn>
                  <a:cxn ang="0">
                    <a:pos x="T12" y="T13"/>
                  </a:cxn>
                </a:cxnLst>
                <a:rect b="b" l="0" r="r" t="0"/>
                <a:pathLst>
                  <a:path h="79" w="44">
                    <a:moveTo>
                      <a:pt x="9" y="39"/>
                    </a:moveTo>
                    <a:cubicBezTo>
                      <a:pt x="9" y="19"/>
                      <a:pt x="24" y="3"/>
                      <a:pt x="44" y="1"/>
                    </a:cubicBezTo>
                    <a:cubicBezTo>
                      <a:pt x="42" y="0"/>
                      <a:pt x="41" y="0"/>
                      <a:pt x="39" y="0"/>
                    </a:cubicBezTo>
                    <a:cubicBezTo>
                      <a:pt x="17" y="0"/>
                      <a:pt x="0" y="18"/>
                      <a:pt x="0" y="39"/>
                    </a:cubicBezTo>
                    <a:cubicBezTo>
                      <a:pt x="0" y="61"/>
                      <a:pt x="17" y="79"/>
                      <a:pt x="39" y="79"/>
                    </a:cubicBezTo>
                    <a:cubicBezTo>
                      <a:pt x="41" y="79"/>
                      <a:pt x="42" y="79"/>
                      <a:pt x="44" y="78"/>
                    </a:cubicBezTo>
                    <a:cubicBezTo>
                      <a:pt x="24" y="76"/>
                      <a:pt x="9" y="60"/>
                      <a:pt x="9" y="3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96" name="Freeform 32"/>
              <p:cNvSpPr/>
              <p:nvPr/>
            </p:nvSpPr>
            <p:spPr bwMode="auto">
              <a:xfrm>
                <a:off x="2917334" y="2687845"/>
                <a:ext cx="38099" cy="67234"/>
              </a:xfrm>
              <a:custGeom>
                <a:gdLst>
                  <a:gd fmla="*/ 22 w 27" name="T0"/>
                  <a:gd fmla="*/ 24 h 48" name="T1"/>
                  <a:gd fmla="*/ 0 w 27" name="T2"/>
                  <a:gd fmla="*/ 0 h 48" name="T3"/>
                  <a:gd fmla="*/ 3 w 27" name="T4"/>
                  <a:gd fmla="*/ 0 h 48" name="T5"/>
                  <a:gd fmla="*/ 27 w 27" name="T6"/>
                  <a:gd fmla="*/ 24 h 48" name="T7"/>
                  <a:gd fmla="*/ 3 w 27" name="T8"/>
                  <a:gd fmla="*/ 48 h 48" name="T9"/>
                  <a:gd fmla="*/ 0 w 27" name="T10"/>
                  <a:gd fmla="*/ 48 h 48" name="T11"/>
                  <a:gd fmla="*/ 22 w 27" name="T12"/>
                  <a:gd fmla="*/ 24 h 48" name="T13"/>
                </a:gdLst>
                <a:cxnLst>
                  <a:cxn ang="0">
                    <a:pos x="T0" y="T1"/>
                  </a:cxn>
                  <a:cxn ang="0">
                    <a:pos x="T2" y="T3"/>
                  </a:cxn>
                  <a:cxn ang="0">
                    <a:pos x="T4" y="T5"/>
                  </a:cxn>
                  <a:cxn ang="0">
                    <a:pos x="T6" y="T7"/>
                  </a:cxn>
                  <a:cxn ang="0">
                    <a:pos x="T8" y="T9"/>
                  </a:cxn>
                  <a:cxn ang="0">
                    <a:pos x="T10" y="T11"/>
                  </a:cxn>
                  <a:cxn ang="0">
                    <a:pos x="T12" y="T13"/>
                  </a:cxn>
                </a:cxnLst>
                <a:rect b="b" l="0" r="r" t="0"/>
                <a:pathLst>
                  <a:path h="48" w="27">
                    <a:moveTo>
                      <a:pt x="22" y="24"/>
                    </a:moveTo>
                    <a:cubicBezTo>
                      <a:pt x="22" y="12"/>
                      <a:pt x="12" y="1"/>
                      <a:pt x="0" y="0"/>
                    </a:cubicBezTo>
                    <a:cubicBezTo>
                      <a:pt x="1" y="0"/>
                      <a:pt x="2" y="0"/>
                      <a:pt x="3" y="0"/>
                    </a:cubicBezTo>
                    <a:cubicBezTo>
                      <a:pt x="16" y="0"/>
                      <a:pt x="27" y="11"/>
                      <a:pt x="27" y="24"/>
                    </a:cubicBezTo>
                    <a:cubicBezTo>
                      <a:pt x="27" y="38"/>
                      <a:pt x="16" y="48"/>
                      <a:pt x="3" y="48"/>
                    </a:cubicBezTo>
                    <a:cubicBezTo>
                      <a:pt x="2" y="48"/>
                      <a:pt x="1" y="48"/>
                      <a:pt x="0" y="48"/>
                    </a:cubicBezTo>
                    <a:cubicBezTo>
                      <a:pt x="12" y="47"/>
                      <a:pt x="22" y="37"/>
                      <a:pt x="22" y="2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97" name="Freeform 33"/>
              <p:cNvSpPr/>
              <p:nvPr/>
            </p:nvSpPr>
            <p:spPr bwMode="auto">
              <a:xfrm>
                <a:off x="2924057" y="2666554"/>
                <a:ext cx="62751" cy="110936"/>
              </a:xfrm>
              <a:custGeom>
                <a:gdLst>
                  <a:gd fmla="*/ 35 w 44" name="T0"/>
                  <a:gd fmla="*/ 39 h 78" name="T1"/>
                  <a:gd fmla="*/ 0 w 44" name="T2"/>
                  <a:gd fmla="*/ 0 h 78" name="T3"/>
                  <a:gd fmla="*/ 5 w 44" name="T4"/>
                  <a:gd fmla="*/ 0 h 78" name="T5"/>
                  <a:gd fmla="*/ 44 w 44" name="T6"/>
                  <a:gd fmla="*/ 39 h 78" name="T7"/>
                  <a:gd fmla="*/ 5 w 44" name="T8"/>
                  <a:gd fmla="*/ 78 h 78" name="T9"/>
                  <a:gd fmla="*/ 0 w 44" name="T10"/>
                  <a:gd fmla="*/ 78 h 78" name="T11"/>
                  <a:gd fmla="*/ 35 w 44" name="T12"/>
                  <a:gd fmla="*/ 39 h 78" name="T13"/>
                </a:gdLst>
                <a:cxnLst>
                  <a:cxn ang="0">
                    <a:pos x="T0" y="T1"/>
                  </a:cxn>
                  <a:cxn ang="0">
                    <a:pos x="T2" y="T3"/>
                  </a:cxn>
                  <a:cxn ang="0">
                    <a:pos x="T4" y="T5"/>
                  </a:cxn>
                  <a:cxn ang="0">
                    <a:pos x="T6" y="T7"/>
                  </a:cxn>
                  <a:cxn ang="0">
                    <a:pos x="T8" y="T9"/>
                  </a:cxn>
                  <a:cxn ang="0">
                    <a:pos x="T10" y="T11"/>
                  </a:cxn>
                  <a:cxn ang="0">
                    <a:pos x="T12" y="T13"/>
                  </a:cxn>
                </a:cxnLst>
                <a:rect b="b" l="0" r="r" t="0"/>
                <a:pathLst>
                  <a:path h="78" w="44">
                    <a:moveTo>
                      <a:pt x="35" y="39"/>
                    </a:moveTo>
                    <a:cubicBezTo>
                      <a:pt x="35" y="19"/>
                      <a:pt x="20" y="2"/>
                      <a:pt x="0" y="0"/>
                    </a:cubicBezTo>
                    <a:cubicBezTo>
                      <a:pt x="2" y="0"/>
                      <a:pt x="3" y="0"/>
                      <a:pt x="5" y="0"/>
                    </a:cubicBezTo>
                    <a:cubicBezTo>
                      <a:pt x="27" y="0"/>
                      <a:pt x="44" y="17"/>
                      <a:pt x="44" y="39"/>
                    </a:cubicBezTo>
                    <a:cubicBezTo>
                      <a:pt x="44" y="61"/>
                      <a:pt x="27" y="78"/>
                      <a:pt x="5" y="78"/>
                    </a:cubicBezTo>
                    <a:cubicBezTo>
                      <a:pt x="3" y="78"/>
                      <a:pt x="2" y="78"/>
                      <a:pt x="0" y="78"/>
                    </a:cubicBezTo>
                    <a:cubicBezTo>
                      <a:pt x="20" y="76"/>
                      <a:pt x="35" y="59"/>
                      <a:pt x="35" y="3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201" name="组合 200"/>
            <p:cNvGrpSpPr/>
            <p:nvPr/>
          </p:nvGrpSpPr>
          <p:grpSpPr>
            <a:xfrm>
              <a:off x="5267152" y="3566350"/>
              <a:ext cx="291386" cy="243017"/>
              <a:chOff x="3265828" y="2285564"/>
              <a:chExt cx="276779" cy="230835"/>
            </a:xfrm>
            <a:solidFill>
              <a:srgbClr val="009BD2"/>
            </a:solidFill>
          </p:grpSpPr>
          <p:sp>
            <p:nvSpPr>
              <p:cNvPr id="202" name="Freeform 36"/>
              <p:cNvSpPr/>
              <p:nvPr/>
            </p:nvSpPr>
            <p:spPr bwMode="auto">
              <a:xfrm>
                <a:off x="3311771" y="2287805"/>
                <a:ext cx="211786" cy="228594"/>
              </a:xfrm>
              <a:custGeom>
                <a:gdLst>
                  <a:gd fmla="*/ 42 w 149" name="T0"/>
                  <a:gd fmla="*/ 46 h 161" name="T1"/>
                  <a:gd fmla="*/ 38 w 149" name="T2"/>
                  <a:gd fmla="*/ 45 h 161" name="T3"/>
                  <a:gd fmla="*/ 34 w 149" name="T4"/>
                  <a:gd fmla="*/ 44 h 161" name="T5"/>
                  <a:gd fmla="*/ 29 w 149" name="T6"/>
                  <a:gd fmla="*/ 45 h 161" name="T7"/>
                  <a:gd fmla="*/ 9 w 149" name="T8"/>
                  <a:gd fmla="*/ 45 h 161" name="T9"/>
                  <a:gd fmla="*/ 0 w 149" name="T10"/>
                  <a:gd fmla="*/ 57 h 161" name="T11"/>
                  <a:gd fmla="*/ 0 w 149" name="T12"/>
                  <a:gd fmla="*/ 94 h 161" name="T13"/>
                  <a:gd fmla="*/ 9 w 149" name="T14"/>
                  <a:gd fmla="*/ 106 h 161" name="T15"/>
                  <a:gd fmla="*/ 20 w 149" name="T16"/>
                  <a:gd fmla="*/ 106 h 161" name="T17"/>
                  <a:gd fmla="*/ 21 w 149" name="T18"/>
                  <a:gd fmla="*/ 122 h 161" name="T19"/>
                  <a:gd fmla="*/ 25 w 149" name="T20"/>
                  <a:gd fmla="*/ 121 h 161" name="T21"/>
                  <a:gd fmla="*/ 34 w 149" name="T22"/>
                  <a:gd fmla="*/ 149 h 161" name="T23"/>
                  <a:gd fmla="*/ 53 w 149" name="T24"/>
                  <a:gd fmla="*/ 159 h 161" name="T25"/>
                  <a:gd fmla="*/ 63 w 149" name="T26"/>
                  <a:gd fmla="*/ 139 h 161" name="T27"/>
                  <a:gd fmla="*/ 62 w 149" name="T28"/>
                  <a:gd fmla="*/ 137 h 161" name="T29"/>
                  <a:gd fmla="*/ 62 w 149" name="T30"/>
                  <a:gd fmla="*/ 137 h 161" name="T31"/>
                  <a:gd fmla="*/ 54 w 149" name="T32"/>
                  <a:gd fmla="*/ 111 h 161" name="T33"/>
                  <a:gd fmla="*/ 69 w 149" name="T34"/>
                  <a:gd fmla="*/ 107 h 161" name="T35"/>
                  <a:gd fmla="*/ 70 w 149" name="T36"/>
                  <a:gd fmla="*/ 107 h 161" name="T37"/>
                  <a:gd fmla="*/ 149 w 149" name="T38"/>
                  <a:gd fmla="*/ 138 h 161" name="T39"/>
                  <a:gd fmla="*/ 149 w 149" name="T40"/>
                  <a:gd fmla="*/ 0 h 161" name="T41"/>
                  <a:gd fmla="*/ 42 w 149" name="T42"/>
                  <a:gd fmla="*/ 46 h 161"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61" w="149">
                    <a:moveTo>
                      <a:pt x="42" y="46"/>
                    </a:moveTo>
                    <a:cubicBezTo>
                      <a:pt x="40" y="46"/>
                      <a:pt x="39" y="45"/>
                      <a:pt x="38" y="45"/>
                    </a:cubicBezTo>
                    <a:cubicBezTo>
                      <a:pt x="36" y="44"/>
                      <a:pt x="35" y="44"/>
                      <a:pt x="34" y="44"/>
                    </a:cubicBezTo>
                    <a:cubicBezTo>
                      <a:pt x="32" y="44"/>
                      <a:pt x="30" y="44"/>
                      <a:pt x="29" y="45"/>
                    </a:cubicBezTo>
                    <a:cubicBezTo>
                      <a:pt x="9" y="45"/>
                      <a:pt x="9" y="45"/>
                      <a:pt x="9" y="45"/>
                    </a:cubicBezTo>
                    <a:cubicBezTo>
                      <a:pt x="4" y="45"/>
                      <a:pt x="0" y="50"/>
                      <a:pt x="0" y="57"/>
                    </a:cubicBezTo>
                    <a:cubicBezTo>
                      <a:pt x="0" y="94"/>
                      <a:pt x="0" y="94"/>
                      <a:pt x="0" y="94"/>
                    </a:cubicBezTo>
                    <a:cubicBezTo>
                      <a:pt x="0" y="101"/>
                      <a:pt x="4" y="106"/>
                      <a:pt x="9" y="106"/>
                    </a:cubicBezTo>
                    <a:cubicBezTo>
                      <a:pt x="20" y="106"/>
                      <a:pt x="20" y="106"/>
                      <a:pt x="20" y="106"/>
                    </a:cubicBezTo>
                    <a:cubicBezTo>
                      <a:pt x="21" y="122"/>
                      <a:pt x="21" y="122"/>
                      <a:pt x="21" y="122"/>
                    </a:cubicBezTo>
                    <a:cubicBezTo>
                      <a:pt x="25" y="121"/>
                      <a:pt x="25" y="121"/>
                      <a:pt x="25" y="121"/>
                    </a:cubicBezTo>
                    <a:cubicBezTo>
                      <a:pt x="34" y="149"/>
                      <a:pt x="34" y="149"/>
                      <a:pt x="34" y="149"/>
                    </a:cubicBezTo>
                    <a:cubicBezTo>
                      <a:pt x="36" y="157"/>
                      <a:pt x="45" y="161"/>
                      <a:pt x="53" y="159"/>
                    </a:cubicBezTo>
                    <a:cubicBezTo>
                      <a:pt x="61" y="156"/>
                      <a:pt x="66" y="147"/>
                      <a:pt x="63" y="139"/>
                    </a:cubicBezTo>
                    <a:cubicBezTo>
                      <a:pt x="62" y="137"/>
                      <a:pt x="62" y="137"/>
                      <a:pt x="62" y="137"/>
                    </a:cubicBezTo>
                    <a:cubicBezTo>
                      <a:pt x="62" y="137"/>
                      <a:pt x="62" y="137"/>
                      <a:pt x="62" y="137"/>
                    </a:cubicBezTo>
                    <a:cubicBezTo>
                      <a:pt x="54" y="111"/>
                      <a:pt x="54" y="111"/>
                      <a:pt x="54" y="111"/>
                    </a:cubicBezTo>
                    <a:cubicBezTo>
                      <a:pt x="69" y="107"/>
                      <a:pt x="69" y="107"/>
                      <a:pt x="69" y="107"/>
                    </a:cubicBezTo>
                    <a:cubicBezTo>
                      <a:pt x="69" y="107"/>
                      <a:pt x="70" y="107"/>
                      <a:pt x="70" y="107"/>
                    </a:cubicBezTo>
                    <a:cubicBezTo>
                      <a:pt x="115" y="116"/>
                      <a:pt x="149" y="138"/>
                      <a:pt x="149" y="138"/>
                    </a:cubicBezTo>
                    <a:cubicBezTo>
                      <a:pt x="149" y="0"/>
                      <a:pt x="149" y="0"/>
                      <a:pt x="149" y="0"/>
                    </a:cubicBezTo>
                    <a:cubicBezTo>
                      <a:pt x="126" y="30"/>
                      <a:pt x="66" y="42"/>
                      <a:pt x="42" y="4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03" name="Rectangle 37"/>
              <p:cNvSpPr>
                <a:spLocks noChangeArrowheads="1"/>
              </p:cNvSpPr>
              <p:nvPr/>
            </p:nvSpPr>
            <p:spPr bwMode="auto">
              <a:xfrm>
                <a:off x="3530280" y="2285564"/>
                <a:ext cx="12327" cy="207304"/>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04" name="Freeform 38"/>
              <p:cNvSpPr/>
              <p:nvPr/>
            </p:nvSpPr>
            <p:spPr bwMode="auto">
              <a:xfrm>
                <a:off x="3265828" y="2357280"/>
                <a:ext cx="40340" cy="73957"/>
              </a:xfrm>
              <a:custGeom>
                <a:gdLst>
                  <a:gd fmla="*/ 26 w 28" name="T0"/>
                  <a:gd fmla="*/ 7 h 52" name="T1"/>
                  <a:gd fmla="*/ 27 w 28" name="T2"/>
                  <a:gd fmla="*/ 0 h 52" name="T3"/>
                  <a:gd fmla="*/ 19 w 28" name="T4"/>
                  <a:gd fmla="*/ 0 h 52" name="T5"/>
                  <a:gd fmla="*/ 1 w 28" name="T6"/>
                  <a:gd fmla="*/ 13 h 52" name="T7"/>
                  <a:gd fmla="*/ 12 w 28" name="T8"/>
                  <a:gd fmla="*/ 13 h 52" name="T9"/>
                  <a:gd fmla="*/ 15 w 28" name="T10"/>
                  <a:gd fmla="*/ 16 h 52" name="T11"/>
                  <a:gd fmla="*/ 15 w 28" name="T12"/>
                  <a:gd fmla="*/ 16 h 52" name="T13"/>
                  <a:gd fmla="*/ 15 w 28" name="T14"/>
                  <a:gd fmla="*/ 16 h 52" name="T15"/>
                  <a:gd fmla="*/ 12 w 28" name="T16"/>
                  <a:gd fmla="*/ 19 h 52" name="T17"/>
                  <a:gd fmla="*/ 0 w 28" name="T18"/>
                  <a:gd fmla="*/ 19 h 52" name="T19"/>
                  <a:gd fmla="*/ 0 w 28" name="T20"/>
                  <a:gd fmla="*/ 23 h 52" name="T21"/>
                  <a:gd fmla="*/ 12 w 28" name="T22"/>
                  <a:gd fmla="*/ 23 h 52" name="T23"/>
                  <a:gd fmla="*/ 15 w 28" name="T24"/>
                  <a:gd fmla="*/ 26 h 52" name="T25"/>
                  <a:gd fmla="*/ 15 w 28" name="T26"/>
                  <a:gd fmla="*/ 26 h 52" name="T27"/>
                  <a:gd fmla="*/ 15 w 28" name="T28"/>
                  <a:gd fmla="*/ 26 h 52" name="T29"/>
                  <a:gd fmla="*/ 12 w 28" name="T30"/>
                  <a:gd fmla="*/ 30 h 52" name="T31"/>
                  <a:gd fmla="*/ 0 w 28" name="T32"/>
                  <a:gd fmla="*/ 30 h 52" name="T33"/>
                  <a:gd fmla="*/ 0 w 28" name="T34"/>
                  <a:gd fmla="*/ 33 h 52" name="T35"/>
                  <a:gd fmla="*/ 12 w 28" name="T36"/>
                  <a:gd fmla="*/ 33 h 52" name="T37"/>
                  <a:gd fmla="*/ 15 w 28" name="T38"/>
                  <a:gd fmla="*/ 36 h 52" name="T39"/>
                  <a:gd fmla="*/ 15 w 28" name="T40"/>
                  <a:gd fmla="*/ 36 h 52" name="T41"/>
                  <a:gd fmla="*/ 15 w 28" name="T42"/>
                  <a:gd fmla="*/ 37 h 52" name="T43"/>
                  <a:gd fmla="*/ 12 w 28" name="T44"/>
                  <a:gd fmla="*/ 40 h 52" name="T45"/>
                  <a:gd fmla="*/ 1 w 28" name="T46"/>
                  <a:gd fmla="*/ 40 h 52" name="T47"/>
                  <a:gd fmla="*/ 19 w 28" name="T48"/>
                  <a:gd fmla="*/ 52 h 52" name="T49"/>
                  <a:gd fmla="*/ 28 w 28" name="T50"/>
                  <a:gd fmla="*/ 52 h 52" name="T51"/>
                  <a:gd fmla="*/ 26 w 28" name="T52"/>
                  <a:gd fmla="*/ 44 h 52" name="T53"/>
                  <a:gd fmla="*/ 26 w 28" name="T54"/>
                  <a:gd fmla="*/ 7 h 52"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52" w="28">
                    <a:moveTo>
                      <a:pt x="26" y="7"/>
                    </a:moveTo>
                    <a:cubicBezTo>
                      <a:pt x="26" y="4"/>
                      <a:pt x="26" y="2"/>
                      <a:pt x="27" y="0"/>
                    </a:cubicBezTo>
                    <a:cubicBezTo>
                      <a:pt x="19" y="0"/>
                      <a:pt x="19" y="0"/>
                      <a:pt x="19" y="0"/>
                    </a:cubicBezTo>
                    <a:cubicBezTo>
                      <a:pt x="11" y="0"/>
                      <a:pt x="4" y="6"/>
                      <a:pt x="1" y="13"/>
                    </a:cubicBezTo>
                    <a:cubicBezTo>
                      <a:pt x="12" y="13"/>
                      <a:pt x="12" y="13"/>
                      <a:pt x="12" y="13"/>
                    </a:cubicBezTo>
                    <a:cubicBezTo>
                      <a:pt x="14" y="13"/>
                      <a:pt x="15" y="14"/>
                      <a:pt x="15" y="16"/>
                    </a:cubicBezTo>
                    <a:cubicBezTo>
                      <a:pt x="15" y="16"/>
                      <a:pt x="15" y="16"/>
                      <a:pt x="15" y="16"/>
                    </a:cubicBezTo>
                    <a:cubicBezTo>
                      <a:pt x="15" y="16"/>
                      <a:pt x="15" y="16"/>
                      <a:pt x="15" y="16"/>
                    </a:cubicBezTo>
                    <a:cubicBezTo>
                      <a:pt x="15" y="18"/>
                      <a:pt x="14" y="19"/>
                      <a:pt x="12" y="19"/>
                    </a:cubicBezTo>
                    <a:cubicBezTo>
                      <a:pt x="0" y="19"/>
                      <a:pt x="0" y="19"/>
                      <a:pt x="0" y="19"/>
                    </a:cubicBezTo>
                    <a:cubicBezTo>
                      <a:pt x="0" y="23"/>
                      <a:pt x="0" y="23"/>
                      <a:pt x="0" y="23"/>
                    </a:cubicBezTo>
                    <a:cubicBezTo>
                      <a:pt x="12" y="23"/>
                      <a:pt x="12" y="23"/>
                      <a:pt x="12" y="23"/>
                    </a:cubicBezTo>
                    <a:cubicBezTo>
                      <a:pt x="14" y="23"/>
                      <a:pt x="15" y="24"/>
                      <a:pt x="15" y="26"/>
                    </a:cubicBezTo>
                    <a:cubicBezTo>
                      <a:pt x="15" y="26"/>
                      <a:pt x="15" y="26"/>
                      <a:pt x="15" y="26"/>
                    </a:cubicBezTo>
                    <a:cubicBezTo>
                      <a:pt x="15" y="26"/>
                      <a:pt x="15" y="26"/>
                      <a:pt x="15" y="26"/>
                    </a:cubicBezTo>
                    <a:cubicBezTo>
                      <a:pt x="15" y="28"/>
                      <a:pt x="14" y="30"/>
                      <a:pt x="12" y="30"/>
                    </a:cubicBezTo>
                    <a:cubicBezTo>
                      <a:pt x="0" y="30"/>
                      <a:pt x="0" y="30"/>
                      <a:pt x="0" y="30"/>
                    </a:cubicBezTo>
                    <a:cubicBezTo>
                      <a:pt x="0" y="33"/>
                      <a:pt x="0" y="33"/>
                      <a:pt x="0" y="33"/>
                    </a:cubicBezTo>
                    <a:cubicBezTo>
                      <a:pt x="12" y="33"/>
                      <a:pt x="12" y="33"/>
                      <a:pt x="12" y="33"/>
                    </a:cubicBezTo>
                    <a:cubicBezTo>
                      <a:pt x="14" y="33"/>
                      <a:pt x="15" y="34"/>
                      <a:pt x="15" y="36"/>
                    </a:cubicBezTo>
                    <a:cubicBezTo>
                      <a:pt x="15" y="36"/>
                      <a:pt x="15" y="36"/>
                      <a:pt x="15" y="36"/>
                    </a:cubicBezTo>
                    <a:cubicBezTo>
                      <a:pt x="15" y="36"/>
                      <a:pt x="15" y="37"/>
                      <a:pt x="15" y="37"/>
                    </a:cubicBezTo>
                    <a:cubicBezTo>
                      <a:pt x="15" y="38"/>
                      <a:pt x="14" y="40"/>
                      <a:pt x="12" y="40"/>
                    </a:cubicBezTo>
                    <a:cubicBezTo>
                      <a:pt x="1" y="40"/>
                      <a:pt x="1" y="40"/>
                      <a:pt x="1" y="40"/>
                    </a:cubicBezTo>
                    <a:cubicBezTo>
                      <a:pt x="3" y="47"/>
                      <a:pt x="11" y="52"/>
                      <a:pt x="19" y="52"/>
                    </a:cubicBezTo>
                    <a:cubicBezTo>
                      <a:pt x="28" y="52"/>
                      <a:pt x="28" y="52"/>
                      <a:pt x="28" y="52"/>
                    </a:cubicBezTo>
                    <a:cubicBezTo>
                      <a:pt x="26" y="50"/>
                      <a:pt x="26" y="47"/>
                      <a:pt x="26" y="44"/>
                    </a:cubicBezTo>
                    <a:lnTo>
                      <a:pt x="26" y="7"/>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sp>
          <p:nvSpPr>
            <p:cNvPr id="205" name="Freeform 39"/>
            <p:cNvSpPr/>
            <p:nvPr/>
          </p:nvSpPr>
          <p:spPr bwMode="auto">
            <a:xfrm>
              <a:off x="3735905" y="5281629"/>
              <a:ext cx="187572" cy="187572"/>
            </a:xfrm>
            <a:custGeom>
              <a:gdLst>
                <a:gd fmla="*/ 159 w 159" name="T0"/>
                <a:gd fmla="*/ 99 h 159" name="T1"/>
                <a:gd fmla="*/ 98 w 159" name="T2"/>
                <a:gd fmla="*/ 99 h 159" name="T3"/>
                <a:gd fmla="*/ 98 w 159" name="T4"/>
                <a:gd fmla="*/ 159 h 159" name="T5"/>
                <a:gd fmla="*/ 60 w 159" name="T6"/>
                <a:gd fmla="*/ 159 h 159" name="T7"/>
                <a:gd fmla="*/ 60 w 159" name="T8"/>
                <a:gd fmla="*/ 99 h 159" name="T9"/>
                <a:gd fmla="*/ 0 w 159" name="T10"/>
                <a:gd fmla="*/ 99 h 159" name="T11"/>
                <a:gd fmla="*/ 0 w 159" name="T12"/>
                <a:gd fmla="*/ 61 h 159" name="T13"/>
                <a:gd fmla="*/ 60 w 159" name="T14"/>
                <a:gd fmla="*/ 61 h 159" name="T15"/>
                <a:gd fmla="*/ 60 w 159" name="T16"/>
                <a:gd fmla="*/ 0 h 159" name="T17"/>
                <a:gd fmla="*/ 98 w 159" name="T18"/>
                <a:gd fmla="*/ 0 h 159" name="T19"/>
                <a:gd fmla="*/ 98 w 159" name="T20"/>
                <a:gd fmla="*/ 61 h 159" name="T21"/>
                <a:gd fmla="*/ 159 w 159" name="T22"/>
                <a:gd fmla="*/ 61 h 159" name="T23"/>
                <a:gd fmla="*/ 159 w 159" name="T24"/>
                <a:gd fmla="*/ 99 h 15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59" w="159">
                  <a:moveTo>
                    <a:pt x="159" y="99"/>
                  </a:moveTo>
                  <a:lnTo>
                    <a:pt x="98" y="99"/>
                  </a:lnTo>
                  <a:lnTo>
                    <a:pt x="98" y="159"/>
                  </a:lnTo>
                  <a:lnTo>
                    <a:pt x="60" y="159"/>
                  </a:lnTo>
                  <a:lnTo>
                    <a:pt x="60" y="99"/>
                  </a:lnTo>
                  <a:lnTo>
                    <a:pt x="0" y="99"/>
                  </a:lnTo>
                  <a:lnTo>
                    <a:pt x="0" y="61"/>
                  </a:lnTo>
                  <a:lnTo>
                    <a:pt x="60" y="61"/>
                  </a:lnTo>
                  <a:lnTo>
                    <a:pt x="60" y="0"/>
                  </a:lnTo>
                  <a:lnTo>
                    <a:pt x="98" y="0"/>
                  </a:lnTo>
                  <a:lnTo>
                    <a:pt x="98" y="61"/>
                  </a:lnTo>
                  <a:lnTo>
                    <a:pt x="159" y="61"/>
                  </a:lnTo>
                  <a:lnTo>
                    <a:pt x="159" y="99"/>
                  </a:lnTo>
                  <a:close/>
                </a:path>
              </a:pathLst>
            </a:custGeom>
            <a:solidFill>
              <a:srgbClr val="009BD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nvGrpSpPr>
            <p:cNvPr id="206" name="组合 205"/>
            <p:cNvGrpSpPr/>
            <p:nvPr/>
          </p:nvGrpSpPr>
          <p:grpSpPr>
            <a:xfrm>
              <a:off x="7961579" y="2698093"/>
              <a:ext cx="198189" cy="281948"/>
              <a:chOff x="5825188" y="1460831"/>
              <a:chExt cx="188254" cy="267814"/>
            </a:xfrm>
            <a:solidFill>
              <a:srgbClr val="009BD2"/>
            </a:solidFill>
          </p:grpSpPr>
          <p:sp>
            <p:nvSpPr>
              <p:cNvPr id="207" name="Freeform 40"/>
              <p:cNvSpPr/>
              <p:nvPr/>
            </p:nvSpPr>
            <p:spPr bwMode="auto">
              <a:xfrm>
                <a:off x="5866649" y="1534788"/>
                <a:ext cx="105333" cy="119900"/>
              </a:xfrm>
              <a:custGeom>
                <a:gdLst>
                  <a:gd fmla="*/ 37 w 94" name="T0"/>
                  <a:gd fmla="*/ 107 h 107" name="T1"/>
                  <a:gd fmla="*/ 94 w 94" name="T2"/>
                  <a:gd fmla="*/ 52 h 107" name="T3"/>
                  <a:gd fmla="*/ 37 w 94" name="T4"/>
                  <a:gd fmla="*/ 0 h 107" name="T5"/>
                  <a:gd fmla="*/ 37 w 94" name="T6"/>
                  <a:gd fmla="*/ 33 h 107" name="T7"/>
                  <a:gd fmla="*/ 0 w 94" name="T8"/>
                  <a:gd fmla="*/ 33 h 107" name="T9"/>
                  <a:gd fmla="*/ 0 w 94" name="T10"/>
                  <a:gd fmla="*/ 74 h 107" name="T11"/>
                  <a:gd fmla="*/ 37 w 94" name="T12"/>
                  <a:gd fmla="*/ 74 h 107" name="T13"/>
                  <a:gd fmla="*/ 37 w 94" name="T14"/>
                  <a:gd fmla="*/ 107 h 10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7" w="94">
                    <a:moveTo>
                      <a:pt x="37" y="107"/>
                    </a:moveTo>
                    <a:lnTo>
                      <a:pt x="94" y="52"/>
                    </a:lnTo>
                    <a:lnTo>
                      <a:pt x="37" y="0"/>
                    </a:lnTo>
                    <a:lnTo>
                      <a:pt x="37" y="33"/>
                    </a:lnTo>
                    <a:lnTo>
                      <a:pt x="0" y="33"/>
                    </a:lnTo>
                    <a:lnTo>
                      <a:pt x="0" y="74"/>
                    </a:lnTo>
                    <a:lnTo>
                      <a:pt x="37" y="74"/>
                    </a:lnTo>
                    <a:lnTo>
                      <a:pt x="37" y="107"/>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08" name="Freeform 41"/>
              <p:cNvSpPr/>
              <p:nvPr/>
            </p:nvSpPr>
            <p:spPr bwMode="auto">
              <a:xfrm>
                <a:off x="5825188" y="1460831"/>
                <a:ext cx="188254" cy="267814"/>
              </a:xfrm>
              <a:custGeom>
                <a:gdLst>
                  <a:gd fmla="*/ 168 w 168" name="T0"/>
                  <a:gd fmla="*/ 0 h 239" name="T1"/>
                  <a:gd fmla="*/ 0 w 168" name="T2"/>
                  <a:gd fmla="*/ 0 h 239" name="T3"/>
                  <a:gd fmla="*/ 0 w 168" name="T4"/>
                  <a:gd fmla="*/ 18 h 239" name="T5"/>
                  <a:gd fmla="*/ 147 w 168" name="T6"/>
                  <a:gd fmla="*/ 18 h 239" name="T7"/>
                  <a:gd fmla="*/ 147 w 168" name="T8"/>
                  <a:gd fmla="*/ 221 h 239" name="T9"/>
                  <a:gd fmla="*/ 0 w 168" name="T10"/>
                  <a:gd fmla="*/ 221 h 239" name="T11"/>
                  <a:gd fmla="*/ 0 w 168" name="T12"/>
                  <a:gd fmla="*/ 239 h 239" name="T13"/>
                  <a:gd fmla="*/ 168 w 168" name="T14"/>
                  <a:gd fmla="*/ 239 h 239" name="T15"/>
                  <a:gd fmla="*/ 168 w 168" name="T16"/>
                  <a:gd fmla="*/ 0 h 23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39" w="168">
                    <a:moveTo>
                      <a:pt x="168" y="0"/>
                    </a:moveTo>
                    <a:lnTo>
                      <a:pt x="0" y="0"/>
                    </a:lnTo>
                    <a:lnTo>
                      <a:pt x="0" y="18"/>
                    </a:lnTo>
                    <a:lnTo>
                      <a:pt x="147" y="18"/>
                    </a:lnTo>
                    <a:lnTo>
                      <a:pt x="147" y="221"/>
                    </a:lnTo>
                    <a:lnTo>
                      <a:pt x="0" y="221"/>
                    </a:lnTo>
                    <a:lnTo>
                      <a:pt x="0" y="239"/>
                    </a:lnTo>
                    <a:lnTo>
                      <a:pt x="168" y="239"/>
                    </a:lnTo>
                    <a:lnTo>
                      <a:pt x="168"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209" name="组合 208"/>
            <p:cNvGrpSpPr/>
            <p:nvPr/>
          </p:nvGrpSpPr>
          <p:grpSpPr>
            <a:xfrm>
              <a:off x="8497161" y="2698093"/>
              <a:ext cx="197010" cy="281948"/>
              <a:chOff x="6333922" y="1460831"/>
              <a:chExt cx="187134" cy="267814"/>
            </a:xfrm>
            <a:solidFill>
              <a:srgbClr val="009BD2"/>
            </a:solidFill>
          </p:grpSpPr>
          <p:sp>
            <p:nvSpPr>
              <p:cNvPr id="210" name="Freeform 42"/>
              <p:cNvSpPr/>
              <p:nvPr/>
            </p:nvSpPr>
            <p:spPr bwMode="auto">
              <a:xfrm>
                <a:off x="6375383" y="1534788"/>
                <a:ext cx="105333" cy="119900"/>
              </a:xfrm>
              <a:custGeom>
                <a:gdLst>
                  <a:gd fmla="*/ 57 w 94" name="T0"/>
                  <a:gd fmla="*/ 0 h 107" name="T1"/>
                  <a:gd fmla="*/ 0 w 94" name="T2"/>
                  <a:gd fmla="*/ 55 h 107" name="T3"/>
                  <a:gd fmla="*/ 57 w 94" name="T4"/>
                  <a:gd fmla="*/ 107 h 107" name="T5"/>
                  <a:gd fmla="*/ 57 w 94" name="T6"/>
                  <a:gd fmla="*/ 74 h 107" name="T7"/>
                  <a:gd fmla="*/ 94 w 94" name="T8"/>
                  <a:gd fmla="*/ 74 h 107" name="T9"/>
                  <a:gd fmla="*/ 94 w 94" name="T10"/>
                  <a:gd fmla="*/ 33 h 107" name="T11"/>
                  <a:gd fmla="*/ 57 w 94" name="T12"/>
                  <a:gd fmla="*/ 33 h 107" name="T13"/>
                  <a:gd fmla="*/ 57 w 94" name="T14"/>
                  <a:gd fmla="*/ 0 h 10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7" w="94">
                    <a:moveTo>
                      <a:pt x="57" y="0"/>
                    </a:moveTo>
                    <a:lnTo>
                      <a:pt x="0" y="55"/>
                    </a:lnTo>
                    <a:lnTo>
                      <a:pt x="57" y="107"/>
                    </a:lnTo>
                    <a:lnTo>
                      <a:pt x="57" y="74"/>
                    </a:lnTo>
                    <a:lnTo>
                      <a:pt x="94" y="74"/>
                    </a:lnTo>
                    <a:lnTo>
                      <a:pt x="94" y="33"/>
                    </a:lnTo>
                    <a:lnTo>
                      <a:pt x="57" y="33"/>
                    </a:lnTo>
                    <a:lnTo>
                      <a:pt x="57"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11" name="Freeform 43"/>
              <p:cNvSpPr/>
              <p:nvPr/>
            </p:nvSpPr>
            <p:spPr bwMode="auto">
              <a:xfrm>
                <a:off x="6333922" y="1460831"/>
                <a:ext cx="187134" cy="267814"/>
              </a:xfrm>
              <a:custGeom>
                <a:gdLst>
                  <a:gd fmla="*/ 0 w 167" name="T0"/>
                  <a:gd fmla="*/ 239 h 239" name="T1"/>
                  <a:gd fmla="*/ 167 w 167" name="T2"/>
                  <a:gd fmla="*/ 239 h 239" name="T3"/>
                  <a:gd fmla="*/ 167 w 167" name="T4"/>
                  <a:gd fmla="*/ 221 h 239" name="T5"/>
                  <a:gd fmla="*/ 20 w 167" name="T6"/>
                  <a:gd fmla="*/ 221 h 239" name="T7"/>
                  <a:gd fmla="*/ 20 w 167" name="T8"/>
                  <a:gd fmla="*/ 18 h 239" name="T9"/>
                  <a:gd fmla="*/ 167 w 167" name="T10"/>
                  <a:gd fmla="*/ 18 h 239" name="T11"/>
                  <a:gd fmla="*/ 167 w 167" name="T12"/>
                  <a:gd fmla="*/ 0 h 239" name="T13"/>
                  <a:gd fmla="*/ 0 w 167" name="T14"/>
                  <a:gd fmla="*/ 0 h 239" name="T15"/>
                  <a:gd fmla="*/ 0 w 167" name="T16"/>
                  <a:gd fmla="*/ 239 h 23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39" w="167">
                    <a:moveTo>
                      <a:pt x="0" y="239"/>
                    </a:moveTo>
                    <a:lnTo>
                      <a:pt x="167" y="239"/>
                    </a:lnTo>
                    <a:lnTo>
                      <a:pt x="167" y="221"/>
                    </a:lnTo>
                    <a:lnTo>
                      <a:pt x="20" y="221"/>
                    </a:lnTo>
                    <a:lnTo>
                      <a:pt x="20" y="18"/>
                    </a:lnTo>
                    <a:lnTo>
                      <a:pt x="167" y="18"/>
                    </a:lnTo>
                    <a:lnTo>
                      <a:pt x="167" y="0"/>
                    </a:lnTo>
                    <a:lnTo>
                      <a:pt x="0" y="0"/>
                    </a:lnTo>
                    <a:lnTo>
                      <a:pt x="0" y="23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212" name="组合 211"/>
            <p:cNvGrpSpPr/>
            <p:nvPr/>
          </p:nvGrpSpPr>
          <p:grpSpPr>
            <a:xfrm>
              <a:off x="4227839" y="3965087"/>
              <a:ext cx="254814" cy="279588"/>
              <a:chOff x="3435351" y="3624264"/>
              <a:chExt cx="342900" cy="376238"/>
            </a:xfrm>
            <a:solidFill>
              <a:srgbClr val="009BD2"/>
            </a:solidFill>
          </p:grpSpPr>
          <p:sp>
            <p:nvSpPr>
              <p:cNvPr id="213" name="Freeform 44"/>
              <p:cNvSpPr/>
              <p:nvPr/>
            </p:nvSpPr>
            <p:spPr bwMode="auto">
              <a:xfrm>
                <a:off x="3651251" y="3624264"/>
                <a:ext cx="127000" cy="239713"/>
              </a:xfrm>
              <a:custGeom>
                <a:gdLst>
                  <a:gd fmla="*/ 5 w 63" name="T0"/>
                  <a:gd fmla="*/ 0 h 119" name="T1"/>
                  <a:gd fmla="*/ 0 w 63" name="T2"/>
                  <a:gd fmla="*/ 0 h 119" name="T3"/>
                  <a:gd fmla="*/ 54 w 63" name="T4"/>
                  <a:gd fmla="*/ 60 h 119" name="T5"/>
                  <a:gd fmla="*/ 0 w 63" name="T6"/>
                  <a:gd fmla="*/ 119 h 119" name="T7"/>
                  <a:gd fmla="*/ 5 w 63" name="T8"/>
                  <a:gd fmla="*/ 119 h 119" name="T9"/>
                  <a:gd fmla="*/ 63 w 63" name="T10"/>
                  <a:gd fmla="*/ 60 h 119" name="T11"/>
                  <a:gd fmla="*/ 5 w 63" name="T12"/>
                  <a:gd fmla="*/ 0 h 119" name="T13"/>
                </a:gdLst>
                <a:cxnLst>
                  <a:cxn ang="0">
                    <a:pos x="T0" y="T1"/>
                  </a:cxn>
                  <a:cxn ang="0">
                    <a:pos x="T2" y="T3"/>
                  </a:cxn>
                  <a:cxn ang="0">
                    <a:pos x="T4" y="T5"/>
                  </a:cxn>
                  <a:cxn ang="0">
                    <a:pos x="T6" y="T7"/>
                  </a:cxn>
                  <a:cxn ang="0">
                    <a:pos x="T8" y="T9"/>
                  </a:cxn>
                  <a:cxn ang="0">
                    <a:pos x="T10" y="T11"/>
                  </a:cxn>
                  <a:cxn ang="0">
                    <a:pos x="T12" y="T13"/>
                  </a:cxn>
                </a:cxnLst>
                <a:rect b="b" l="0" r="r" t="0"/>
                <a:pathLst>
                  <a:path h="119" w="62">
                    <a:moveTo>
                      <a:pt x="5" y="0"/>
                    </a:moveTo>
                    <a:cubicBezTo>
                      <a:pt x="4" y="0"/>
                      <a:pt x="2" y="0"/>
                      <a:pt x="0" y="0"/>
                    </a:cubicBezTo>
                    <a:cubicBezTo>
                      <a:pt x="30" y="3"/>
                      <a:pt x="54" y="28"/>
                      <a:pt x="54" y="60"/>
                    </a:cubicBezTo>
                    <a:cubicBezTo>
                      <a:pt x="54" y="91"/>
                      <a:pt x="30" y="116"/>
                      <a:pt x="0" y="119"/>
                    </a:cubicBezTo>
                    <a:cubicBezTo>
                      <a:pt x="2" y="119"/>
                      <a:pt x="4" y="119"/>
                      <a:pt x="5" y="119"/>
                    </a:cubicBezTo>
                    <a:cubicBezTo>
                      <a:pt x="37" y="119"/>
                      <a:pt x="63" y="92"/>
                      <a:pt x="63" y="60"/>
                    </a:cubicBezTo>
                    <a:cubicBezTo>
                      <a:pt x="63" y="27"/>
                      <a:pt x="37" y="0"/>
                      <a:pt x="5"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14" name="Freeform 45"/>
              <p:cNvSpPr/>
              <p:nvPr/>
            </p:nvSpPr>
            <p:spPr bwMode="auto">
              <a:xfrm>
                <a:off x="3638551" y="3657601"/>
                <a:ext cx="93663" cy="174625"/>
              </a:xfrm>
              <a:custGeom>
                <a:gdLst>
                  <a:gd fmla="*/ 4 w 46" name="T0"/>
                  <a:gd fmla="*/ 0 h 87" name="T1"/>
                  <a:gd fmla="*/ 0 w 46" name="T2"/>
                  <a:gd fmla="*/ 0 h 87" name="T3"/>
                  <a:gd fmla="*/ 39 w 46" name="T4"/>
                  <a:gd fmla="*/ 44 h 87" name="T5"/>
                  <a:gd fmla="*/ 0 w 46" name="T6"/>
                  <a:gd fmla="*/ 87 h 87" name="T7"/>
                  <a:gd fmla="*/ 4 w 46" name="T8"/>
                  <a:gd fmla="*/ 87 h 87" name="T9"/>
                  <a:gd fmla="*/ 46 w 46" name="T10"/>
                  <a:gd fmla="*/ 44 h 87" name="T11"/>
                  <a:gd fmla="*/ 4 w 46" name="T12"/>
                  <a:gd fmla="*/ 0 h 87" name="T13"/>
                </a:gdLst>
                <a:cxnLst>
                  <a:cxn ang="0">
                    <a:pos x="T0" y="T1"/>
                  </a:cxn>
                  <a:cxn ang="0">
                    <a:pos x="T2" y="T3"/>
                  </a:cxn>
                  <a:cxn ang="0">
                    <a:pos x="T4" y="T5"/>
                  </a:cxn>
                  <a:cxn ang="0">
                    <a:pos x="T6" y="T7"/>
                  </a:cxn>
                  <a:cxn ang="0">
                    <a:pos x="T8" y="T9"/>
                  </a:cxn>
                  <a:cxn ang="0">
                    <a:pos x="T10" y="T11"/>
                  </a:cxn>
                  <a:cxn ang="0">
                    <a:pos x="T12" y="T13"/>
                  </a:cxn>
                </a:cxnLst>
                <a:rect b="b" l="0" r="r" t="0"/>
                <a:pathLst>
                  <a:path h="87" w="46">
                    <a:moveTo>
                      <a:pt x="4" y="0"/>
                    </a:moveTo>
                    <a:cubicBezTo>
                      <a:pt x="2" y="0"/>
                      <a:pt x="1" y="0"/>
                      <a:pt x="0" y="0"/>
                    </a:cubicBezTo>
                    <a:cubicBezTo>
                      <a:pt x="22" y="2"/>
                      <a:pt x="39" y="21"/>
                      <a:pt x="39" y="44"/>
                    </a:cubicBezTo>
                    <a:cubicBezTo>
                      <a:pt x="39" y="66"/>
                      <a:pt x="22" y="85"/>
                      <a:pt x="0" y="87"/>
                    </a:cubicBezTo>
                    <a:cubicBezTo>
                      <a:pt x="1" y="87"/>
                      <a:pt x="2" y="87"/>
                      <a:pt x="4" y="87"/>
                    </a:cubicBezTo>
                    <a:cubicBezTo>
                      <a:pt x="27" y="87"/>
                      <a:pt x="46" y="68"/>
                      <a:pt x="46" y="44"/>
                    </a:cubicBezTo>
                    <a:cubicBezTo>
                      <a:pt x="46" y="20"/>
                      <a:pt x="27" y="0"/>
                      <a:pt x="4"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15" name="Freeform 46"/>
              <p:cNvSpPr/>
              <p:nvPr/>
            </p:nvSpPr>
            <p:spPr bwMode="auto">
              <a:xfrm>
                <a:off x="3638551" y="3695701"/>
                <a:ext cx="52388" cy="98425"/>
              </a:xfrm>
              <a:custGeom>
                <a:gdLst>
                  <a:gd fmla="*/ 2 w 26" name="T0"/>
                  <a:gd fmla="*/ 0 h 49" name="T1"/>
                  <a:gd fmla="*/ 0 w 26" name="T2"/>
                  <a:gd fmla="*/ 0 h 49" name="T3"/>
                  <a:gd fmla="*/ 22 w 26" name="T4"/>
                  <a:gd fmla="*/ 25 h 49" name="T5"/>
                  <a:gd fmla="*/ 0 w 26" name="T6"/>
                  <a:gd fmla="*/ 49 h 49" name="T7"/>
                  <a:gd fmla="*/ 2 w 26" name="T8"/>
                  <a:gd fmla="*/ 49 h 49" name="T9"/>
                  <a:gd fmla="*/ 26 w 26" name="T10"/>
                  <a:gd fmla="*/ 25 h 49" name="T11"/>
                  <a:gd fmla="*/ 2 w 26" name="T12"/>
                  <a:gd fmla="*/ 0 h 49" name="T13"/>
                </a:gdLst>
                <a:cxnLst>
                  <a:cxn ang="0">
                    <a:pos x="T0" y="T1"/>
                  </a:cxn>
                  <a:cxn ang="0">
                    <a:pos x="T2" y="T3"/>
                  </a:cxn>
                  <a:cxn ang="0">
                    <a:pos x="T4" y="T5"/>
                  </a:cxn>
                  <a:cxn ang="0">
                    <a:pos x="T6" y="T7"/>
                  </a:cxn>
                  <a:cxn ang="0">
                    <a:pos x="T8" y="T9"/>
                  </a:cxn>
                  <a:cxn ang="0">
                    <a:pos x="T10" y="T11"/>
                  </a:cxn>
                  <a:cxn ang="0">
                    <a:pos x="T12" y="T13"/>
                  </a:cxn>
                </a:cxnLst>
                <a:rect b="b" l="0" r="r" t="0"/>
                <a:pathLst>
                  <a:path h="49" w="26">
                    <a:moveTo>
                      <a:pt x="2" y="0"/>
                    </a:moveTo>
                    <a:cubicBezTo>
                      <a:pt x="1" y="0"/>
                      <a:pt x="1" y="0"/>
                      <a:pt x="0" y="0"/>
                    </a:cubicBezTo>
                    <a:cubicBezTo>
                      <a:pt x="12" y="1"/>
                      <a:pt x="22" y="12"/>
                      <a:pt x="22" y="25"/>
                    </a:cubicBezTo>
                    <a:cubicBezTo>
                      <a:pt x="22" y="37"/>
                      <a:pt x="12" y="48"/>
                      <a:pt x="0" y="49"/>
                    </a:cubicBezTo>
                    <a:cubicBezTo>
                      <a:pt x="1" y="49"/>
                      <a:pt x="1" y="49"/>
                      <a:pt x="2" y="49"/>
                    </a:cubicBezTo>
                    <a:cubicBezTo>
                      <a:pt x="15" y="49"/>
                      <a:pt x="26" y="38"/>
                      <a:pt x="26" y="25"/>
                    </a:cubicBezTo>
                    <a:cubicBezTo>
                      <a:pt x="26" y="11"/>
                      <a:pt x="15" y="0"/>
                      <a:pt x="2"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16" name="Freeform 47"/>
              <p:cNvSpPr/>
              <p:nvPr/>
            </p:nvSpPr>
            <p:spPr bwMode="auto">
              <a:xfrm>
                <a:off x="3435351" y="3624264"/>
                <a:ext cx="127000" cy="239713"/>
              </a:xfrm>
              <a:custGeom>
                <a:gdLst>
                  <a:gd fmla="*/ 58 w 63" name="T0"/>
                  <a:gd fmla="*/ 119 h 119" name="T1"/>
                  <a:gd fmla="*/ 63 w 63" name="T2"/>
                  <a:gd fmla="*/ 119 h 119" name="T3"/>
                  <a:gd fmla="*/ 9 w 63" name="T4"/>
                  <a:gd fmla="*/ 60 h 119" name="T5"/>
                  <a:gd fmla="*/ 63 w 63" name="T6"/>
                  <a:gd fmla="*/ 0 h 119" name="T7"/>
                  <a:gd fmla="*/ 58 w 63" name="T8"/>
                  <a:gd fmla="*/ 0 h 119" name="T9"/>
                  <a:gd fmla="*/ 0 w 63" name="T10"/>
                  <a:gd fmla="*/ 60 h 119" name="T11"/>
                  <a:gd fmla="*/ 58 w 63" name="T12"/>
                  <a:gd fmla="*/ 119 h 119" name="T13"/>
                </a:gdLst>
                <a:cxnLst>
                  <a:cxn ang="0">
                    <a:pos x="T0" y="T1"/>
                  </a:cxn>
                  <a:cxn ang="0">
                    <a:pos x="T2" y="T3"/>
                  </a:cxn>
                  <a:cxn ang="0">
                    <a:pos x="T4" y="T5"/>
                  </a:cxn>
                  <a:cxn ang="0">
                    <a:pos x="T6" y="T7"/>
                  </a:cxn>
                  <a:cxn ang="0">
                    <a:pos x="T8" y="T9"/>
                  </a:cxn>
                  <a:cxn ang="0">
                    <a:pos x="T10" y="T11"/>
                  </a:cxn>
                  <a:cxn ang="0">
                    <a:pos x="T12" y="T13"/>
                  </a:cxn>
                </a:cxnLst>
                <a:rect b="b" l="0" r="r" t="0"/>
                <a:pathLst>
                  <a:path h="119" w="62">
                    <a:moveTo>
                      <a:pt x="58" y="119"/>
                    </a:moveTo>
                    <a:cubicBezTo>
                      <a:pt x="60" y="119"/>
                      <a:pt x="61" y="119"/>
                      <a:pt x="63" y="119"/>
                    </a:cubicBezTo>
                    <a:cubicBezTo>
                      <a:pt x="33" y="116"/>
                      <a:pt x="9" y="91"/>
                      <a:pt x="9" y="60"/>
                    </a:cubicBezTo>
                    <a:cubicBezTo>
                      <a:pt x="9" y="28"/>
                      <a:pt x="33" y="3"/>
                      <a:pt x="63" y="0"/>
                    </a:cubicBezTo>
                    <a:cubicBezTo>
                      <a:pt x="61" y="0"/>
                      <a:pt x="60" y="0"/>
                      <a:pt x="58" y="0"/>
                    </a:cubicBezTo>
                    <a:cubicBezTo>
                      <a:pt x="26" y="0"/>
                      <a:pt x="0" y="27"/>
                      <a:pt x="0" y="60"/>
                    </a:cubicBezTo>
                    <a:cubicBezTo>
                      <a:pt x="0" y="92"/>
                      <a:pt x="26" y="119"/>
                      <a:pt x="58" y="11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17" name="Freeform 48"/>
              <p:cNvSpPr/>
              <p:nvPr/>
            </p:nvSpPr>
            <p:spPr bwMode="auto">
              <a:xfrm>
                <a:off x="3482976" y="3657601"/>
                <a:ext cx="92075" cy="174625"/>
              </a:xfrm>
              <a:custGeom>
                <a:gdLst>
                  <a:gd fmla="*/ 42 w 46" name="T0"/>
                  <a:gd fmla="*/ 87 h 87" name="T1"/>
                  <a:gd fmla="*/ 46 w 46" name="T2"/>
                  <a:gd fmla="*/ 87 h 87" name="T3"/>
                  <a:gd fmla="*/ 7 w 46" name="T4"/>
                  <a:gd fmla="*/ 44 h 87" name="T5"/>
                  <a:gd fmla="*/ 46 w 46" name="T6"/>
                  <a:gd fmla="*/ 0 h 87" name="T7"/>
                  <a:gd fmla="*/ 42 w 46" name="T8"/>
                  <a:gd fmla="*/ 0 h 87" name="T9"/>
                  <a:gd fmla="*/ 0 w 46" name="T10"/>
                  <a:gd fmla="*/ 44 h 87" name="T11"/>
                  <a:gd fmla="*/ 42 w 46" name="T12"/>
                  <a:gd fmla="*/ 87 h 87" name="T13"/>
                </a:gdLst>
                <a:cxnLst>
                  <a:cxn ang="0">
                    <a:pos x="T0" y="T1"/>
                  </a:cxn>
                  <a:cxn ang="0">
                    <a:pos x="T2" y="T3"/>
                  </a:cxn>
                  <a:cxn ang="0">
                    <a:pos x="T4" y="T5"/>
                  </a:cxn>
                  <a:cxn ang="0">
                    <a:pos x="T6" y="T7"/>
                  </a:cxn>
                  <a:cxn ang="0">
                    <a:pos x="T8" y="T9"/>
                  </a:cxn>
                  <a:cxn ang="0">
                    <a:pos x="T10" y="T11"/>
                  </a:cxn>
                  <a:cxn ang="0">
                    <a:pos x="T12" y="T13"/>
                  </a:cxn>
                </a:cxnLst>
                <a:rect b="b" l="0" r="r" t="0"/>
                <a:pathLst>
                  <a:path h="87" w="46">
                    <a:moveTo>
                      <a:pt x="42" y="87"/>
                    </a:moveTo>
                    <a:cubicBezTo>
                      <a:pt x="44" y="87"/>
                      <a:pt x="45" y="87"/>
                      <a:pt x="46" y="87"/>
                    </a:cubicBezTo>
                    <a:cubicBezTo>
                      <a:pt x="24" y="85"/>
                      <a:pt x="7" y="66"/>
                      <a:pt x="7" y="44"/>
                    </a:cubicBezTo>
                    <a:cubicBezTo>
                      <a:pt x="7" y="21"/>
                      <a:pt x="24" y="2"/>
                      <a:pt x="46" y="0"/>
                    </a:cubicBezTo>
                    <a:cubicBezTo>
                      <a:pt x="45" y="0"/>
                      <a:pt x="44" y="0"/>
                      <a:pt x="42" y="0"/>
                    </a:cubicBezTo>
                    <a:cubicBezTo>
                      <a:pt x="19" y="0"/>
                      <a:pt x="0" y="20"/>
                      <a:pt x="0" y="44"/>
                    </a:cubicBezTo>
                    <a:cubicBezTo>
                      <a:pt x="0" y="68"/>
                      <a:pt x="19" y="87"/>
                      <a:pt x="42" y="8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18" name="Freeform 49"/>
              <p:cNvSpPr/>
              <p:nvPr/>
            </p:nvSpPr>
            <p:spPr bwMode="auto">
              <a:xfrm>
                <a:off x="3522663" y="3695701"/>
                <a:ext cx="52388" cy="98425"/>
              </a:xfrm>
              <a:custGeom>
                <a:gdLst>
                  <a:gd fmla="*/ 24 w 26" name="T0"/>
                  <a:gd fmla="*/ 49 h 49" name="T1"/>
                  <a:gd fmla="*/ 26 w 26" name="T2"/>
                  <a:gd fmla="*/ 49 h 49" name="T3"/>
                  <a:gd fmla="*/ 4 w 26" name="T4"/>
                  <a:gd fmla="*/ 25 h 49" name="T5"/>
                  <a:gd fmla="*/ 26 w 26" name="T6"/>
                  <a:gd fmla="*/ 0 h 49" name="T7"/>
                  <a:gd fmla="*/ 24 w 26" name="T8"/>
                  <a:gd fmla="*/ 0 h 49" name="T9"/>
                  <a:gd fmla="*/ 0 w 26" name="T10"/>
                  <a:gd fmla="*/ 25 h 49" name="T11"/>
                  <a:gd fmla="*/ 24 w 26" name="T12"/>
                  <a:gd fmla="*/ 49 h 49" name="T13"/>
                </a:gdLst>
                <a:cxnLst>
                  <a:cxn ang="0">
                    <a:pos x="T0" y="T1"/>
                  </a:cxn>
                  <a:cxn ang="0">
                    <a:pos x="T2" y="T3"/>
                  </a:cxn>
                  <a:cxn ang="0">
                    <a:pos x="T4" y="T5"/>
                  </a:cxn>
                  <a:cxn ang="0">
                    <a:pos x="T6" y="T7"/>
                  </a:cxn>
                  <a:cxn ang="0">
                    <a:pos x="T8" y="T9"/>
                  </a:cxn>
                  <a:cxn ang="0">
                    <a:pos x="T10" y="T11"/>
                  </a:cxn>
                  <a:cxn ang="0">
                    <a:pos x="T12" y="T13"/>
                  </a:cxn>
                </a:cxnLst>
                <a:rect b="b" l="0" r="r" t="0"/>
                <a:pathLst>
                  <a:path h="49" w="26">
                    <a:moveTo>
                      <a:pt x="24" y="49"/>
                    </a:moveTo>
                    <a:cubicBezTo>
                      <a:pt x="25" y="49"/>
                      <a:pt x="25" y="49"/>
                      <a:pt x="26" y="49"/>
                    </a:cubicBezTo>
                    <a:cubicBezTo>
                      <a:pt x="14" y="48"/>
                      <a:pt x="4" y="37"/>
                      <a:pt x="4" y="25"/>
                    </a:cubicBezTo>
                    <a:cubicBezTo>
                      <a:pt x="4" y="12"/>
                      <a:pt x="14" y="1"/>
                      <a:pt x="26" y="0"/>
                    </a:cubicBezTo>
                    <a:cubicBezTo>
                      <a:pt x="25" y="0"/>
                      <a:pt x="25" y="0"/>
                      <a:pt x="24" y="0"/>
                    </a:cubicBezTo>
                    <a:cubicBezTo>
                      <a:pt x="11" y="0"/>
                      <a:pt x="0" y="11"/>
                      <a:pt x="0" y="25"/>
                    </a:cubicBezTo>
                    <a:cubicBezTo>
                      <a:pt x="0" y="38"/>
                      <a:pt x="11" y="49"/>
                      <a:pt x="24" y="4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19" name="Oval 50"/>
              <p:cNvSpPr>
                <a:spLocks noChangeArrowheads="1"/>
              </p:cNvSpPr>
              <p:nvPr/>
            </p:nvSpPr>
            <p:spPr bwMode="auto">
              <a:xfrm>
                <a:off x="3570288" y="3706814"/>
                <a:ext cx="73025" cy="74613"/>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20" name="Freeform 51"/>
              <p:cNvSpPr/>
              <p:nvPr/>
            </p:nvSpPr>
            <p:spPr bwMode="auto">
              <a:xfrm>
                <a:off x="3514726" y="3789364"/>
                <a:ext cx="184150" cy="211138"/>
              </a:xfrm>
              <a:custGeom>
                <a:gdLst>
                  <a:gd fmla="*/ 70 w 116" name="T0"/>
                  <a:gd fmla="*/ 0 h 133" name="T1"/>
                  <a:gd fmla="*/ 116 w 116" name="T2"/>
                  <a:gd fmla="*/ 133 h 133" name="T3"/>
                  <a:gd fmla="*/ 72 w 116" name="T4"/>
                  <a:gd fmla="*/ 133 h 133" name="T5"/>
                  <a:gd fmla="*/ 47 w 116" name="T6"/>
                  <a:gd fmla="*/ 68 h 133" name="T7"/>
                  <a:gd fmla="*/ 23 w 116" name="T8"/>
                  <a:gd fmla="*/ 133 h 133" name="T9"/>
                  <a:gd fmla="*/ 0 w 116" name="T10"/>
                  <a:gd fmla="*/ 133 h 133" name="T11"/>
                  <a:gd fmla="*/ 44 w 116" name="T12"/>
                  <a:gd fmla="*/ 0 h 133" name="T13"/>
                  <a:gd fmla="*/ 70 w 116" name="T14"/>
                  <a:gd fmla="*/ 0 h 13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3" w="115">
                    <a:moveTo>
                      <a:pt x="70" y="0"/>
                    </a:moveTo>
                    <a:lnTo>
                      <a:pt x="116" y="133"/>
                    </a:lnTo>
                    <a:lnTo>
                      <a:pt x="72" y="133"/>
                    </a:lnTo>
                    <a:lnTo>
                      <a:pt x="47" y="68"/>
                    </a:lnTo>
                    <a:lnTo>
                      <a:pt x="23" y="133"/>
                    </a:lnTo>
                    <a:lnTo>
                      <a:pt x="0" y="133"/>
                    </a:lnTo>
                    <a:lnTo>
                      <a:pt x="44" y="0"/>
                    </a:lnTo>
                    <a:lnTo>
                      <a:pt x="7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sp>
          <p:nvSpPr>
            <p:cNvPr id="221" name="Freeform 52"/>
            <p:cNvSpPr>
              <a:spLocks noEditPoints="1"/>
            </p:cNvSpPr>
            <p:nvPr/>
          </p:nvSpPr>
          <p:spPr bwMode="auto">
            <a:xfrm>
              <a:off x="2117361" y="4386239"/>
              <a:ext cx="241838" cy="280767"/>
            </a:xfrm>
            <a:custGeom>
              <a:gdLst>
                <a:gd fmla="*/ 160 w 162" name="T0"/>
                <a:gd fmla="*/ 0 h 188" name="T1"/>
                <a:gd fmla="*/ 3 w 162" name="T2"/>
                <a:gd fmla="*/ 0 h 188" name="T3"/>
                <a:gd fmla="*/ 0 w 162" name="T4"/>
                <a:gd fmla="*/ 1 h 188" name="T5"/>
                <a:gd fmla="*/ 0 w 162" name="T6"/>
                <a:gd fmla="*/ 126 h 188" name="T7"/>
                <a:gd fmla="*/ 0 w 162" name="T8"/>
                <a:gd fmla="*/ 130 h 188" name="T9"/>
                <a:gd fmla="*/ 0 w 162" name="T10"/>
                <a:gd fmla="*/ 134 h 188" name="T11"/>
                <a:gd fmla="*/ 61 w 162" name="T12"/>
                <a:gd fmla="*/ 140 h 188" name="T13"/>
                <a:gd fmla="*/ 61 w 162" name="T14"/>
                <a:gd fmla="*/ 175 h 188" name="T15"/>
                <a:gd fmla="*/ 37 w 162" name="T16"/>
                <a:gd fmla="*/ 175 h 188" name="T17"/>
                <a:gd fmla="*/ 31 w 162" name="T18"/>
                <a:gd fmla="*/ 182 h 188" name="T19"/>
                <a:gd fmla="*/ 37 w 162" name="T20"/>
                <a:gd fmla="*/ 188 h 188" name="T21"/>
                <a:gd fmla="*/ 125 w 162" name="T22"/>
                <a:gd fmla="*/ 188 h 188" name="T23"/>
                <a:gd fmla="*/ 132 w 162" name="T24"/>
                <a:gd fmla="*/ 182 h 188" name="T25"/>
                <a:gd fmla="*/ 125 w 162" name="T26"/>
                <a:gd fmla="*/ 175 h 188" name="T27"/>
                <a:gd fmla="*/ 102 w 162" name="T28"/>
                <a:gd fmla="*/ 175 h 188" name="T29"/>
                <a:gd fmla="*/ 102 w 162" name="T30"/>
                <a:gd fmla="*/ 140 h 188" name="T31"/>
                <a:gd fmla="*/ 162 w 162" name="T32"/>
                <a:gd fmla="*/ 135 h 188" name="T33"/>
                <a:gd fmla="*/ 162 w 162" name="T34"/>
                <a:gd fmla="*/ 130 h 188" name="T35"/>
                <a:gd fmla="*/ 162 w 162" name="T36"/>
                <a:gd fmla="*/ 125 h 188" name="T37"/>
                <a:gd fmla="*/ 162 w 162" name="T38"/>
                <a:gd fmla="*/ 1 h 188" name="T39"/>
                <a:gd fmla="*/ 160 w 162" name="T40"/>
                <a:gd fmla="*/ 0 h 188" name="T41"/>
                <a:gd fmla="*/ 41 w 162" name="T42"/>
                <a:gd fmla="*/ 133 h 188" name="T43"/>
                <a:gd fmla="*/ 36 w 162" name="T44"/>
                <a:gd fmla="*/ 129 h 188" name="T45"/>
                <a:gd fmla="*/ 41 w 162" name="T46"/>
                <a:gd fmla="*/ 125 h 188" name="T47"/>
                <a:gd fmla="*/ 45 w 162" name="T48"/>
                <a:gd fmla="*/ 129 h 188" name="T49"/>
                <a:gd fmla="*/ 41 w 162" name="T50"/>
                <a:gd fmla="*/ 133 h 188" name="T51"/>
                <a:gd fmla="*/ 49 w 162" name="T52"/>
                <a:gd fmla="*/ 129 h 188" name="T53"/>
                <a:gd fmla="*/ 53 w 162" name="T54"/>
                <a:gd fmla="*/ 125 h 188" name="T55"/>
                <a:gd fmla="*/ 57 w 162" name="T56"/>
                <a:gd fmla="*/ 129 h 188" name="T57"/>
                <a:gd fmla="*/ 53 w 162" name="T58"/>
                <a:gd fmla="*/ 133 h 188" name="T59"/>
                <a:gd fmla="*/ 49 w 162" name="T60"/>
                <a:gd fmla="*/ 129 h 188" name="T61"/>
                <a:gd fmla="*/ 63 w 162" name="T62"/>
                <a:gd fmla="*/ 129 h 188" name="T63"/>
                <a:gd fmla="*/ 80 w 162" name="T64"/>
                <a:gd fmla="*/ 125 h 188" name="T65"/>
                <a:gd fmla="*/ 96 w 162" name="T66"/>
                <a:gd fmla="*/ 129 h 188" name="T67"/>
                <a:gd fmla="*/ 80 w 162" name="T68"/>
                <a:gd fmla="*/ 133 h 188" name="T69"/>
                <a:gd fmla="*/ 63 w 162" name="T70"/>
                <a:gd fmla="*/ 129 h 188" name="T71"/>
                <a:gd fmla="*/ 108 w 162" name="T72"/>
                <a:gd fmla="*/ 133 h 188" name="T73"/>
                <a:gd fmla="*/ 104 w 162" name="T74"/>
                <a:gd fmla="*/ 129 h 188" name="T75"/>
                <a:gd fmla="*/ 108 w 162" name="T76"/>
                <a:gd fmla="*/ 125 h 188" name="T77"/>
                <a:gd fmla="*/ 112 w 162" name="T78"/>
                <a:gd fmla="*/ 129 h 188" name="T79"/>
                <a:gd fmla="*/ 108 w 162" name="T80"/>
                <a:gd fmla="*/ 133 h 188" name="T81"/>
                <a:gd fmla="*/ 120 w 162" name="T82"/>
                <a:gd fmla="*/ 133 h 188" name="T83"/>
                <a:gd fmla="*/ 116 w 162" name="T84"/>
                <a:gd fmla="*/ 129 h 188" name="T85"/>
                <a:gd fmla="*/ 120 w 162" name="T86"/>
                <a:gd fmla="*/ 125 h 188" name="T87"/>
                <a:gd fmla="*/ 124 w 162" name="T88"/>
                <a:gd fmla="*/ 129 h 188" name="T89"/>
                <a:gd fmla="*/ 120 w 162" name="T90"/>
                <a:gd fmla="*/ 133 h 188" name="T91"/>
                <a:gd fmla="*/ 147 w 162" name="T92"/>
                <a:gd fmla="*/ 119 h 188" name="T93"/>
                <a:gd fmla="*/ 15 w 162" name="T94"/>
                <a:gd fmla="*/ 119 h 188" name="T95"/>
                <a:gd fmla="*/ 15 w 162" name="T96"/>
                <a:gd fmla="*/ 12 h 188" name="T97"/>
                <a:gd fmla="*/ 147 w 162" name="T98"/>
                <a:gd fmla="*/ 12 h 188" name="T99"/>
                <a:gd fmla="*/ 147 w 162" name="T100"/>
                <a:gd fmla="*/ 119 h 188"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188" w="162">
                  <a:moveTo>
                    <a:pt x="160" y="0"/>
                  </a:moveTo>
                  <a:cubicBezTo>
                    <a:pt x="3" y="0"/>
                    <a:pt x="3" y="0"/>
                    <a:pt x="3" y="0"/>
                  </a:cubicBezTo>
                  <a:cubicBezTo>
                    <a:pt x="2" y="0"/>
                    <a:pt x="1" y="0"/>
                    <a:pt x="0" y="1"/>
                  </a:cubicBezTo>
                  <a:cubicBezTo>
                    <a:pt x="0" y="126"/>
                    <a:pt x="0" y="126"/>
                    <a:pt x="0" y="126"/>
                  </a:cubicBezTo>
                  <a:cubicBezTo>
                    <a:pt x="0" y="130"/>
                    <a:pt x="0" y="130"/>
                    <a:pt x="0" y="130"/>
                  </a:cubicBezTo>
                  <a:cubicBezTo>
                    <a:pt x="0" y="134"/>
                    <a:pt x="0" y="134"/>
                    <a:pt x="0" y="134"/>
                  </a:cubicBezTo>
                  <a:cubicBezTo>
                    <a:pt x="11" y="137"/>
                    <a:pt x="34" y="139"/>
                    <a:pt x="61" y="140"/>
                  </a:cubicBezTo>
                  <a:cubicBezTo>
                    <a:pt x="61" y="175"/>
                    <a:pt x="61" y="175"/>
                    <a:pt x="61" y="175"/>
                  </a:cubicBezTo>
                  <a:cubicBezTo>
                    <a:pt x="37" y="175"/>
                    <a:pt x="37" y="175"/>
                    <a:pt x="37" y="175"/>
                  </a:cubicBezTo>
                  <a:cubicBezTo>
                    <a:pt x="34" y="175"/>
                    <a:pt x="31" y="178"/>
                    <a:pt x="31" y="182"/>
                  </a:cubicBezTo>
                  <a:cubicBezTo>
                    <a:pt x="31" y="185"/>
                    <a:pt x="34" y="188"/>
                    <a:pt x="37" y="188"/>
                  </a:cubicBezTo>
                  <a:cubicBezTo>
                    <a:pt x="125" y="188"/>
                    <a:pt x="125" y="188"/>
                    <a:pt x="125" y="188"/>
                  </a:cubicBezTo>
                  <a:cubicBezTo>
                    <a:pt x="129" y="188"/>
                    <a:pt x="132" y="185"/>
                    <a:pt x="132" y="182"/>
                  </a:cubicBezTo>
                  <a:cubicBezTo>
                    <a:pt x="132" y="178"/>
                    <a:pt x="129" y="175"/>
                    <a:pt x="125" y="175"/>
                  </a:cubicBezTo>
                  <a:cubicBezTo>
                    <a:pt x="102" y="175"/>
                    <a:pt x="102" y="175"/>
                    <a:pt x="102" y="175"/>
                  </a:cubicBezTo>
                  <a:cubicBezTo>
                    <a:pt x="102" y="140"/>
                    <a:pt x="102" y="140"/>
                    <a:pt x="102" y="140"/>
                  </a:cubicBezTo>
                  <a:cubicBezTo>
                    <a:pt x="128" y="139"/>
                    <a:pt x="150" y="137"/>
                    <a:pt x="162" y="135"/>
                  </a:cubicBezTo>
                  <a:cubicBezTo>
                    <a:pt x="162" y="130"/>
                    <a:pt x="162" y="130"/>
                    <a:pt x="162" y="130"/>
                  </a:cubicBezTo>
                  <a:cubicBezTo>
                    <a:pt x="162" y="125"/>
                    <a:pt x="162" y="125"/>
                    <a:pt x="162" y="125"/>
                  </a:cubicBezTo>
                  <a:cubicBezTo>
                    <a:pt x="162" y="1"/>
                    <a:pt x="162" y="1"/>
                    <a:pt x="162" y="1"/>
                  </a:cubicBezTo>
                  <a:cubicBezTo>
                    <a:pt x="162" y="0"/>
                    <a:pt x="161" y="0"/>
                    <a:pt x="160" y="0"/>
                  </a:cubicBezTo>
                  <a:close/>
                  <a:moveTo>
                    <a:pt x="41" y="133"/>
                  </a:moveTo>
                  <a:cubicBezTo>
                    <a:pt x="38" y="133"/>
                    <a:pt x="36" y="131"/>
                    <a:pt x="36" y="129"/>
                  </a:cubicBezTo>
                  <a:cubicBezTo>
                    <a:pt x="36" y="127"/>
                    <a:pt x="38" y="125"/>
                    <a:pt x="41" y="125"/>
                  </a:cubicBezTo>
                  <a:cubicBezTo>
                    <a:pt x="43" y="125"/>
                    <a:pt x="45" y="127"/>
                    <a:pt x="45" y="129"/>
                  </a:cubicBezTo>
                  <a:cubicBezTo>
                    <a:pt x="45" y="131"/>
                    <a:pt x="43" y="133"/>
                    <a:pt x="41" y="133"/>
                  </a:cubicBezTo>
                  <a:close/>
                  <a:moveTo>
                    <a:pt x="49" y="129"/>
                  </a:moveTo>
                  <a:cubicBezTo>
                    <a:pt x="49" y="127"/>
                    <a:pt x="50" y="125"/>
                    <a:pt x="53" y="125"/>
                  </a:cubicBezTo>
                  <a:cubicBezTo>
                    <a:pt x="55" y="125"/>
                    <a:pt x="57" y="127"/>
                    <a:pt x="57" y="129"/>
                  </a:cubicBezTo>
                  <a:cubicBezTo>
                    <a:pt x="57" y="131"/>
                    <a:pt x="55" y="133"/>
                    <a:pt x="53" y="133"/>
                  </a:cubicBezTo>
                  <a:cubicBezTo>
                    <a:pt x="50" y="133"/>
                    <a:pt x="49" y="131"/>
                    <a:pt x="49" y="129"/>
                  </a:cubicBezTo>
                  <a:close/>
                  <a:moveTo>
                    <a:pt x="63" y="129"/>
                  </a:moveTo>
                  <a:cubicBezTo>
                    <a:pt x="63" y="127"/>
                    <a:pt x="71" y="125"/>
                    <a:pt x="80" y="125"/>
                  </a:cubicBezTo>
                  <a:cubicBezTo>
                    <a:pt x="89" y="125"/>
                    <a:pt x="96" y="127"/>
                    <a:pt x="96" y="129"/>
                  </a:cubicBezTo>
                  <a:cubicBezTo>
                    <a:pt x="96" y="131"/>
                    <a:pt x="89" y="133"/>
                    <a:pt x="80" y="133"/>
                  </a:cubicBezTo>
                  <a:cubicBezTo>
                    <a:pt x="71" y="133"/>
                    <a:pt x="63" y="131"/>
                    <a:pt x="63" y="129"/>
                  </a:cubicBezTo>
                  <a:close/>
                  <a:moveTo>
                    <a:pt x="108" y="133"/>
                  </a:moveTo>
                  <a:cubicBezTo>
                    <a:pt x="105" y="133"/>
                    <a:pt x="104" y="131"/>
                    <a:pt x="104" y="129"/>
                  </a:cubicBezTo>
                  <a:cubicBezTo>
                    <a:pt x="104" y="127"/>
                    <a:pt x="105" y="125"/>
                    <a:pt x="108" y="125"/>
                  </a:cubicBezTo>
                  <a:cubicBezTo>
                    <a:pt x="110" y="125"/>
                    <a:pt x="112" y="127"/>
                    <a:pt x="112" y="129"/>
                  </a:cubicBezTo>
                  <a:cubicBezTo>
                    <a:pt x="112" y="131"/>
                    <a:pt x="110" y="133"/>
                    <a:pt x="108" y="133"/>
                  </a:cubicBezTo>
                  <a:close/>
                  <a:moveTo>
                    <a:pt x="120" y="133"/>
                  </a:moveTo>
                  <a:cubicBezTo>
                    <a:pt x="118" y="133"/>
                    <a:pt x="116" y="131"/>
                    <a:pt x="116" y="129"/>
                  </a:cubicBezTo>
                  <a:cubicBezTo>
                    <a:pt x="116" y="127"/>
                    <a:pt x="118" y="125"/>
                    <a:pt x="120" y="125"/>
                  </a:cubicBezTo>
                  <a:cubicBezTo>
                    <a:pt x="122" y="125"/>
                    <a:pt x="124" y="127"/>
                    <a:pt x="124" y="129"/>
                  </a:cubicBezTo>
                  <a:cubicBezTo>
                    <a:pt x="124" y="131"/>
                    <a:pt x="122" y="133"/>
                    <a:pt x="120" y="133"/>
                  </a:cubicBezTo>
                  <a:close/>
                  <a:moveTo>
                    <a:pt x="147" y="119"/>
                  </a:moveTo>
                  <a:cubicBezTo>
                    <a:pt x="15" y="119"/>
                    <a:pt x="15" y="119"/>
                    <a:pt x="15" y="119"/>
                  </a:cubicBezTo>
                  <a:cubicBezTo>
                    <a:pt x="15" y="12"/>
                    <a:pt x="15" y="12"/>
                    <a:pt x="15" y="12"/>
                  </a:cubicBezTo>
                  <a:cubicBezTo>
                    <a:pt x="147" y="12"/>
                    <a:pt x="147" y="12"/>
                    <a:pt x="147" y="12"/>
                  </a:cubicBezTo>
                  <a:lnTo>
                    <a:pt x="147" y="119"/>
                  </a:lnTo>
                  <a:close/>
                </a:path>
              </a:pathLst>
            </a:custGeom>
            <a:solidFill>
              <a:srgbClr val="009BD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22" name="Freeform 53"/>
            <p:cNvSpPr>
              <a:spLocks noEditPoints="1"/>
            </p:cNvSpPr>
            <p:nvPr/>
          </p:nvSpPr>
          <p:spPr bwMode="auto">
            <a:xfrm>
              <a:off x="2625811" y="4386239"/>
              <a:ext cx="292565" cy="280767"/>
            </a:xfrm>
            <a:custGeom>
              <a:gdLst>
                <a:gd fmla="*/ 194 w 196" name="T0"/>
                <a:gd fmla="*/ 0 h 188" name="T1"/>
                <a:gd fmla="*/ 3 w 196" name="T2"/>
                <a:gd fmla="*/ 0 h 188" name="T3"/>
                <a:gd fmla="*/ 0 w 196" name="T4"/>
                <a:gd fmla="*/ 1 h 188" name="T5"/>
                <a:gd fmla="*/ 0 w 196" name="T6"/>
                <a:gd fmla="*/ 126 h 188" name="T7"/>
                <a:gd fmla="*/ 0 w 196" name="T8"/>
                <a:gd fmla="*/ 130 h 188" name="T9"/>
                <a:gd fmla="*/ 0 w 196" name="T10"/>
                <a:gd fmla="*/ 134 h 188" name="T11"/>
                <a:gd fmla="*/ 78 w 196" name="T12"/>
                <a:gd fmla="*/ 140 h 188" name="T13"/>
                <a:gd fmla="*/ 78 w 196" name="T14"/>
                <a:gd fmla="*/ 175 h 188" name="T15"/>
                <a:gd fmla="*/ 54 w 196" name="T16"/>
                <a:gd fmla="*/ 175 h 188" name="T17"/>
                <a:gd fmla="*/ 48 w 196" name="T18"/>
                <a:gd fmla="*/ 182 h 188" name="T19"/>
                <a:gd fmla="*/ 54 w 196" name="T20"/>
                <a:gd fmla="*/ 188 h 188" name="T21"/>
                <a:gd fmla="*/ 143 w 196" name="T22"/>
                <a:gd fmla="*/ 188 h 188" name="T23"/>
                <a:gd fmla="*/ 150 w 196" name="T24"/>
                <a:gd fmla="*/ 182 h 188" name="T25"/>
                <a:gd fmla="*/ 143 w 196" name="T26"/>
                <a:gd fmla="*/ 175 h 188" name="T27"/>
                <a:gd fmla="*/ 119 w 196" name="T28"/>
                <a:gd fmla="*/ 175 h 188" name="T29"/>
                <a:gd fmla="*/ 119 w 196" name="T30"/>
                <a:gd fmla="*/ 140 h 188" name="T31"/>
                <a:gd fmla="*/ 196 w 196" name="T32"/>
                <a:gd fmla="*/ 135 h 188" name="T33"/>
                <a:gd fmla="*/ 196 w 196" name="T34"/>
                <a:gd fmla="*/ 130 h 188" name="T35"/>
                <a:gd fmla="*/ 196 w 196" name="T36"/>
                <a:gd fmla="*/ 125 h 188" name="T37"/>
                <a:gd fmla="*/ 196 w 196" name="T38"/>
                <a:gd fmla="*/ 1 h 188" name="T39"/>
                <a:gd fmla="*/ 194 w 196" name="T40"/>
                <a:gd fmla="*/ 0 h 188" name="T41"/>
                <a:gd fmla="*/ 58 w 196" name="T42"/>
                <a:gd fmla="*/ 133 h 188" name="T43"/>
                <a:gd fmla="*/ 53 w 196" name="T44"/>
                <a:gd fmla="*/ 129 h 188" name="T45"/>
                <a:gd fmla="*/ 58 w 196" name="T46"/>
                <a:gd fmla="*/ 125 h 188" name="T47"/>
                <a:gd fmla="*/ 62 w 196" name="T48"/>
                <a:gd fmla="*/ 129 h 188" name="T49"/>
                <a:gd fmla="*/ 58 w 196" name="T50"/>
                <a:gd fmla="*/ 133 h 188" name="T51"/>
                <a:gd fmla="*/ 70 w 196" name="T52"/>
                <a:gd fmla="*/ 133 h 188" name="T53"/>
                <a:gd fmla="*/ 66 w 196" name="T54"/>
                <a:gd fmla="*/ 129 h 188" name="T55"/>
                <a:gd fmla="*/ 70 w 196" name="T56"/>
                <a:gd fmla="*/ 125 h 188" name="T57"/>
                <a:gd fmla="*/ 74 w 196" name="T58"/>
                <a:gd fmla="*/ 129 h 188" name="T59"/>
                <a:gd fmla="*/ 70 w 196" name="T60"/>
                <a:gd fmla="*/ 133 h 188" name="T61"/>
                <a:gd fmla="*/ 97 w 196" name="T62"/>
                <a:gd fmla="*/ 133 h 188" name="T63"/>
                <a:gd fmla="*/ 80 w 196" name="T64"/>
                <a:gd fmla="*/ 129 h 188" name="T65"/>
                <a:gd fmla="*/ 97 w 196" name="T66"/>
                <a:gd fmla="*/ 125 h 188" name="T67"/>
                <a:gd fmla="*/ 114 w 196" name="T68"/>
                <a:gd fmla="*/ 129 h 188" name="T69"/>
                <a:gd fmla="*/ 97 w 196" name="T70"/>
                <a:gd fmla="*/ 133 h 188" name="T71"/>
                <a:gd fmla="*/ 125 w 196" name="T72"/>
                <a:gd fmla="*/ 133 h 188" name="T73"/>
                <a:gd fmla="*/ 121 w 196" name="T74"/>
                <a:gd fmla="*/ 129 h 188" name="T75"/>
                <a:gd fmla="*/ 125 w 196" name="T76"/>
                <a:gd fmla="*/ 125 h 188" name="T77"/>
                <a:gd fmla="*/ 129 w 196" name="T78"/>
                <a:gd fmla="*/ 129 h 188" name="T79"/>
                <a:gd fmla="*/ 125 w 196" name="T80"/>
                <a:gd fmla="*/ 133 h 188" name="T81"/>
                <a:gd fmla="*/ 137 w 196" name="T82"/>
                <a:gd fmla="*/ 133 h 188" name="T83"/>
                <a:gd fmla="*/ 133 w 196" name="T84"/>
                <a:gd fmla="*/ 129 h 188" name="T85"/>
                <a:gd fmla="*/ 137 w 196" name="T86"/>
                <a:gd fmla="*/ 125 h 188" name="T87"/>
                <a:gd fmla="*/ 142 w 196" name="T88"/>
                <a:gd fmla="*/ 129 h 188" name="T89"/>
                <a:gd fmla="*/ 137 w 196" name="T90"/>
                <a:gd fmla="*/ 133 h 188" name="T91"/>
                <a:gd fmla="*/ 181 w 196" name="T92"/>
                <a:gd fmla="*/ 119 h 188" name="T93"/>
                <a:gd fmla="*/ 15 w 196" name="T94"/>
                <a:gd fmla="*/ 119 h 188" name="T95"/>
                <a:gd fmla="*/ 15 w 196" name="T96"/>
                <a:gd fmla="*/ 13 h 188" name="T97"/>
                <a:gd fmla="*/ 181 w 196" name="T98"/>
                <a:gd fmla="*/ 13 h 188" name="T99"/>
                <a:gd fmla="*/ 181 w 196" name="T100"/>
                <a:gd fmla="*/ 119 h 188"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188" w="196">
                  <a:moveTo>
                    <a:pt x="194" y="0"/>
                  </a:moveTo>
                  <a:cubicBezTo>
                    <a:pt x="3" y="0"/>
                    <a:pt x="3" y="0"/>
                    <a:pt x="3" y="0"/>
                  </a:cubicBezTo>
                  <a:cubicBezTo>
                    <a:pt x="1" y="0"/>
                    <a:pt x="0" y="0"/>
                    <a:pt x="0" y="1"/>
                  </a:cubicBezTo>
                  <a:cubicBezTo>
                    <a:pt x="0" y="126"/>
                    <a:pt x="0" y="126"/>
                    <a:pt x="0" y="126"/>
                  </a:cubicBezTo>
                  <a:cubicBezTo>
                    <a:pt x="0" y="130"/>
                    <a:pt x="0" y="130"/>
                    <a:pt x="0" y="130"/>
                  </a:cubicBezTo>
                  <a:cubicBezTo>
                    <a:pt x="0" y="134"/>
                    <a:pt x="0" y="134"/>
                    <a:pt x="0" y="134"/>
                  </a:cubicBezTo>
                  <a:cubicBezTo>
                    <a:pt x="11" y="137"/>
                    <a:pt x="51" y="139"/>
                    <a:pt x="78" y="140"/>
                  </a:cubicBezTo>
                  <a:cubicBezTo>
                    <a:pt x="78" y="175"/>
                    <a:pt x="78" y="175"/>
                    <a:pt x="78" y="175"/>
                  </a:cubicBezTo>
                  <a:cubicBezTo>
                    <a:pt x="54" y="175"/>
                    <a:pt x="54" y="175"/>
                    <a:pt x="54" y="175"/>
                  </a:cubicBezTo>
                  <a:cubicBezTo>
                    <a:pt x="51" y="175"/>
                    <a:pt x="48" y="178"/>
                    <a:pt x="48" y="182"/>
                  </a:cubicBezTo>
                  <a:cubicBezTo>
                    <a:pt x="48" y="185"/>
                    <a:pt x="51" y="188"/>
                    <a:pt x="54" y="188"/>
                  </a:cubicBezTo>
                  <a:cubicBezTo>
                    <a:pt x="143" y="188"/>
                    <a:pt x="143" y="188"/>
                    <a:pt x="143" y="188"/>
                  </a:cubicBezTo>
                  <a:cubicBezTo>
                    <a:pt x="147" y="188"/>
                    <a:pt x="150" y="185"/>
                    <a:pt x="150" y="182"/>
                  </a:cubicBezTo>
                  <a:cubicBezTo>
                    <a:pt x="150" y="178"/>
                    <a:pt x="147" y="175"/>
                    <a:pt x="143" y="175"/>
                  </a:cubicBezTo>
                  <a:cubicBezTo>
                    <a:pt x="119" y="175"/>
                    <a:pt x="119" y="175"/>
                    <a:pt x="119" y="175"/>
                  </a:cubicBezTo>
                  <a:cubicBezTo>
                    <a:pt x="119" y="140"/>
                    <a:pt x="119" y="140"/>
                    <a:pt x="119" y="140"/>
                  </a:cubicBezTo>
                  <a:cubicBezTo>
                    <a:pt x="145" y="139"/>
                    <a:pt x="183" y="137"/>
                    <a:pt x="196" y="135"/>
                  </a:cubicBezTo>
                  <a:cubicBezTo>
                    <a:pt x="196" y="130"/>
                    <a:pt x="196" y="130"/>
                    <a:pt x="196" y="130"/>
                  </a:cubicBezTo>
                  <a:cubicBezTo>
                    <a:pt x="196" y="125"/>
                    <a:pt x="196" y="125"/>
                    <a:pt x="196" y="125"/>
                  </a:cubicBezTo>
                  <a:cubicBezTo>
                    <a:pt x="196" y="1"/>
                    <a:pt x="196" y="1"/>
                    <a:pt x="196" y="1"/>
                  </a:cubicBezTo>
                  <a:cubicBezTo>
                    <a:pt x="196" y="0"/>
                    <a:pt x="195" y="0"/>
                    <a:pt x="194" y="0"/>
                  </a:cubicBezTo>
                  <a:close/>
                  <a:moveTo>
                    <a:pt x="58" y="133"/>
                  </a:moveTo>
                  <a:cubicBezTo>
                    <a:pt x="55" y="133"/>
                    <a:pt x="53" y="131"/>
                    <a:pt x="53" y="129"/>
                  </a:cubicBezTo>
                  <a:cubicBezTo>
                    <a:pt x="53" y="127"/>
                    <a:pt x="55" y="125"/>
                    <a:pt x="58" y="125"/>
                  </a:cubicBezTo>
                  <a:cubicBezTo>
                    <a:pt x="60" y="125"/>
                    <a:pt x="62" y="127"/>
                    <a:pt x="62" y="129"/>
                  </a:cubicBezTo>
                  <a:cubicBezTo>
                    <a:pt x="62" y="131"/>
                    <a:pt x="60" y="133"/>
                    <a:pt x="58" y="133"/>
                  </a:cubicBezTo>
                  <a:close/>
                  <a:moveTo>
                    <a:pt x="70" y="133"/>
                  </a:moveTo>
                  <a:cubicBezTo>
                    <a:pt x="67" y="133"/>
                    <a:pt x="66" y="131"/>
                    <a:pt x="66" y="129"/>
                  </a:cubicBezTo>
                  <a:cubicBezTo>
                    <a:pt x="66" y="127"/>
                    <a:pt x="67" y="125"/>
                    <a:pt x="70" y="125"/>
                  </a:cubicBezTo>
                  <a:cubicBezTo>
                    <a:pt x="72" y="125"/>
                    <a:pt x="74" y="127"/>
                    <a:pt x="74" y="129"/>
                  </a:cubicBezTo>
                  <a:cubicBezTo>
                    <a:pt x="74" y="131"/>
                    <a:pt x="72" y="133"/>
                    <a:pt x="70" y="133"/>
                  </a:cubicBezTo>
                  <a:close/>
                  <a:moveTo>
                    <a:pt x="97" y="133"/>
                  </a:moveTo>
                  <a:cubicBezTo>
                    <a:pt x="88" y="133"/>
                    <a:pt x="80" y="131"/>
                    <a:pt x="80" y="129"/>
                  </a:cubicBezTo>
                  <a:cubicBezTo>
                    <a:pt x="80" y="127"/>
                    <a:pt x="88" y="125"/>
                    <a:pt x="97" y="125"/>
                  </a:cubicBezTo>
                  <a:cubicBezTo>
                    <a:pt x="106" y="125"/>
                    <a:pt x="114" y="127"/>
                    <a:pt x="114" y="129"/>
                  </a:cubicBezTo>
                  <a:cubicBezTo>
                    <a:pt x="114" y="131"/>
                    <a:pt x="106" y="133"/>
                    <a:pt x="97" y="133"/>
                  </a:cubicBezTo>
                  <a:close/>
                  <a:moveTo>
                    <a:pt x="125" y="133"/>
                  </a:moveTo>
                  <a:cubicBezTo>
                    <a:pt x="123" y="133"/>
                    <a:pt x="121" y="131"/>
                    <a:pt x="121" y="129"/>
                  </a:cubicBezTo>
                  <a:cubicBezTo>
                    <a:pt x="121" y="127"/>
                    <a:pt x="123" y="125"/>
                    <a:pt x="125" y="125"/>
                  </a:cubicBezTo>
                  <a:cubicBezTo>
                    <a:pt x="128" y="125"/>
                    <a:pt x="129" y="127"/>
                    <a:pt x="129" y="129"/>
                  </a:cubicBezTo>
                  <a:cubicBezTo>
                    <a:pt x="129" y="131"/>
                    <a:pt x="128" y="133"/>
                    <a:pt x="125" y="133"/>
                  </a:cubicBezTo>
                  <a:close/>
                  <a:moveTo>
                    <a:pt x="137" y="133"/>
                  </a:moveTo>
                  <a:cubicBezTo>
                    <a:pt x="135" y="133"/>
                    <a:pt x="133" y="131"/>
                    <a:pt x="133" y="129"/>
                  </a:cubicBezTo>
                  <a:cubicBezTo>
                    <a:pt x="133" y="127"/>
                    <a:pt x="135" y="125"/>
                    <a:pt x="137" y="125"/>
                  </a:cubicBezTo>
                  <a:cubicBezTo>
                    <a:pt x="140" y="125"/>
                    <a:pt x="142" y="127"/>
                    <a:pt x="142" y="129"/>
                  </a:cubicBezTo>
                  <a:cubicBezTo>
                    <a:pt x="142" y="131"/>
                    <a:pt x="140" y="133"/>
                    <a:pt x="137" y="133"/>
                  </a:cubicBezTo>
                  <a:close/>
                  <a:moveTo>
                    <a:pt x="181" y="119"/>
                  </a:moveTo>
                  <a:cubicBezTo>
                    <a:pt x="15" y="119"/>
                    <a:pt x="15" y="119"/>
                    <a:pt x="15" y="119"/>
                  </a:cubicBezTo>
                  <a:cubicBezTo>
                    <a:pt x="15" y="13"/>
                    <a:pt x="15" y="13"/>
                    <a:pt x="15" y="13"/>
                  </a:cubicBezTo>
                  <a:cubicBezTo>
                    <a:pt x="181" y="13"/>
                    <a:pt x="181" y="13"/>
                    <a:pt x="181" y="13"/>
                  </a:cubicBezTo>
                  <a:lnTo>
                    <a:pt x="181" y="119"/>
                  </a:lnTo>
                  <a:close/>
                </a:path>
              </a:pathLst>
            </a:custGeom>
            <a:solidFill>
              <a:srgbClr val="009BD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nvGrpSpPr>
            <p:cNvPr id="223" name="组合 222"/>
            <p:cNvGrpSpPr/>
            <p:nvPr/>
          </p:nvGrpSpPr>
          <p:grpSpPr>
            <a:xfrm>
              <a:off x="10023688" y="5286348"/>
              <a:ext cx="285487" cy="148642"/>
              <a:chOff x="7783927" y="3919341"/>
              <a:chExt cx="271176" cy="141191"/>
            </a:xfrm>
            <a:solidFill>
              <a:srgbClr val="009BD2"/>
            </a:solidFill>
          </p:grpSpPr>
          <p:sp>
            <p:nvSpPr>
              <p:cNvPr id="224" name="Freeform 54"/>
              <p:cNvSpPr/>
              <p:nvPr/>
            </p:nvSpPr>
            <p:spPr bwMode="auto">
              <a:xfrm>
                <a:off x="7783927" y="3919341"/>
                <a:ext cx="106454" cy="32497"/>
              </a:xfrm>
              <a:custGeom>
                <a:gdLst>
                  <a:gd fmla="*/ 11 w 75" name="T0"/>
                  <a:gd fmla="*/ 23 h 23" name="T1"/>
                  <a:gd fmla="*/ 64 w 75" name="T2"/>
                  <a:gd fmla="*/ 23 h 23" name="T3"/>
                  <a:gd fmla="*/ 75 w 75" name="T4"/>
                  <a:gd fmla="*/ 12 h 23" name="T5"/>
                  <a:gd fmla="*/ 64 w 75" name="T6"/>
                  <a:gd fmla="*/ 0 h 23" name="T7"/>
                  <a:gd fmla="*/ 11 w 75" name="T8"/>
                  <a:gd fmla="*/ 0 h 23" name="T9"/>
                  <a:gd fmla="*/ 0 w 75" name="T10"/>
                  <a:gd fmla="*/ 12 h 23" name="T11"/>
                  <a:gd fmla="*/ 11 w 75" name="T12"/>
                  <a:gd fmla="*/ 23 h 23" name="T13"/>
                </a:gdLst>
                <a:cxnLst>
                  <a:cxn ang="0">
                    <a:pos x="T0" y="T1"/>
                  </a:cxn>
                  <a:cxn ang="0">
                    <a:pos x="T2" y="T3"/>
                  </a:cxn>
                  <a:cxn ang="0">
                    <a:pos x="T4" y="T5"/>
                  </a:cxn>
                  <a:cxn ang="0">
                    <a:pos x="T6" y="T7"/>
                  </a:cxn>
                  <a:cxn ang="0">
                    <a:pos x="T8" y="T9"/>
                  </a:cxn>
                  <a:cxn ang="0">
                    <a:pos x="T10" y="T11"/>
                  </a:cxn>
                  <a:cxn ang="0">
                    <a:pos x="T12" y="T13"/>
                  </a:cxn>
                </a:cxnLst>
                <a:rect b="b" l="0" r="r" t="0"/>
                <a:pathLst>
                  <a:path h="23" w="75">
                    <a:moveTo>
                      <a:pt x="11" y="23"/>
                    </a:moveTo>
                    <a:cubicBezTo>
                      <a:pt x="64" y="23"/>
                      <a:pt x="64" y="23"/>
                      <a:pt x="64" y="23"/>
                    </a:cubicBezTo>
                    <a:cubicBezTo>
                      <a:pt x="70" y="23"/>
                      <a:pt x="75" y="18"/>
                      <a:pt x="75" y="12"/>
                    </a:cubicBezTo>
                    <a:cubicBezTo>
                      <a:pt x="75" y="5"/>
                      <a:pt x="70" y="0"/>
                      <a:pt x="64" y="0"/>
                    </a:cubicBezTo>
                    <a:cubicBezTo>
                      <a:pt x="11" y="0"/>
                      <a:pt x="11" y="0"/>
                      <a:pt x="11" y="0"/>
                    </a:cubicBezTo>
                    <a:cubicBezTo>
                      <a:pt x="5" y="0"/>
                      <a:pt x="0" y="5"/>
                      <a:pt x="0" y="12"/>
                    </a:cubicBezTo>
                    <a:cubicBezTo>
                      <a:pt x="0" y="18"/>
                      <a:pt x="5" y="23"/>
                      <a:pt x="11" y="2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25" name="Freeform 55"/>
              <p:cNvSpPr/>
              <p:nvPr/>
            </p:nvSpPr>
            <p:spPr bwMode="auto">
              <a:xfrm>
                <a:off x="7783927" y="4029156"/>
                <a:ext cx="106454" cy="31376"/>
              </a:xfrm>
              <a:custGeom>
                <a:gdLst>
                  <a:gd fmla="*/ 64 w 75" name="T0"/>
                  <a:gd fmla="*/ 0 h 22" name="T1"/>
                  <a:gd fmla="*/ 11 w 75" name="T2"/>
                  <a:gd fmla="*/ 0 h 22" name="T3"/>
                  <a:gd fmla="*/ 0 w 75" name="T4"/>
                  <a:gd fmla="*/ 11 h 22" name="T5"/>
                  <a:gd fmla="*/ 11 w 75" name="T6"/>
                  <a:gd fmla="*/ 22 h 22" name="T7"/>
                  <a:gd fmla="*/ 64 w 75" name="T8"/>
                  <a:gd fmla="*/ 22 h 22" name="T9"/>
                  <a:gd fmla="*/ 75 w 75" name="T10"/>
                  <a:gd fmla="*/ 11 h 22" name="T11"/>
                  <a:gd fmla="*/ 64 w 75" name="T12"/>
                  <a:gd fmla="*/ 0 h 22" name="T13"/>
                </a:gdLst>
                <a:cxnLst>
                  <a:cxn ang="0">
                    <a:pos x="T0" y="T1"/>
                  </a:cxn>
                  <a:cxn ang="0">
                    <a:pos x="T2" y="T3"/>
                  </a:cxn>
                  <a:cxn ang="0">
                    <a:pos x="T4" y="T5"/>
                  </a:cxn>
                  <a:cxn ang="0">
                    <a:pos x="T6" y="T7"/>
                  </a:cxn>
                  <a:cxn ang="0">
                    <a:pos x="T8" y="T9"/>
                  </a:cxn>
                  <a:cxn ang="0">
                    <a:pos x="T10" y="T11"/>
                  </a:cxn>
                  <a:cxn ang="0">
                    <a:pos x="T12" y="T13"/>
                  </a:cxn>
                </a:cxnLst>
                <a:rect b="b" l="0" r="r" t="0"/>
                <a:pathLst>
                  <a:path h="22" w="75">
                    <a:moveTo>
                      <a:pt x="64" y="0"/>
                    </a:moveTo>
                    <a:cubicBezTo>
                      <a:pt x="11" y="0"/>
                      <a:pt x="11" y="0"/>
                      <a:pt x="11" y="0"/>
                    </a:cubicBezTo>
                    <a:cubicBezTo>
                      <a:pt x="5" y="0"/>
                      <a:pt x="0" y="5"/>
                      <a:pt x="0" y="11"/>
                    </a:cubicBezTo>
                    <a:cubicBezTo>
                      <a:pt x="0" y="17"/>
                      <a:pt x="5" y="22"/>
                      <a:pt x="11" y="22"/>
                    </a:cubicBezTo>
                    <a:cubicBezTo>
                      <a:pt x="64" y="22"/>
                      <a:pt x="64" y="22"/>
                      <a:pt x="64" y="22"/>
                    </a:cubicBezTo>
                    <a:cubicBezTo>
                      <a:pt x="70" y="22"/>
                      <a:pt x="75" y="17"/>
                      <a:pt x="75" y="11"/>
                    </a:cubicBezTo>
                    <a:cubicBezTo>
                      <a:pt x="75" y="5"/>
                      <a:pt x="70" y="0"/>
                      <a:pt x="64"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26" name="Freeform 56"/>
              <p:cNvSpPr/>
              <p:nvPr/>
            </p:nvSpPr>
            <p:spPr bwMode="auto">
              <a:xfrm>
                <a:off x="7802977" y="3957440"/>
                <a:ext cx="252126" cy="63872"/>
              </a:xfrm>
              <a:custGeom>
                <a:gdLst>
                  <a:gd fmla="*/ 163 w 178" name="T0"/>
                  <a:gd fmla="*/ 8 h 45" name="T1"/>
                  <a:gd fmla="*/ 96 w 178" name="T2"/>
                  <a:gd fmla="*/ 8 h 45" name="T3"/>
                  <a:gd fmla="*/ 82 w 178" name="T4"/>
                  <a:gd fmla="*/ 17 h 45" name="T5"/>
                  <a:gd fmla="*/ 46 w 178" name="T6"/>
                  <a:gd fmla="*/ 17 h 45" name="T7"/>
                  <a:gd fmla="*/ 46 w 178" name="T8"/>
                  <a:gd fmla="*/ 0 h 45" name="T9"/>
                  <a:gd fmla="*/ 0 w 178" name="T10"/>
                  <a:gd fmla="*/ 0 h 45" name="T11"/>
                  <a:gd fmla="*/ 0 w 178" name="T12"/>
                  <a:gd fmla="*/ 45 h 45" name="T13"/>
                  <a:gd fmla="*/ 46 w 178" name="T14"/>
                  <a:gd fmla="*/ 45 h 45" name="T15"/>
                  <a:gd fmla="*/ 46 w 178" name="T16"/>
                  <a:gd fmla="*/ 30 h 45" name="T17"/>
                  <a:gd fmla="*/ 83 w 178" name="T18"/>
                  <a:gd fmla="*/ 30 h 45" name="T19"/>
                  <a:gd fmla="*/ 96 w 178" name="T20"/>
                  <a:gd fmla="*/ 38 h 45" name="T21"/>
                  <a:gd fmla="*/ 163 w 178" name="T22"/>
                  <a:gd fmla="*/ 38 h 45" name="T23"/>
                  <a:gd fmla="*/ 178 w 178" name="T24"/>
                  <a:gd fmla="*/ 23 h 45" name="T25"/>
                  <a:gd fmla="*/ 163 w 178" name="T26"/>
                  <a:gd fmla="*/ 8 h 45"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5" w="178">
                    <a:moveTo>
                      <a:pt x="163" y="8"/>
                    </a:moveTo>
                    <a:cubicBezTo>
                      <a:pt x="96" y="8"/>
                      <a:pt x="96" y="8"/>
                      <a:pt x="96" y="8"/>
                    </a:cubicBezTo>
                    <a:cubicBezTo>
                      <a:pt x="89" y="8"/>
                      <a:pt x="84" y="11"/>
                      <a:pt x="82" y="17"/>
                    </a:cubicBezTo>
                    <a:cubicBezTo>
                      <a:pt x="46" y="17"/>
                      <a:pt x="46" y="17"/>
                      <a:pt x="46" y="17"/>
                    </a:cubicBezTo>
                    <a:cubicBezTo>
                      <a:pt x="46" y="0"/>
                      <a:pt x="46" y="0"/>
                      <a:pt x="46" y="0"/>
                    </a:cubicBezTo>
                    <a:cubicBezTo>
                      <a:pt x="0" y="0"/>
                      <a:pt x="0" y="0"/>
                      <a:pt x="0" y="0"/>
                    </a:cubicBezTo>
                    <a:cubicBezTo>
                      <a:pt x="0" y="45"/>
                      <a:pt x="0" y="45"/>
                      <a:pt x="0" y="45"/>
                    </a:cubicBezTo>
                    <a:cubicBezTo>
                      <a:pt x="46" y="45"/>
                      <a:pt x="46" y="45"/>
                      <a:pt x="46" y="45"/>
                    </a:cubicBezTo>
                    <a:cubicBezTo>
                      <a:pt x="46" y="30"/>
                      <a:pt x="46" y="30"/>
                      <a:pt x="46" y="30"/>
                    </a:cubicBezTo>
                    <a:cubicBezTo>
                      <a:pt x="83" y="30"/>
                      <a:pt x="83" y="30"/>
                      <a:pt x="83" y="30"/>
                    </a:cubicBezTo>
                    <a:cubicBezTo>
                      <a:pt x="85" y="35"/>
                      <a:pt x="90" y="38"/>
                      <a:pt x="96" y="38"/>
                    </a:cubicBezTo>
                    <a:cubicBezTo>
                      <a:pt x="163" y="38"/>
                      <a:pt x="163" y="38"/>
                      <a:pt x="163" y="38"/>
                    </a:cubicBezTo>
                    <a:cubicBezTo>
                      <a:pt x="172" y="38"/>
                      <a:pt x="178" y="31"/>
                      <a:pt x="178" y="23"/>
                    </a:cubicBezTo>
                    <a:cubicBezTo>
                      <a:pt x="178" y="14"/>
                      <a:pt x="172" y="8"/>
                      <a:pt x="163"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sp>
          <p:nvSpPr>
            <p:cNvPr id="227" name="Freeform 57"/>
            <p:cNvSpPr/>
            <p:nvPr/>
          </p:nvSpPr>
          <p:spPr bwMode="auto">
            <a:xfrm>
              <a:off x="3203862" y="5353590"/>
              <a:ext cx="184032" cy="44828"/>
            </a:xfrm>
            <a:custGeom>
              <a:gdLst>
                <a:gd fmla="*/ 156 w 156" name="T0"/>
                <a:gd fmla="*/ 38 h 38" name="T1"/>
                <a:gd fmla="*/ 97 w 156" name="T2"/>
                <a:gd fmla="*/ 38 h 38" name="T3"/>
                <a:gd fmla="*/ 60 w 156" name="T4"/>
                <a:gd fmla="*/ 38 h 38" name="T5"/>
                <a:gd fmla="*/ 0 w 156" name="T6"/>
                <a:gd fmla="*/ 38 h 38" name="T7"/>
                <a:gd fmla="*/ 0 w 156" name="T8"/>
                <a:gd fmla="*/ 0 h 38" name="T9"/>
                <a:gd fmla="*/ 60 w 156" name="T10"/>
                <a:gd fmla="*/ 0 h 38" name="T11"/>
                <a:gd fmla="*/ 60 w 156" name="T12"/>
                <a:gd fmla="*/ 0 h 38" name="T13"/>
                <a:gd fmla="*/ 97 w 156" name="T14"/>
                <a:gd fmla="*/ 0 h 38" name="T15"/>
                <a:gd fmla="*/ 97 w 156" name="T16"/>
                <a:gd fmla="*/ 0 h 38" name="T17"/>
                <a:gd fmla="*/ 156 w 156" name="T18"/>
                <a:gd fmla="*/ 0 h 38" name="T19"/>
                <a:gd fmla="*/ 156 w 156" name="T20"/>
                <a:gd fmla="*/ 38 h 3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8" w="156">
                  <a:moveTo>
                    <a:pt x="156" y="38"/>
                  </a:moveTo>
                  <a:lnTo>
                    <a:pt x="97" y="38"/>
                  </a:lnTo>
                  <a:lnTo>
                    <a:pt x="60" y="38"/>
                  </a:lnTo>
                  <a:lnTo>
                    <a:pt x="0" y="38"/>
                  </a:lnTo>
                  <a:lnTo>
                    <a:pt x="0" y="0"/>
                  </a:lnTo>
                  <a:lnTo>
                    <a:pt x="60" y="0"/>
                  </a:lnTo>
                  <a:lnTo>
                    <a:pt x="60" y="0"/>
                  </a:lnTo>
                  <a:lnTo>
                    <a:pt x="97" y="0"/>
                  </a:lnTo>
                  <a:lnTo>
                    <a:pt x="97" y="0"/>
                  </a:lnTo>
                  <a:lnTo>
                    <a:pt x="156" y="0"/>
                  </a:lnTo>
                  <a:lnTo>
                    <a:pt x="156" y="38"/>
                  </a:lnTo>
                  <a:close/>
                </a:path>
              </a:pathLst>
            </a:custGeom>
            <a:solidFill>
              <a:srgbClr val="009BD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28" name="Oval 58"/>
            <p:cNvSpPr>
              <a:spLocks noChangeArrowheads="1"/>
            </p:cNvSpPr>
            <p:nvPr/>
          </p:nvSpPr>
          <p:spPr bwMode="auto">
            <a:xfrm>
              <a:off x="3201503" y="3164073"/>
              <a:ext cx="202907" cy="201728"/>
            </a:xfrm>
            <a:prstGeom prst="ellipse">
              <a:avLst/>
            </a:prstGeom>
            <a:solidFill>
              <a:srgbClr val="009BD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29" name="Freeform 59"/>
            <p:cNvSpPr>
              <a:spLocks noEditPoints="1"/>
            </p:cNvSpPr>
            <p:nvPr/>
          </p:nvSpPr>
          <p:spPr bwMode="auto">
            <a:xfrm>
              <a:off x="5301363" y="3965087"/>
              <a:ext cx="215885" cy="279588"/>
            </a:xfrm>
            <a:custGeom>
              <a:gdLst>
                <a:gd fmla="*/ 144 w 144" name="T0"/>
                <a:gd fmla="*/ 46 h 187" name="T1"/>
                <a:gd fmla="*/ 144 w 144" name="T2"/>
                <a:gd fmla="*/ 45 h 187" name="T3"/>
                <a:gd fmla="*/ 41 w 144" name="T4"/>
                <a:gd fmla="*/ 0 h 187" name="T5"/>
                <a:gd fmla="*/ 41 w 144" name="T6"/>
                <a:gd fmla="*/ 74 h 187" name="T7"/>
                <a:gd fmla="*/ 15 w 144" name="T8"/>
                <a:gd fmla="*/ 29 h 187" name="T9"/>
                <a:gd fmla="*/ 3 w 144" name="T10"/>
                <a:gd fmla="*/ 34 h 187" name="T11"/>
                <a:gd fmla="*/ 34 w 144" name="T12"/>
                <a:gd fmla="*/ 90 h 187" name="T13"/>
                <a:gd fmla="*/ 0 w 144" name="T14"/>
                <a:gd fmla="*/ 148 h 187" name="T15"/>
                <a:gd fmla="*/ 11 w 144" name="T16"/>
                <a:gd fmla="*/ 156 h 187" name="T17"/>
                <a:gd fmla="*/ 41 w 144" name="T18"/>
                <a:gd fmla="*/ 104 h 187" name="T19"/>
                <a:gd fmla="*/ 41 w 144" name="T20"/>
                <a:gd fmla="*/ 187 h 187" name="T21"/>
                <a:gd fmla="*/ 140 w 144" name="T22"/>
                <a:gd fmla="*/ 140 h 187" name="T23"/>
                <a:gd fmla="*/ 140 w 144" name="T24"/>
                <a:gd fmla="*/ 139 h 187" name="T25"/>
                <a:gd fmla="*/ 79 w 144" name="T26"/>
                <a:gd fmla="*/ 91 h 187" name="T27"/>
                <a:gd fmla="*/ 144 w 144" name="T28"/>
                <a:gd fmla="*/ 46 h 187" name="T29"/>
                <a:gd fmla="*/ 95 w 144" name="T30"/>
                <a:gd fmla="*/ 135 h 187" name="T31"/>
                <a:gd fmla="*/ 66 w 144" name="T32"/>
                <a:gd fmla="*/ 147 h 187" name="T33"/>
                <a:gd fmla="*/ 66 w 144" name="T34"/>
                <a:gd fmla="*/ 109 h 187" name="T35"/>
                <a:gd fmla="*/ 95 w 144" name="T36"/>
                <a:gd fmla="*/ 135 h 187" name="T37"/>
                <a:gd fmla="*/ 66 w 144" name="T38"/>
                <a:gd fmla="*/ 72 h 187" name="T39"/>
                <a:gd fmla="*/ 66 w 144" name="T40"/>
                <a:gd fmla="*/ 40 h 187" name="T41"/>
                <a:gd fmla="*/ 96 w 144" name="T42"/>
                <a:gd fmla="*/ 48 h 187" name="T43"/>
                <a:gd fmla="*/ 66 w 144" name="T44"/>
                <a:gd fmla="*/ 72 h 187"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87" w="144">
                  <a:moveTo>
                    <a:pt x="144" y="46"/>
                  </a:moveTo>
                  <a:cubicBezTo>
                    <a:pt x="144" y="45"/>
                    <a:pt x="144" y="45"/>
                    <a:pt x="144" y="45"/>
                  </a:cubicBezTo>
                  <a:cubicBezTo>
                    <a:pt x="41" y="0"/>
                    <a:pt x="41" y="0"/>
                    <a:pt x="41" y="0"/>
                  </a:cubicBezTo>
                  <a:cubicBezTo>
                    <a:pt x="41" y="74"/>
                    <a:pt x="41" y="74"/>
                    <a:pt x="41" y="74"/>
                  </a:cubicBezTo>
                  <a:cubicBezTo>
                    <a:pt x="40" y="72"/>
                    <a:pt x="20" y="37"/>
                    <a:pt x="15" y="29"/>
                  </a:cubicBezTo>
                  <a:cubicBezTo>
                    <a:pt x="3" y="34"/>
                    <a:pt x="3" y="34"/>
                    <a:pt x="3" y="34"/>
                  </a:cubicBezTo>
                  <a:cubicBezTo>
                    <a:pt x="34" y="90"/>
                    <a:pt x="34" y="90"/>
                    <a:pt x="34" y="90"/>
                  </a:cubicBezTo>
                  <a:cubicBezTo>
                    <a:pt x="0" y="148"/>
                    <a:pt x="0" y="148"/>
                    <a:pt x="0" y="148"/>
                  </a:cubicBezTo>
                  <a:cubicBezTo>
                    <a:pt x="11" y="156"/>
                    <a:pt x="11" y="156"/>
                    <a:pt x="11" y="156"/>
                  </a:cubicBezTo>
                  <a:cubicBezTo>
                    <a:pt x="41" y="104"/>
                    <a:pt x="41" y="104"/>
                    <a:pt x="41" y="104"/>
                  </a:cubicBezTo>
                  <a:cubicBezTo>
                    <a:pt x="41" y="187"/>
                    <a:pt x="41" y="187"/>
                    <a:pt x="41" y="187"/>
                  </a:cubicBezTo>
                  <a:cubicBezTo>
                    <a:pt x="140" y="140"/>
                    <a:pt x="140" y="140"/>
                    <a:pt x="140" y="140"/>
                  </a:cubicBezTo>
                  <a:cubicBezTo>
                    <a:pt x="140" y="139"/>
                    <a:pt x="140" y="139"/>
                    <a:pt x="140" y="139"/>
                  </a:cubicBezTo>
                  <a:cubicBezTo>
                    <a:pt x="138" y="138"/>
                    <a:pt x="79" y="91"/>
                    <a:pt x="79" y="91"/>
                  </a:cubicBezTo>
                  <a:lnTo>
                    <a:pt x="144" y="46"/>
                  </a:lnTo>
                  <a:close/>
                  <a:moveTo>
                    <a:pt x="95" y="135"/>
                  </a:moveTo>
                  <a:cubicBezTo>
                    <a:pt x="93" y="136"/>
                    <a:pt x="66" y="147"/>
                    <a:pt x="66" y="147"/>
                  </a:cubicBezTo>
                  <a:cubicBezTo>
                    <a:pt x="66" y="109"/>
                    <a:pt x="66" y="109"/>
                    <a:pt x="66" y="109"/>
                  </a:cubicBezTo>
                  <a:lnTo>
                    <a:pt x="95" y="135"/>
                  </a:lnTo>
                  <a:close/>
                  <a:moveTo>
                    <a:pt x="66" y="72"/>
                  </a:moveTo>
                  <a:cubicBezTo>
                    <a:pt x="66" y="40"/>
                    <a:pt x="66" y="40"/>
                    <a:pt x="66" y="40"/>
                  </a:cubicBezTo>
                  <a:cubicBezTo>
                    <a:pt x="96" y="48"/>
                    <a:pt x="96" y="48"/>
                    <a:pt x="96" y="48"/>
                  </a:cubicBezTo>
                  <a:lnTo>
                    <a:pt x="66" y="72"/>
                  </a:lnTo>
                  <a:close/>
                </a:path>
              </a:pathLst>
            </a:custGeom>
            <a:solidFill>
              <a:srgbClr val="009BD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nvGrpSpPr>
            <p:cNvPr id="230" name="组合 229"/>
            <p:cNvGrpSpPr/>
            <p:nvPr/>
          </p:nvGrpSpPr>
          <p:grpSpPr>
            <a:xfrm>
              <a:off x="4216042" y="2274582"/>
              <a:ext cx="283128" cy="284307"/>
              <a:chOff x="2267409" y="1058550"/>
              <a:chExt cx="268935" cy="270055"/>
            </a:xfrm>
            <a:solidFill>
              <a:srgbClr val="009BD2"/>
            </a:solidFill>
          </p:grpSpPr>
          <p:sp>
            <p:nvSpPr>
              <p:cNvPr id="231" name="Freeform 60"/>
              <p:cNvSpPr>
                <a:spLocks noEditPoints="1"/>
              </p:cNvSpPr>
              <p:nvPr/>
            </p:nvSpPr>
            <p:spPr bwMode="auto">
              <a:xfrm>
                <a:off x="2267409" y="1058550"/>
                <a:ext cx="268935" cy="270055"/>
              </a:xfrm>
              <a:custGeom>
                <a:gdLst>
                  <a:gd fmla="*/ 180 w 189" name="T0"/>
                  <a:gd fmla="*/ 54 h 190" name="T1"/>
                  <a:gd fmla="*/ 131 w 189" name="T2"/>
                  <a:gd fmla="*/ 9 h 190" name="T3"/>
                  <a:gd fmla="*/ 27 w 189" name="T4"/>
                  <a:gd fmla="*/ 30 h 190" name="T5"/>
                  <a:gd fmla="*/ 8 w 189" name="T6"/>
                  <a:gd fmla="*/ 59 h 190" name="T7"/>
                  <a:gd fmla="*/ 30 w 189" name="T8"/>
                  <a:gd fmla="*/ 163 h 190" name="T9"/>
                  <a:gd fmla="*/ 58 w 189" name="T10"/>
                  <a:gd fmla="*/ 181 h 190" name="T11"/>
                  <a:gd fmla="*/ 136 w 189" name="T12"/>
                  <a:gd fmla="*/ 180 h 190" name="T13"/>
                  <a:gd fmla="*/ 181 w 189" name="T14"/>
                  <a:gd fmla="*/ 132 h 190" name="T15"/>
                  <a:gd fmla="*/ 189 w 189" name="T16"/>
                  <a:gd fmla="*/ 92 h 190" name="T17"/>
                  <a:gd fmla="*/ 63 w 189" name="T18"/>
                  <a:gd fmla="*/ 164 h 190" name="T19"/>
                  <a:gd fmla="*/ 19 w 189" name="T20"/>
                  <a:gd fmla="*/ 103 h 190" name="T21"/>
                  <a:gd fmla="*/ 34 w 189" name="T22"/>
                  <a:gd fmla="*/ 49 h 190" name="T23"/>
                  <a:gd fmla="*/ 64 w 189" name="T24"/>
                  <a:gd fmla="*/ 77 h 190" name="T25"/>
                  <a:gd fmla="*/ 55 w 189" name="T26"/>
                  <a:gd fmla="*/ 101 h 190" name="T27"/>
                  <a:gd fmla="*/ 87 w 189" name="T28"/>
                  <a:gd fmla="*/ 100 h 190" name="T29"/>
                  <a:gd fmla="*/ 73 w 189" name="T30"/>
                  <a:gd fmla="*/ 121 h 190" name="T31"/>
                  <a:gd fmla="*/ 62 w 189" name="T32"/>
                  <a:gd fmla="*/ 156 h 190" name="T33"/>
                  <a:gd fmla="*/ 82 w 189" name="T34"/>
                  <a:gd fmla="*/ 131 h 190" name="T35"/>
                  <a:gd fmla="*/ 85 w 189" name="T36"/>
                  <a:gd fmla="*/ 124 h 190" name="T37"/>
                  <a:gd fmla="*/ 102 w 189" name="T38"/>
                  <a:gd fmla="*/ 114 h 190" name="T39"/>
                  <a:gd fmla="*/ 104 w 189" name="T40"/>
                  <a:gd fmla="*/ 119 h 190" name="T41"/>
                  <a:gd fmla="*/ 105 w 189" name="T42"/>
                  <a:gd fmla="*/ 129 h 190" name="T43"/>
                  <a:gd fmla="*/ 122 w 189" name="T44"/>
                  <a:gd fmla="*/ 157 h 190" name="T45"/>
                  <a:gd fmla="*/ 119 w 189" name="T46"/>
                  <a:gd fmla="*/ 131 h 190" name="T47"/>
                  <a:gd fmla="*/ 91 w 189" name="T48"/>
                  <a:gd fmla="*/ 171 h 190" name="T49"/>
                  <a:gd fmla="*/ 154 w 189" name="T50"/>
                  <a:gd fmla="*/ 143 h 190" name="T51"/>
                  <a:gd fmla="*/ 112 w 189" name="T52"/>
                  <a:gd fmla="*/ 95 h 190" name="T53"/>
                  <a:gd fmla="*/ 96 w 189" name="T54"/>
                  <a:gd fmla="*/ 60 h 190" name="T55"/>
                  <a:gd fmla="*/ 118 w 189" name="T56"/>
                  <a:gd fmla="*/ 91 h 190" name="T57"/>
                  <a:gd fmla="*/ 112 w 189" name="T58"/>
                  <a:gd fmla="*/ 54 h 190" name="T59"/>
                  <a:gd fmla="*/ 69 w 189" name="T60"/>
                  <a:gd fmla="*/ 56 h 190" name="T61"/>
                  <a:gd fmla="*/ 67 w 189" name="T62"/>
                  <a:gd fmla="*/ 60 h 190" name="T63"/>
                  <a:gd fmla="*/ 45 w 189" name="T64"/>
                  <a:gd fmla="*/ 38 h 190" name="T65"/>
                  <a:gd fmla="*/ 117 w 189" name="T66"/>
                  <a:gd fmla="*/ 23 h 190" name="T67"/>
                  <a:gd fmla="*/ 170 w 189" name="T68"/>
                  <a:gd fmla="*/ 105 h 19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90" w="189">
                    <a:moveTo>
                      <a:pt x="189" y="92"/>
                    </a:moveTo>
                    <a:cubicBezTo>
                      <a:pt x="188" y="77"/>
                      <a:pt x="185" y="65"/>
                      <a:pt x="180" y="54"/>
                    </a:cubicBezTo>
                    <a:cubicBezTo>
                      <a:pt x="175" y="44"/>
                      <a:pt x="168" y="35"/>
                      <a:pt x="160" y="27"/>
                    </a:cubicBezTo>
                    <a:cubicBezTo>
                      <a:pt x="152" y="20"/>
                      <a:pt x="142" y="13"/>
                      <a:pt x="131" y="9"/>
                    </a:cubicBezTo>
                    <a:cubicBezTo>
                      <a:pt x="121" y="4"/>
                      <a:pt x="107" y="0"/>
                      <a:pt x="92" y="1"/>
                    </a:cubicBezTo>
                    <a:cubicBezTo>
                      <a:pt x="62" y="3"/>
                      <a:pt x="43" y="14"/>
                      <a:pt x="27" y="30"/>
                    </a:cubicBezTo>
                    <a:cubicBezTo>
                      <a:pt x="23" y="34"/>
                      <a:pt x="20" y="39"/>
                      <a:pt x="17" y="43"/>
                    </a:cubicBezTo>
                    <a:cubicBezTo>
                      <a:pt x="14" y="48"/>
                      <a:pt x="11" y="53"/>
                      <a:pt x="8" y="59"/>
                    </a:cubicBezTo>
                    <a:cubicBezTo>
                      <a:pt x="4" y="69"/>
                      <a:pt x="0" y="83"/>
                      <a:pt x="1" y="98"/>
                    </a:cubicBezTo>
                    <a:cubicBezTo>
                      <a:pt x="2" y="127"/>
                      <a:pt x="14" y="147"/>
                      <a:pt x="30" y="163"/>
                    </a:cubicBezTo>
                    <a:cubicBezTo>
                      <a:pt x="34" y="167"/>
                      <a:pt x="38" y="170"/>
                      <a:pt x="43" y="173"/>
                    </a:cubicBezTo>
                    <a:cubicBezTo>
                      <a:pt x="48" y="176"/>
                      <a:pt x="53" y="179"/>
                      <a:pt x="58" y="181"/>
                    </a:cubicBezTo>
                    <a:cubicBezTo>
                      <a:pt x="69" y="186"/>
                      <a:pt x="83" y="190"/>
                      <a:pt x="98" y="189"/>
                    </a:cubicBezTo>
                    <a:cubicBezTo>
                      <a:pt x="113" y="188"/>
                      <a:pt x="125" y="185"/>
                      <a:pt x="136" y="180"/>
                    </a:cubicBezTo>
                    <a:cubicBezTo>
                      <a:pt x="146" y="175"/>
                      <a:pt x="155" y="168"/>
                      <a:pt x="163" y="160"/>
                    </a:cubicBezTo>
                    <a:cubicBezTo>
                      <a:pt x="170" y="152"/>
                      <a:pt x="177" y="142"/>
                      <a:pt x="181" y="132"/>
                    </a:cubicBezTo>
                    <a:cubicBezTo>
                      <a:pt x="184" y="126"/>
                      <a:pt x="186" y="120"/>
                      <a:pt x="187" y="114"/>
                    </a:cubicBezTo>
                    <a:cubicBezTo>
                      <a:pt x="188" y="107"/>
                      <a:pt x="189" y="100"/>
                      <a:pt x="189" y="92"/>
                    </a:cubicBezTo>
                    <a:close/>
                    <a:moveTo>
                      <a:pt x="91" y="171"/>
                    </a:moveTo>
                    <a:cubicBezTo>
                      <a:pt x="80" y="170"/>
                      <a:pt x="71" y="168"/>
                      <a:pt x="63" y="164"/>
                    </a:cubicBezTo>
                    <a:cubicBezTo>
                      <a:pt x="55" y="160"/>
                      <a:pt x="48" y="155"/>
                      <a:pt x="42" y="150"/>
                    </a:cubicBezTo>
                    <a:cubicBezTo>
                      <a:pt x="31" y="138"/>
                      <a:pt x="22" y="124"/>
                      <a:pt x="19" y="103"/>
                    </a:cubicBezTo>
                    <a:cubicBezTo>
                      <a:pt x="17" y="81"/>
                      <a:pt x="25" y="63"/>
                      <a:pt x="34" y="51"/>
                    </a:cubicBezTo>
                    <a:cubicBezTo>
                      <a:pt x="34" y="50"/>
                      <a:pt x="34" y="49"/>
                      <a:pt x="34" y="49"/>
                    </a:cubicBezTo>
                    <a:cubicBezTo>
                      <a:pt x="35" y="49"/>
                      <a:pt x="36" y="51"/>
                      <a:pt x="36" y="51"/>
                    </a:cubicBezTo>
                    <a:cubicBezTo>
                      <a:pt x="45" y="60"/>
                      <a:pt x="55" y="68"/>
                      <a:pt x="64" y="77"/>
                    </a:cubicBezTo>
                    <a:cubicBezTo>
                      <a:pt x="58" y="83"/>
                      <a:pt x="53" y="88"/>
                      <a:pt x="48" y="93"/>
                    </a:cubicBezTo>
                    <a:cubicBezTo>
                      <a:pt x="50" y="96"/>
                      <a:pt x="53" y="98"/>
                      <a:pt x="55" y="101"/>
                    </a:cubicBezTo>
                    <a:cubicBezTo>
                      <a:pt x="60" y="96"/>
                      <a:pt x="66" y="90"/>
                      <a:pt x="71" y="84"/>
                    </a:cubicBezTo>
                    <a:cubicBezTo>
                      <a:pt x="76" y="90"/>
                      <a:pt x="82" y="95"/>
                      <a:pt x="87" y="100"/>
                    </a:cubicBezTo>
                    <a:cubicBezTo>
                      <a:pt x="83" y="106"/>
                      <a:pt x="79" y="112"/>
                      <a:pt x="74" y="118"/>
                    </a:cubicBezTo>
                    <a:cubicBezTo>
                      <a:pt x="74" y="119"/>
                      <a:pt x="73" y="120"/>
                      <a:pt x="73" y="121"/>
                    </a:cubicBezTo>
                    <a:cubicBezTo>
                      <a:pt x="72" y="122"/>
                      <a:pt x="72" y="124"/>
                      <a:pt x="71" y="125"/>
                    </a:cubicBezTo>
                    <a:cubicBezTo>
                      <a:pt x="68" y="135"/>
                      <a:pt x="65" y="146"/>
                      <a:pt x="62" y="156"/>
                    </a:cubicBezTo>
                    <a:cubicBezTo>
                      <a:pt x="66" y="157"/>
                      <a:pt x="70" y="158"/>
                      <a:pt x="73" y="159"/>
                    </a:cubicBezTo>
                    <a:cubicBezTo>
                      <a:pt x="76" y="150"/>
                      <a:pt x="79" y="140"/>
                      <a:pt x="82" y="131"/>
                    </a:cubicBezTo>
                    <a:cubicBezTo>
                      <a:pt x="82" y="129"/>
                      <a:pt x="83" y="128"/>
                      <a:pt x="83" y="127"/>
                    </a:cubicBezTo>
                    <a:cubicBezTo>
                      <a:pt x="83" y="126"/>
                      <a:pt x="84" y="125"/>
                      <a:pt x="85" y="124"/>
                    </a:cubicBezTo>
                    <a:cubicBezTo>
                      <a:pt x="89" y="120"/>
                      <a:pt x="93" y="115"/>
                      <a:pt x="97" y="110"/>
                    </a:cubicBezTo>
                    <a:cubicBezTo>
                      <a:pt x="99" y="111"/>
                      <a:pt x="101" y="113"/>
                      <a:pt x="102" y="114"/>
                    </a:cubicBezTo>
                    <a:cubicBezTo>
                      <a:pt x="103" y="115"/>
                      <a:pt x="104" y="116"/>
                      <a:pt x="104" y="116"/>
                    </a:cubicBezTo>
                    <a:cubicBezTo>
                      <a:pt x="104" y="117"/>
                      <a:pt x="104" y="118"/>
                      <a:pt x="104" y="119"/>
                    </a:cubicBezTo>
                    <a:cubicBezTo>
                      <a:pt x="104" y="122"/>
                      <a:pt x="105" y="124"/>
                      <a:pt x="105" y="126"/>
                    </a:cubicBezTo>
                    <a:cubicBezTo>
                      <a:pt x="105" y="127"/>
                      <a:pt x="105" y="128"/>
                      <a:pt x="105" y="129"/>
                    </a:cubicBezTo>
                    <a:cubicBezTo>
                      <a:pt x="106" y="131"/>
                      <a:pt x="107" y="132"/>
                      <a:pt x="107" y="133"/>
                    </a:cubicBezTo>
                    <a:cubicBezTo>
                      <a:pt x="113" y="141"/>
                      <a:pt x="117" y="149"/>
                      <a:pt x="122" y="157"/>
                    </a:cubicBezTo>
                    <a:cubicBezTo>
                      <a:pt x="126" y="155"/>
                      <a:pt x="129" y="153"/>
                      <a:pt x="132" y="151"/>
                    </a:cubicBezTo>
                    <a:cubicBezTo>
                      <a:pt x="128" y="144"/>
                      <a:pt x="123" y="137"/>
                      <a:pt x="119" y="131"/>
                    </a:cubicBezTo>
                    <a:cubicBezTo>
                      <a:pt x="127" y="138"/>
                      <a:pt x="135" y="146"/>
                      <a:pt x="143" y="154"/>
                    </a:cubicBezTo>
                    <a:cubicBezTo>
                      <a:pt x="130" y="164"/>
                      <a:pt x="114" y="172"/>
                      <a:pt x="91" y="171"/>
                    </a:cubicBezTo>
                    <a:close/>
                    <a:moveTo>
                      <a:pt x="170" y="105"/>
                    </a:moveTo>
                    <a:cubicBezTo>
                      <a:pt x="168" y="120"/>
                      <a:pt x="162" y="132"/>
                      <a:pt x="154" y="143"/>
                    </a:cubicBezTo>
                    <a:cubicBezTo>
                      <a:pt x="140" y="130"/>
                      <a:pt x="127" y="117"/>
                      <a:pt x="113" y="104"/>
                    </a:cubicBezTo>
                    <a:cubicBezTo>
                      <a:pt x="113" y="101"/>
                      <a:pt x="113" y="98"/>
                      <a:pt x="112" y="95"/>
                    </a:cubicBezTo>
                    <a:cubicBezTo>
                      <a:pt x="112" y="94"/>
                      <a:pt x="111" y="92"/>
                      <a:pt x="110" y="91"/>
                    </a:cubicBezTo>
                    <a:cubicBezTo>
                      <a:pt x="105" y="81"/>
                      <a:pt x="101" y="71"/>
                      <a:pt x="96" y="60"/>
                    </a:cubicBezTo>
                    <a:cubicBezTo>
                      <a:pt x="99" y="61"/>
                      <a:pt x="102" y="63"/>
                      <a:pt x="105" y="63"/>
                    </a:cubicBezTo>
                    <a:cubicBezTo>
                      <a:pt x="109" y="73"/>
                      <a:pt x="113" y="82"/>
                      <a:pt x="118" y="91"/>
                    </a:cubicBezTo>
                    <a:cubicBezTo>
                      <a:pt x="121" y="89"/>
                      <a:pt x="124" y="87"/>
                      <a:pt x="127" y="84"/>
                    </a:cubicBezTo>
                    <a:cubicBezTo>
                      <a:pt x="122" y="74"/>
                      <a:pt x="117" y="64"/>
                      <a:pt x="112" y="54"/>
                    </a:cubicBezTo>
                    <a:cubicBezTo>
                      <a:pt x="104" y="52"/>
                      <a:pt x="96" y="49"/>
                      <a:pt x="88" y="47"/>
                    </a:cubicBezTo>
                    <a:cubicBezTo>
                      <a:pt x="84" y="52"/>
                      <a:pt x="79" y="58"/>
                      <a:pt x="69" y="56"/>
                    </a:cubicBezTo>
                    <a:cubicBezTo>
                      <a:pt x="68" y="57"/>
                      <a:pt x="68" y="59"/>
                      <a:pt x="68" y="60"/>
                    </a:cubicBezTo>
                    <a:cubicBezTo>
                      <a:pt x="68" y="60"/>
                      <a:pt x="67" y="60"/>
                      <a:pt x="67" y="60"/>
                    </a:cubicBezTo>
                    <a:cubicBezTo>
                      <a:pt x="66" y="58"/>
                      <a:pt x="64" y="56"/>
                      <a:pt x="62" y="55"/>
                    </a:cubicBezTo>
                    <a:cubicBezTo>
                      <a:pt x="57" y="49"/>
                      <a:pt x="50" y="44"/>
                      <a:pt x="45" y="38"/>
                    </a:cubicBezTo>
                    <a:cubicBezTo>
                      <a:pt x="57" y="28"/>
                      <a:pt x="71" y="20"/>
                      <a:pt x="93" y="19"/>
                    </a:cubicBezTo>
                    <a:cubicBezTo>
                      <a:pt x="102" y="19"/>
                      <a:pt x="111" y="20"/>
                      <a:pt x="117" y="23"/>
                    </a:cubicBezTo>
                    <a:cubicBezTo>
                      <a:pt x="138" y="29"/>
                      <a:pt x="153" y="42"/>
                      <a:pt x="162" y="60"/>
                    </a:cubicBezTo>
                    <a:cubicBezTo>
                      <a:pt x="168" y="71"/>
                      <a:pt x="172" y="87"/>
                      <a:pt x="170" y="10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32" name="Freeform 61"/>
              <p:cNvSpPr/>
              <p:nvPr/>
            </p:nvSpPr>
            <p:spPr bwMode="auto">
              <a:xfrm>
                <a:off x="2354812" y="1101131"/>
                <a:ext cx="29135" cy="31376"/>
              </a:xfrm>
              <a:custGeom>
                <a:gdLst>
                  <a:gd fmla="*/ 10 w 21" name="T0"/>
                  <a:gd fmla="*/ 0 h 22" name="T1"/>
                  <a:gd fmla="*/ 4 w 21" name="T2"/>
                  <a:gd fmla="*/ 3 h 22" name="T3"/>
                  <a:gd fmla="*/ 1 w 21" name="T4"/>
                  <a:gd fmla="*/ 10 h 22" name="T5"/>
                  <a:gd fmla="*/ 12 w 21" name="T6"/>
                  <a:gd fmla="*/ 22 h 22" name="T7"/>
                  <a:gd fmla="*/ 21 w 21" name="T8"/>
                  <a:gd fmla="*/ 11 h 22" name="T9"/>
                  <a:gd fmla="*/ 10 w 21" name="T10"/>
                  <a:gd fmla="*/ 0 h 22" name="T11"/>
                </a:gdLst>
                <a:cxnLst>
                  <a:cxn ang="0">
                    <a:pos x="T0" y="T1"/>
                  </a:cxn>
                  <a:cxn ang="0">
                    <a:pos x="T2" y="T3"/>
                  </a:cxn>
                  <a:cxn ang="0">
                    <a:pos x="T4" y="T5"/>
                  </a:cxn>
                  <a:cxn ang="0">
                    <a:pos x="T6" y="T7"/>
                  </a:cxn>
                  <a:cxn ang="0">
                    <a:pos x="T8" y="T9"/>
                  </a:cxn>
                  <a:cxn ang="0">
                    <a:pos x="T10" y="T11"/>
                  </a:cxn>
                </a:cxnLst>
                <a:rect b="b" l="0" r="r" t="0"/>
                <a:pathLst>
                  <a:path h="22" w="21">
                    <a:moveTo>
                      <a:pt x="10" y="0"/>
                    </a:moveTo>
                    <a:cubicBezTo>
                      <a:pt x="7" y="0"/>
                      <a:pt x="5" y="2"/>
                      <a:pt x="4" y="3"/>
                    </a:cubicBezTo>
                    <a:cubicBezTo>
                      <a:pt x="2" y="5"/>
                      <a:pt x="1" y="7"/>
                      <a:pt x="1" y="10"/>
                    </a:cubicBezTo>
                    <a:cubicBezTo>
                      <a:pt x="0" y="17"/>
                      <a:pt x="5" y="22"/>
                      <a:pt x="12" y="22"/>
                    </a:cubicBezTo>
                    <a:cubicBezTo>
                      <a:pt x="17" y="21"/>
                      <a:pt x="21" y="17"/>
                      <a:pt x="21" y="11"/>
                    </a:cubicBezTo>
                    <a:cubicBezTo>
                      <a:pt x="21" y="5"/>
                      <a:pt x="17" y="0"/>
                      <a:pt x="1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233" name="组合 232"/>
            <p:cNvGrpSpPr/>
            <p:nvPr/>
          </p:nvGrpSpPr>
          <p:grpSpPr>
            <a:xfrm>
              <a:off x="5834585" y="3120425"/>
              <a:ext cx="230042" cy="280767"/>
              <a:chOff x="3804817" y="1861992"/>
              <a:chExt cx="218510" cy="266693"/>
            </a:xfrm>
            <a:solidFill>
              <a:srgbClr val="009BD2"/>
            </a:solidFill>
          </p:grpSpPr>
          <p:sp>
            <p:nvSpPr>
              <p:cNvPr id="234" name="Freeform 62"/>
              <p:cNvSpPr/>
              <p:nvPr/>
            </p:nvSpPr>
            <p:spPr bwMode="auto">
              <a:xfrm>
                <a:off x="3804817" y="1861992"/>
                <a:ext cx="154637" cy="266693"/>
              </a:xfrm>
              <a:custGeom>
                <a:gdLst>
                  <a:gd fmla="*/ 105 w 138" name="T0"/>
                  <a:gd fmla="*/ 104 h 238" name="T1"/>
                  <a:gd fmla="*/ 0 w 138" name="T2"/>
                  <a:gd fmla="*/ 0 h 238" name="T3"/>
                  <a:gd fmla="*/ 0 w 138" name="T4"/>
                  <a:gd fmla="*/ 238 h 238" name="T5"/>
                  <a:gd fmla="*/ 105 w 138" name="T6"/>
                  <a:gd fmla="*/ 134 h 238" name="T7"/>
                  <a:gd fmla="*/ 105 w 138" name="T8"/>
                  <a:gd fmla="*/ 212 h 238" name="T9"/>
                  <a:gd fmla="*/ 138 w 138" name="T10"/>
                  <a:gd fmla="*/ 212 h 238" name="T11"/>
                  <a:gd fmla="*/ 138 w 138" name="T12"/>
                  <a:gd fmla="*/ 28 h 238" name="T13"/>
                  <a:gd fmla="*/ 105 w 138" name="T14"/>
                  <a:gd fmla="*/ 28 h 238" name="T15"/>
                  <a:gd fmla="*/ 105 w 138" name="T16"/>
                  <a:gd fmla="*/ 104 h 23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38" w="138">
                    <a:moveTo>
                      <a:pt x="105" y="104"/>
                    </a:moveTo>
                    <a:lnTo>
                      <a:pt x="0" y="0"/>
                    </a:lnTo>
                    <a:lnTo>
                      <a:pt x="0" y="238"/>
                    </a:lnTo>
                    <a:lnTo>
                      <a:pt x="105" y="134"/>
                    </a:lnTo>
                    <a:lnTo>
                      <a:pt x="105" y="212"/>
                    </a:lnTo>
                    <a:lnTo>
                      <a:pt x="138" y="212"/>
                    </a:lnTo>
                    <a:lnTo>
                      <a:pt x="138" y="28"/>
                    </a:lnTo>
                    <a:lnTo>
                      <a:pt x="105" y="28"/>
                    </a:lnTo>
                    <a:lnTo>
                      <a:pt x="105" y="10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35" name="Rectangle 63"/>
              <p:cNvSpPr>
                <a:spLocks noChangeArrowheads="1"/>
              </p:cNvSpPr>
              <p:nvPr/>
            </p:nvSpPr>
            <p:spPr bwMode="auto">
              <a:xfrm>
                <a:off x="3986348" y="1893368"/>
                <a:ext cx="36979" cy="20618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236" name="组合 235"/>
            <p:cNvGrpSpPr/>
            <p:nvPr/>
          </p:nvGrpSpPr>
          <p:grpSpPr>
            <a:xfrm>
              <a:off x="6356012" y="3120425"/>
              <a:ext cx="230041" cy="280767"/>
              <a:chOff x="4300105" y="1861992"/>
              <a:chExt cx="218509" cy="266693"/>
            </a:xfrm>
            <a:solidFill>
              <a:srgbClr val="009BD2"/>
            </a:solidFill>
          </p:grpSpPr>
          <p:sp>
            <p:nvSpPr>
              <p:cNvPr id="237" name="Freeform 64"/>
              <p:cNvSpPr/>
              <p:nvPr/>
            </p:nvSpPr>
            <p:spPr bwMode="auto">
              <a:xfrm>
                <a:off x="4363977" y="1861992"/>
                <a:ext cx="154637" cy="266693"/>
              </a:xfrm>
              <a:custGeom>
                <a:gdLst>
                  <a:gd fmla="*/ 138 w 138" name="T0"/>
                  <a:gd fmla="*/ 0 h 238" name="T1"/>
                  <a:gd fmla="*/ 33 w 138" name="T2"/>
                  <a:gd fmla="*/ 104 h 238" name="T3"/>
                  <a:gd fmla="*/ 33 w 138" name="T4"/>
                  <a:gd fmla="*/ 28 h 238" name="T5"/>
                  <a:gd fmla="*/ 0 w 138" name="T6"/>
                  <a:gd fmla="*/ 28 h 238" name="T7"/>
                  <a:gd fmla="*/ 0 w 138" name="T8"/>
                  <a:gd fmla="*/ 212 h 238" name="T9"/>
                  <a:gd fmla="*/ 33 w 138" name="T10"/>
                  <a:gd fmla="*/ 212 h 238" name="T11"/>
                  <a:gd fmla="*/ 33 w 138" name="T12"/>
                  <a:gd fmla="*/ 134 h 238" name="T13"/>
                  <a:gd fmla="*/ 138 w 138" name="T14"/>
                  <a:gd fmla="*/ 238 h 238" name="T15"/>
                  <a:gd fmla="*/ 138 w 138" name="T16"/>
                  <a:gd fmla="*/ 0 h 23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38" w="138">
                    <a:moveTo>
                      <a:pt x="138" y="0"/>
                    </a:moveTo>
                    <a:lnTo>
                      <a:pt x="33" y="104"/>
                    </a:lnTo>
                    <a:lnTo>
                      <a:pt x="33" y="28"/>
                    </a:lnTo>
                    <a:lnTo>
                      <a:pt x="0" y="28"/>
                    </a:lnTo>
                    <a:lnTo>
                      <a:pt x="0" y="212"/>
                    </a:lnTo>
                    <a:lnTo>
                      <a:pt x="33" y="212"/>
                    </a:lnTo>
                    <a:lnTo>
                      <a:pt x="33" y="134"/>
                    </a:lnTo>
                    <a:lnTo>
                      <a:pt x="138" y="238"/>
                    </a:lnTo>
                    <a:lnTo>
                      <a:pt x="138"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38" name="Rectangle 65"/>
              <p:cNvSpPr>
                <a:spLocks noChangeArrowheads="1"/>
              </p:cNvSpPr>
              <p:nvPr/>
            </p:nvSpPr>
            <p:spPr bwMode="auto">
              <a:xfrm>
                <a:off x="4300105" y="1893368"/>
                <a:ext cx="36979" cy="20618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239" name="组合 238"/>
            <p:cNvGrpSpPr/>
            <p:nvPr/>
          </p:nvGrpSpPr>
          <p:grpSpPr>
            <a:xfrm>
              <a:off x="4208963" y="4835704"/>
              <a:ext cx="294924" cy="235939"/>
              <a:chOff x="3409951" y="4795839"/>
              <a:chExt cx="396875" cy="317500"/>
            </a:xfrm>
            <a:solidFill>
              <a:srgbClr val="009BD2"/>
            </a:solidFill>
          </p:grpSpPr>
          <p:sp>
            <p:nvSpPr>
              <p:cNvPr id="240" name="Freeform 66"/>
              <p:cNvSpPr>
                <a:spLocks noEditPoints="1"/>
              </p:cNvSpPr>
              <p:nvPr/>
            </p:nvSpPr>
            <p:spPr bwMode="auto">
              <a:xfrm>
                <a:off x="3409951" y="4795839"/>
                <a:ext cx="377825" cy="317500"/>
              </a:xfrm>
              <a:custGeom>
                <a:gdLst>
                  <a:gd fmla="*/ 185 w 188" name="T0"/>
                  <a:gd fmla="*/ 111 h 157" name="T1"/>
                  <a:gd fmla="*/ 179 w 188" name="T2"/>
                  <a:gd fmla="*/ 110 h 157" name="T3"/>
                  <a:gd fmla="*/ 179 w 188" name="T4"/>
                  <a:gd fmla="*/ 100 h 157" name="T5"/>
                  <a:gd fmla="*/ 166 w 188" name="T6"/>
                  <a:gd fmla="*/ 86 h 157" name="T7"/>
                  <a:gd fmla="*/ 12 w 188" name="T8"/>
                  <a:gd fmla="*/ 0 h 157" name="T9"/>
                  <a:gd fmla="*/ 0 w 188" name="T10"/>
                  <a:gd fmla="*/ 17 h 157" name="T11"/>
                  <a:gd fmla="*/ 86 w 188" name="T12"/>
                  <a:gd fmla="*/ 91 h 157" name="T13"/>
                  <a:gd fmla="*/ 76 w 188" name="T14"/>
                  <a:gd fmla="*/ 104 h 157" name="T15"/>
                  <a:gd fmla="*/ 76 w 188" name="T16"/>
                  <a:gd fmla="*/ 132 h 157" name="T17"/>
                  <a:gd fmla="*/ 96 w 188" name="T18"/>
                  <a:gd fmla="*/ 153 h 157" name="T19"/>
                  <a:gd fmla="*/ 124 w 188" name="T20"/>
                  <a:gd fmla="*/ 153 h 157" name="T21"/>
                  <a:gd fmla="*/ 144 w 188" name="T22"/>
                  <a:gd fmla="*/ 133 h 157" name="T23"/>
                  <a:gd fmla="*/ 147 w 188" name="T24"/>
                  <a:gd fmla="*/ 126 h 157" name="T25"/>
                  <a:gd fmla="*/ 158 w 188" name="T26"/>
                  <a:gd fmla="*/ 129 h 157" name="T27"/>
                  <a:gd fmla="*/ 165 w 188" name="T28"/>
                  <a:gd fmla="*/ 127 h 157" name="T29"/>
                  <a:gd fmla="*/ 167 w 188" name="T30"/>
                  <a:gd fmla="*/ 134 h 157" name="T31"/>
                  <a:gd fmla="*/ 176 w 188" name="T32"/>
                  <a:gd fmla="*/ 132 h 157" name="T33"/>
                  <a:gd fmla="*/ 186 w 188" name="T34"/>
                  <a:gd fmla="*/ 120 h 157" name="T35"/>
                  <a:gd fmla="*/ 185 w 188" name="T36"/>
                  <a:gd fmla="*/ 111 h 157" name="T37"/>
                  <a:gd fmla="*/ 130 w 188" name="T38"/>
                  <a:gd fmla="*/ 130 h 157" name="T39"/>
                  <a:gd fmla="*/ 100 w 188" name="T40"/>
                  <a:gd fmla="*/ 141 h 157" name="T41"/>
                  <a:gd fmla="*/ 88 w 188" name="T42"/>
                  <a:gd fmla="*/ 112 h 157" name="T43"/>
                  <a:gd fmla="*/ 117 w 188" name="T44"/>
                  <a:gd fmla="*/ 101 h 157" name="T45"/>
                  <a:gd fmla="*/ 130 w 188" name="T46"/>
                  <a:gd fmla="*/ 130 h 157"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57" w="188">
                    <a:moveTo>
                      <a:pt x="185" y="111"/>
                    </a:moveTo>
                    <a:cubicBezTo>
                      <a:pt x="183" y="110"/>
                      <a:pt x="181" y="110"/>
                      <a:pt x="179" y="110"/>
                    </a:cubicBezTo>
                    <a:cubicBezTo>
                      <a:pt x="180" y="108"/>
                      <a:pt x="180" y="104"/>
                      <a:pt x="179" y="100"/>
                    </a:cubicBezTo>
                    <a:cubicBezTo>
                      <a:pt x="177" y="94"/>
                      <a:pt x="173" y="90"/>
                      <a:pt x="166" y="86"/>
                    </a:cubicBezTo>
                    <a:cubicBezTo>
                      <a:pt x="141" y="73"/>
                      <a:pt x="38" y="13"/>
                      <a:pt x="12" y="0"/>
                    </a:cubicBezTo>
                    <a:cubicBezTo>
                      <a:pt x="0" y="17"/>
                      <a:pt x="0" y="17"/>
                      <a:pt x="0" y="17"/>
                    </a:cubicBezTo>
                    <a:cubicBezTo>
                      <a:pt x="86" y="91"/>
                      <a:pt x="86" y="91"/>
                      <a:pt x="86" y="91"/>
                    </a:cubicBezTo>
                    <a:cubicBezTo>
                      <a:pt x="82" y="94"/>
                      <a:pt x="79" y="99"/>
                      <a:pt x="76" y="104"/>
                    </a:cubicBezTo>
                    <a:cubicBezTo>
                      <a:pt x="72" y="113"/>
                      <a:pt x="72" y="123"/>
                      <a:pt x="76" y="132"/>
                    </a:cubicBezTo>
                    <a:cubicBezTo>
                      <a:pt x="80" y="142"/>
                      <a:pt x="87" y="149"/>
                      <a:pt x="96" y="153"/>
                    </a:cubicBezTo>
                    <a:cubicBezTo>
                      <a:pt x="105" y="157"/>
                      <a:pt x="115" y="157"/>
                      <a:pt x="124" y="153"/>
                    </a:cubicBezTo>
                    <a:cubicBezTo>
                      <a:pt x="134" y="149"/>
                      <a:pt x="140" y="142"/>
                      <a:pt x="144" y="133"/>
                    </a:cubicBezTo>
                    <a:cubicBezTo>
                      <a:pt x="146" y="130"/>
                      <a:pt x="146" y="128"/>
                      <a:pt x="147" y="126"/>
                    </a:cubicBezTo>
                    <a:cubicBezTo>
                      <a:pt x="150" y="129"/>
                      <a:pt x="154" y="129"/>
                      <a:pt x="158" y="129"/>
                    </a:cubicBezTo>
                    <a:cubicBezTo>
                      <a:pt x="161" y="129"/>
                      <a:pt x="164" y="128"/>
                      <a:pt x="165" y="127"/>
                    </a:cubicBezTo>
                    <a:cubicBezTo>
                      <a:pt x="165" y="129"/>
                      <a:pt x="165" y="132"/>
                      <a:pt x="167" y="134"/>
                    </a:cubicBezTo>
                    <a:cubicBezTo>
                      <a:pt x="170" y="136"/>
                      <a:pt x="174" y="135"/>
                      <a:pt x="176" y="132"/>
                    </a:cubicBezTo>
                    <a:cubicBezTo>
                      <a:pt x="186" y="120"/>
                      <a:pt x="186" y="120"/>
                      <a:pt x="186" y="120"/>
                    </a:cubicBezTo>
                    <a:cubicBezTo>
                      <a:pt x="188" y="118"/>
                      <a:pt x="187" y="114"/>
                      <a:pt x="185" y="111"/>
                    </a:cubicBezTo>
                    <a:close/>
                    <a:moveTo>
                      <a:pt x="130" y="130"/>
                    </a:moveTo>
                    <a:cubicBezTo>
                      <a:pt x="125" y="141"/>
                      <a:pt x="112" y="146"/>
                      <a:pt x="100" y="141"/>
                    </a:cubicBezTo>
                    <a:cubicBezTo>
                      <a:pt x="89" y="136"/>
                      <a:pt x="83" y="123"/>
                      <a:pt x="88" y="112"/>
                    </a:cubicBezTo>
                    <a:cubicBezTo>
                      <a:pt x="93" y="101"/>
                      <a:pt x="106" y="97"/>
                      <a:pt x="117" y="101"/>
                    </a:cubicBezTo>
                    <a:cubicBezTo>
                      <a:pt x="129" y="106"/>
                      <a:pt x="134" y="119"/>
                      <a:pt x="130" y="13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41" name="Freeform 67"/>
              <p:cNvSpPr/>
              <p:nvPr/>
            </p:nvSpPr>
            <p:spPr bwMode="auto">
              <a:xfrm>
                <a:off x="3768726" y="4981576"/>
                <a:ext cx="38100" cy="49213"/>
              </a:xfrm>
              <a:custGeom>
                <a:gdLst>
                  <a:gd fmla="*/ 0 w 19" name="T0"/>
                  <a:gd fmla="*/ 24 h 24" name="T1"/>
                  <a:gd fmla="*/ 11 w 19" name="T2"/>
                  <a:gd fmla="*/ 16 h 24" name="T3"/>
                  <a:gd fmla="*/ 9 w 19" name="T4"/>
                  <a:gd fmla="*/ 4 h 24" name="T5"/>
                  <a:gd fmla="*/ 19 w 19" name="T6"/>
                  <a:gd fmla="*/ 4 h 24" name="T7"/>
                </a:gdLst>
                <a:cxnLst>
                  <a:cxn ang="0">
                    <a:pos x="T0" y="T1"/>
                  </a:cxn>
                  <a:cxn ang="0">
                    <a:pos x="T2" y="T3"/>
                  </a:cxn>
                  <a:cxn ang="0">
                    <a:pos x="T4" y="T5"/>
                  </a:cxn>
                  <a:cxn ang="0">
                    <a:pos x="T6" y="T7"/>
                  </a:cxn>
                </a:cxnLst>
                <a:rect b="b" l="0" r="r" t="0"/>
                <a:pathLst>
                  <a:path h="24" w="19">
                    <a:moveTo>
                      <a:pt x="0" y="24"/>
                    </a:moveTo>
                    <a:cubicBezTo>
                      <a:pt x="0" y="24"/>
                      <a:pt x="12" y="22"/>
                      <a:pt x="11" y="16"/>
                    </a:cubicBezTo>
                    <a:cubicBezTo>
                      <a:pt x="10" y="10"/>
                      <a:pt x="2" y="8"/>
                      <a:pt x="9" y="4"/>
                    </a:cubicBezTo>
                    <a:cubicBezTo>
                      <a:pt x="15" y="0"/>
                      <a:pt x="19" y="4"/>
                      <a:pt x="19" y="4"/>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42" name="Freeform 68"/>
              <p:cNvSpPr/>
              <p:nvPr/>
            </p:nvSpPr>
            <p:spPr bwMode="auto">
              <a:xfrm>
                <a:off x="3617913" y="5032376"/>
                <a:ext cx="23813" cy="23813"/>
              </a:xfrm>
              <a:custGeom>
                <a:gdLst>
                  <a:gd fmla="*/ 11 w 12" name="T0"/>
                  <a:gd fmla="*/ 8 h 12" name="T1"/>
                  <a:gd fmla="*/ 4 w 12" name="T2"/>
                  <a:gd fmla="*/ 11 h 12" name="T3"/>
                  <a:gd fmla="*/ 1 w 12" name="T4"/>
                  <a:gd fmla="*/ 4 h 12" name="T5"/>
                  <a:gd fmla="*/ 8 w 12" name="T6"/>
                  <a:gd fmla="*/ 1 h 12" name="T7"/>
                  <a:gd fmla="*/ 11 w 12" name="T8"/>
                  <a:gd fmla="*/ 8 h 12" name="T9"/>
                </a:gdLst>
                <a:cxnLst>
                  <a:cxn ang="0">
                    <a:pos x="T0" y="T1"/>
                  </a:cxn>
                  <a:cxn ang="0">
                    <a:pos x="T2" y="T3"/>
                  </a:cxn>
                  <a:cxn ang="0">
                    <a:pos x="T4" y="T5"/>
                  </a:cxn>
                  <a:cxn ang="0">
                    <a:pos x="T6" y="T7"/>
                  </a:cxn>
                  <a:cxn ang="0">
                    <a:pos x="T8" y="T9"/>
                  </a:cxn>
                </a:cxnLst>
                <a:rect b="b" l="0" r="r" t="0"/>
                <a:pathLst>
                  <a:path h="12" w="12">
                    <a:moveTo>
                      <a:pt x="11" y="8"/>
                    </a:moveTo>
                    <a:cubicBezTo>
                      <a:pt x="10" y="11"/>
                      <a:pt x="7" y="12"/>
                      <a:pt x="4" y="11"/>
                    </a:cubicBezTo>
                    <a:cubicBezTo>
                      <a:pt x="1" y="9"/>
                      <a:pt x="0" y="6"/>
                      <a:pt x="1" y="4"/>
                    </a:cubicBezTo>
                    <a:cubicBezTo>
                      <a:pt x="2" y="1"/>
                      <a:pt x="5" y="0"/>
                      <a:pt x="8" y="1"/>
                    </a:cubicBezTo>
                    <a:cubicBezTo>
                      <a:pt x="11" y="2"/>
                      <a:pt x="12" y="5"/>
                      <a:pt x="11"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243" name="组合 242"/>
            <p:cNvGrpSpPr/>
            <p:nvPr/>
          </p:nvGrpSpPr>
          <p:grpSpPr>
            <a:xfrm>
              <a:off x="10029587" y="4386239"/>
              <a:ext cx="272511" cy="280767"/>
              <a:chOff x="7789530" y="3064353"/>
              <a:chExt cx="258850" cy="266693"/>
            </a:xfrm>
            <a:solidFill>
              <a:srgbClr val="009BD2"/>
            </a:solidFill>
          </p:grpSpPr>
          <p:sp>
            <p:nvSpPr>
              <p:cNvPr id="244" name="Freeform 69"/>
              <p:cNvSpPr>
                <a:spLocks noEditPoints="1"/>
              </p:cNvSpPr>
              <p:nvPr/>
            </p:nvSpPr>
            <p:spPr bwMode="auto">
              <a:xfrm>
                <a:off x="7789530" y="3064353"/>
                <a:ext cx="258850" cy="266693"/>
              </a:xfrm>
              <a:custGeom>
                <a:gdLst>
                  <a:gd fmla="*/ 153 w 182" name="T0"/>
                  <a:gd fmla="*/ 9 h 188" name="T1"/>
                  <a:gd fmla="*/ 133 w 182" name="T2"/>
                  <a:gd fmla="*/ 9 h 188" name="T3"/>
                  <a:gd fmla="*/ 133 w 182" name="T4"/>
                  <a:gd fmla="*/ 8 h 188" name="T5"/>
                  <a:gd fmla="*/ 133 w 182" name="T6"/>
                  <a:gd fmla="*/ 5 h 188" name="T7"/>
                  <a:gd fmla="*/ 128 w 182" name="T8"/>
                  <a:gd fmla="*/ 0 h 188" name="T9"/>
                  <a:gd fmla="*/ 122 w 182" name="T10"/>
                  <a:gd fmla="*/ 5 h 188" name="T11"/>
                  <a:gd fmla="*/ 122 w 182" name="T12"/>
                  <a:gd fmla="*/ 8 h 188" name="T13"/>
                  <a:gd fmla="*/ 122 w 182" name="T14"/>
                  <a:gd fmla="*/ 9 h 188" name="T15"/>
                  <a:gd fmla="*/ 56 w 182" name="T16"/>
                  <a:gd fmla="*/ 9 h 188" name="T17"/>
                  <a:gd fmla="*/ 57 w 182" name="T18"/>
                  <a:gd fmla="*/ 8 h 188" name="T19"/>
                  <a:gd fmla="*/ 57 w 182" name="T20"/>
                  <a:gd fmla="*/ 5 h 188" name="T21"/>
                  <a:gd fmla="*/ 51 w 182" name="T22"/>
                  <a:gd fmla="*/ 0 h 188" name="T23"/>
                  <a:gd fmla="*/ 46 w 182" name="T24"/>
                  <a:gd fmla="*/ 5 h 188" name="T25"/>
                  <a:gd fmla="*/ 46 w 182" name="T26"/>
                  <a:gd fmla="*/ 8 h 188" name="T27"/>
                  <a:gd fmla="*/ 46 w 182" name="T28"/>
                  <a:gd fmla="*/ 9 h 188" name="T29"/>
                  <a:gd fmla="*/ 29 w 182" name="T30"/>
                  <a:gd fmla="*/ 9 h 188" name="T31"/>
                  <a:gd fmla="*/ 0 w 182" name="T32"/>
                  <a:gd fmla="*/ 37 h 188" name="T33"/>
                  <a:gd fmla="*/ 0 w 182" name="T34"/>
                  <a:gd fmla="*/ 104 h 188" name="T35"/>
                  <a:gd fmla="*/ 29 w 182" name="T36"/>
                  <a:gd fmla="*/ 132 h 188" name="T37"/>
                  <a:gd fmla="*/ 51 w 182" name="T38"/>
                  <a:gd fmla="*/ 132 h 188" name="T39"/>
                  <a:gd fmla="*/ 51 w 182" name="T40"/>
                  <a:gd fmla="*/ 133 h 188" name="T41"/>
                  <a:gd fmla="*/ 51 w 182" name="T42"/>
                  <a:gd fmla="*/ 182 h 188" name="T43"/>
                  <a:gd fmla="*/ 57 w 182" name="T44"/>
                  <a:gd fmla="*/ 188 h 188" name="T45"/>
                  <a:gd fmla="*/ 62 w 182" name="T46"/>
                  <a:gd fmla="*/ 182 h 188" name="T47"/>
                  <a:gd fmla="*/ 62 w 182" name="T48"/>
                  <a:gd fmla="*/ 133 h 188" name="T49"/>
                  <a:gd fmla="*/ 62 w 182" name="T50"/>
                  <a:gd fmla="*/ 132 h 188" name="T51"/>
                  <a:gd fmla="*/ 125 w 182" name="T52"/>
                  <a:gd fmla="*/ 132 h 188" name="T53"/>
                  <a:gd fmla="*/ 125 w 182" name="T54"/>
                  <a:gd fmla="*/ 133 h 188" name="T55"/>
                  <a:gd fmla="*/ 125 w 182" name="T56"/>
                  <a:gd fmla="*/ 182 h 188" name="T57"/>
                  <a:gd fmla="*/ 130 w 182" name="T58"/>
                  <a:gd fmla="*/ 188 h 188" name="T59"/>
                  <a:gd fmla="*/ 136 w 182" name="T60"/>
                  <a:gd fmla="*/ 182 h 188" name="T61"/>
                  <a:gd fmla="*/ 136 w 182" name="T62"/>
                  <a:gd fmla="*/ 133 h 188" name="T63"/>
                  <a:gd fmla="*/ 135 w 182" name="T64"/>
                  <a:gd fmla="*/ 132 h 188" name="T65"/>
                  <a:gd fmla="*/ 153 w 182" name="T66"/>
                  <a:gd fmla="*/ 132 h 188" name="T67"/>
                  <a:gd fmla="*/ 182 w 182" name="T68"/>
                  <a:gd fmla="*/ 104 h 188" name="T69"/>
                  <a:gd fmla="*/ 182 w 182" name="T70"/>
                  <a:gd fmla="*/ 37 h 188" name="T71"/>
                  <a:gd fmla="*/ 153 w 182" name="T72"/>
                  <a:gd fmla="*/ 9 h 188" name="T73"/>
                  <a:gd fmla="*/ 173 w 182" name="T74"/>
                  <a:gd fmla="*/ 101 h 188" name="T75"/>
                  <a:gd fmla="*/ 147 w 182" name="T76"/>
                  <a:gd fmla="*/ 126 h 188" name="T77"/>
                  <a:gd fmla="*/ 35 w 182" name="T78"/>
                  <a:gd fmla="*/ 126 h 188" name="T79"/>
                  <a:gd fmla="*/ 9 w 182" name="T80"/>
                  <a:gd fmla="*/ 101 h 188" name="T81"/>
                  <a:gd fmla="*/ 9 w 182" name="T82"/>
                  <a:gd fmla="*/ 40 h 188" name="T83"/>
                  <a:gd fmla="*/ 35 w 182" name="T84"/>
                  <a:gd fmla="*/ 15 h 188" name="T85"/>
                  <a:gd fmla="*/ 147 w 182" name="T86"/>
                  <a:gd fmla="*/ 15 h 188" name="T87"/>
                  <a:gd fmla="*/ 173 w 182" name="T88"/>
                  <a:gd fmla="*/ 40 h 188" name="T89"/>
                  <a:gd fmla="*/ 173 w 182" name="T90"/>
                  <a:gd fmla="*/ 101 h 188"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88" w="182">
                    <a:moveTo>
                      <a:pt x="153" y="9"/>
                    </a:moveTo>
                    <a:cubicBezTo>
                      <a:pt x="133" y="9"/>
                      <a:pt x="133" y="9"/>
                      <a:pt x="133" y="9"/>
                    </a:cubicBezTo>
                    <a:cubicBezTo>
                      <a:pt x="133" y="9"/>
                      <a:pt x="133" y="8"/>
                      <a:pt x="133" y="8"/>
                    </a:cubicBezTo>
                    <a:cubicBezTo>
                      <a:pt x="133" y="5"/>
                      <a:pt x="133" y="5"/>
                      <a:pt x="133" y="5"/>
                    </a:cubicBezTo>
                    <a:cubicBezTo>
                      <a:pt x="133" y="2"/>
                      <a:pt x="131" y="0"/>
                      <a:pt x="128" y="0"/>
                    </a:cubicBezTo>
                    <a:cubicBezTo>
                      <a:pt x="125" y="0"/>
                      <a:pt x="122" y="2"/>
                      <a:pt x="122" y="5"/>
                    </a:cubicBezTo>
                    <a:cubicBezTo>
                      <a:pt x="122" y="8"/>
                      <a:pt x="122" y="8"/>
                      <a:pt x="122" y="8"/>
                    </a:cubicBezTo>
                    <a:cubicBezTo>
                      <a:pt x="122" y="8"/>
                      <a:pt x="122" y="9"/>
                      <a:pt x="122" y="9"/>
                    </a:cubicBezTo>
                    <a:cubicBezTo>
                      <a:pt x="56" y="9"/>
                      <a:pt x="56" y="9"/>
                      <a:pt x="56" y="9"/>
                    </a:cubicBezTo>
                    <a:cubicBezTo>
                      <a:pt x="56" y="9"/>
                      <a:pt x="57" y="8"/>
                      <a:pt x="57" y="8"/>
                    </a:cubicBezTo>
                    <a:cubicBezTo>
                      <a:pt x="57" y="5"/>
                      <a:pt x="57" y="5"/>
                      <a:pt x="57" y="5"/>
                    </a:cubicBezTo>
                    <a:cubicBezTo>
                      <a:pt x="57" y="2"/>
                      <a:pt x="54" y="0"/>
                      <a:pt x="51" y="0"/>
                    </a:cubicBezTo>
                    <a:cubicBezTo>
                      <a:pt x="48" y="0"/>
                      <a:pt x="46" y="2"/>
                      <a:pt x="46" y="5"/>
                    </a:cubicBezTo>
                    <a:cubicBezTo>
                      <a:pt x="46" y="8"/>
                      <a:pt x="46" y="8"/>
                      <a:pt x="46" y="8"/>
                    </a:cubicBezTo>
                    <a:cubicBezTo>
                      <a:pt x="46" y="8"/>
                      <a:pt x="46" y="9"/>
                      <a:pt x="46" y="9"/>
                    </a:cubicBezTo>
                    <a:cubicBezTo>
                      <a:pt x="29" y="9"/>
                      <a:pt x="29" y="9"/>
                      <a:pt x="29" y="9"/>
                    </a:cubicBezTo>
                    <a:cubicBezTo>
                      <a:pt x="13" y="9"/>
                      <a:pt x="0" y="21"/>
                      <a:pt x="0" y="37"/>
                    </a:cubicBezTo>
                    <a:cubicBezTo>
                      <a:pt x="0" y="104"/>
                      <a:pt x="0" y="104"/>
                      <a:pt x="0" y="104"/>
                    </a:cubicBezTo>
                    <a:cubicBezTo>
                      <a:pt x="0" y="119"/>
                      <a:pt x="13" y="132"/>
                      <a:pt x="29" y="132"/>
                    </a:cubicBezTo>
                    <a:cubicBezTo>
                      <a:pt x="51" y="132"/>
                      <a:pt x="51" y="132"/>
                      <a:pt x="51" y="132"/>
                    </a:cubicBezTo>
                    <a:cubicBezTo>
                      <a:pt x="51" y="132"/>
                      <a:pt x="51" y="133"/>
                      <a:pt x="51" y="133"/>
                    </a:cubicBezTo>
                    <a:cubicBezTo>
                      <a:pt x="51" y="182"/>
                      <a:pt x="51" y="182"/>
                      <a:pt x="51" y="182"/>
                    </a:cubicBezTo>
                    <a:cubicBezTo>
                      <a:pt x="51" y="185"/>
                      <a:pt x="54" y="188"/>
                      <a:pt x="57" y="188"/>
                    </a:cubicBezTo>
                    <a:cubicBezTo>
                      <a:pt x="59" y="188"/>
                      <a:pt x="62" y="185"/>
                      <a:pt x="62" y="182"/>
                    </a:cubicBezTo>
                    <a:cubicBezTo>
                      <a:pt x="62" y="133"/>
                      <a:pt x="62" y="133"/>
                      <a:pt x="62" y="133"/>
                    </a:cubicBezTo>
                    <a:cubicBezTo>
                      <a:pt x="62" y="133"/>
                      <a:pt x="62" y="132"/>
                      <a:pt x="62" y="132"/>
                    </a:cubicBezTo>
                    <a:cubicBezTo>
                      <a:pt x="125" y="132"/>
                      <a:pt x="125" y="132"/>
                      <a:pt x="125" y="132"/>
                    </a:cubicBezTo>
                    <a:cubicBezTo>
                      <a:pt x="125" y="132"/>
                      <a:pt x="125" y="133"/>
                      <a:pt x="125" y="133"/>
                    </a:cubicBezTo>
                    <a:cubicBezTo>
                      <a:pt x="125" y="182"/>
                      <a:pt x="125" y="182"/>
                      <a:pt x="125" y="182"/>
                    </a:cubicBezTo>
                    <a:cubicBezTo>
                      <a:pt x="125" y="185"/>
                      <a:pt x="127" y="188"/>
                      <a:pt x="130" y="188"/>
                    </a:cubicBezTo>
                    <a:cubicBezTo>
                      <a:pt x="133" y="188"/>
                      <a:pt x="136" y="185"/>
                      <a:pt x="136" y="182"/>
                    </a:cubicBezTo>
                    <a:cubicBezTo>
                      <a:pt x="136" y="133"/>
                      <a:pt x="136" y="133"/>
                      <a:pt x="136" y="133"/>
                    </a:cubicBezTo>
                    <a:cubicBezTo>
                      <a:pt x="136" y="133"/>
                      <a:pt x="135" y="132"/>
                      <a:pt x="135" y="132"/>
                    </a:cubicBezTo>
                    <a:cubicBezTo>
                      <a:pt x="153" y="132"/>
                      <a:pt x="153" y="132"/>
                      <a:pt x="153" y="132"/>
                    </a:cubicBezTo>
                    <a:cubicBezTo>
                      <a:pt x="169" y="132"/>
                      <a:pt x="182" y="119"/>
                      <a:pt x="182" y="104"/>
                    </a:cubicBezTo>
                    <a:cubicBezTo>
                      <a:pt x="182" y="37"/>
                      <a:pt x="182" y="37"/>
                      <a:pt x="182" y="37"/>
                    </a:cubicBezTo>
                    <a:cubicBezTo>
                      <a:pt x="182" y="21"/>
                      <a:pt x="169" y="9"/>
                      <a:pt x="153" y="9"/>
                    </a:cubicBezTo>
                    <a:close/>
                    <a:moveTo>
                      <a:pt x="173" y="101"/>
                    </a:moveTo>
                    <a:cubicBezTo>
                      <a:pt x="173" y="115"/>
                      <a:pt x="161" y="126"/>
                      <a:pt x="147" y="126"/>
                    </a:cubicBezTo>
                    <a:cubicBezTo>
                      <a:pt x="35" y="126"/>
                      <a:pt x="35" y="126"/>
                      <a:pt x="35" y="126"/>
                    </a:cubicBezTo>
                    <a:cubicBezTo>
                      <a:pt x="20" y="126"/>
                      <a:pt x="9" y="115"/>
                      <a:pt x="9" y="101"/>
                    </a:cubicBezTo>
                    <a:cubicBezTo>
                      <a:pt x="9" y="40"/>
                      <a:pt x="9" y="40"/>
                      <a:pt x="9" y="40"/>
                    </a:cubicBezTo>
                    <a:cubicBezTo>
                      <a:pt x="9" y="26"/>
                      <a:pt x="20" y="15"/>
                      <a:pt x="35" y="15"/>
                    </a:cubicBezTo>
                    <a:cubicBezTo>
                      <a:pt x="147" y="15"/>
                      <a:pt x="147" y="15"/>
                      <a:pt x="147" y="15"/>
                    </a:cubicBezTo>
                    <a:cubicBezTo>
                      <a:pt x="161" y="15"/>
                      <a:pt x="173" y="26"/>
                      <a:pt x="173" y="40"/>
                    </a:cubicBezTo>
                    <a:lnTo>
                      <a:pt x="173" y="10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45" name="Freeform 70"/>
              <p:cNvSpPr/>
              <p:nvPr/>
            </p:nvSpPr>
            <p:spPr bwMode="auto">
              <a:xfrm>
                <a:off x="7815303" y="3092367"/>
                <a:ext cx="206183" cy="138950"/>
              </a:xfrm>
              <a:custGeom>
                <a:gdLst>
                  <a:gd fmla="*/ 123 w 145" name="T0"/>
                  <a:gd fmla="*/ 0 h 98" name="T1"/>
                  <a:gd fmla="*/ 23 w 145" name="T2"/>
                  <a:gd fmla="*/ 0 h 98" name="T3"/>
                  <a:gd fmla="*/ 0 w 145" name="T4"/>
                  <a:gd fmla="*/ 22 h 98" name="T5"/>
                  <a:gd fmla="*/ 0 w 145" name="T6"/>
                  <a:gd fmla="*/ 76 h 98" name="T7"/>
                  <a:gd fmla="*/ 23 w 145" name="T8"/>
                  <a:gd fmla="*/ 98 h 98" name="T9"/>
                  <a:gd fmla="*/ 123 w 145" name="T10"/>
                  <a:gd fmla="*/ 98 h 98" name="T11"/>
                  <a:gd fmla="*/ 145 w 145" name="T12"/>
                  <a:gd fmla="*/ 76 h 98" name="T13"/>
                  <a:gd fmla="*/ 145 w 145" name="T14"/>
                  <a:gd fmla="*/ 22 h 98" name="T15"/>
                  <a:gd fmla="*/ 123 w 145" name="T16"/>
                  <a:gd fmla="*/ 0 h 9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8" w="145">
                    <a:moveTo>
                      <a:pt x="123" y="0"/>
                    </a:moveTo>
                    <a:cubicBezTo>
                      <a:pt x="23" y="0"/>
                      <a:pt x="23" y="0"/>
                      <a:pt x="23" y="0"/>
                    </a:cubicBezTo>
                    <a:cubicBezTo>
                      <a:pt x="10" y="0"/>
                      <a:pt x="0" y="10"/>
                      <a:pt x="0" y="22"/>
                    </a:cubicBezTo>
                    <a:cubicBezTo>
                      <a:pt x="0" y="76"/>
                      <a:pt x="0" y="76"/>
                      <a:pt x="0" y="76"/>
                    </a:cubicBezTo>
                    <a:cubicBezTo>
                      <a:pt x="0" y="88"/>
                      <a:pt x="10" y="98"/>
                      <a:pt x="23" y="98"/>
                    </a:cubicBezTo>
                    <a:cubicBezTo>
                      <a:pt x="123" y="98"/>
                      <a:pt x="123" y="98"/>
                      <a:pt x="123" y="98"/>
                    </a:cubicBezTo>
                    <a:cubicBezTo>
                      <a:pt x="135" y="98"/>
                      <a:pt x="145" y="88"/>
                      <a:pt x="145" y="76"/>
                    </a:cubicBezTo>
                    <a:cubicBezTo>
                      <a:pt x="145" y="22"/>
                      <a:pt x="145" y="22"/>
                      <a:pt x="145" y="22"/>
                    </a:cubicBezTo>
                    <a:cubicBezTo>
                      <a:pt x="145" y="10"/>
                      <a:pt x="135" y="0"/>
                      <a:pt x="123"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sp>
          <p:nvSpPr>
            <p:cNvPr id="252" name="Rectangle 75"/>
            <p:cNvSpPr>
              <a:spLocks noChangeArrowheads="1"/>
            </p:cNvSpPr>
            <p:nvPr/>
          </p:nvSpPr>
          <p:spPr bwMode="auto">
            <a:xfrm>
              <a:off x="5315519" y="3160534"/>
              <a:ext cx="198189" cy="201728"/>
            </a:xfrm>
            <a:prstGeom prst="rect">
              <a:avLst/>
            </a:prstGeom>
            <a:solidFill>
              <a:srgbClr val="009BD2"/>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53" name="Freeform 76"/>
            <p:cNvSpPr/>
            <p:nvPr/>
          </p:nvSpPr>
          <p:spPr bwMode="auto">
            <a:xfrm>
              <a:off x="3681638" y="4905305"/>
              <a:ext cx="292565" cy="94376"/>
            </a:xfrm>
            <a:custGeom>
              <a:gdLst>
                <a:gd fmla="*/ 0 w 196" name="T0"/>
                <a:gd fmla="*/ 9 h 63" name="T1"/>
                <a:gd fmla="*/ 87 w 196" name="T2"/>
                <a:gd fmla="*/ 10 h 63" name="T3"/>
                <a:gd fmla="*/ 112 w 196" name="T4"/>
                <a:gd fmla="*/ 3 h 63" name="T5"/>
                <a:gd fmla="*/ 114 w 196" name="T6"/>
                <a:gd fmla="*/ 0 h 63" name="T7"/>
                <a:gd fmla="*/ 128 w 196" name="T8"/>
                <a:gd fmla="*/ 0 h 63" name="T9"/>
                <a:gd fmla="*/ 129 w 196" name="T10"/>
                <a:gd fmla="*/ 2 h 63" name="T11"/>
                <a:gd fmla="*/ 149 w 196" name="T12"/>
                <a:gd fmla="*/ 6 h 63" name="T13"/>
                <a:gd fmla="*/ 151 w 196" name="T14"/>
                <a:gd fmla="*/ 21 h 63" name="T15"/>
                <a:gd fmla="*/ 180 w 196" name="T16"/>
                <a:gd fmla="*/ 21 h 63" name="T17"/>
                <a:gd fmla="*/ 191 w 196" name="T18"/>
                <a:gd fmla="*/ 23 h 63" name="T19"/>
                <a:gd fmla="*/ 195 w 196" name="T20"/>
                <a:gd fmla="*/ 28 h 63" name="T21"/>
                <a:gd fmla="*/ 193 w 196" name="T22"/>
                <a:gd fmla="*/ 30 h 63" name="T23"/>
                <a:gd fmla="*/ 190 w 196" name="T24"/>
                <a:gd fmla="*/ 42 h 63" name="T25"/>
                <a:gd fmla="*/ 176 w 196" name="T26"/>
                <a:gd fmla="*/ 56 h 63" name="T27"/>
                <a:gd fmla="*/ 163 w 196" name="T28"/>
                <a:gd fmla="*/ 63 h 63" name="T29"/>
                <a:gd fmla="*/ 75 w 196" name="T30"/>
                <a:gd fmla="*/ 63 h 63" name="T31"/>
                <a:gd fmla="*/ 63 w 196" name="T32"/>
                <a:gd fmla="*/ 55 h 63" name="T33"/>
                <a:gd fmla="*/ 45 w 196" name="T34"/>
                <a:gd fmla="*/ 40 h 63" name="T35"/>
                <a:gd fmla="*/ 44 w 196" name="T36"/>
                <a:gd fmla="*/ 37 h 63" name="T37"/>
                <a:gd fmla="*/ 46 w 196" name="T38"/>
                <a:gd fmla="*/ 32 h 63" name="T39"/>
                <a:gd fmla="*/ 49 w 196" name="T40"/>
                <a:gd fmla="*/ 30 h 63" name="T41"/>
                <a:gd fmla="*/ 81 w 196" name="T42"/>
                <a:gd fmla="*/ 27 h 63" name="T43"/>
                <a:gd fmla="*/ 86 w 196" name="T44"/>
                <a:gd fmla="*/ 22 h 63" name="T45"/>
                <a:gd fmla="*/ 95 w 196" name="T46"/>
                <a:gd fmla="*/ 22 h 63" name="T47"/>
                <a:gd fmla="*/ 90 w 196" name="T48"/>
                <a:gd fmla="*/ 19 h 63" name="T49"/>
                <a:gd fmla="*/ 87 w 196" name="T50"/>
                <a:gd fmla="*/ 14 h 63" name="T51"/>
                <a:gd fmla="*/ 0 w 196" name="T52"/>
                <a:gd fmla="*/ 12 h 63" name="T53"/>
                <a:gd fmla="*/ 0 w 196" name="T54"/>
                <a:gd fmla="*/ 9 h 63"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62" w="196">
                  <a:moveTo>
                    <a:pt x="0" y="9"/>
                  </a:moveTo>
                  <a:cubicBezTo>
                    <a:pt x="87" y="10"/>
                    <a:pt x="87" y="10"/>
                    <a:pt x="87" y="10"/>
                  </a:cubicBezTo>
                  <a:cubicBezTo>
                    <a:pt x="112" y="3"/>
                    <a:pt x="112" y="3"/>
                    <a:pt x="112" y="3"/>
                  </a:cubicBezTo>
                  <a:cubicBezTo>
                    <a:pt x="114" y="0"/>
                    <a:pt x="114" y="0"/>
                    <a:pt x="114" y="0"/>
                  </a:cubicBezTo>
                  <a:cubicBezTo>
                    <a:pt x="128" y="0"/>
                    <a:pt x="128" y="0"/>
                    <a:pt x="128" y="0"/>
                  </a:cubicBezTo>
                  <a:cubicBezTo>
                    <a:pt x="129" y="2"/>
                    <a:pt x="129" y="2"/>
                    <a:pt x="129" y="2"/>
                  </a:cubicBezTo>
                  <a:cubicBezTo>
                    <a:pt x="140" y="2"/>
                    <a:pt x="147" y="3"/>
                    <a:pt x="149" y="6"/>
                  </a:cubicBezTo>
                  <a:cubicBezTo>
                    <a:pt x="151" y="8"/>
                    <a:pt x="151" y="14"/>
                    <a:pt x="151" y="21"/>
                  </a:cubicBezTo>
                  <a:cubicBezTo>
                    <a:pt x="180" y="21"/>
                    <a:pt x="180" y="21"/>
                    <a:pt x="180" y="21"/>
                  </a:cubicBezTo>
                  <a:cubicBezTo>
                    <a:pt x="185" y="21"/>
                    <a:pt x="189" y="22"/>
                    <a:pt x="191" y="23"/>
                  </a:cubicBezTo>
                  <a:cubicBezTo>
                    <a:pt x="192" y="24"/>
                    <a:pt x="193" y="26"/>
                    <a:pt x="195" y="28"/>
                  </a:cubicBezTo>
                  <a:cubicBezTo>
                    <a:pt x="196" y="30"/>
                    <a:pt x="195" y="31"/>
                    <a:pt x="193" y="30"/>
                  </a:cubicBezTo>
                  <a:cubicBezTo>
                    <a:pt x="190" y="42"/>
                    <a:pt x="190" y="42"/>
                    <a:pt x="190" y="42"/>
                  </a:cubicBezTo>
                  <a:cubicBezTo>
                    <a:pt x="185" y="47"/>
                    <a:pt x="181" y="52"/>
                    <a:pt x="176" y="56"/>
                  </a:cubicBezTo>
                  <a:cubicBezTo>
                    <a:pt x="171" y="61"/>
                    <a:pt x="166" y="63"/>
                    <a:pt x="163" y="63"/>
                  </a:cubicBezTo>
                  <a:cubicBezTo>
                    <a:pt x="75" y="63"/>
                    <a:pt x="75" y="63"/>
                    <a:pt x="75" y="63"/>
                  </a:cubicBezTo>
                  <a:cubicBezTo>
                    <a:pt x="73" y="63"/>
                    <a:pt x="69" y="60"/>
                    <a:pt x="63" y="55"/>
                  </a:cubicBezTo>
                  <a:cubicBezTo>
                    <a:pt x="56" y="50"/>
                    <a:pt x="51" y="45"/>
                    <a:pt x="45" y="40"/>
                  </a:cubicBezTo>
                  <a:cubicBezTo>
                    <a:pt x="44" y="40"/>
                    <a:pt x="44" y="39"/>
                    <a:pt x="44" y="37"/>
                  </a:cubicBezTo>
                  <a:cubicBezTo>
                    <a:pt x="45" y="35"/>
                    <a:pt x="46" y="33"/>
                    <a:pt x="46" y="32"/>
                  </a:cubicBezTo>
                  <a:cubicBezTo>
                    <a:pt x="49" y="30"/>
                    <a:pt x="49" y="30"/>
                    <a:pt x="49" y="30"/>
                  </a:cubicBezTo>
                  <a:cubicBezTo>
                    <a:pt x="81" y="27"/>
                    <a:pt x="81" y="27"/>
                    <a:pt x="81" y="27"/>
                  </a:cubicBezTo>
                  <a:cubicBezTo>
                    <a:pt x="86" y="22"/>
                    <a:pt x="86" y="22"/>
                    <a:pt x="86" y="22"/>
                  </a:cubicBezTo>
                  <a:cubicBezTo>
                    <a:pt x="95" y="22"/>
                    <a:pt x="95" y="22"/>
                    <a:pt x="95" y="22"/>
                  </a:cubicBezTo>
                  <a:cubicBezTo>
                    <a:pt x="90" y="19"/>
                    <a:pt x="90" y="19"/>
                    <a:pt x="90" y="19"/>
                  </a:cubicBezTo>
                  <a:cubicBezTo>
                    <a:pt x="87" y="14"/>
                    <a:pt x="87" y="14"/>
                    <a:pt x="87" y="14"/>
                  </a:cubicBezTo>
                  <a:cubicBezTo>
                    <a:pt x="0" y="12"/>
                    <a:pt x="0" y="12"/>
                    <a:pt x="0" y="12"/>
                  </a:cubicBezTo>
                  <a:lnTo>
                    <a:pt x="0" y="9"/>
                  </a:lnTo>
                  <a:close/>
                </a:path>
              </a:pathLst>
            </a:custGeom>
            <a:solidFill>
              <a:srgbClr val="009BD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nvGrpSpPr>
            <p:cNvPr id="254" name="组合 253"/>
            <p:cNvGrpSpPr/>
            <p:nvPr/>
          </p:nvGrpSpPr>
          <p:grpSpPr>
            <a:xfrm>
              <a:off x="4736287" y="4460560"/>
              <a:ext cx="293745" cy="136845"/>
              <a:chOff x="2761575" y="3134949"/>
              <a:chExt cx="279020" cy="129985"/>
            </a:xfrm>
            <a:solidFill>
              <a:srgbClr val="009BD2"/>
            </a:solidFill>
          </p:grpSpPr>
          <p:sp>
            <p:nvSpPr>
              <p:cNvPr id="255" name="Freeform 77"/>
              <p:cNvSpPr>
                <a:spLocks noEditPoints="1"/>
              </p:cNvSpPr>
              <p:nvPr/>
            </p:nvSpPr>
            <p:spPr bwMode="auto">
              <a:xfrm>
                <a:off x="2761575" y="3134949"/>
                <a:ext cx="279020" cy="129985"/>
              </a:xfrm>
              <a:custGeom>
                <a:gdLst>
                  <a:gd fmla="*/ 160 w 196" name="T0"/>
                  <a:gd fmla="*/ 0 h 91" name="T1"/>
                  <a:gd fmla="*/ 36 w 196" name="T2"/>
                  <a:gd fmla="*/ 0 h 91" name="T3"/>
                  <a:gd fmla="*/ 0 w 196" name="T4"/>
                  <a:gd fmla="*/ 45 h 91" name="T5"/>
                  <a:gd fmla="*/ 36 w 196" name="T6"/>
                  <a:gd fmla="*/ 91 h 91" name="T7"/>
                  <a:gd fmla="*/ 160 w 196" name="T8"/>
                  <a:gd fmla="*/ 91 h 91" name="T9"/>
                  <a:gd fmla="*/ 196 w 196" name="T10"/>
                  <a:gd fmla="*/ 45 h 91" name="T11"/>
                  <a:gd fmla="*/ 160 w 196" name="T12"/>
                  <a:gd fmla="*/ 0 h 91" name="T13"/>
                  <a:gd fmla="*/ 27 w 196" name="T14"/>
                  <a:gd fmla="*/ 65 h 91" name="T15"/>
                  <a:gd fmla="*/ 11 w 196" name="T16"/>
                  <a:gd fmla="*/ 45 h 91" name="T17"/>
                  <a:gd fmla="*/ 27 w 196" name="T18"/>
                  <a:gd fmla="*/ 26 h 91" name="T19"/>
                  <a:gd fmla="*/ 44 w 196" name="T20"/>
                  <a:gd fmla="*/ 45 h 91" name="T21"/>
                  <a:gd fmla="*/ 27 w 196" name="T22"/>
                  <a:gd fmla="*/ 65 h 91" name="T23"/>
                  <a:gd fmla="*/ 142 w 196" name="T24"/>
                  <a:gd fmla="*/ 76 h 91" name="T25"/>
                  <a:gd fmla="*/ 56 w 196" name="T26"/>
                  <a:gd fmla="*/ 76 h 91" name="T27"/>
                  <a:gd fmla="*/ 56 w 196" name="T28"/>
                  <a:gd fmla="*/ 16 h 91" name="T29"/>
                  <a:gd fmla="*/ 142 w 196" name="T30"/>
                  <a:gd fmla="*/ 16 h 91" name="T31"/>
                  <a:gd fmla="*/ 142 w 196" name="T32"/>
                  <a:gd fmla="*/ 76 h 91" name="T33"/>
                  <a:gd fmla="*/ 176 w 196" name="T34"/>
                  <a:gd fmla="*/ 50 h 91" name="T35"/>
                  <a:gd fmla="*/ 176 w 196" name="T36"/>
                  <a:gd fmla="*/ 57 h 91" name="T37"/>
                  <a:gd fmla="*/ 168 w 196" name="T38"/>
                  <a:gd fmla="*/ 57 h 91" name="T39"/>
                  <a:gd fmla="*/ 168 w 196" name="T40"/>
                  <a:gd fmla="*/ 50 h 91" name="T41"/>
                  <a:gd fmla="*/ 162 w 196" name="T42"/>
                  <a:gd fmla="*/ 50 h 91" name="T43"/>
                  <a:gd fmla="*/ 162 w 196" name="T44"/>
                  <a:gd fmla="*/ 41 h 91" name="T45"/>
                  <a:gd fmla="*/ 168 w 196" name="T46"/>
                  <a:gd fmla="*/ 41 h 91" name="T47"/>
                  <a:gd fmla="*/ 168 w 196" name="T48"/>
                  <a:gd fmla="*/ 33 h 91" name="T49"/>
                  <a:gd fmla="*/ 176 w 196" name="T50"/>
                  <a:gd fmla="*/ 33 h 91" name="T51"/>
                  <a:gd fmla="*/ 176 w 196" name="T52"/>
                  <a:gd fmla="*/ 41 h 91" name="T53"/>
                  <a:gd fmla="*/ 183 w 196" name="T54"/>
                  <a:gd fmla="*/ 41 h 91" name="T55"/>
                  <a:gd fmla="*/ 183 w 196" name="T56"/>
                  <a:gd fmla="*/ 50 h 91" name="T57"/>
                  <a:gd fmla="*/ 176 w 196" name="T58"/>
                  <a:gd fmla="*/ 50 h 91"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91" w="196">
                    <a:moveTo>
                      <a:pt x="160" y="0"/>
                    </a:moveTo>
                    <a:cubicBezTo>
                      <a:pt x="36" y="0"/>
                      <a:pt x="36" y="0"/>
                      <a:pt x="36" y="0"/>
                    </a:cubicBezTo>
                    <a:cubicBezTo>
                      <a:pt x="16" y="0"/>
                      <a:pt x="0" y="20"/>
                      <a:pt x="0" y="45"/>
                    </a:cubicBezTo>
                    <a:cubicBezTo>
                      <a:pt x="0" y="70"/>
                      <a:pt x="16" y="91"/>
                      <a:pt x="36" y="91"/>
                    </a:cubicBezTo>
                    <a:cubicBezTo>
                      <a:pt x="160" y="91"/>
                      <a:pt x="160" y="91"/>
                      <a:pt x="160" y="91"/>
                    </a:cubicBezTo>
                    <a:cubicBezTo>
                      <a:pt x="180" y="91"/>
                      <a:pt x="196" y="70"/>
                      <a:pt x="196" y="45"/>
                    </a:cubicBezTo>
                    <a:cubicBezTo>
                      <a:pt x="196" y="20"/>
                      <a:pt x="180" y="0"/>
                      <a:pt x="160" y="0"/>
                    </a:cubicBezTo>
                    <a:close/>
                    <a:moveTo>
                      <a:pt x="27" y="65"/>
                    </a:moveTo>
                    <a:cubicBezTo>
                      <a:pt x="18" y="65"/>
                      <a:pt x="11" y="56"/>
                      <a:pt x="11" y="45"/>
                    </a:cubicBezTo>
                    <a:cubicBezTo>
                      <a:pt x="11" y="34"/>
                      <a:pt x="18" y="26"/>
                      <a:pt x="27" y="26"/>
                    </a:cubicBezTo>
                    <a:cubicBezTo>
                      <a:pt x="37" y="26"/>
                      <a:pt x="44" y="34"/>
                      <a:pt x="44" y="45"/>
                    </a:cubicBezTo>
                    <a:cubicBezTo>
                      <a:pt x="44" y="56"/>
                      <a:pt x="37" y="65"/>
                      <a:pt x="27" y="65"/>
                    </a:cubicBezTo>
                    <a:close/>
                    <a:moveTo>
                      <a:pt x="142" y="76"/>
                    </a:moveTo>
                    <a:cubicBezTo>
                      <a:pt x="56" y="76"/>
                      <a:pt x="56" y="76"/>
                      <a:pt x="56" y="76"/>
                    </a:cubicBezTo>
                    <a:cubicBezTo>
                      <a:pt x="56" y="16"/>
                      <a:pt x="56" y="16"/>
                      <a:pt x="56" y="16"/>
                    </a:cubicBezTo>
                    <a:cubicBezTo>
                      <a:pt x="142" y="16"/>
                      <a:pt x="142" y="16"/>
                      <a:pt x="142" y="16"/>
                    </a:cubicBezTo>
                    <a:lnTo>
                      <a:pt x="142" y="76"/>
                    </a:lnTo>
                    <a:close/>
                    <a:moveTo>
                      <a:pt x="176" y="50"/>
                    </a:moveTo>
                    <a:cubicBezTo>
                      <a:pt x="176" y="57"/>
                      <a:pt x="176" y="57"/>
                      <a:pt x="176" y="57"/>
                    </a:cubicBezTo>
                    <a:cubicBezTo>
                      <a:pt x="168" y="57"/>
                      <a:pt x="168" y="57"/>
                      <a:pt x="168" y="57"/>
                    </a:cubicBezTo>
                    <a:cubicBezTo>
                      <a:pt x="168" y="50"/>
                      <a:pt x="168" y="50"/>
                      <a:pt x="168" y="50"/>
                    </a:cubicBezTo>
                    <a:cubicBezTo>
                      <a:pt x="162" y="50"/>
                      <a:pt x="162" y="50"/>
                      <a:pt x="162" y="50"/>
                    </a:cubicBezTo>
                    <a:cubicBezTo>
                      <a:pt x="162" y="41"/>
                      <a:pt x="162" y="41"/>
                      <a:pt x="162" y="41"/>
                    </a:cubicBezTo>
                    <a:cubicBezTo>
                      <a:pt x="168" y="41"/>
                      <a:pt x="168" y="41"/>
                      <a:pt x="168" y="41"/>
                    </a:cubicBezTo>
                    <a:cubicBezTo>
                      <a:pt x="168" y="33"/>
                      <a:pt x="168" y="33"/>
                      <a:pt x="168" y="33"/>
                    </a:cubicBezTo>
                    <a:cubicBezTo>
                      <a:pt x="176" y="33"/>
                      <a:pt x="176" y="33"/>
                      <a:pt x="176" y="33"/>
                    </a:cubicBezTo>
                    <a:cubicBezTo>
                      <a:pt x="176" y="41"/>
                      <a:pt x="176" y="41"/>
                      <a:pt x="176" y="41"/>
                    </a:cubicBezTo>
                    <a:cubicBezTo>
                      <a:pt x="183" y="41"/>
                      <a:pt x="183" y="41"/>
                      <a:pt x="183" y="41"/>
                    </a:cubicBezTo>
                    <a:cubicBezTo>
                      <a:pt x="183" y="50"/>
                      <a:pt x="183" y="50"/>
                      <a:pt x="183" y="50"/>
                    </a:cubicBezTo>
                    <a:lnTo>
                      <a:pt x="176" y="5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56" name="Oval 78"/>
              <p:cNvSpPr>
                <a:spLocks noChangeArrowheads="1"/>
              </p:cNvSpPr>
              <p:nvPr/>
            </p:nvSpPr>
            <p:spPr bwMode="auto">
              <a:xfrm>
                <a:off x="2785107" y="3180891"/>
                <a:ext cx="32497" cy="36979"/>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sp>
          <p:nvSpPr>
            <p:cNvPr id="257" name="Freeform 79"/>
            <p:cNvSpPr>
              <a:spLocks noEditPoints="1"/>
            </p:cNvSpPr>
            <p:nvPr/>
          </p:nvSpPr>
          <p:spPr bwMode="auto">
            <a:xfrm>
              <a:off x="7942704" y="4383880"/>
              <a:ext cx="239479" cy="284307"/>
            </a:xfrm>
            <a:custGeom>
              <a:gdLst>
                <a:gd fmla="*/ 113 w 160" name="T0"/>
                <a:gd fmla="*/ 0 h 190" name="T1"/>
                <a:gd fmla="*/ 0 w 160" name="T2"/>
                <a:gd fmla="*/ 0 h 190" name="T3"/>
                <a:gd fmla="*/ 0 w 160" name="T4"/>
                <a:gd fmla="*/ 190 h 190" name="T5"/>
                <a:gd fmla="*/ 160 w 160" name="T6"/>
                <a:gd fmla="*/ 190 h 190" name="T7"/>
                <a:gd fmla="*/ 160 w 160" name="T8"/>
                <a:gd fmla="*/ 51 h 190" name="T9"/>
                <a:gd fmla="*/ 113 w 160" name="T10"/>
                <a:gd fmla="*/ 0 h 190" name="T11"/>
                <a:gd fmla="*/ 30 w 160" name="T12"/>
                <a:gd fmla="*/ 67 h 190" name="T13"/>
                <a:gd fmla="*/ 129 w 160" name="T14"/>
                <a:gd fmla="*/ 67 h 190" name="T15"/>
                <a:gd fmla="*/ 129 w 160" name="T16"/>
                <a:gd fmla="*/ 72 h 190" name="T17"/>
                <a:gd fmla="*/ 30 w 160" name="T18"/>
                <a:gd fmla="*/ 72 h 190" name="T19"/>
                <a:gd fmla="*/ 30 w 160" name="T20"/>
                <a:gd fmla="*/ 67 h 190" name="T21"/>
                <a:gd fmla="*/ 30 w 160" name="T22"/>
                <a:gd fmla="*/ 81 h 190" name="T23"/>
                <a:gd fmla="*/ 129 w 160" name="T24"/>
                <a:gd fmla="*/ 81 h 190" name="T25"/>
                <a:gd fmla="*/ 129 w 160" name="T26"/>
                <a:gd fmla="*/ 87 h 190" name="T27"/>
                <a:gd fmla="*/ 30 w 160" name="T28"/>
                <a:gd fmla="*/ 87 h 190" name="T29"/>
                <a:gd fmla="*/ 30 w 160" name="T30"/>
                <a:gd fmla="*/ 81 h 190" name="T31"/>
                <a:gd fmla="*/ 31 w 160" name="T32"/>
                <a:gd fmla="*/ 96 h 190" name="T33"/>
                <a:gd fmla="*/ 129 w 160" name="T34"/>
                <a:gd fmla="*/ 96 h 190" name="T35"/>
                <a:gd fmla="*/ 129 w 160" name="T36"/>
                <a:gd fmla="*/ 101 h 190" name="T37"/>
                <a:gd fmla="*/ 31 w 160" name="T38"/>
                <a:gd fmla="*/ 101 h 190" name="T39"/>
                <a:gd fmla="*/ 31 w 160" name="T40"/>
                <a:gd fmla="*/ 96 h 190" name="T41"/>
                <a:gd fmla="*/ 31 w 160" name="T42"/>
                <a:gd fmla="*/ 110 h 190" name="T43"/>
                <a:gd fmla="*/ 130 w 160" name="T44"/>
                <a:gd fmla="*/ 110 h 190" name="T45"/>
                <a:gd fmla="*/ 130 w 160" name="T46"/>
                <a:gd fmla="*/ 115 h 190" name="T47"/>
                <a:gd fmla="*/ 31 w 160" name="T48"/>
                <a:gd fmla="*/ 115 h 190" name="T49"/>
                <a:gd fmla="*/ 31 w 160" name="T50"/>
                <a:gd fmla="*/ 110 h 190" name="T51"/>
                <a:gd fmla="*/ 130 w 160" name="T52"/>
                <a:gd fmla="*/ 130 h 190" name="T53"/>
                <a:gd fmla="*/ 31 w 160" name="T54"/>
                <a:gd fmla="*/ 130 h 190" name="T55"/>
                <a:gd fmla="*/ 31 w 160" name="T56"/>
                <a:gd fmla="*/ 125 h 190" name="T57"/>
                <a:gd fmla="*/ 130 w 160" name="T58"/>
                <a:gd fmla="*/ 125 h 190" name="T59"/>
                <a:gd fmla="*/ 130 w 160" name="T60"/>
                <a:gd fmla="*/ 130 h 190" name="T61"/>
                <a:gd fmla="*/ 119 w 160" name="T62"/>
                <a:gd fmla="*/ 54 h 190" name="T63"/>
                <a:gd fmla="*/ 111 w 160" name="T64"/>
                <a:gd fmla="*/ 45 h 190" name="T65"/>
                <a:gd fmla="*/ 110 w 160" name="T66"/>
                <a:gd fmla="*/ 4 h 190" name="T67"/>
                <a:gd fmla="*/ 158 w 160" name="T68"/>
                <a:gd fmla="*/ 54 h 190" name="T69"/>
                <a:gd fmla="*/ 119 w 160" name="T70"/>
                <a:gd fmla="*/ 54 h 190"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90" w="160">
                  <a:moveTo>
                    <a:pt x="113" y="0"/>
                  </a:moveTo>
                  <a:cubicBezTo>
                    <a:pt x="0" y="0"/>
                    <a:pt x="0" y="0"/>
                    <a:pt x="0" y="0"/>
                  </a:cubicBezTo>
                  <a:cubicBezTo>
                    <a:pt x="0" y="190"/>
                    <a:pt x="0" y="190"/>
                    <a:pt x="0" y="190"/>
                  </a:cubicBezTo>
                  <a:cubicBezTo>
                    <a:pt x="160" y="190"/>
                    <a:pt x="160" y="190"/>
                    <a:pt x="160" y="190"/>
                  </a:cubicBezTo>
                  <a:cubicBezTo>
                    <a:pt x="160" y="51"/>
                    <a:pt x="160" y="51"/>
                    <a:pt x="160" y="51"/>
                  </a:cubicBezTo>
                  <a:lnTo>
                    <a:pt x="113" y="0"/>
                  </a:lnTo>
                  <a:close/>
                  <a:moveTo>
                    <a:pt x="30" y="67"/>
                  </a:moveTo>
                  <a:cubicBezTo>
                    <a:pt x="129" y="67"/>
                    <a:pt x="129" y="67"/>
                    <a:pt x="129" y="67"/>
                  </a:cubicBezTo>
                  <a:cubicBezTo>
                    <a:pt x="129" y="72"/>
                    <a:pt x="129" y="72"/>
                    <a:pt x="129" y="72"/>
                  </a:cubicBezTo>
                  <a:cubicBezTo>
                    <a:pt x="30" y="72"/>
                    <a:pt x="30" y="72"/>
                    <a:pt x="30" y="72"/>
                  </a:cubicBezTo>
                  <a:lnTo>
                    <a:pt x="30" y="67"/>
                  </a:lnTo>
                  <a:close/>
                  <a:moveTo>
                    <a:pt x="30" y="81"/>
                  </a:moveTo>
                  <a:cubicBezTo>
                    <a:pt x="129" y="81"/>
                    <a:pt x="129" y="81"/>
                    <a:pt x="129" y="81"/>
                  </a:cubicBezTo>
                  <a:cubicBezTo>
                    <a:pt x="129" y="87"/>
                    <a:pt x="129" y="87"/>
                    <a:pt x="129" y="87"/>
                  </a:cubicBezTo>
                  <a:cubicBezTo>
                    <a:pt x="30" y="87"/>
                    <a:pt x="30" y="87"/>
                    <a:pt x="30" y="87"/>
                  </a:cubicBezTo>
                  <a:lnTo>
                    <a:pt x="30" y="81"/>
                  </a:lnTo>
                  <a:close/>
                  <a:moveTo>
                    <a:pt x="31" y="96"/>
                  </a:moveTo>
                  <a:cubicBezTo>
                    <a:pt x="129" y="96"/>
                    <a:pt x="129" y="96"/>
                    <a:pt x="129" y="96"/>
                  </a:cubicBezTo>
                  <a:cubicBezTo>
                    <a:pt x="129" y="101"/>
                    <a:pt x="129" y="101"/>
                    <a:pt x="129" y="101"/>
                  </a:cubicBezTo>
                  <a:cubicBezTo>
                    <a:pt x="31" y="101"/>
                    <a:pt x="31" y="101"/>
                    <a:pt x="31" y="101"/>
                  </a:cubicBezTo>
                  <a:lnTo>
                    <a:pt x="31" y="96"/>
                  </a:lnTo>
                  <a:close/>
                  <a:moveTo>
                    <a:pt x="31" y="110"/>
                  </a:moveTo>
                  <a:cubicBezTo>
                    <a:pt x="130" y="110"/>
                    <a:pt x="130" y="110"/>
                    <a:pt x="130" y="110"/>
                  </a:cubicBezTo>
                  <a:cubicBezTo>
                    <a:pt x="130" y="115"/>
                    <a:pt x="130" y="115"/>
                    <a:pt x="130" y="115"/>
                  </a:cubicBezTo>
                  <a:cubicBezTo>
                    <a:pt x="31" y="115"/>
                    <a:pt x="31" y="115"/>
                    <a:pt x="31" y="115"/>
                  </a:cubicBezTo>
                  <a:lnTo>
                    <a:pt x="31" y="110"/>
                  </a:lnTo>
                  <a:close/>
                  <a:moveTo>
                    <a:pt x="130" y="130"/>
                  </a:moveTo>
                  <a:cubicBezTo>
                    <a:pt x="31" y="130"/>
                    <a:pt x="31" y="130"/>
                    <a:pt x="31" y="130"/>
                  </a:cubicBezTo>
                  <a:cubicBezTo>
                    <a:pt x="31" y="125"/>
                    <a:pt x="31" y="125"/>
                    <a:pt x="31" y="125"/>
                  </a:cubicBezTo>
                  <a:cubicBezTo>
                    <a:pt x="130" y="125"/>
                    <a:pt x="130" y="125"/>
                    <a:pt x="130" y="125"/>
                  </a:cubicBezTo>
                  <a:lnTo>
                    <a:pt x="130" y="130"/>
                  </a:lnTo>
                  <a:close/>
                  <a:moveTo>
                    <a:pt x="119" y="54"/>
                  </a:moveTo>
                  <a:cubicBezTo>
                    <a:pt x="114" y="54"/>
                    <a:pt x="111" y="50"/>
                    <a:pt x="111" y="45"/>
                  </a:cubicBezTo>
                  <a:cubicBezTo>
                    <a:pt x="110" y="4"/>
                    <a:pt x="110" y="4"/>
                    <a:pt x="110" y="4"/>
                  </a:cubicBezTo>
                  <a:cubicBezTo>
                    <a:pt x="158" y="54"/>
                    <a:pt x="158" y="54"/>
                    <a:pt x="158" y="54"/>
                  </a:cubicBezTo>
                  <a:lnTo>
                    <a:pt x="119" y="54"/>
                  </a:lnTo>
                  <a:close/>
                </a:path>
              </a:pathLst>
            </a:custGeom>
            <a:solidFill>
              <a:srgbClr val="009BD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58" name="Freeform 80"/>
            <p:cNvSpPr>
              <a:spLocks noEditPoints="1"/>
            </p:cNvSpPr>
            <p:nvPr/>
          </p:nvSpPr>
          <p:spPr bwMode="auto">
            <a:xfrm>
              <a:off x="7414199" y="4386239"/>
              <a:ext cx="240658" cy="280767"/>
            </a:xfrm>
            <a:custGeom>
              <a:gdLst>
                <a:gd fmla="*/ 113 w 161" name="T0"/>
                <a:gd fmla="*/ 0 h 188" name="T1"/>
                <a:gd fmla="*/ 0 w 161" name="T2"/>
                <a:gd fmla="*/ 0 h 188" name="T3"/>
                <a:gd fmla="*/ 0 w 161" name="T4"/>
                <a:gd fmla="*/ 188 h 188" name="T5"/>
                <a:gd fmla="*/ 161 w 161" name="T6"/>
                <a:gd fmla="*/ 188 h 188" name="T7"/>
                <a:gd fmla="*/ 161 w 161" name="T8"/>
                <a:gd fmla="*/ 50 h 188" name="T9"/>
                <a:gd fmla="*/ 113 w 161" name="T10"/>
                <a:gd fmla="*/ 0 h 188" name="T11"/>
                <a:gd fmla="*/ 119 w 161" name="T12"/>
                <a:gd fmla="*/ 53 h 188" name="T13"/>
                <a:gd fmla="*/ 111 w 161" name="T14"/>
                <a:gd fmla="*/ 44 h 188" name="T15"/>
                <a:gd fmla="*/ 110 w 161" name="T16"/>
                <a:gd fmla="*/ 3 h 188" name="T17"/>
                <a:gd fmla="*/ 158 w 161" name="T18"/>
                <a:gd fmla="*/ 53 h 188" name="T19"/>
                <a:gd fmla="*/ 119 w 161" name="T20"/>
                <a:gd fmla="*/ 53 h 18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88" w="161">
                  <a:moveTo>
                    <a:pt x="113" y="0"/>
                  </a:moveTo>
                  <a:cubicBezTo>
                    <a:pt x="0" y="0"/>
                    <a:pt x="0" y="0"/>
                    <a:pt x="0" y="0"/>
                  </a:cubicBezTo>
                  <a:cubicBezTo>
                    <a:pt x="0" y="188"/>
                    <a:pt x="0" y="188"/>
                    <a:pt x="0" y="188"/>
                  </a:cubicBezTo>
                  <a:cubicBezTo>
                    <a:pt x="161" y="188"/>
                    <a:pt x="161" y="188"/>
                    <a:pt x="161" y="188"/>
                  </a:cubicBezTo>
                  <a:cubicBezTo>
                    <a:pt x="161" y="50"/>
                    <a:pt x="161" y="50"/>
                    <a:pt x="161" y="50"/>
                  </a:cubicBezTo>
                  <a:lnTo>
                    <a:pt x="113" y="0"/>
                  </a:lnTo>
                  <a:close/>
                  <a:moveTo>
                    <a:pt x="119" y="53"/>
                  </a:moveTo>
                  <a:cubicBezTo>
                    <a:pt x="115" y="53"/>
                    <a:pt x="111" y="49"/>
                    <a:pt x="111" y="44"/>
                  </a:cubicBezTo>
                  <a:cubicBezTo>
                    <a:pt x="110" y="3"/>
                    <a:pt x="110" y="3"/>
                    <a:pt x="110" y="3"/>
                  </a:cubicBezTo>
                  <a:cubicBezTo>
                    <a:pt x="158" y="53"/>
                    <a:pt x="158" y="53"/>
                    <a:pt x="158" y="53"/>
                  </a:cubicBezTo>
                  <a:lnTo>
                    <a:pt x="119" y="53"/>
                  </a:lnTo>
                  <a:close/>
                </a:path>
              </a:pathLst>
            </a:custGeom>
            <a:solidFill>
              <a:srgbClr val="009BD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59" name="Freeform 81"/>
            <p:cNvSpPr>
              <a:spLocks noEditPoints="1"/>
            </p:cNvSpPr>
            <p:nvPr/>
          </p:nvSpPr>
          <p:spPr bwMode="auto">
            <a:xfrm>
              <a:off x="2097306" y="2280481"/>
              <a:ext cx="293745" cy="257174"/>
            </a:xfrm>
            <a:custGeom>
              <a:gdLst>
                <a:gd fmla="*/ 194 w 196" name="T0"/>
                <a:gd fmla="*/ 157 h 172" name="T1"/>
                <a:gd fmla="*/ 150 w 196" name="T2"/>
                <a:gd fmla="*/ 81 h 172" name="T3"/>
                <a:gd fmla="*/ 150 w 196" name="T4"/>
                <a:gd fmla="*/ 80 h 172" name="T5"/>
                <a:gd fmla="*/ 107 w 196" name="T6"/>
                <a:gd fmla="*/ 5 h 172" name="T7"/>
                <a:gd fmla="*/ 98 w 196" name="T8"/>
                <a:gd fmla="*/ 0 h 172" name="T9"/>
                <a:gd fmla="*/ 89 w 196" name="T10"/>
                <a:gd fmla="*/ 5 h 172" name="T11"/>
                <a:gd fmla="*/ 45 w 196" name="T12"/>
                <a:gd fmla="*/ 81 h 172" name="T13"/>
                <a:gd fmla="*/ 38 w 196" name="T14"/>
                <a:gd fmla="*/ 92 h 172" name="T15"/>
                <a:gd fmla="*/ 1 w 196" name="T16"/>
                <a:gd fmla="*/ 157 h 172" name="T17"/>
                <a:gd fmla="*/ 1 w 196" name="T18"/>
                <a:gd fmla="*/ 167 h 172" name="T19"/>
                <a:gd fmla="*/ 10 w 196" name="T20"/>
                <a:gd fmla="*/ 172 h 172" name="T21"/>
                <a:gd fmla="*/ 185 w 196" name="T22"/>
                <a:gd fmla="*/ 172 h 172" name="T23"/>
                <a:gd fmla="*/ 194 w 196" name="T24"/>
                <a:gd fmla="*/ 167 h 172" name="T25"/>
                <a:gd fmla="*/ 194 w 196" name="T26"/>
                <a:gd fmla="*/ 157 h 172" name="T27"/>
                <a:gd fmla="*/ 134 w 196" name="T28"/>
                <a:gd fmla="*/ 123 h 172" name="T29"/>
                <a:gd fmla="*/ 123 w 196" name="T30"/>
                <a:gd fmla="*/ 138 h 172" name="T31"/>
                <a:gd fmla="*/ 120 w 196" name="T32"/>
                <a:gd fmla="*/ 148 h 172" name="T33"/>
                <a:gd fmla="*/ 80 w 196" name="T34"/>
                <a:gd fmla="*/ 148 h 172" name="T35"/>
                <a:gd fmla="*/ 77 w 196" name="T36"/>
                <a:gd fmla="*/ 135 h 172" name="T37"/>
                <a:gd fmla="*/ 68 w 196" name="T38"/>
                <a:gd fmla="*/ 123 h 172" name="T39"/>
                <a:gd fmla="*/ 53 w 196" name="T40"/>
                <a:gd fmla="*/ 105 h 172" name="T41"/>
                <a:gd fmla="*/ 48 w 196" name="T42"/>
                <a:gd fmla="*/ 99 h 172" name="T43"/>
                <a:gd fmla="*/ 60 w 196" name="T44"/>
                <a:gd fmla="*/ 96 h 172" name="T45"/>
                <a:gd fmla="*/ 74 w 196" name="T46"/>
                <a:gd fmla="*/ 106 h 172" name="T47"/>
                <a:gd fmla="*/ 77 w 196" name="T48"/>
                <a:gd fmla="*/ 101 h 172" name="T49"/>
                <a:gd fmla="*/ 77 w 196" name="T50"/>
                <a:gd fmla="*/ 65 h 172" name="T51"/>
                <a:gd fmla="*/ 88 w 196" name="T52"/>
                <a:gd fmla="*/ 65 h 172" name="T53"/>
                <a:gd fmla="*/ 88 w 196" name="T54"/>
                <a:gd fmla="*/ 94 h 172" name="T55"/>
                <a:gd fmla="*/ 91 w 196" name="T56"/>
                <a:gd fmla="*/ 95 h 172" name="T57"/>
                <a:gd fmla="*/ 91 w 196" name="T58"/>
                <a:gd fmla="*/ 58 h 172" name="T59"/>
                <a:gd fmla="*/ 103 w 196" name="T60"/>
                <a:gd fmla="*/ 57 h 172" name="T61"/>
                <a:gd fmla="*/ 103 w 196" name="T62"/>
                <a:gd fmla="*/ 93 h 172" name="T63"/>
                <a:gd fmla="*/ 105 w 196" name="T64"/>
                <a:gd fmla="*/ 93 h 172" name="T65"/>
                <a:gd fmla="*/ 105 w 196" name="T66"/>
                <a:gd fmla="*/ 63 h 172" name="T67"/>
                <a:gd fmla="*/ 117 w 196" name="T68"/>
                <a:gd fmla="*/ 63 h 172" name="T69"/>
                <a:gd fmla="*/ 117 w 196" name="T70"/>
                <a:gd fmla="*/ 94 h 172" name="T71"/>
                <a:gd fmla="*/ 120 w 196" name="T72"/>
                <a:gd fmla="*/ 94 h 172" name="T73"/>
                <a:gd fmla="*/ 120 w 196" name="T74"/>
                <a:gd fmla="*/ 71 h 172" name="T75"/>
                <a:gd fmla="*/ 134 w 196" name="T76"/>
                <a:gd fmla="*/ 73 h 172" name="T77"/>
                <a:gd fmla="*/ 134 w 196" name="T78"/>
                <a:gd fmla="*/ 123 h 172"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72" w="196">
                  <a:moveTo>
                    <a:pt x="194" y="157"/>
                  </a:moveTo>
                  <a:cubicBezTo>
                    <a:pt x="150" y="81"/>
                    <a:pt x="150" y="81"/>
                    <a:pt x="150" y="81"/>
                  </a:cubicBezTo>
                  <a:cubicBezTo>
                    <a:pt x="150" y="80"/>
                    <a:pt x="150" y="80"/>
                    <a:pt x="150" y="80"/>
                  </a:cubicBezTo>
                  <a:cubicBezTo>
                    <a:pt x="107" y="5"/>
                    <a:pt x="107" y="5"/>
                    <a:pt x="107" y="5"/>
                  </a:cubicBezTo>
                  <a:cubicBezTo>
                    <a:pt x="105" y="2"/>
                    <a:pt x="101" y="0"/>
                    <a:pt x="98" y="0"/>
                  </a:cubicBezTo>
                  <a:cubicBezTo>
                    <a:pt x="94" y="0"/>
                    <a:pt x="90" y="2"/>
                    <a:pt x="89" y="5"/>
                  </a:cubicBezTo>
                  <a:cubicBezTo>
                    <a:pt x="45" y="81"/>
                    <a:pt x="45" y="81"/>
                    <a:pt x="45" y="81"/>
                  </a:cubicBezTo>
                  <a:cubicBezTo>
                    <a:pt x="38" y="92"/>
                    <a:pt x="38" y="92"/>
                    <a:pt x="38" y="92"/>
                  </a:cubicBezTo>
                  <a:cubicBezTo>
                    <a:pt x="1" y="157"/>
                    <a:pt x="1" y="157"/>
                    <a:pt x="1" y="157"/>
                  </a:cubicBezTo>
                  <a:cubicBezTo>
                    <a:pt x="0" y="160"/>
                    <a:pt x="0" y="164"/>
                    <a:pt x="1" y="167"/>
                  </a:cubicBezTo>
                  <a:cubicBezTo>
                    <a:pt x="3" y="170"/>
                    <a:pt x="7" y="172"/>
                    <a:pt x="10" y="172"/>
                  </a:cubicBezTo>
                  <a:cubicBezTo>
                    <a:pt x="185" y="172"/>
                    <a:pt x="185" y="172"/>
                    <a:pt x="185" y="172"/>
                  </a:cubicBezTo>
                  <a:cubicBezTo>
                    <a:pt x="189" y="172"/>
                    <a:pt x="192" y="170"/>
                    <a:pt x="194" y="167"/>
                  </a:cubicBezTo>
                  <a:cubicBezTo>
                    <a:pt x="196" y="164"/>
                    <a:pt x="196" y="160"/>
                    <a:pt x="194" y="157"/>
                  </a:cubicBezTo>
                  <a:close/>
                  <a:moveTo>
                    <a:pt x="134" y="123"/>
                  </a:moveTo>
                  <a:cubicBezTo>
                    <a:pt x="134" y="130"/>
                    <a:pt x="129" y="134"/>
                    <a:pt x="123" y="138"/>
                  </a:cubicBezTo>
                  <a:cubicBezTo>
                    <a:pt x="119" y="141"/>
                    <a:pt x="120" y="145"/>
                    <a:pt x="120" y="148"/>
                  </a:cubicBezTo>
                  <a:cubicBezTo>
                    <a:pt x="80" y="148"/>
                    <a:pt x="80" y="148"/>
                    <a:pt x="80" y="148"/>
                  </a:cubicBezTo>
                  <a:cubicBezTo>
                    <a:pt x="80" y="143"/>
                    <a:pt x="80" y="137"/>
                    <a:pt x="77" y="135"/>
                  </a:cubicBezTo>
                  <a:cubicBezTo>
                    <a:pt x="74" y="133"/>
                    <a:pt x="69" y="127"/>
                    <a:pt x="68" y="123"/>
                  </a:cubicBezTo>
                  <a:cubicBezTo>
                    <a:pt x="64" y="116"/>
                    <a:pt x="56" y="108"/>
                    <a:pt x="53" y="105"/>
                  </a:cubicBezTo>
                  <a:cubicBezTo>
                    <a:pt x="50" y="103"/>
                    <a:pt x="48" y="101"/>
                    <a:pt x="48" y="99"/>
                  </a:cubicBezTo>
                  <a:cubicBezTo>
                    <a:pt x="47" y="95"/>
                    <a:pt x="56" y="92"/>
                    <a:pt x="60" y="96"/>
                  </a:cubicBezTo>
                  <a:cubicBezTo>
                    <a:pt x="63" y="98"/>
                    <a:pt x="69" y="103"/>
                    <a:pt x="74" y="106"/>
                  </a:cubicBezTo>
                  <a:cubicBezTo>
                    <a:pt x="77" y="107"/>
                    <a:pt x="77" y="104"/>
                    <a:pt x="77" y="101"/>
                  </a:cubicBezTo>
                  <a:cubicBezTo>
                    <a:pt x="77" y="84"/>
                    <a:pt x="77" y="72"/>
                    <a:pt x="77" y="65"/>
                  </a:cubicBezTo>
                  <a:cubicBezTo>
                    <a:pt x="77" y="58"/>
                    <a:pt x="88" y="58"/>
                    <a:pt x="88" y="65"/>
                  </a:cubicBezTo>
                  <a:cubicBezTo>
                    <a:pt x="88" y="72"/>
                    <a:pt x="88" y="92"/>
                    <a:pt x="88" y="94"/>
                  </a:cubicBezTo>
                  <a:cubicBezTo>
                    <a:pt x="88" y="96"/>
                    <a:pt x="91" y="98"/>
                    <a:pt x="91" y="95"/>
                  </a:cubicBezTo>
                  <a:cubicBezTo>
                    <a:pt x="91" y="92"/>
                    <a:pt x="91" y="65"/>
                    <a:pt x="91" y="58"/>
                  </a:cubicBezTo>
                  <a:cubicBezTo>
                    <a:pt x="91" y="51"/>
                    <a:pt x="103" y="49"/>
                    <a:pt x="103" y="57"/>
                  </a:cubicBezTo>
                  <a:cubicBezTo>
                    <a:pt x="103" y="64"/>
                    <a:pt x="103" y="90"/>
                    <a:pt x="103" y="93"/>
                  </a:cubicBezTo>
                  <a:cubicBezTo>
                    <a:pt x="103" y="96"/>
                    <a:pt x="105" y="97"/>
                    <a:pt x="105" y="93"/>
                  </a:cubicBezTo>
                  <a:cubicBezTo>
                    <a:pt x="105" y="89"/>
                    <a:pt x="105" y="67"/>
                    <a:pt x="105" y="63"/>
                  </a:cubicBezTo>
                  <a:cubicBezTo>
                    <a:pt x="105" y="58"/>
                    <a:pt x="117" y="58"/>
                    <a:pt x="117" y="63"/>
                  </a:cubicBezTo>
                  <a:cubicBezTo>
                    <a:pt x="117" y="69"/>
                    <a:pt x="117" y="91"/>
                    <a:pt x="117" y="94"/>
                  </a:cubicBezTo>
                  <a:cubicBezTo>
                    <a:pt x="117" y="97"/>
                    <a:pt x="120" y="98"/>
                    <a:pt x="120" y="94"/>
                  </a:cubicBezTo>
                  <a:cubicBezTo>
                    <a:pt x="120" y="91"/>
                    <a:pt x="120" y="77"/>
                    <a:pt x="120" y="71"/>
                  </a:cubicBezTo>
                  <a:cubicBezTo>
                    <a:pt x="120" y="65"/>
                    <a:pt x="134" y="63"/>
                    <a:pt x="134" y="73"/>
                  </a:cubicBezTo>
                  <a:cubicBezTo>
                    <a:pt x="134" y="82"/>
                    <a:pt x="134" y="115"/>
                    <a:pt x="134" y="123"/>
                  </a:cubicBezTo>
                  <a:close/>
                </a:path>
              </a:pathLst>
            </a:custGeom>
            <a:solidFill>
              <a:srgbClr val="009BD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60" name="Freeform 82"/>
            <p:cNvSpPr>
              <a:spLocks noEditPoints="1"/>
            </p:cNvSpPr>
            <p:nvPr/>
          </p:nvSpPr>
          <p:spPr bwMode="auto">
            <a:xfrm>
              <a:off x="3173190" y="2274582"/>
              <a:ext cx="208807" cy="281948"/>
            </a:xfrm>
            <a:custGeom>
              <a:gdLst>
                <a:gd fmla="*/ 117 w 140" name="T0"/>
                <a:gd fmla="*/ 32 h 188" name="T1"/>
                <a:gd fmla="*/ 103 w 140" name="T2"/>
                <a:gd fmla="*/ 14 h 188" name="T3"/>
                <a:gd fmla="*/ 95 w 140" name="T4"/>
                <a:gd fmla="*/ 18 h 188" name="T5"/>
                <a:gd fmla="*/ 91 w 140" name="T6"/>
                <a:gd fmla="*/ 5 h 188" name="T7"/>
                <a:gd fmla="*/ 69 w 140" name="T8"/>
                <a:gd fmla="*/ 18 h 188" name="T9"/>
                <a:gd fmla="*/ 47 w 140" name="T10"/>
                <a:gd fmla="*/ 33 h 188" name="T11"/>
                <a:gd fmla="*/ 47 w 140" name="T12"/>
                <a:gd fmla="*/ 110 h 188" name="T13"/>
                <a:gd fmla="*/ 27 w 140" name="T14"/>
                <a:gd fmla="*/ 93 h 188" name="T15"/>
                <a:gd fmla="*/ 15 w 140" name="T16"/>
                <a:gd fmla="*/ 87 h 188" name="T17"/>
                <a:gd fmla="*/ 0 w 140" name="T18"/>
                <a:gd fmla="*/ 99 h 188" name="T19"/>
                <a:gd fmla="*/ 33 w 140" name="T20"/>
                <a:gd fmla="*/ 148 h 188" name="T21"/>
                <a:gd fmla="*/ 88 w 140" name="T22"/>
                <a:gd fmla="*/ 188 h 188" name="T23"/>
                <a:gd fmla="*/ 140 w 140" name="T24"/>
                <a:gd fmla="*/ 146 h 188" name="T25"/>
                <a:gd fmla="*/ 118 w 140" name="T26"/>
                <a:gd fmla="*/ 32 h 188" name="T27"/>
                <a:gd fmla="*/ 119 w 140" name="T28"/>
                <a:gd fmla="*/ 174 h 188" name="T29"/>
                <a:gd fmla="*/ 52 w 140" name="T30"/>
                <a:gd fmla="*/ 169 h 188" name="T31"/>
                <a:gd fmla="*/ 38 w 140" name="T32"/>
                <a:gd fmla="*/ 146 h 188" name="T33"/>
                <a:gd fmla="*/ 6 w 140" name="T34"/>
                <a:gd fmla="*/ 98 h 188" name="T35"/>
                <a:gd fmla="*/ 15 w 140" name="T36"/>
                <a:gd fmla="*/ 92 h 188" name="T37"/>
                <a:gd fmla="*/ 23 w 140" name="T38"/>
                <a:gd fmla="*/ 97 h 188" name="T39"/>
                <a:gd fmla="*/ 48 w 140" name="T40"/>
                <a:gd fmla="*/ 116 h 188" name="T41"/>
                <a:gd fmla="*/ 53 w 140" name="T42"/>
                <a:gd fmla="*/ 104 h 188" name="T43"/>
                <a:gd fmla="*/ 67 w 140" name="T44"/>
                <a:gd fmla="*/ 33 h 188" name="T45"/>
                <a:gd fmla="*/ 71 w 140" name="T46"/>
                <a:gd fmla="*/ 97 h 188" name="T47"/>
                <a:gd fmla="*/ 75 w 140" name="T48"/>
                <a:gd fmla="*/ 18 h 188" name="T49"/>
                <a:gd fmla="*/ 87 w 140" name="T50"/>
                <a:gd fmla="*/ 9 h 188" name="T51"/>
                <a:gd fmla="*/ 89 w 140" name="T52"/>
                <a:gd fmla="*/ 78 h 188" name="T53"/>
                <a:gd fmla="*/ 93 w 140" name="T54"/>
                <a:gd fmla="*/ 95 h 188" name="T55"/>
                <a:gd fmla="*/ 97 w 140" name="T56"/>
                <a:gd fmla="*/ 75 h 188" name="T57"/>
                <a:gd fmla="*/ 99 w 140" name="T58"/>
                <a:gd fmla="*/ 21 h 188" name="T59"/>
                <a:gd fmla="*/ 112 w 140" name="T60"/>
                <a:gd fmla="*/ 81 h 188" name="T61"/>
                <a:gd fmla="*/ 116 w 140" name="T62"/>
                <a:gd fmla="*/ 98 h 188" name="T63"/>
                <a:gd fmla="*/ 120 w 140" name="T64"/>
                <a:gd fmla="*/ 43 h 188" name="T65"/>
                <a:gd fmla="*/ 134 w 140" name="T66"/>
                <a:gd fmla="*/ 47 h 188"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88" w="140">
                  <a:moveTo>
                    <a:pt x="118" y="32"/>
                  </a:moveTo>
                  <a:cubicBezTo>
                    <a:pt x="118" y="32"/>
                    <a:pt x="117" y="32"/>
                    <a:pt x="117" y="32"/>
                  </a:cubicBezTo>
                  <a:cubicBezTo>
                    <a:pt x="117" y="32"/>
                    <a:pt x="117" y="31"/>
                    <a:pt x="117" y="30"/>
                  </a:cubicBezTo>
                  <a:cubicBezTo>
                    <a:pt x="117" y="19"/>
                    <a:pt x="110" y="14"/>
                    <a:pt x="103" y="14"/>
                  </a:cubicBezTo>
                  <a:cubicBezTo>
                    <a:pt x="100" y="14"/>
                    <a:pt x="97" y="15"/>
                    <a:pt x="95" y="17"/>
                  </a:cubicBezTo>
                  <a:cubicBezTo>
                    <a:pt x="95" y="17"/>
                    <a:pt x="95" y="18"/>
                    <a:pt x="95" y="18"/>
                  </a:cubicBezTo>
                  <a:cubicBezTo>
                    <a:pt x="95" y="17"/>
                    <a:pt x="95" y="16"/>
                    <a:pt x="95" y="15"/>
                  </a:cubicBezTo>
                  <a:cubicBezTo>
                    <a:pt x="95" y="11"/>
                    <a:pt x="93" y="8"/>
                    <a:pt x="91" y="5"/>
                  </a:cubicBezTo>
                  <a:cubicBezTo>
                    <a:pt x="86" y="0"/>
                    <a:pt x="77" y="1"/>
                    <a:pt x="73" y="6"/>
                  </a:cubicBezTo>
                  <a:cubicBezTo>
                    <a:pt x="70" y="9"/>
                    <a:pt x="69" y="13"/>
                    <a:pt x="69" y="18"/>
                  </a:cubicBezTo>
                  <a:cubicBezTo>
                    <a:pt x="69" y="23"/>
                    <a:pt x="69" y="23"/>
                    <a:pt x="69" y="23"/>
                  </a:cubicBezTo>
                  <a:cubicBezTo>
                    <a:pt x="62" y="16"/>
                    <a:pt x="47" y="19"/>
                    <a:pt x="47" y="33"/>
                  </a:cubicBezTo>
                  <a:cubicBezTo>
                    <a:pt x="47" y="104"/>
                    <a:pt x="47" y="104"/>
                    <a:pt x="47" y="104"/>
                  </a:cubicBezTo>
                  <a:cubicBezTo>
                    <a:pt x="47" y="106"/>
                    <a:pt x="47" y="109"/>
                    <a:pt x="47" y="110"/>
                  </a:cubicBezTo>
                  <a:cubicBezTo>
                    <a:pt x="47" y="110"/>
                    <a:pt x="47" y="110"/>
                    <a:pt x="47" y="110"/>
                  </a:cubicBezTo>
                  <a:cubicBezTo>
                    <a:pt x="40" y="105"/>
                    <a:pt x="32" y="97"/>
                    <a:pt x="27" y="93"/>
                  </a:cubicBezTo>
                  <a:cubicBezTo>
                    <a:pt x="26" y="91"/>
                    <a:pt x="26" y="91"/>
                    <a:pt x="26" y="91"/>
                  </a:cubicBezTo>
                  <a:cubicBezTo>
                    <a:pt x="23" y="88"/>
                    <a:pt x="19" y="87"/>
                    <a:pt x="15" y="87"/>
                  </a:cubicBezTo>
                  <a:cubicBezTo>
                    <a:pt x="10" y="87"/>
                    <a:pt x="6" y="89"/>
                    <a:pt x="3" y="92"/>
                  </a:cubicBezTo>
                  <a:cubicBezTo>
                    <a:pt x="1" y="94"/>
                    <a:pt x="0" y="96"/>
                    <a:pt x="0" y="99"/>
                  </a:cubicBezTo>
                  <a:cubicBezTo>
                    <a:pt x="0" y="104"/>
                    <a:pt x="4" y="109"/>
                    <a:pt x="10" y="114"/>
                  </a:cubicBezTo>
                  <a:cubicBezTo>
                    <a:pt x="15" y="119"/>
                    <a:pt x="27" y="135"/>
                    <a:pt x="33" y="148"/>
                  </a:cubicBezTo>
                  <a:cubicBezTo>
                    <a:pt x="35" y="158"/>
                    <a:pt x="44" y="169"/>
                    <a:pt x="49" y="173"/>
                  </a:cubicBezTo>
                  <a:cubicBezTo>
                    <a:pt x="61" y="185"/>
                    <a:pt x="77" y="188"/>
                    <a:pt x="88" y="188"/>
                  </a:cubicBezTo>
                  <a:cubicBezTo>
                    <a:pt x="104" y="188"/>
                    <a:pt x="118" y="182"/>
                    <a:pt x="123" y="178"/>
                  </a:cubicBezTo>
                  <a:cubicBezTo>
                    <a:pt x="132" y="170"/>
                    <a:pt x="140" y="162"/>
                    <a:pt x="140" y="146"/>
                  </a:cubicBezTo>
                  <a:cubicBezTo>
                    <a:pt x="140" y="47"/>
                    <a:pt x="140" y="47"/>
                    <a:pt x="140" y="47"/>
                  </a:cubicBezTo>
                  <a:cubicBezTo>
                    <a:pt x="140" y="26"/>
                    <a:pt x="125" y="23"/>
                    <a:pt x="118" y="32"/>
                  </a:cubicBezTo>
                  <a:close/>
                  <a:moveTo>
                    <a:pt x="134" y="146"/>
                  </a:moveTo>
                  <a:cubicBezTo>
                    <a:pt x="134" y="159"/>
                    <a:pt x="127" y="167"/>
                    <a:pt x="119" y="174"/>
                  </a:cubicBezTo>
                  <a:cubicBezTo>
                    <a:pt x="116" y="177"/>
                    <a:pt x="103" y="182"/>
                    <a:pt x="88" y="182"/>
                  </a:cubicBezTo>
                  <a:cubicBezTo>
                    <a:pt x="78" y="182"/>
                    <a:pt x="64" y="180"/>
                    <a:pt x="52" y="169"/>
                  </a:cubicBezTo>
                  <a:cubicBezTo>
                    <a:pt x="47" y="164"/>
                    <a:pt x="40" y="155"/>
                    <a:pt x="39" y="147"/>
                  </a:cubicBezTo>
                  <a:cubicBezTo>
                    <a:pt x="38" y="146"/>
                    <a:pt x="38" y="146"/>
                    <a:pt x="38" y="146"/>
                  </a:cubicBezTo>
                  <a:cubicBezTo>
                    <a:pt x="32" y="132"/>
                    <a:pt x="19" y="116"/>
                    <a:pt x="14" y="110"/>
                  </a:cubicBezTo>
                  <a:cubicBezTo>
                    <a:pt x="9" y="105"/>
                    <a:pt x="6" y="102"/>
                    <a:pt x="6" y="98"/>
                  </a:cubicBezTo>
                  <a:cubicBezTo>
                    <a:pt x="6" y="97"/>
                    <a:pt x="6" y="96"/>
                    <a:pt x="7" y="96"/>
                  </a:cubicBezTo>
                  <a:cubicBezTo>
                    <a:pt x="9" y="94"/>
                    <a:pt x="12" y="92"/>
                    <a:pt x="15" y="92"/>
                  </a:cubicBezTo>
                  <a:cubicBezTo>
                    <a:pt x="17" y="92"/>
                    <a:pt x="19" y="93"/>
                    <a:pt x="22" y="95"/>
                  </a:cubicBezTo>
                  <a:cubicBezTo>
                    <a:pt x="23" y="97"/>
                    <a:pt x="23" y="97"/>
                    <a:pt x="23" y="97"/>
                  </a:cubicBezTo>
                  <a:cubicBezTo>
                    <a:pt x="28" y="101"/>
                    <a:pt x="36" y="110"/>
                    <a:pt x="44" y="115"/>
                  </a:cubicBezTo>
                  <a:cubicBezTo>
                    <a:pt x="45" y="116"/>
                    <a:pt x="47" y="116"/>
                    <a:pt x="48" y="116"/>
                  </a:cubicBezTo>
                  <a:cubicBezTo>
                    <a:pt x="49" y="116"/>
                    <a:pt x="52" y="116"/>
                    <a:pt x="53" y="111"/>
                  </a:cubicBezTo>
                  <a:cubicBezTo>
                    <a:pt x="53" y="109"/>
                    <a:pt x="53" y="107"/>
                    <a:pt x="53" y="104"/>
                  </a:cubicBezTo>
                  <a:cubicBezTo>
                    <a:pt x="53" y="33"/>
                    <a:pt x="53" y="33"/>
                    <a:pt x="53" y="33"/>
                  </a:cubicBezTo>
                  <a:cubicBezTo>
                    <a:pt x="53" y="22"/>
                    <a:pt x="67" y="22"/>
                    <a:pt x="67" y="33"/>
                  </a:cubicBezTo>
                  <a:cubicBezTo>
                    <a:pt x="67" y="89"/>
                    <a:pt x="67" y="89"/>
                    <a:pt x="67" y="89"/>
                  </a:cubicBezTo>
                  <a:cubicBezTo>
                    <a:pt x="67" y="89"/>
                    <a:pt x="67" y="97"/>
                    <a:pt x="71" y="97"/>
                  </a:cubicBezTo>
                  <a:cubicBezTo>
                    <a:pt x="75" y="97"/>
                    <a:pt x="75" y="93"/>
                    <a:pt x="75" y="91"/>
                  </a:cubicBezTo>
                  <a:cubicBezTo>
                    <a:pt x="75" y="18"/>
                    <a:pt x="75" y="18"/>
                    <a:pt x="75" y="18"/>
                  </a:cubicBezTo>
                  <a:cubicBezTo>
                    <a:pt x="75" y="14"/>
                    <a:pt x="75" y="11"/>
                    <a:pt x="77" y="10"/>
                  </a:cubicBezTo>
                  <a:cubicBezTo>
                    <a:pt x="79" y="7"/>
                    <a:pt x="84" y="7"/>
                    <a:pt x="87" y="9"/>
                  </a:cubicBezTo>
                  <a:cubicBezTo>
                    <a:pt x="88" y="11"/>
                    <a:pt x="89" y="13"/>
                    <a:pt x="89" y="15"/>
                  </a:cubicBezTo>
                  <a:cubicBezTo>
                    <a:pt x="89" y="27"/>
                    <a:pt x="89" y="61"/>
                    <a:pt x="89" y="78"/>
                  </a:cubicBezTo>
                  <a:cubicBezTo>
                    <a:pt x="89" y="87"/>
                    <a:pt x="89" y="87"/>
                    <a:pt x="89" y="87"/>
                  </a:cubicBezTo>
                  <a:cubicBezTo>
                    <a:pt x="89" y="89"/>
                    <a:pt x="89" y="95"/>
                    <a:pt x="93" y="95"/>
                  </a:cubicBezTo>
                  <a:cubicBezTo>
                    <a:pt x="97" y="95"/>
                    <a:pt x="97" y="89"/>
                    <a:pt x="97" y="86"/>
                  </a:cubicBezTo>
                  <a:cubicBezTo>
                    <a:pt x="97" y="84"/>
                    <a:pt x="97" y="80"/>
                    <a:pt x="97" y="75"/>
                  </a:cubicBezTo>
                  <a:cubicBezTo>
                    <a:pt x="97" y="60"/>
                    <a:pt x="97" y="36"/>
                    <a:pt x="97" y="30"/>
                  </a:cubicBezTo>
                  <a:cubicBezTo>
                    <a:pt x="96" y="26"/>
                    <a:pt x="97" y="23"/>
                    <a:pt x="99" y="21"/>
                  </a:cubicBezTo>
                  <a:cubicBezTo>
                    <a:pt x="103" y="17"/>
                    <a:pt x="111" y="20"/>
                    <a:pt x="111" y="30"/>
                  </a:cubicBezTo>
                  <a:cubicBezTo>
                    <a:pt x="112" y="38"/>
                    <a:pt x="112" y="66"/>
                    <a:pt x="112" y="81"/>
                  </a:cubicBezTo>
                  <a:cubicBezTo>
                    <a:pt x="111" y="90"/>
                    <a:pt x="111" y="90"/>
                    <a:pt x="111" y="90"/>
                  </a:cubicBezTo>
                  <a:cubicBezTo>
                    <a:pt x="111" y="97"/>
                    <a:pt x="114" y="98"/>
                    <a:pt x="116" y="98"/>
                  </a:cubicBezTo>
                  <a:cubicBezTo>
                    <a:pt x="120" y="98"/>
                    <a:pt x="120" y="93"/>
                    <a:pt x="120" y="91"/>
                  </a:cubicBezTo>
                  <a:cubicBezTo>
                    <a:pt x="120" y="43"/>
                    <a:pt x="120" y="43"/>
                    <a:pt x="120" y="43"/>
                  </a:cubicBezTo>
                  <a:cubicBezTo>
                    <a:pt x="120" y="40"/>
                    <a:pt x="121" y="37"/>
                    <a:pt x="122" y="35"/>
                  </a:cubicBezTo>
                  <a:cubicBezTo>
                    <a:pt x="126" y="31"/>
                    <a:pt x="134" y="33"/>
                    <a:pt x="134" y="47"/>
                  </a:cubicBezTo>
                  <a:lnTo>
                    <a:pt x="134" y="146"/>
                  </a:lnTo>
                  <a:close/>
                </a:path>
              </a:pathLst>
            </a:custGeom>
            <a:solidFill>
              <a:srgbClr val="009BD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61" name="Freeform 83"/>
            <p:cNvSpPr/>
            <p:nvPr/>
          </p:nvSpPr>
          <p:spPr bwMode="auto">
            <a:xfrm>
              <a:off x="2649404" y="2278121"/>
              <a:ext cx="205268" cy="279588"/>
            </a:xfrm>
            <a:custGeom>
              <a:gdLst>
                <a:gd fmla="*/ 137 w 137" name="T0"/>
                <a:gd fmla="*/ 148 h 187" name="T1"/>
                <a:gd fmla="*/ 121 w 137" name="T2"/>
                <a:gd fmla="*/ 178 h 187" name="T3"/>
                <a:gd fmla="*/ 87 w 137" name="T4"/>
                <a:gd fmla="*/ 187 h 187" name="T5"/>
                <a:gd fmla="*/ 49 w 137" name="T6"/>
                <a:gd fmla="*/ 173 h 187" name="T7"/>
                <a:gd fmla="*/ 35 w 137" name="T8"/>
                <a:gd fmla="*/ 149 h 187" name="T9"/>
                <a:gd fmla="*/ 35 w 137" name="T10"/>
                <a:gd fmla="*/ 148 h 187" name="T11"/>
                <a:gd fmla="*/ 8 w 137" name="T12"/>
                <a:gd fmla="*/ 110 h 187" name="T13"/>
                <a:gd fmla="*/ 0 w 137" name="T14"/>
                <a:gd fmla="*/ 97 h 187" name="T15"/>
                <a:gd fmla="*/ 1 w 137" name="T16"/>
                <a:gd fmla="*/ 95 h 187" name="T17"/>
                <a:gd fmla="*/ 9 w 137" name="T18"/>
                <a:gd fmla="*/ 91 h 187" name="T19"/>
                <a:gd fmla="*/ 16 w 137" name="T20"/>
                <a:gd fmla="*/ 94 h 187" name="T21"/>
                <a:gd fmla="*/ 18 w 137" name="T22"/>
                <a:gd fmla="*/ 96 h 187" name="T23"/>
                <a:gd fmla="*/ 40 w 137" name="T24"/>
                <a:gd fmla="*/ 115 h 187" name="T25"/>
                <a:gd fmla="*/ 45 w 137" name="T26"/>
                <a:gd fmla="*/ 117 h 187" name="T27"/>
                <a:gd fmla="*/ 50 w 137" name="T28"/>
                <a:gd fmla="*/ 111 h 187" name="T29"/>
                <a:gd fmla="*/ 50 w 137" name="T30"/>
                <a:gd fmla="*/ 103 h 187" name="T31"/>
                <a:gd fmla="*/ 50 w 137" name="T32"/>
                <a:gd fmla="*/ 27 h 187" name="T33"/>
                <a:gd fmla="*/ 65 w 137" name="T34"/>
                <a:gd fmla="*/ 27 h 187" name="T35"/>
                <a:gd fmla="*/ 65 w 137" name="T36"/>
                <a:gd fmla="*/ 88 h 187" name="T37"/>
                <a:gd fmla="*/ 69 w 137" name="T38"/>
                <a:gd fmla="*/ 96 h 187" name="T39"/>
                <a:gd fmla="*/ 73 w 137" name="T40"/>
                <a:gd fmla="*/ 90 h 187" name="T41"/>
                <a:gd fmla="*/ 73 w 137" name="T42"/>
                <a:gd fmla="*/ 11 h 187" name="T43"/>
                <a:gd fmla="*/ 76 w 137" name="T44"/>
                <a:gd fmla="*/ 3 h 187" name="T45"/>
                <a:gd fmla="*/ 86 w 137" name="T46"/>
                <a:gd fmla="*/ 2 h 187" name="T47"/>
                <a:gd fmla="*/ 88 w 137" name="T48"/>
                <a:gd fmla="*/ 9 h 187" name="T49"/>
                <a:gd fmla="*/ 88 w 137" name="T50"/>
                <a:gd fmla="*/ 76 h 187" name="T51"/>
                <a:gd fmla="*/ 88 w 137" name="T52"/>
                <a:gd fmla="*/ 85 h 187" name="T53"/>
                <a:gd fmla="*/ 92 w 137" name="T54"/>
                <a:gd fmla="*/ 94 h 187" name="T55"/>
                <a:gd fmla="*/ 97 w 137" name="T56"/>
                <a:gd fmla="*/ 85 h 187" name="T57"/>
                <a:gd fmla="*/ 97 w 137" name="T58"/>
                <a:gd fmla="*/ 73 h 187" name="T59"/>
                <a:gd fmla="*/ 97 w 137" name="T60"/>
                <a:gd fmla="*/ 24 h 187" name="T61"/>
                <a:gd fmla="*/ 99 w 137" name="T62"/>
                <a:gd fmla="*/ 15 h 187" name="T63"/>
                <a:gd fmla="*/ 113 w 137" name="T64"/>
                <a:gd fmla="*/ 25 h 187" name="T65"/>
                <a:gd fmla="*/ 113 w 137" name="T66"/>
                <a:gd fmla="*/ 79 h 187" name="T67"/>
                <a:gd fmla="*/ 113 w 137" name="T68"/>
                <a:gd fmla="*/ 89 h 187" name="T69"/>
                <a:gd fmla="*/ 117 w 137" name="T70"/>
                <a:gd fmla="*/ 98 h 187" name="T71"/>
                <a:gd fmla="*/ 121 w 137" name="T72"/>
                <a:gd fmla="*/ 89 h 187" name="T73"/>
                <a:gd fmla="*/ 121 w 137" name="T74"/>
                <a:gd fmla="*/ 39 h 187" name="T75"/>
                <a:gd fmla="*/ 124 w 137" name="T76"/>
                <a:gd fmla="*/ 30 h 187" name="T77"/>
                <a:gd fmla="*/ 137 w 137" name="T78"/>
                <a:gd fmla="*/ 42 h 187" name="T79"/>
                <a:gd fmla="*/ 137 w 137" name="T80"/>
                <a:gd fmla="*/ 148 h 187"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87" w="137">
                  <a:moveTo>
                    <a:pt x="137" y="148"/>
                  </a:moveTo>
                  <a:cubicBezTo>
                    <a:pt x="137" y="163"/>
                    <a:pt x="129" y="170"/>
                    <a:pt x="121" y="178"/>
                  </a:cubicBezTo>
                  <a:cubicBezTo>
                    <a:pt x="117" y="181"/>
                    <a:pt x="104" y="187"/>
                    <a:pt x="87" y="187"/>
                  </a:cubicBezTo>
                  <a:cubicBezTo>
                    <a:pt x="76" y="187"/>
                    <a:pt x="61" y="185"/>
                    <a:pt x="49" y="173"/>
                  </a:cubicBezTo>
                  <a:cubicBezTo>
                    <a:pt x="44" y="168"/>
                    <a:pt x="36" y="158"/>
                    <a:pt x="35" y="149"/>
                  </a:cubicBezTo>
                  <a:cubicBezTo>
                    <a:pt x="35" y="148"/>
                    <a:pt x="35" y="148"/>
                    <a:pt x="35" y="148"/>
                  </a:cubicBezTo>
                  <a:cubicBezTo>
                    <a:pt x="28" y="133"/>
                    <a:pt x="14" y="116"/>
                    <a:pt x="8" y="110"/>
                  </a:cubicBezTo>
                  <a:cubicBezTo>
                    <a:pt x="3" y="105"/>
                    <a:pt x="0" y="101"/>
                    <a:pt x="0" y="97"/>
                  </a:cubicBezTo>
                  <a:cubicBezTo>
                    <a:pt x="0" y="97"/>
                    <a:pt x="0" y="95"/>
                    <a:pt x="1" y="95"/>
                  </a:cubicBezTo>
                  <a:cubicBezTo>
                    <a:pt x="3" y="93"/>
                    <a:pt x="6" y="91"/>
                    <a:pt x="9" y="91"/>
                  </a:cubicBezTo>
                  <a:cubicBezTo>
                    <a:pt x="11" y="91"/>
                    <a:pt x="14" y="92"/>
                    <a:pt x="16" y="94"/>
                  </a:cubicBezTo>
                  <a:cubicBezTo>
                    <a:pt x="18" y="96"/>
                    <a:pt x="18" y="96"/>
                    <a:pt x="18" y="96"/>
                  </a:cubicBezTo>
                  <a:cubicBezTo>
                    <a:pt x="23" y="101"/>
                    <a:pt x="32" y="110"/>
                    <a:pt x="40" y="115"/>
                  </a:cubicBezTo>
                  <a:cubicBezTo>
                    <a:pt x="42" y="116"/>
                    <a:pt x="43" y="117"/>
                    <a:pt x="45" y="117"/>
                  </a:cubicBezTo>
                  <a:cubicBezTo>
                    <a:pt x="46" y="117"/>
                    <a:pt x="49" y="116"/>
                    <a:pt x="50" y="111"/>
                  </a:cubicBezTo>
                  <a:cubicBezTo>
                    <a:pt x="50" y="109"/>
                    <a:pt x="50" y="106"/>
                    <a:pt x="50" y="103"/>
                  </a:cubicBezTo>
                  <a:cubicBezTo>
                    <a:pt x="50" y="27"/>
                    <a:pt x="50" y="27"/>
                    <a:pt x="50" y="27"/>
                  </a:cubicBezTo>
                  <a:cubicBezTo>
                    <a:pt x="50" y="16"/>
                    <a:pt x="65" y="16"/>
                    <a:pt x="65" y="27"/>
                  </a:cubicBezTo>
                  <a:cubicBezTo>
                    <a:pt x="65" y="88"/>
                    <a:pt x="65" y="88"/>
                    <a:pt x="65" y="88"/>
                  </a:cubicBezTo>
                  <a:cubicBezTo>
                    <a:pt x="65" y="88"/>
                    <a:pt x="65" y="96"/>
                    <a:pt x="69" y="96"/>
                  </a:cubicBezTo>
                  <a:cubicBezTo>
                    <a:pt x="73" y="96"/>
                    <a:pt x="73" y="92"/>
                    <a:pt x="73" y="90"/>
                  </a:cubicBezTo>
                  <a:cubicBezTo>
                    <a:pt x="73" y="11"/>
                    <a:pt x="73" y="11"/>
                    <a:pt x="73" y="11"/>
                  </a:cubicBezTo>
                  <a:cubicBezTo>
                    <a:pt x="73" y="8"/>
                    <a:pt x="74" y="5"/>
                    <a:pt x="76" y="3"/>
                  </a:cubicBezTo>
                  <a:cubicBezTo>
                    <a:pt x="78" y="0"/>
                    <a:pt x="83" y="0"/>
                    <a:pt x="86" y="2"/>
                  </a:cubicBezTo>
                  <a:cubicBezTo>
                    <a:pt x="87" y="4"/>
                    <a:pt x="88" y="6"/>
                    <a:pt x="88" y="9"/>
                  </a:cubicBezTo>
                  <a:cubicBezTo>
                    <a:pt x="88" y="22"/>
                    <a:pt x="88" y="58"/>
                    <a:pt x="88" y="76"/>
                  </a:cubicBezTo>
                  <a:cubicBezTo>
                    <a:pt x="88" y="85"/>
                    <a:pt x="88" y="85"/>
                    <a:pt x="88" y="85"/>
                  </a:cubicBezTo>
                  <a:cubicBezTo>
                    <a:pt x="88" y="88"/>
                    <a:pt x="88" y="94"/>
                    <a:pt x="92" y="94"/>
                  </a:cubicBezTo>
                  <a:cubicBezTo>
                    <a:pt x="97" y="94"/>
                    <a:pt x="97" y="88"/>
                    <a:pt x="97" y="85"/>
                  </a:cubicBezTo>
                  <a:cubicBezTo>
                    <a:pt x="97" y="83"/>
                    <a:pt x="97" y="78"/>
                    <a:pt x="97" y="73"/>
                  </a:cubicBezTo>
                  <a:cubicBezTo>
                    <a:pt x="97" y="56"/>
                    <a:pt x="97" y="31"/>
                    <a:pt x="97" y="24"/>
                  </a:cubicBezTo>
                  <a:cubicBezTo>
                    <a:pt x="96" y="20"/>
                    <a:pt x="97" y="17"/>
                    <a:pt x="99" y="15"/>
                  </a:cubicBezTo>
                  <a:cubicBezTo>
                    <a:pt x="103" y="11"/>
                    <a:pt x="112" y="14"/>
                    <a:pt x="113" y="25"/>
                  </a:cubicBezTo>
                  <a:cubicBezTo>
                    <a:pt x="113" y="33"/>
                    <a:pt x="113" y="63"/>
                    <a:pt x="113" y="79"/>
                  </a:cubicBezTo>
                  <a:cubicBezTo>
                    <a:pt x="113" y="89"/>
                    <a:pt x="113" y="89"/>
                    <a:pt x="113" y="89"/>
                  </a:cubicBezTo>
                  <a:cubicBezTo>
                    <a:pt x="113" y="96"/>
                    <a:pt x="115" y="98"/>
                    <a:pt x="117" y="98"/>
                  </a:cubicBezTo>
                  <a:cubicBezTo>
                    <a:pt x="121" y="98"/>
                    <a:pt x="121" y="92"/>
                    <a:pt x="121" y="89"/>
                  </a:cubicBezTo>
                  <a:cubicBezTo>
                    <a:pt x="121" y="39"/>
                    <a:pt x="121" y="39"/>
                    <a:pt x="121" y="39"/>
                  </a:cubicBezTo>
                  <a:cubicBezTo>
                    <a:pt x="121" y="35"/>
                    <a:pt x="122" y="32"/>
                    <a:pt x="124" y="30"/>
                  </a:cubicBezTo>
                  <a:cubicBezTo>
                    <a:pt x="128" y="25"/>
                    <a:pt x="137" y="27"/>
                    <a:pt x="137" y="42"/>
                  </a:cubicBezTo>
                  <a:lnTo>
                    <a:pt x="137" y="148"/>
                  </a:lnTo>
                  <a:close/>
                </a:path>
              </a:pathLst>
            </a:custGeom>
            <a:solidFill>
              <a:srgbClr val="009BD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62" name="Freeform 84"/>
            <p:cNvSpPr/>
            <p:nvPr/>
          </p:nvSpPr>
          <p:spPr bwMode="auto">
            <a:xfrm>
              <a:off x="6322980" y="2808985"/>
              <a:ext cx="291386" cy="93197"/>
            </a:xfrm>
            <a:custGeom>
              <a:gdLst>
                <a:gd fmla="*/ 123 w 247" name="T0"/>
                <a:gd fmla="*/ 24 h 79" name="T1"/>
                <a:gd fmla="*/ 61 w 247" name="T2"/>
                <a:gd fmla="*/ 24 h 79" name="T3"/>
                <a:gd fmla="*/ 61 w 247" name="T4"/>
                <a:gd fmla="*/ 0 h 79" name="T5"/>
                <a:gd fmla="*/ 0 w 247" name="T6"/>
                <a:gd fmla="*/ 38 h 79" name="T7"/>
                <a:gd fmla="*/ 61 w 247" name="T8"/>
                <a:gd fmla="*/ 79 h 79" name="T9"/>
                <a:gd fmla="*/ 61 w 247" name="T10"/>
                <a:gd fmla="*/ 55 h 79" name="T11"/>
                <a:gd fmla="*/ 126 w 247" name="T12"/>
                <a:gd fmla="*/ 55 h 79" name="T13"/>
                <a:gd fmla="*/ 188 w 247" name="T14"/>
                <a:gd fmla="*/ 55 h 79" name="T15"/>
                <a:gd fmla="*/ 188 w 247" name="T16"/>
                <a:gd fmla="*/ 79 h 79" name="T17"/>
                <a:gd fmla="*/ 247 w 247" name="T18"/>
                <a:gd fmla="*/ 39 h 79" name="T19"/>
                <a:gd fmla="*/ 188 w 247" name="T20"/>
                <a:gd fmla="*/ 0 h 79" name="T21"/>
                <a:gd fmla="*/ 188 w 247" name="T22"/>
                <a:gd fmla="*/ 24 h 79" name="T23"/>
                <a:gd fmla="*/ 123 w 247" name="T24"/>
                <a:gd fmla="*/ 24 h 7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79" w="246">
                  <a:moveTo>
                    <a:pt x="123" y="24"/>
                  </a:moveTo>
                  <a:lnTo>
                    <a:pt x="61" y="24"/>
                  </a:lnTo>
                  <a:lnTo>
                    <a:pt x="61" y="0"/>
                  </a:lnTo>
                  <a:lnTo>
                    <a:pt x="0" y="38"/>
                  </a:lnTo>
                  <a:lnTo>
                    <a:pt x="61" y="79"/>
                  </a:lnTo>
                  <a:lnTo>
                    <a:pt x="61" y="55"/>
                  </a:lnTo>
                  <a:lnTo>
                    <a:pt x="126" y="55"/>
                  </a:lnTo>
                  <a:lnTo>
                    <a:pt x="188" y="55"/>
                  </a:lnTo>
                  <a:lnTo>
                    <a:pt x="188" y="79"/>
                  </a:lnTo>
                  <a:lnTo>
                    <a:pt x="247" y="39"/>
                  </a:lnTo>
                  <a:lnTo>
                    <a:pt x="188" y="0"/>
                  </a:lnTo>
                  <a:lnTo>
                    <a:pt x="188" y="24"/>
                  </a:lnTo>
                  <a:lnTo>
                    <a:pt x="123" y="24"/>
                  </a:lnTo>
                  <a:close/>
                </a:path>
              </a:pathLst>
            </a:custGeom>
            <a:solidFill>
              <a:srgbClr val="009BD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nvGrpSpPr>
            <p:cNvPr id="263" name="组合 262"/>
            <p:cNvGrpSpPr/>
            <p:nvPr/>
          </p:nvGrpSpPr>
          <p:grpSpPr>
            <a:xfrm>
              <a:off x="6853844" y="3154636"/>
              <a:ext cx="294924" cy="217063"/>
              <a:chOff x="4772982" y="1894488"/>
              <a:chExt cx="280140" cy="206182"/>
            </a:xfrm>
            <a:solidFill>
              <a:srgbClr val="009BD2"/>
            </a:solidFill>
          </p:grpSpPr>
          <p:sp>
            <p:nvSpPr>
              <p:cNvPr id="264" name="Freeform 85"/>
              <p:cNvSpPr/>
              <p:nvPr/>
            </p:nvSpPr>
            <p:spPr bwMode="auto">
              <a:xfrm>
                <a:off x="4904087" y="1999820"/>
                <a:ext cx="145673" cy="100850"/>
              </a:xfrm>
              <a:custGeom>
                <a:gdLst>
                  <a:gd fmla="*/ 85 w 130" name="T0"/>
                  <a:gd fmla="*/ 25 h 90" name="T1"/>
                  <a:gd fmla="*/ 39 w 130" name="T2"/>
                  <a:gd fmla="*/ 25 h 90" name="T3"/>
                  <a:gd fmla="*/ 17 w 130" name="T4"/>
                  <a:gd fmla="*/ 0 h 90" name="T5"/>
                  <a:gd fmla="*/ 0 w 130" name="T6"/>
                  <a:gd fmla="*/ 18 h 90" name="T7"/>
                  <a:gd fmla="*/ 39 w 130" name="T8"/>
                  <a:gd fmla="*/ 58 h 90" name="T9"/>
                  <a:gd fmla="*/ 85 w 130" name="T10"/>
                  <a:gd fmla="*/ 58 h 90" name="T11"/>
                  <a:gd fmla="*/ 85 w 130" name="T12"/>
                  <a:gd fmla="*/ 90 h 90" name="T13"/>
                  <a:gd fmla="*/ 130 w 130" name="T14"/>
                  <a:gd fmla="*/ 47 h 90" name="T15"/>
                  <a:gd fmla="*/ 85 w 130" name="T16"/>
                  <a:gd fmla="*/ 2 h 90" name="T17"/>
                  <a:gd fmla="*/ 85 w 130" name="T18"/>
                  <a:gd fmla="*/ 25 h 9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0" w="130">
                    <a:moveTo>
                      <a:pt x="85" y="25"/>
                    </a:moveTo>
                    <a:lnTo>
                      <a:pt x="39" y="25"/>
                    </a:lnTo>
                    <a:lnTo>
                      <a:pt x="17" y="0"/>
                    </a:lnTo>
                    <a:lnTo>
                      <a:pt x="0" y="18"/>
                    </a:lnTo>
                    <a:lnTo>
                      <a:pt x="39" y="58"/>
                    </a:lnTo>
                    <a:lnTo>
                      <a:pt x="85" y="58"/>
                    </a:lnTo>
                    <a:lnTo>
                      <a:pt x="85" y="90"/>
                    </a:lnTo>
                    <a:lnTo>
                      <a:pt x="130" y="47"/>
                    </a:lnTo>
                    <a:lnTo>
                      <a:pt x="85" y="2"/>
                    </a:lnTo>
                    <a:lnTo>
                      <a:pt x="85" y="2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65" name="Freeform 86"/>
              <p:cNvSpPr/>
              <p:nvPr/>
            </p:nvSpPr>
            <p:spPr bwMode="auto">
              <a:xfrm>
                <a:off x="4772982" y="1894488"/>
                <a:ext cx="280140" cy="170325"/>
              </a:xfrm>
              <a:custGeom>
                <a:gdLst>
                  <a:gd fmla="*/ 250 w 250" name="T0"/>
                  <a:gd fmla="*/ 42 h 152" name="T1"/>
                  <a:gd fmla="*/ 203 w 250" name="T2"/>
                  <a:gd fmla="*/ 0 h 152" name="T3"/>
                  <a:gd fmla="*/ 203 w 250" name="T4"/>
                  <a:gd fmla="*/ 32 h 152" name="T5"/>
                  <a:gd fmla="*/ 157 w 250" name="T6"/>
                  <a:gd fmla="*/ 32 h 152" name="T7"/>
                  <a:gd fmla="*/ 66 w 250" name="T8"/>
                  <a:gd fmla="*/ 123 h 152" name="T9"/>
                  <a:gd fmla="*/ 0 w 250" name="T10"/>
                  <a:gd fmla="*/ 123 h 152" name="T11"/>
                  <a:gd fmla="*/ 0 w 250" name="T12"/>
                  <a:gd fmla="*/ 152 h 152" name="T13"/>
                  <a:gd fmla="*/ 66 w 250" name="T14"/>
                  <a:gd fmla="*/ 152 h 152" name="T15"/>
                  <a:gd fmla="*/ 157 w 250" name="T16"/>
                  <a:gd fmla="*/ 62 h 152" name="T17"/>
                  <a:gd fmla="*/ 203 w 250" name="T18"/>
                  <a:gd fmla="*/ 62 h 152" name="T19"/>
                  <a:gd fmla="*/ 203 w 250" name="T20"/>
                  <a:gd fmla="*/ 86 h 152" name="T21"/>
                  <a:gd fmla="*/ 250 w 250" name="T22"/>
                  <a:gd fmla="*/ 42 h 15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52" w="250">
                    <a:moveTo>
                      <a:pt x="250" y="42"/>
                    </a:moveTo>
                    <a:lnTo>
                      <a:pt x="203" y="0"/>
                    </a:lnTo>
                    <a:lnTo>
                      <a:pt x="203" y="32"/>
                    </a:lnTo>
                    <a:lnTo>
                      <a:pt x="157" y="32"/>
                    </a:lnTo>
                    <a:lnTo>
                      <a:pt x="66" y="123"/>
                    </a:lnTo>
                    <a:lnTo>
                      <a:pt x="0" y="123"/>
                    </a:lnTo>
                    <a:lnTo>
                      <a:pt x="0" y="152"/>
                    </a:lnTo>
                    <a:lnTo>
                      <a:pt x="66" y="152"/>
                    </a:lnTo>
                    <a:lnTo>
                      <a:pt x="157" y="62"/>
                    </a:lnTo>
                    <a:lnTo>
                      <a:pt x="203" y="62"/>
                    </a:lnTo>
                    <a:lnTo>
                      <a:pt x="203" y="86"/>
                    </a:lnTo>
                    <a:lnTo>
                      <a:pt x="250" y="4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66" name="Freeform 87"/>
              <p:cNvSpPr/>
              <p:nvPr/>
            </p:nvSpPr>
            <p:spPr bwMode="auto">
              <a:xfrm>
                <a:off x="4772982" y="1930346"/>
                <a:ext cx="123262" cy="61631"/>
              </a:xfrm>
              <a:custGeom>
                <a:gdLst>
                  <a:gd fmla="*/ 65 w 110" name="T0"/>
                  <a:gd fmla="*/ 26 h 55" name="T1"/>
                  <a:gd fmla="*/ 93 w 110" name="T2"/>
                  <a:gd fmla="*/ 55 h 55" name="T3"/>
                  <a:gd fmla="*/ 110 w 110" name="T4"/>
                  <a:gd fmla="*/ 36 h 55" name="T5"/>
                  <a:gd fmla="*/ 77 w 110" name="T6"/>
                  <a:gd fmla="*/ 0 h 55" name="T7"/>
                  <a:gd fmla="*/ 0 w 110" name="T8"/>
                  <a:gd fmla="*/ 0 h 55" name="T9"/>
                  <a:gd fmla="*/ 0 w 110" name="T10"/>
                  <a:gd fmla="*/ 26 h 55" name="T11"/>
                  <a:gd fmla="*/ 65 w 110" name="T12"/>
                  <a:gd fmla="*/ 26 h 55" name="T13"/>
                </a:gdLst>
                <a:cxnLst>
                  <a:cxn ang="0">
                    <a:pos x="T0" y="T1"/>
                  </a:cxn>
                  <a:cxn ang="0">
                    <a:pos x="T2" y="T3"/>
                  </a:cxn>
                  <a:cxn ang="0">
                    <a:pos x="T4" y="T5"/>
                  </a:cxn>
                  <a:cxn ang="0">
                    <a:pos x="T6" y="T7"/>
                  </a:cxn>
                  <a:cxn ang="0">
                    <a:pos x="T8" y="T9"/>
                  </a:cxn>
                  <a:cxn ang="0">
                    <a:pos x="T10" y="T11"/>
                  </a:cxn>
                  <a:cxn ang="0">
                    <a:pos x="T12" y="T13"/>
                  </a:cxn>
                </a:cxnLst>
                <a:rect b="b" l="0" r="r" t="0"/>
                <a:pathLst>
                  <a:path h="55" w="110">
                    <a:moveTo>
                      <a:pt x="65" y="26"/>
                    </a:moveTo>
                    <a:lnTo>
                      <a:pt x="93" y="55"/>
                    </a:lnTo>
                    <a:lnTo>
                      <a:pt x="110" y="36"/>
                    </a:lnTo>
                    <a:lnTo>
                      <a:pt x="77" y="0"/>
                    </a:lnTo>
                    <a:lnTo>
                      <a:pt x="0" y="0"/>
                    </a:lnTo>
                    <a:lnTo>
                      <a:pt x="0" y="26"/>
                    </a:lnTo>
                    <a:lnTo>
                      <a:pt x="65" y="2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sp>
          <p:nvSpPr>
            <p:cNvPr id="267" name="Freeform 88"/>
            <p:cNvSpPr>
              <a:spLocks noEditPoints="1"/>
            </p:cNvSpPr>
            <p:nvPr/>
          </p:nvSpPr>
          <p:spPr bwMode="auto">
            <a:xfrm>
              <a:off x="4744546" y="2276941"/>
              <a:ext cx="279588" cy="280767"/>
            </a:xfrm>
            <a:custGeom>
              <a:gdLst>
                <a:gd fmla="*/ 108 w 187" name="T0"/>
                <a:gd fmla="*/ 1 h 188" name="T1"/>
                <a:gd fmla="*/ 93 w 187" name="T2"/>
                <a:gd fmla="*/ 0 h 188" name="T3"/>
                <a:gd fmla="*/ 0 w 187" name="T4"/>
                <a:gd fmla="*/ 94 h 188" name="T5"/>
                <a:gd fmla="*/ 93 w 187" name="T6"/>
                <a:gd fmla="*/ 188 h 188" name="T7"/>
                <a:gd fmla="*/ 108 w 187" name="T8"/>
                <a:gd fmla="*/ 187 h 188" name="T9"/>
                <a:gd fmla="*/ 187 w 187" name="T10"/>
                <a:gd fmla="*/ 94 h 188" name="T11"/>
                <a:gd fmla="*/ 108 w 187" name="T12"/>
                <a:gd fmla="*/ 1 h 188" name="T13"/>
                <a:gd fmla="*/ 21 w 187" name="T14"/>
                <a:gd fmla="*/ 94 h 188" name="T15"/>
                <a:gd fmla="*/ 93 w 187" name="T16"/>
                <a:gd fmla="*/ 22 h 188" name="T17"/>
                <a:gd fmla="*/ 109 w 187" name="T18"/>
                <a:gd fmla="*/ 23 h 188" name="T19"/>
                <a:gd fmla="*/ 133 w 187" name="T20"/>
                <a:gd fmla="*/ 34 h 188" name="T21"/>
                <a:gd fmla="*/ 109 w 187" name="T22"/>
                <a:gd fmla="*/ 58 h 188" name="T23"/>
                <a:gd fmla="*/ 33 w 187" name="T24"/>
                <a:gd fmla="*/ 134 h 188" name="T25"/>
                <a:gd fmla="*/ 21 w 187" name="T26"/>
                <a:gd fmla="*/ 94 h 188" name="T27"/>
                <a:gd fmla="*/ 109 w 187" name="T28"/>
                <a:gd fmla="*/ 165 h 188" name="T29"/>
                <a:gd fmla="*/ 93 w 187" name="T30"/>
                <a:gd fmla="*/ 166 h 188" name="T31"/>
                <a:gd fmla="*/ 53 w 187" name="T32"/>
                <a:gd fmla="*/ 154 h 188" name="T33"/>
                <a:gd fmla="*/ 109 w 187" name="T34"/>
                <a:gd fmla="*/ 98 h 188" name="T35"/>
                <a:gd fmla="*/ 153 w 187" name="T36"/>
                <a:gd fmla="*/ 54 h 188" name="T37"/>
                <a:gd fmla="*/ 165 w 187" name="T38"/>
                <a:gd fmla="*/ 94 h 188" name="T39"/>
                <a:gd fmla="*/ 109 w 187" name="T40"/>
                <a:gd fmla="*/ 165 h 18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88" w="187">
                  <a:moveTo>
                    <a:pt x="108" y="1"/>
                  </a:moveTo>
                  <a:cubicBezTo>
                    <a:pt x="103" y="0"/>
                    <a:pt x="98" y="0"/>
                    <a:pt x="93" y="0"/>
                  </a:cubicBezTo>
                  <a:cubicBezTo>
                    <a:pt x="41" y="0"/>
                    <a:pt x="0" y="42"/>
                    <a:pt x="0" y="94"/>
                  </a:cubicBezTo>
                  <a:cubicBezTo>
                    <a:pt x="0" y="146"/>
                    <a:pt x="41" y="188"/>
                    <a:pt x="93" y="188"/>
                  </a:cubicBezTo>
                  <a:cubicBezTo>
                    <a:pt x="98" y="188"/>
                    <a:pt x="103" y="188"/>
                    <a:pt x="108" y="187"/>
                  </a:cubicBezTo>
                  <a:cubicBezTo>
                    <a:pt x="153" y="180"/>
                    <a:pt x="187" y="141"/>
                    <a:pt x="187" y="94"/>
                  </a:cubicBezTo>
                  <a:cubicBezTo>
                    <a:pt x="187" y="47"/>
                    <a:pt x="153" y="8"/>
                    <a:pt x="108" y="1"/>
                  </a:cubicBezTo>
                  <a:close/>
                  <a:moveTo>
                    <a:pt x="21" y="94"/>
                  </a:moveTo>
                  <a:cubicBezTo>
                    <a:pt x="21" y="54"/>
                    <a:pt x="54" y="22"/>
                    <a:pt x="93" y="22"/>
                  </a:cubicBezTo>
                  <a:cubicBezTo>
                    <a:pt x="99" y="22"/>
                    <a:pt x="104" y="22"/>
                    <a:pt x="109" y="23"/>
                  </a:cubicBezTo>
                  <a:cubicBezTo>
                    <a:pt x="118" y="25"/>
                    <a:pt x="126" y="29"/>
                    <a:pt x="133" y="34"/>
                  </a:cubicBezTo>
                  <a:cubicBezTo>
                    <a:pt x="109" y="58"/>
                    <a:pt x="109" y="58"/>
                    <a:pt x="109" y="58"/>
                  </a:cubicBezTo>
                  <a:cubicBezTo>
                    <a:pt x="33" y="134"/>
                    <a:pt x="33" y="134"/>
                    <a:pt x="33" y="134"/>
                  </a:cubicBezTo>
                  <a:cubicBezTo>
                    <a:pt x="26" y="123"/>
                    <a:pt x="21" y="109"/>
                    <a:pt x="21" y="94"/>
                  </a:cubicBezTo>
                  <a:close/>
                  <a:moveTo>
                    <a:pt x="109" y="165"/>
                  </a:moveTo>
                  <a:cubicBezTo>
                    <a:pt x="104" y="166"/>
                    <a:pt x="99" y="166"/>
                    <a:pt x="93" y="166"/>
                  </a:cubicBezTo>
                  <a:cubicBezTo>
                    <a:pt x="78" y="166"/>
                    <a:pt x="65" y="162"/>
                    <a:pt x="53" y="154"/>
                  </a:cubicBezTo>
                  <a:cubicBezTo>
                    <a:pt x="109" y="98"/>
                    <a:pt x="109" y="98"/>
                    <a:pt x="109" y="98"/>
                  </a:cubicBezTo>
                  <a:cubicBezTo>
                    <a:pt x="153" y="54"/>
                    <a:pt x="153" y="54"/>
                    <a:pt x="153" y="54"/>
                  </a:cubicBezTo>
                  <a:cubicBezTo>
                    <a:pt x="161" y="65"/>
                    <a:pt x="165" y="79"/>
                    <a:pt x="165" y="94"/>
                  </a:cubicBezTo>
                  <a:cubicBezTo>
                    <a:pt x="165" y="128"/>
                    <a:pt x="141" y="157"/>
                    <a:pt x="109" y="165"/>
                  </a:cubicBezTo>
                  <a:close/>
                </a:path>
              </a:pathLst>
            </a:custGeom>
            <a:solidFill>
              <a:srgbClr val="009BD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nvGrpSpPr>
            <p:cNvPr id="268" name="组合 267"/>
            <p:cNvGrpSpPr/>
            <p:nvPr/>
          </p:nvGrpSpPr>
          <p:grpSpPr>
            <a:xfrm>
              <a:off x="6843226" y="5216745"/>
              <a:ext cx="307902" cy="290207"/>
              <a:chOff x="4762896" y="3853227"/>
              <a:chExt cx="292467" cy="275659"/>
            </a:xfrm>
            <a:solidFill>
              <a:srgbClr val="009BD2"/>
            </a:solidFill>
          </p:grpSpPr>
          <p:sp>
            <p:nvSpPr>
              <p:cNvPr id="269" name="Freeform 90"/>
              <p:cNvSpPr/>
              <p:nvPr/>
            </p:nvSpPr>
            <p:spPr bwMode="auto">
              <a:xfrm>
                <a:off x="4837974" y="3853227"/>
                <a:ext cx="143432" cy="127744"/>
              </a:xfrm>
              <a:custGeom>
                <a:gdLst>
                  <a:gd fmla="*/ 38 w 101" name="T0"/>
                  <a:gd fmla="*/ 90 h 90" name="T1"/>
                  <a:gd fmla="*/ 51 w 101" name="T2"/>
                  <a:gd fmla="*/ 86 h 90" name="T3"/>
                  <a:gd fmla="*/ 63 w 101" name="T4"/>
                  <a:gd fmla="*/ 90 h 90" name="T5"/>
                  <a:gd fmla="*/ 81 w 101" name="T6"/>
                  <a:gd fmla="*/ 58 h 90" name="T7"/>
                  <a:gd fmla="*/ 101 w 101" name="T8"/>
                  <a:gd fmla="*/ 26 h 90" name="T9"/>
                  <a:gd fmla="*/ 0 w 101" name="T10"/>
                  <a:gd fmla="*/ 26 h 90" name="T11"/>
                  <a:gd fmla="*/ 20 w 101" name="T12"/>
                  <a:gd fmla="*/ 59 h 90" name="T13"/>
                  <a:gd fmla="*/ 38 w 101" name="T14"/>
                  <a:gd fmla="*/ 90 h 9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0" w="100">
                    <a:moveTo>
                      <a:pt x="38" y="90"/>
                    </a:moveTo>
                    <a:cubicBezTo>
                      <a:pt x="42" y="88"/>
                      <a:pt x="46" y="86"/>
                      <a:pt x="51" y="86"/>
                    </a:cubicBezTo>
                    <a:cubicBezTo>
                      <a:pt x="55" y="86"/>
                      <a:pt x="59" y="87"/>
                      <a:pt x="63" y="90"/>
                    </a:cubicBezTo>
                    <a:cubicBezTo>
                      <a:pt x="69" y="79"/>
                      <a:pt x="75" y="69"/>
                      <a:pt x="81" y="58"/>
                    </a:cubicBezTo>
                    <a:cubicBezTo>
                      <a:pt x="88" y="47"/>
                      <a:pt x="95" y="37"/>
                      <a:pt x="101" y="26"/>
                    </a:cubicBezTo>
                    <a:cubicBezTo>
                      <a:pt x="81" y="16"/>
                      <a:pt x="48" y="0"/>
                      <a:pt x="0" y="26"/>
                    </a:cubicBezTo>
                    <a:cubicBezTo>
                      <a:pt x="7" y="37"/>
                      <a:pt x="13" y="48"/>
                      <a:pt x="20" y="59"/>
                    </a:cubicBezTo>
                    <a:cubicBezTo>
                      <a:pt x="26" y="69"/>
                      <a:pt x="32" y="80"/>
                      <a:pt x="38" y="9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70" name="Freeform 91"/>
              <p:cNvSpPr/>
              <p:nvPr/>
            </p:nvSpPr>
            <p:spPr bwMode="auto">
              <a:xfrm>
                <a:off x="4762896" y="4004503"/>
                <a:ext cx="136708" cy="124383"/>
              </a:xfrm>
              <a:custGeom>
                <a:gdLst>
                  <a:gd fmla="*/ 90 w 96" name="T0"/>
                  <a:gd fmla="*/ 15 h 87" name="T1"/>
                  <a:gd fmla="*/ 89 w 96" name="T2"/>
                  <a:gd fmla="*/ 14 h 87" name="T3"/>
                  <a:gd fmla="*/ 87 w 96" name="T4"/>
                  <a:gd fmla="*/ 12 h 87" name="T5"/>
                  <a:gd fmla="*/ 83 w 96" name="T6"/>
                  <a:gd fmla="*/ 0 h 87" name="T7"/>
                  <a:gd fmla="*/ 46 w 96" name="T8"/>
                  <a:gd fmla="*/ 0 h 87" name="T9"/>
                  <a:gd fmla="*/ 8 w 96" name="T10"/>
                  <a:gd fmla="*/ 0 h 87" name="T11"/>
                  <a:gd fmla="*/ 60 w 96" name="T12"/>
                  <a:gd fmla="*/ 87 h 87" name="T13"/>
                  <a:gd fmla="*/ 77 w 96" name="T14"/>
                  <a:gd fmla="*/ 53 h 87" name="T15"/>
                  <a:gd fmla="*/ 96 w 96" name="T16"/>
                  <a:gd fmla="*/ 19 h 87" name="T17"/>
                  <a:gd fmla="*/ 91 w 96" name="T18"/>
                  <a:gd fmla="*/ 16 h 87" name="T19"/>
                  <a:gd fmla="*/ 90 w 96" name="T20"/>
                  <a:gd fmla="*/ 15 h 8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87" w="96">
                    <a:moveTo>
                      <a:pt x="90" y="15"/>
                    </a:moveTo>
                    <a:cubicBezTo>
                      <a:pt x="89" y="14"/>
                      <a:pt x="89" y="14"/>
                      <a:pt x="89" y="14"/>
                    </a:cubicBezTo>
                    <a:cubicBezTo>
                      <a:pt x="88" y="13"/>
                      <a:pt x="88" y="13"/>
                      <a:pt x="87" y="12"/>
                    </a:cubicBezTo>
                    <a:cubicBezTo>
                      <a:pt x="85" y="8"/>
                      <a:pt x="83" y="4"/>
                      <a:pt x="83" y="0"/>
                    </a:cubicBezTo>
                    <a:cubicBezTo>
                      <a:pt x="71" y="0"/>
                      <a:pt x="59" y="0"/>
                      <a:pt x="46" y="0"/>
                    </a:cubicBezTo>
                    <a:cubicBezTo>
                      <a:pt x="34" y="0"/>
                      <a:pt x="21" y="0"/>
                      <a:pt x="8" y="0"/>
                    </a:cubicBezTo>
                    <a:cubicBezTo>
                      <a:pt x="0" y="37"/>
                      <a:pt x="30" y="78"/>
                      <a:pt x="60" y="87"/>
                    </a:cubicBezTo>
                    <a:cubicBezTo>
                      <a:pt x="66" y="76"/>
                      <a:pt x="72" y="64"/>
                      <a:pt x="77" y="53"/>
                    </a:cubicBezTo>
                    <a:cubicBezTo>
                      <a:pt x="83" y="41"/>
                      <a:pt x="89" y="29"/>
                      <a:pt x="96" y="19"/>
                    </a:cubicBezTo>
                    <a:cubicBezTo>
                      <a:pt x="94" y="18"/>
                      <a:pt x="93" y="17"/>
                      <a:pt x="91" y="16"/>
                    </a:cubicBezTo>
                    <a:cubicBezTo>
                      <a:pt x="91" y="15"/>
                      <a:pt x="90" y="15"/>
                      <a:pt x="90" y="1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71" name="Freeform 92"/>
              <p:cNvSpPr/>
              <p:nvPr/>
            </p:nvSpPr>
            <p:spPr bwMode="auto">
              <a:xfrm>
                <a:off x="4920896" y="4004503"/>
                <a:ext cx="134467" cy="124383"/>
              </a:xfrm>
              <a:custGeom>
                <a:gdLst>
                  <a:gd fmla="*/ 88 w 95" name="T0"/>
                  <a:gd fmla="*/ 0 h 87" name="T1"/>
                  <a:gd fmla="*/ 50 w 95" name="T2"/>
                  <a:gd fmla="*/ 0 h 87" name="T3"/>
                  <a:gd fmla="*/ 13 w 95" name="T4"/>
                  <a:gd fmla="*/ 0 h 87" name="T5"/>
                  <a:gd fmla="*/ 0 w 95" name="T6"/>
                  <a:gd fmla="*/ 19 h 87" name="T7"/>
                  <a:gd fmla="*/ 18 w 95" name="T8"/>
                  <a:gd fmla="*/ 53 h 87" name="T9"/>
                  <a:gd fmla="*/ 37 w 95" name="T10"/>
                  <a:gd fmla="*/ 87 h 87" name="T11"/>
                  <a:gd fmla="*/ 88 w 95" name="T12"/>
                  <a:gd fmla="*/ 0 h 87" name="T13"/>
                </a:gdLst>
                <a:cxnLst>
                  <a:cxn ang="0">
                    <a:pos x="T0" y="T1"/>
                  </a:cxn>
                  <a:cxn ang="0">
                    <a:pos x="T2" y="T3"/>
                  </a:cxn>
                  <a:cxn ang="0">
                    <a:pos x="T4" y="T5"/>
                  </a:cxn>
                  <a:cxn ang="0">
                    <a:pos x="T6" y="T7"/>
                  </a:cxn>
                  <a:cxn ang="0">
                    <a:pos x="T8" y="T9"/>
                  </a:cxn>
                  <a:cxn ang="0">
                    <a:pos x="T10" y="T11"/>
                  </a:cxn>
                  <a:cxn ang="0">
                    <a:pos x="T12" y="T13"/>
                  </a:cxn>
                </a:cxnLst>
                <a:rect b="b" l="0" r="r" t="0"/>
                <a:pathLst>
                  <a:path h="87" w="95">
                    <a:moveTo>
                      <a:pt x="88" y="0"/>
                    </a:moveTo>
                    <a:cubicBezTo>
                      <a:pt x="76" y="0"/>
                      <a:pt x="63" y="0"/>
                      <a:pt x="50" y="0"/>
                    </a:cubicBezTo>
                    <a:cubicBezTo>
                      <a:pt x="38" y="0"/>
                      <a:pt x="25" y="0"/>
                      <a:pt x="13" y="0"/>
                    </a:cubicBezTo>
                    <a:cubicBezTo>
                      <a:pt x="13" y="9"/>
                      <a:pt x="8" y="16"/>
                      <a:pt x="0" y="19"/>
                    </a:cubicBezTo>
                    <a:cubicBezTo>
                      <a:pt x="6" y="30"/>
                      <a:pt x="12" y="42"/>
                      <a:pt x="18" y="53"/>
                    </a:cubicBezTo>
                    <a:cubicBezTo>
                      <a:pt x="25" y="65"/>
                      <a:pt x="31" y="76"/>
                      <a:pt x="37" y="87"/>
                    </a:cubicBezTo>
                    <a:cubicBezTo>
                      <a:pt x="78" y="76"/>
                      <a:pt x="95" y="31"/>
                      <a:pt x="88"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72" name="Oval 93"/>
              <p:cNvSpPr>
                <a:spLocks noChangeArrowheads="1"/>
              </p:cNvSpPr>
              <p:nvPr/>
            </p:nvSpPr>
            <p:spPr bwMode="auto">
              <a:xfrm>
                <a:off x="4890640" y="3986575"/>
                <a:ext cx="39220" cy="36979"/>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sp>
          <p:nvSpPr>
            <p:cNvPr id="273" name="Freeform 94"/>
            <p:cNvSpPr/>
            <p:nvPr/>
          </p:nvSpPr>
          <p:spPr bwMode="auto">
            <a:xfrm>
              <a:off x="5796836" y="4386239"/>
              <a:ext cx="283128" cy="280767"/>
            </a:xfrm>
            <a:custGeom>
              <a:gdLst>
                <a:gd fmla="*/ 189 w 189" name="T0"/>
                <a:gd fmla="*/ 56 h 188" name="T1"/>
                <a:gd fmla="*/ 127 w 189" name="T2"/>
                <a:gd fmla="*/ 30 h 188" name="T3"/>
                <a:gd fmla="*/ 127 w 189" name="T4"/>
                <a:gd fmla="*/ 0 h 188" name="T5"/>
                <a:gd fmla="*/ 120 w 189" name="T6"/>
                <a:gd fmla="*/ 30 h 188" name="T7"/>
                <a:gd fmla="*/ 111 w 189" name="T8"/>
                <a:gd fmla="*/ 0 h 188" name="T9"/>
                <a:gd fmla="*/ 104 w 189" name="T10"/>
                <a:gd fmla="*/ 30 h 188" name="T11"/>
                <a:gd fmla="*/ 95 w 189" name="T12"/>
                <a:gd fmla="*/ 0 h 188" name="T13"/>
                <a:gd fmla="*/ 88 w 189" name="T14"/>
                <a:gd fmla="*/ 30 h 188" name="T15"/>
                <a:gd fmla="*/ 79 w 189" name="T16"/>
                <a:gd fmla="*/ 0 h 188" name="T17"/>
                <a:gd fmla="*/ 72 w 189" name="T18"/>
                <a:gd fmla="*/ 30 h 188" name="T19"/>
                <a:gd fmla="*/ 62 w 189" name="T20"/>
                <a:gd fmla="*/ 0 h 188" name="T21"/>
                <a:gd fmla="*/ 56 w 189" name="T22"/>
                <a:gd fmla="*/ 30 h 188" name="T23"/>
                <a:gd fmla="*/ 0 w 189" name="T24"/>
                <a:gd fmla="*/ 56 h 188" name="T25"/>
                <a:gd fmla="*/ 27 w 189" name="T26"/>
                <a:gd fmla="*/ 63 h 188" name="T27"/>
                <a:gd fmla="*/ 0 w 189" name="T28"/>
                <a:gd fmla="*/ 72 h 188" name="T29"/>
                <a:gd fmla="*/ 27 w 189" name="T30"/>
                <a:gd fmla="*/ 79 h 188" name="T31"/>
                <a:gd fmla="*/ 0 w 189" name="T32"/>
                <a:gd fmla="*/ 88 h 188" name="T33"/>
                <a:gd fmla="*/ 27 w 189" name="T34"/>
                <a:gd fmla="*/ 95 h 188" name="T35"/>
                <a:gd fmla="*/ 0 w 189" name="T36"/>
                <a:gd fmla="*/ 104 h 188" name="T37"/>
                <a:gd fmla="*/ 27 w 189" name="T38"/>
                <a:gd fmla="*/ 110 h 188" name="T39"/>
                <a:gd fmla="*/ 0 w 189" name="T40"/>
                <a:gd fmla="*/ 120 h 188" name="T41"/>
                <a:gd fmla="*/ 27 w 189" name="T42"/>
                <a:gd fmla="*/ 126 h 188" name="T43"/>
                <a:gd fmla="*/ 56 w 189" name="T44"/>
                <a:gd fmla="*/ 159 h 188" name="T45"/>
                <a:gd fmla="*/ 62 w 189" name="T46"/>
                <a:gd fmla="*/ 188 h 188" name="T47"/>
                <a:gd fmla="*/ 72 w 189" name="T48"/>
                <a:gd fmla="*/ 159 h 188" name="T49"/>
                <a:gd fmla="*/ 79 w 189" name="T50"/>
                <a:gd fmla="*/ 188 h 188" name="T51"/>
                <a:gd fmla="*/ 88 w 189" name="T52"/>
                <a:gd fmla="*/ 159 h 188" name="T53"/>
                <a:gd fmla="*/ 95 w 189" name="T54"/>
                <a:gd fmla="*/ 188 h 188" name="T55"/>
                <a:gd fmla="*/ 104 w 189" name="T56"/>
                <a:gd fmla="*/ 159 h 188" name="T57"/>
                <a:gd fmla="*/ 111 w 189" name="T58"/>
                <a:gd fmla="*/ 188 h 188" name="T59"/>
                <a:gd fmla="*/ 120 w 189" name="T60"/>
                <a:gd fmla="*/ 159 h 188" name="T61"/>
                <a:gd fmla="*/ 127 w 189" name="T62"/>
                <a:gd fmla="*/ 188 h 188" name="T63"/>
                <a:gd fmla="*/ 127 w 189" name="T64"/>
                <a:gd fmla="*/ 159 h 188" name="T65"/>
                <a:gd fmla="*/ 158 w 189" name="T66"/>
                <a:gd fmla="*/ 126 h 188" name="T67"/>
                <a:gd fmla="*/ 189 w 189" name="T68"/>
                <a:gd fmla="*/ 120 h 188" name="T69"/>
                <a:gd fmla="*/ 158 w 189" name="T70"/>
                <a:gd fmla="*/ 110 h 188" name="T71"/>
                <a:gd fmla="*/ 189 w 189" name="T72"/>
                <a:gd fmla="*/ 104 h 188" name="T73"/>
                <a:gd fmla="*/ 158 w 189" name="T74"/>
                <a:gd fmla="*/ 95 h 188" name="T75"/>
                <a:gd fmla="*/ 189 w 189" name="T76"/>
                <a:gd fmla="*/ 88 h 188" name="T77"/>
                <a:gd fmla="*/ 158 w 189" name="T78"/>
                <a:gd fmla="*/ 79 h 188" name="T79"/>
                <a:gd fmla="*/ 189 w 189" name="T80"/>
                <a:gd fmla="*/ 72 h 188" name="T81"/>
                <a:gd fmla="*/ 158 w 189" name="T82"/>
                <a:gd fmla="*/ 63 h 188"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88" w="189">
                  <a:moveTo>
                    <a:pt x="189" y="63"/>
                  </a:moveTo>
                  <a:cubicBezTo>
                    <a:pt x="189" y="56"/>
                    <a:pt x="189" y="56"/>
                    <a:pt x="189" y="56"/>
                  </a:cubicBezTo>
                  <a:cubicBezTo>
                    <a:pt x="158" y="56"/>
                    <a:pt x="158" y="56"/>
                    <a:pt x="158" y="56"/>
                  </a:cubicBezTo>
                  <a:cubicBezTo>
                    <a:pt x="156" y="42"/>
                    <a:pt x="143" y="30"/>
                    <a:pt x="127" y="30"/>
                  </a:cubicBezTo>
                  <a:cubicBezTo>
                    <a:pt x="127" y="30"/>
                    <a:pt x="127" y="30"/>
                    <a:pt x="127" y="30"/>
                  </a:cubicBezTo>
                  <a:cubicBezTo>
                    <a:pt x="127" y="0"/>
                    <a:pt x="127" y="0"/>
                    <a:pt x="127" y="0"/>
                  </a:cubicBezTo>
                  <a:cubicBezTo>
                    <a:pt x="120" y="0"/>
                    <a:pt x="120" y="0"/>
                    <a:pt x="120" y="0"/>
                  </a:cubicBezTo>
                  <a:cubicBezTo>
                    <a:pt x="120" y="30"/>
                    <a:pt x="120" y="30"/>
                    <a:pt x="120" y="30"/>
                  </a:cubicBezTo>
                  <a:cubicBezTo>
                    <a:pt x="111" y="30"/>
                    <a:pt x="111" y="30"/>
                    <a:pt x="111" y="30"/>
                  </a:cubicBezTo>
                  <a:cubicBezTo>
                    <a:pt x="111" y="0"/>
                    <a:pt x="111" y="0"/>
                    <a:pt x="111" y="0"/>
                  </a:cubicBezTo>
                  <a:cubicBezTo>
                    <a:pt x="104" y="0"/>
                    <a:pt x="104" y="0"/>
                    <a:pt x="104" y="0"/>
                  </a:cubicBezTo>
                  <a:cubicBezTo>
                    <a:pt x="104" y="30"/>
                    <a:pt x="104" y="30"/>
                    <a:pt x="104" y="30"/>
                  </a:cubicBezTo>
                  <a:cubicBezTo>
                    <a:pt x="95" y="30"/>
                    <a:pt x="95" y="30"/>
                    <a:pt x="95" y="30"/>
                  </a:cubicBezTo>
                  <a:cubicBezTo>
                    <a:pt x="95" y="0"/>
                    <a:pt x="95" y="0"/>
                    <a:pt x="95" y="0"/>
                  </a:cubicBezTo>
                  <a:cubicBezTo>
                    <a:pt x="88" y="0"/>
                    <a:pt x="88" y="0"/>
                    <a:pt x="88" y="0"/>
                  </a:cubicBezTo>
                  <a:cubicBezTo>
                    <a:pt x="88" y="30"/>
                    <a:pt x="88" y="30"/>
                    <a:pt x="88" y="30"/>
                  </a:cubicBezTo>
                  <a:cubicBezTo>
                    <a:pt x="79" y="30"/>
                    <a:pt x="79" y="30"/>
                    <a:pt x="79" y="30"/>
                  </a:cubicBezTo>
                  <a:cubicBezTo>
                    <a:pt x="79" y="0"/>
                    <a:pt x="79" y="0"/>
                    <a:pt x="79" y="0"/>
                  </a:cubicBezTo>
                  <a:cubicBezTo>
                    <a:pt x="72" y="0"/>
                    <a:pt x="72" y="0"/>
                    <a:pt x="72" y="0"/>
                  </a:cubicBezTo>
                  <a:cubicBezTo>
                    <a:pt x="72" y="30"/>
                    <a:pt x="72" y="30"/>
                    <a:pt x="72" y="30"/>
                  </a:cubicBezTo>
                  <a:cubicBezTo>
                    <a:pt x="62" y="30"/>
                    <a:pt x="62" y="30"/>
                    <a:pt x="62" y="30"/>
                  </a:cubicBezTo>
                  <a:cubicBezTo>
                    <a:pt x="62" y="0"/>
                    <a:pt x="62" y="0"/>
                    <a:pt x="62" y="0"/>
                  </a:cubicBezTo>
                  <a:cubicBezTo>
                    <a:pt x="56" y="0"/>
                    <a:pt x="56" y="0"/>
                    <a:pt x="56" y="0"/>
                  </a:cubicBezTo>
                  <a:cubicBezTo>
                    <a:pt x="56" y="30"/>
                    <a:pt x="56" y="30"/>
                    <a:pt x="56" y="30"/>
                  </a:cubicBezTo>
                  <a:cubicBezTo>
                    <a:pt x="41" y="31"/>
                    <a:pt x="29" y="42"/>
                    <a:pt x="27" y="56"/>
                  </a:cubicBezTo>
                  <a:cubicBezTo>
                    <a:pt x="0" y="56"/>
                    <a:pt x="0" y="56"/>
                    <a:pt x="0" y="56"/>
                  </a:cubicBezTo>
                  <a:cubicBezTo>
                    <a:pt x="0" y="63"/>
                    <a:pt x="0" y="63"/>
                    <a:pt x="0" y="63"/>
                  </a:cubicBezTo>
                  <a:cubicBezTo>
                    <a:pt x="27" y="63"/>
                    <a:pt x="27" y="63"/>
                    <a:pt x="27" y="63"/>
                  </a:cubicBezTo>
                  <a:cubicBezTo>
                    <a:pt x="27" y="72"/>
                    <a:pt x="27" y="72"/>
                    <a:pt x="27" y="72"/>
                  </a:cubicBezTo>
                  <a:cubicBezTo>
                    <a:pt x="0" y="72"/>
                    <a:pt x="0" y="72"/>
                    <a:pt x="0" y="72"/>
                  </a:cubicBezTo>
                  <a:cubicBezTo>
                    <a:pt x="0" y="79"/>
                    <a:pt x="0" y="79"/>
                    <a:pt x="0" y="79"/>
                  </a:cubicBezTo>
                  <a:cubicBezTo>
                    <a:pt x="27" y="79"/>
                    <a:pt x="27" y="79"/>
                    <a:pt x="27" y="79"/>
                  </a:cubicBezTo>
                  <a:cubicBezTo>
                    <a:pt x="27" y="88"/>
                    <a:pt x="27" y="88"/>
                    <a:pt x="27" y="88"/>
                  </a:cubicBezTo>
                  <a:cubicBezTo>
                    <a:pt x="0" y="88"/>
                    <a:pt x="0" y="88"/>
                    <a:pt x="0" y="88"/>
                  </a:cubicBezTo>
                  <a:cubicBezTo>
                    <a:pt x="0" y="95"/>
                    <a:pt x="0" y="95"/>
                    <a:pt x="0" y="95"/>
                  </a:cubicBezTo>
                  <a:cubicBezTo>
                    <a:pt x="27" y="95"/>
                    <a:pt x="27" y="95"/>
                    <a:pt x="27" y="95"/>
                  </a:cubicBezTo>
                  <a:cubicBezTo>
                    <a:pt x="27" y="104"/>
                    <a:pt x="27" y="104"/>
                    <a:pt x="27" y="104"/>
                  </a:cubicBezTo>
                  <a:cubicBezTo>
                    <a:pt x="0" y="104"/>
                    <a:pt x="0" y="104"/>
                    <a:pt x="0" y="104"/>
                  </a:cubicBezTo>
                  <a:cubicBezTo>
                    <a:pt x="0" y="110"/>
                    <a:pt x="0" y="110"/>
                    <a:pt x="0" y="110"/>
                  </a:cubicBezTo>
                  <a:cubicBezTo>
                    <a:pt x="27" y="110"/>
                    <a:pt x="27" y="110"/>
                    <a:pt x="27" y="110"/>
                  </a:cubicBezTo>
                  <a:cubicBezTo>
                    <a:pt x="27" y="120"/>
                    <a:pt x="27" y="120"/>
                    <a:pt x="27" y="120"/>
                  </a:cubicBezTo>
                  <a:cubicBezTo>
                    <a:pt x="0" y="120"/>
                    <a:pt x="0" y="120"/>
                    <a:pt x="0" y="120"/>
                  </a:cubicBezTo>
                  <a:cubicBezTo>
                    <a:pt x="0" y="126"/>
                    <a:pt x="0" y="126"/>
                    <a:pt x="0" y="126"/>
                  </a:cubicBezTo>
                  <a:cubicBezTo>
                    <a:pt x="27" y="126"/>
                    <a:pt x="27" y="126"/>
                    <a:pt x="27" y="126"/>
                  </a:cubicBezTo>
                  <a:cubicBezTo>
                    <a:pt x="27" y="129"/>
                    <a:pt x="27" y="129"/>
                    <a:pt x="27" y="129"/>
                  </a:cubicBezTo>
                  <a:cubicBezTo>
                    <a:pt x="27" y="145"/>
                    <a:pt x="40" y="159"/>
                    <a:pt x="56" y="159"/>
                  </a:cubicBezTo>
                  <a:cubicBezTo>
                    <a:pt x="56" y="188"/>
                    <a:pt x="56" y="188"/>
                    <a:pt x="56" y="188"/>
                  </a:cubicBezTo>
                  <a:cubicBezTo>
                    <a:pt x="62" y="188"/>
                    <a:pt x="62" y="188"/>
                    <a:pt x="62" y="188"/>
                  </a:cubicBezTo>
                  <a:cubicBezTo>
                    <a:pt x="62" y="159"/>
                    <a:pt x="62" y="159"/>
                    <a:pt x="62" y="159"/>
                  </a:cubicBezTo>
                  <a:cubicBezTo>
                    <a:pt x="72" y="159"/>
                    <a:pt x="72" y="159"/>
                    <a:pt x="72" y="159"/>
                  </a:cubicBezTo>
                  <a:cubicBezTo>
                    <a:pt x="72" y="188"/>
                    <a:pt x="72" y="188"/>
                    <a:pt x="72" y="188"/>
                  </a:cubicBezTo>
                  <a:cubicBezTo>
                    <a:pt x="79" y="188"/>
                    <a:pt x="79" y="188"/>
                    <a:pt x="79" y="188"/>
                  </a:cubicBezTo>
                  <a:cubicBezTo>
                    <a:pt x="79" y="159"/>
                    <a:pt x="79" y="159"/>
                    <a:pt x="79" y="159"/>
                  </a:cubicBezTo>
                  <a:cubicBezTo>
                    <a:pt x="88" y="159"/>
                    <a:pt x="88" y="159"/>
                    <a:pt x="88" y="159"/>
                  </a:cubicBezTo>
                  <a:cubicBezTo>
                    <a:pt x="88" y="188"/>
                    <a:pt x="88" y="188"/>
                    <a:pt x="88" y="188"/>
                  </a:cubicBezTo>
                  <a:cubicBezTo>
                    <a:pt x="95" y="188"/>
                    <a:pt x="95" y="188"/>
                    <a:pt x="95" y="188"/>
                  </a:cubicBezTo>
                  <a:cubicBezTo>
                    <a:pt x="95" y="159"/>
                    <a:pt x="95" y="159"/>
                    <a:pt x="95" y="159"/>
                  </a:cubicBezTo>
                  <a:cubicBezTo>
                    <a:pt x="104" y="159"/>
                    <a:pt x="104" y="159"/>
                    <a:pt x="104" y="159"/>
                  </a:cubicBezTo>
                  <a:cubicBezTo>
                    <a:pt x="104" y="188"/>
                    <a:pt x="104" y="188"/>
                    <a:pt x="104" y="188"/>
                  </a:cubicBezTo>
                  <a:cubicBezTo>
                    <a:pt x="111" y="188"/>
                    <a:pt x="111" y="188"/>
                    <a:pt x="111" y="188"/>
                  </a:cubicBezTo>
                  <a:cubicBezTo>
                    <a:pt x="111" y="159"/>
                    <a:pt x="111" y="159"/>
                    <a:pt x="111" y="159"/>
                  </a:cubicBezTo>
                  <a:cubicBezTo>
                    <a:pt x="120" y="159"/>
                    <a:pt x="120" y="159"/>
                    <a:pt x="120" y="159"/>
                  </a:cubicBezTo>
                  <a:cubicBezTo>
                    <a:pt x="120" y="188"/>
                    <a:pt x="120" y="188"/>
                    <a:pt x="120" y="188"/>
                  </a:cubicBezTo>
                  <a:cubicBezTo>
                    <a:pt x="127" y="188"/>
                    <a:pt x="127" y="188"/>
                    <a:pt x="127" y="188"/>
                  </a:cubicBezTo>
                  <a:cubicBezTo>
                    <a:pt x="127" y="159"/>
                    <a:pt x="127" y="159"/>
                    <a:pt x="127" y="159"/>
                  </a:cubicBezTo>
                  <a:cubicBezTo>
                    <a:pt x="127" y="159"/>
                    <a:pt x="127" y="159"/>
                    <a:pt x="127" y="159"/>
                  </a:cubicBezTo>
                  <a:cubicBezTo>
                    <a:pt x="144" y="159"/>
                    <a:pt x="158" y="146"/>
                    <a:pt x="158" y="129"/>
                  </a:cubicBezTo>
                  <a:cubicBezTo>
                    <a:pt x="158" y="126"/>
                    <a:pt x="158" y="126"/>
                    <a:pt x="158" y="126"/>
                  </a:cubicBezTo>
                  <a:cubicBezTo>
                    <a:pt x="189" y="126"/>
                    <a:pt x="189" y="126"/>
                    <a:pt x="189" y="126"/>
                  </a:cubicBezTo>
                  <a:cubicBezTo>
                    <a:pt x="189" y="120"/>
                    <a:pt x="189" y="120"/>
                    <a:pt x="189" y="120"/>
                  </a:cubicBezTo>
                  <a:cubicBezTo>
                    <a:pt x="158" y="120"/>
                    <a:pt x="158" y="120"/>
                    <a:pt x="158" y="120"/>
                  </a:cubicBezTo>
                  <a:cubicBezTo>
                    <a:pt x="158" y="110"/>
                    <a:pt x="158" y="110"/>
                    <a:pt x="158" y="110"/>
                  </a:cubicBezTo>
                  <a:cubicBezTo>
                    <a:pt x="189" y="110"/>
                    <a:pt x="189" y="110"/>
                    <a:pt x="189" y="110"/>
                  </a:cubicBezTo>
                  <a:cubicBezTo>
                    <a:pt x="189" y="104"/>
                    <a:pt x="189" y="104"/>
                    <a:pt x="189" y="104"/>
                  </a:cubicBezTo>
                  <a:cubicBezTo>
                    <a:pt x="158" y="104"/>
                    <a:pt x="158" y="104"/>
                    <a:pt x="158" y="104"/>
                  </a:cubicBezTo>
                  <a:cubicBezTo>
                    <a:pt x="158" y="95"/>
                    <a:pt x="158" y="95"/>
                    <a:pt x="158" y="95"/>
                  </a:cubicBezTo>
                  <a:cubicBezTo>
                    <a:pt x="189" y="95"/>
                    <a:pt x="189" y="95"/>
                    <a:pt x="189" y="95"/>
                  </a:cubicBezTo>
                  <a:cubicBezTo>
                    <a:pt x="189" y="88"/>
                    <a:pt x="189" y="88"/>
                    <a:pt x="189" y="88"/>
                  </a:cubicBezTo>
                  <a:cubicBezTo>
                    <a:pt x="158" y="88"/>
                    <a:pt x="158" y="88"/>
                    <a:pt x="158" y="88"/>
                  </a:cubicBezTo>
                  <a:cubicBezTo>
                    <a:pt x="158" y="79"/>
                    <a:pt x="158" y="79"/>
                    <a:pt x="158" y="79"/>
                  </a:cubicBezTo>
                  <a:cubicBezTo>
                    <a:pt x="189" y="79"/>
                    <a:pt x="189" y="79"/>
                    <a:pt x="189" y="79"/>
                  </a:cubicBezTo>
                  <a:cubicBezTo>
                    <a:pt x="189" y="72"/>
                    <a:pt x="189" y="72"/>
                    <a:pt x="189" y="72"/>
                  </a:cubicBezTo>
                  <a:cubicBezTo>
                    <a:pt x="158" y="72"/>
                    <a:pt x="158" y="72"/>
                    <a:pt x="158" y="72"/>
                  </a:cubicBezTo>
                  <a:cubicBezTo>
                    <a:pt x="158" y="63"/>
                    <a:pt x="158" y="63"/>
                    <a:pt x="158" y="63"/>
                  </a:cubicBezTo>
                  <a:lnTo>
                    <a:pt x="189" y="63"/>
                  </a:lnTo>
                  <a:close/>
                </a:path>
              </a:pathLst>
            </a:custGeom>
            <a:solidFill>
              <a:srgbClr val="009BD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74" name="Freeform 95"/>
            <p:cNvSpPr>
              <a:spLocks noEditPoints="1"/>
            </p:cNvSpPr>
            <p:nvPr/>
          </p:nvSpPr>
          <p:spPr bwMode="auto">
            <a:xfrm>
              <a:off x="6324160" y="5232082"/>
              <a:ext cx="292565" cy="255995"/>
            </a:xfrm>
            <a:custGeom>
              <a:gdLst>
                <a:gd fmla="*/ 193 w 195" name="T0"/>
                <a:gd fmla="*/ 155 h 171" name="T1"/>
                <a:gd fmla="*/ 150 w 195" name="T2"/>
                <a:gd fmla="*/ 80 h 171" name="T3"/>
                <a:gd fmla="*/ 149 w 195" name="T4"/>
                <a:gd fmla="*/ 80 h 171" name="T5"/>
                <a:gd fmla="*/ 106 w 195" name="T6"/>
                <a:gd fmla="*/ 6 h 171" name="T7"/>
                <a:gd fmla="*/ 97 w 195" name="T8"/>
                <a:gd fmla="*/ 0 h 171" name="T9"/>
                <a:gd fmla="*/ 89 w 195" name="T10"/>
                <a:gd fmla="*/ 6 h 171" name="T11"/>
                <a:gd fmla="*/ 45 w 195" name="T12"/>
                <a:gd fmla="*/ 80 h 171" name="T13"/>
                <a:gd fmla="*/ 39 w 195" name="T14"/>
                <a:gd fmla="*/ 92 h 171" name="T15"/>
                <a:gd fmla="*/ 2 w 195" name="T16"/>
                <a:gd fmla="*/ 155 h 171" name="T17"/>
                <a:gd fmla="*/ 2 w 195" name="T18"/>
                <a:gd fmla="*/ 165 h 171" name="T19"/>
                <a:gd fmla="*/ 11 w 195" name="T20"/>
                <a:gd fmla="*/ 171 h 171" name="T21"/>
                <a:gd fmla="*/ 184 w 195" name="T22"/>
                <a:gd fmla="*/ 171 h 171" name="T23"/>
                <a:gd fmla="*/ 193 w 195" name="T24"/>
                <a:gd fmla="*/ 165 h 171" name="T25"/>
                <a:gd fmla="*/ 193 w 195" name="T26"/>
                <a:gd fmla="*/ 155 h 171" name="T27"/>
                <a:gd fmla="*/ 98 w 195" name="T28"/>
                <a:gd fmla="*/ 144 h 171" name="T29"/>
                <a:gd fmla="*/ 86 w 195" name="T30"/>
                <a:gd fmla="*/ 132 h 171" name="T31"/>
                <a:gd fmla="*/ 98 w 195" name="T32"/>
                <a:gd fmla="*/ 120 h 171" name="T33"/>
                <a:gd fmla="*/ 110 w 195" name="T34"/>
                <a:gd fmla="*/ 132 h 171" name="T35"/>
                <a:gd fmla="*/ 98 w 195" name="T36"/>
                <a:gd fmla="*/ 144 h 171" name="T37"/>
                <a:gd fmla="*/ 109 w 195" name="T38"/>
                <a:gd fmla="*/ 79 h 171" name="T39"/>
                <a:gd fmla="*/ 107 w 195" name="T40"/>
                <a:gd fmla="*/ 87 h 171" name="T41"/>
                <a:gd fmla="*/ 101 w 195" name="T42"/>
                <a:gd fmla="*/ 111 h 171" name="T43"/>
                <a:gd fmla="*/ 97 w 195" name="T44"/>
                <a:gd fmla="*/ 116 h 171" name="T45"/>
                <a:gd fmla="*/ 93 w 195" name="T46"/>
                <a:gd fmla="*/ 111 h 171" name="T47"/>
                <a:gd fmla="*/ 88 w 195" name="T48"/>
                <a:gd fmla="*/ 87 h 171" name="T49"/>
                <a:gd fmla="*/ 87 w 195" name="T50"/>
                <a:gd fmla="*/ 85 h 171" name="T51"/>
                <a:gd fmla="*/ 85 w 195" name="T52"/>
                <a:gd fmla="*/ 73 h 171" name="T53"/>
                <a:gd fmla="*/ 97 w 195" name="T54"/>
                <a:gd fmla="*/ 58 h 171" name="T55"/>
                <a:gd fmla="*/ 110 w 195" name="T56"/>
                <a:gd fmla="*/ 73 h 171" name="T57"/>
                <a:gd fmla="*/ 109 w 195" name="T58"/>
                <a:gd fmla="*/ 79 h 171"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71" w="195">
                  <a:moveTo>
                    <a:pt x="193" y="155"/>
                  </a:moveTo>
                  <a:cubicBezTo>
                    <a:pt x="150" y="80"/>
                    <a:pt x="150" y="80"/>
                    <a:pt x="150" y="80"/>
                  </a:cubicBezTo>
                  <a:cubicBezTo>
                    <a:pt x="149" y="80"/>
                    <a:pt x="149" y="80"/>
                    <a:pt x="149" y="80"/>
                  </a:cubicBezTo>
                  <a:cubicBezTo>
                    <a:pt x="106" y="6"/>
                    <a:pt x="106" y="6"/>
                    <a:pt x="106" y="6"/>
                  </a:cubicBezTo>
                  <a:cubicBezTo>
                    <a:pt x="105" y="2"/>
                    <a:pt x="101" y="0"/>
                    <a:pt x="97" y="0"/>
                  </a:cubicBezTo>
                  <a:cubicBezTo>
                    <a:pt x="94" y="0"/>
                    <a:pt x="90" y="2"/>
                    <a:pt x="89" y="6"/>
                  </a:cubicBezTo>
                  <a:cubicBezTo>
                    <a:pt x="45" y="80"/>
                    <a:pt x="45" y="80"/>
                    <a:pt x="45" y="80"/>
                  </a:cubicBezTo>
                  <a:cubicBezTo>
                    <a:pt x="39" y="92"/>
                    <a:pt x="39" y="92"/>
                    <a:pt x="39" y="92"/>
                  </a:cubicBezTo>
                  <a:cubicBezTo>
                    <a:pt x="2" y="155"/>
                    <a:pt x="2" y="155"/>
                    <a:pt x="2" y="155"/>
                  </a:cubicBezTo>
                  <a:cubicBezTo>
                    <a:pt x="0" y="158"/>
                    <a:pt x="0" y="162"/>
                    <a:pt x="2" y="165"/>
                  </a:cubicBezTo>
                  <a:cubicBezTo>
                    <a:pt x="4" y="169"/>
                    <a:pt x="7" y="171"/>
                    <a:pt x="11" y="171"/>
                  </a:cubicBezTo>
                  <a:cubicBezTo>
                    <a:pt x="184" y="171"/>
                    <a:pt x="184" y="171"/>
                    <a:pt x="184" y="171"/>
                  </a:cubicBezTo>
                  <a:cubicBezTo>
                    <a:pt x="187" y="171"/>
                    <a:pt x="191" y="169"/>
                    <a:pt x="193" y="165"/>
                  </a:cubicBezTo>
                  <a:cubicBezTo>
                    <a:pt x="195" y="162"/>
                    <a:pt x="195" y="158"/>
                    <a:pt x="193" y="155"/>
                  </a:cubicBezTo>
                  <a:close/>
                  <a:moveTo>
                    <a:pt x="98" y="144"/>
                  </a:moveTo>
                  <a:cubicBezTo>
                    <a:pt x="91" y="144"/>
                    <a:pt x="86" y="139"/>
                    <a:pt x="86" y="132"/>
                  </a:cubicBezTo>
                  <a:cubicBezTo>
                    <a:pt x="86" y="126"/>
                    <a:pt x="91" y="120"/>
                    <a:pt x="98" y="120"/>
                  </a:cubicBezTo>
                  <a:cubicBezTo>
                    <a:pt x="105" y="120"/>
                    <a:pt x="110" y="126"/>
                    <a:pt x="110" y="132"/>
                  </a:cubicBezTo>
                  <a:cubicBezTo>
                    <a:pt x="110" y="139"/>
                    <a:pt x="105" y="144"/>
                    <a:pt x="98" y="144"/>
                  </a:cubicBezTo>
                  <a:close/>
                  <a:moveTo>
                    <a:pt x="109" y="79"/>
                  </a:moveTo>
                  <a:cubicBezTo>
                    <a:pt x="109" y="82"/>
                    <a:pt x="108" y="85"/>
                    <a:pt x="107" y="87"/>
                  </a:cubicBezTo>
                  <a:cubicBezTo>
                    <a:pt x="104" y="95"/>
                    <a:pt x="102" y="103"/>
                    <a:pt x="101" y="111"/>
                  </a:cubicBezTo>
                  <a:cubicBezTo>
                    <a:pt x="101" y="113"/>
                    <a:pt x="101" y="116"/>
                    <a:pt x="97" y="116"/>
                  </a:cubicBezTo>
                  <a:cubicBezTo>
                    <a:pt x="94" y="116"/>
                    <a:pt x="94" y="113"/>
                    <a:pt x="93" y="111"/>
                  </a:cubicBezTo>
                  <a:cubicBezTo>
                    <a:pt x="93" y="103"/>
                    <a:pt x="91" y="95"/>
                    <a:pt x="88" y="87"/>
                  </a:cubicBezTo>
                  <a:cubicBezTo>
                    <a:pt x="88" y="87"/>
                    <a:pt x="88" y="86"/>
                    <a:pt x="87" y="85"/>
                  </a:cubicBezTo>
                  <a:cubicBezTo>
                    <a:pt x="86" y="81"/>
                    <a:pt x="85" y="77"/>
                    <a:pt x="85" y="73"/>
                  </a:cubicBezTo>
                  <a:cubicBezTo>
                    <a:pt x="85" y="65"/>
                    <a:pt x="89" y="58"/>
                    <a:pt x="97" y="58"/>
                  </a:cubicBezTo>
                  <a:cubicBezTo>
                    <a:pt x="106" y="58"/>
                    <a:pt x="110" y="65"/>
                    <a:pt x="110" y="73"/>
                  </a:cubicBezTo>
                  <a:cubicBezTo>
                    <a:pt x="110" y="75"/>
                    <a:pt x="110" y="77"/>
                    <a:pt x="109" y="79"/>
                  </a:cubicBezTo>
                  <a:close/>
                </a:path>
              </a:pathLst>
            </a:custGeom>
            <a:solidFill>
              <a:srgbClr val="009BD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nvGrpSpPr>
            <p:cNvPr id="275" name="组合 274"/>
            <p:cNvGrpSpPr/>
            <p:nvPr/>
          </p:nvGrpSpPr>
          <p:grpSpPr>
            <a:xfrm>
              <a:off x="6885695" y="3533318"/>
              <a:ext cx="248917" cy="296104"/>
              <a:chOff x="4803236" y="2254188"/>
              <a:chExt cx="236439" cy="281261"/>
            </a:xfrm>
            <a:solidFill>
              <a:srgbClr val="009BD2"/>
            </a:solidFill>
          </p:grpSpPr>
          <p:sp>
            <p:nvSpPr>
              <p:cNvPr id="276" name="Freeform 96"/>
              <p:cNvSpPr/>
              <p:nvPr/>
            </p:nvSpPr>
            <p:spPr bwMode="auto">
              <a:xfrm>
                <a:off x="4803236" y="2341592"/>
                <a:ext cx="171446" cy="193857"/>
              </a:xfrm>
              <a:custGeom>
                <a:gdLst>
                  <a:gd fmla="*/ 74 w 121" name="T0"/>
                  <a:gd fmla="*/ 0 h 136" name="T1"/>
                  <a:gd fmla="*/ 5 w 121" name="T2"/>
                  <a:gd fmla="*/ 108 h 136" name="T3"/>
                  <a:gd fmla="*/ 13 w 121" name="T4"/>
                  <a:gd fmla="*/ 127 h 136" name="T5"/>
                  <a:gd fmla="*/ 33 w 121" name="T6"/>
                  <a:gd fmla="*/ 128 h 136" name="T7"/>
                  <a:gd fmla="*/ 121 w 121" name="T8"/>
                  <a:gd fmla="*/ 34 h 136" name="T9"/>
                  <a:gd fmla="*/ 74 w 121" name="T10"/>
                  <a:gd fmla="*/ 0 h 136" name="T11"/>
                </a:gdLst>
                <a:cxnLst>
                  <a:cxn ang="0">
                    <a:pos x="T0" y="T1"/>
                  </a:cxn>
                  <a:cxn ang="0">
                    <a:pos x="T2" y="T3"/>
                  </a:cxn>
                  <a:cxn ang="0">
                    <a:pos x="T4" y="T5"/>
                  </a:cxn>
                  <a:cxn ang="0">
                    <a:pos x="T6" y="T7"/>
                  </a:cxn>
                  <a:cxn ang="0">
                    <a:pos x="T8" y="T9"/>
                  </a:cxn>
                  <a:cxn ang="0">
                    <a:pos x="T10" y="T11"/>
                  </a:cxn>
                </a:cxnLst>
                <a:rect b="b" l="0" r="r" t="0"/>
                <a:pathLst>
                  <a:path h="136" w="120">
                    <a:moveTo>
                      <a:pt x="74" y="0"/>
                    </a:moveTo>
                    <a:cubicBezTo>
                      <a:pt x="74" y="0"/>
                      <a:pt x="9" y="102"/>
                      <a:pt x="5" y="108"/>
                    </a:cubicBezTo>
                    <a:cubicBezTo>
                      <a:pt x="5" y="108"/>
                      <a:pt x="0" y="116"/>
                      <a:pt x="13" y="127"/>
                    </a:cubicBezTo>
                    <a:cubicBezTo>
                      <a:pt x="17" y="130"/>
                      <a:pt x="26" y="136"/>
                      <a:pt x="33" y="128"/>
                    </a:cubicBezTo>
                    <a:cubicBezTo>
                      <a:pt x="33" y="128"/>
                      <a:pt x="97" y="60"/>
                      <a:pt x="121" y="34"/>
                    </a:cubicBezTo>
                    <a:cubicBezTo>
                      <a:pt x="95" y="30"/>
                      <a:pt x="74" y="0"/>
                      <a:pt x="74"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77" name="Freeform 97"/>
              <p:cNvSpPr/>
              <p:nvPr/>
            </p:nvSpPr>
            <p:spPr bwMode="auto">
              <a:xfrm>
                <a:off x="4908569" y="2254188"/>
                <a:ext cx="131106" cy="128865"/>
              </a:xfrm>
              <a:custGeom>
                <a:gdLst>
                  <a:gd fmla="*/ 71 w 93" name="T0"/>
                  <a:gd fmla="*/ 14 h 91" name="T1"/>
                  <a:gd fmla="*/ 10 w 93" name="T2"/>
                  <a:gd fmla="*/ 22 h 91" name="T3"/>
                  <a:gd fmla="*/ 3 w 93" name="T4"/>
                  <a:gd fmla="*/ 56 h 91" name="T5"/>
                  <a:gd fmla="*/ 21 w 93" name="T6"/>
                  <a:gd fmla="*/ 74 h 91" name="T7"/>
                  <a:gd fmla="*/ 50 w 93" name="T8"/>
                  <a:gd fmla="*/ 91 h 91" name="T9"/>
                  <a:gd fmla="*/ 79 w 93" name="T10"/>
                  <a:gd fmla="*/ 75 h 91" name="T11"/>
                  <a:gd fmla="*/ 71 w 93" name="T12"/>
                  <a:gd fmla="*/ 14 h 91" name="T13"/>
                </a:gdLst>
                <a:cxnLst>
                  <a:cxn ang="0">
                    <a:pos x="T0" y="T1"/>
                  </a:cxn>
                  <a:cxn ang="0">
                    <a:pos x="T2" y="T3"/>
                  </a:cxn>
                  <a:cxn ang="0">
                    <a:pos x="T4" y="T5"/>
                  </a:cxn>
                  <a:cxn ang="0">
                    <a:pos x="T6" y="T7"/>
                  </a:cxn>
                  <a:cxn ang="0">
                    <a:pos x="T8" y="T9"/>
                  </a:cxn>
                  <a:cxn ang="0">
                    <a:pos x="T10" y="T11"/>
                  </a:cxn>
                  <a:cxn ang="0">
                    <a:pos x="T12" y="T13"/>
                  </a:cxn>
                </a:cxnLst>
                <a:rect b="b" l="0" r="r" t="0"/>
                <a:pathLst>
                  <a:path h="91" w="93">
                    <a:moveTo>
                      <a:pt x="71" y="14"/>
                    </a:moveTo>
                    <a:cubicBezTo>
                      <a:pt x="52" y="0"/>
                      <a:pt x="25" y="3"/>
                      <a:pt x="10" y="22"/>
                    </a:cubicBezTo>
                    <a:cubicBezTo>
                      <a:pt x="3" y="32"/>
                      <a:pt x="0" y="45"/>
                      <a:pt x="3" y="56"/>
                    </a:cubicBezTo>
                    <a:cubicBezTo>
                      <a:pt x="6" y="61"/>
                      <a:pt x="12" y="67"/>
                      <a:pt x="21" y="74"/>
                    </a:cubicBezTo>
                    <a:cubicBezTo>
                      <a:pt x="28" y="80"/>
                      <a:pt x="40" y="89"/>
                      <a:pt x="50" y="91"/>
                    </a:cubicBezTo>
                    <a:cubicBezTo>
                      <a:pt x="61" y="90"/>
                      <a:pt x="71" y="85"/>
                      <a:pt x="79" y="75"/>
                    </a:cubicBezTo>
                    <a:cubicBezTo>
                      <a:pt x="93" y="56"/>
                      <a:pt x="89" y="29"/>
                      <a:pt x="71" y="1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sp>
          <p:nvSpPr>
            <p:cNvPr id="278" name="Freeform 98"/>
            <p:cNvSpPr/>
            <p:nvPr/>
          </p:nvSpPr>
          <p:spPr bwMode="auto">
            <a:xfrm>
              <a:off x="5795656" y="6073205"/>
              <a:ext cx="291386" cy="283128"/>
            </a:xfrm>
            <a:custGeom>
              <a:gdLst>
                <a:gd fmla="*/ 142 w 195" name="T0"/>
                <a:gd fmla="*/ 0 h 189" name="T1"/>
                <a:gd fmla="*/ 151 w 195" name="T2"/>
                <a:gd fmla="*/ 1 h 189" name="T3"/>
                <a:gd fmla="*/ 195 w 195" name="T4"/>
                <a:gd fmla="*/ 54 h 189" name="T5"/>
                <a:gd fmla="*/ 195 w 195" name="T6"/>
                <a:gd fmla="*/ 66 h 189" name="T7"/>
                <a:gd fmla="*/ 97 w 195" name="T8"/>
                <a:gd fmla="*/ 189 h 189" name="T9"/>
                <a:gd fmla="*/ 0 w 195" name="T10"/>
                <a:gd fmla="*/ 66 h 189" name="T11"/>
                <a:gd fmla="*/ 0 w 195" name="T12"/>
                <a:gd fmla="*/ 54 h 189" name="T13"/>
                <a:gd fmla="*/ 44 w 195" name="T14"/>
                <a:gd fmla="*/ 1 h 189" name="T15"/>
                <a:gd fmla="*/ 53 w 195" name="T16"/>
                <a:gd fmla="*/ 0 h 189" name="T17"/>
                <a:gd fmla="*/ 97 w 195" name="T18"/>
                <a:gd fmla="*/ 24 h 189" name="T19"/>
                <a:gd fmla="*/ 142 w 195" name="T20"/>
                <a:gd fmla="*/ 0 h 18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89" w="195">
                  <a:moveTo>
                    <a:pt x="142" y="0"/>
                  </a:moveTo>
                  <a:cubicBezTo>
                    <a:pt x="145" y="0"/>
                    <a:pt x="148" y="0"/>
                    <a:pt x="151" y="1"/>
                  </a:cubicBezTo>
                  <a:cubicBezTo>
                    <a:pt x="170" y="3"/>
                    <a:pt x="192" y="20"/>
                    <a:pt x="195" y="54"/>
                  </a:cubicBezTo>
                  <a:cubicBezTo>
                    <a:pt x="195" y="66"/>
                    <a:pt x="195" y="66"/>
                    <a:pt x="195" y="66"/>
                  </a:cubicBezTo>
                  <a:cubicBezTo>
                    <a:pt x="193" y="98"/>
                    <a:pt x="168" y="138"/>
                    <a:pt x="97" y="189"/>
                  </a:cubicBezTo>
                  <a:cubicBezTo>
                    <a:pt x="27" y="138"/>
                    <a:pt x="2" y="98"/>
                    <a:pt x="0" y="66"/>
                  </a:cubicBezTo>
                  <a:cubicBezTo>
                    <a:pt x="0" y="54"/>
                    <a:pt x="0" y="54"/>
                    <a:pt x="0" y="54"/>
                  </a:cubicBezTo>
                  <a:cubicBezTo>
                    <a:pt x="2" y="20"/>
                    <a:pt x="25" y="3"/>
                    <a:pt x="44" y="1"/>
                  </a:cubicBezTo>
                  <a:cubicBezTo>
                    <a:pt x="47" y="0"/>
                    <a:pt x="50" y="0"/>
                    <a:pt x="53" y="0"/>
                  </a:cubicBezTo>
                  <a:cubicBezTo>
                    <a:pt x="75" y="0"/>
                    <a:pt x="85" y="10"/>
                    <a:pt x="97" y="24"/>
                  </a:cubicBezTo>
                  <a:cubicBezTo>
                    <a:pt x="110" y="10"/>
                    <a:pt x="120" y="0"/>
                    <a:pt x="142" y="0"/>
                  </a:cubicBezTo>
                </a:path>
              </a:pathLst>
            </a:custGeom>
            <a:solidFill>
              <a:srgbClr val="009BD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nvGrpSpPr>
            <p:cNvPr id="279" name="组合 278"/>
            <p:cNvGrpSpPr/>
            <p:nvPr/>
          </p:nvGrpSpPr>
          <p:grpSpPr>
            <a:xfrm>
              <a:off x="4774038" y="6099159"/>
              <a:ext cx="219423" cy="230041"/>
              <a:chOff x="2797433" y="4691407"/>
              <a:chExt cx="208424" cy="218509"/>
            </a:xfrm>
            <a:solidFill>
              <a:srgbClr val="009BD2"/>
            </a:solidFill>
          </p:grpSpPr>
          <p:sp>
            <p:nvSpPr>
              <p:cNvPr id="280" name="Freeform 99"/>
              <p:cNvSpPr/>
              <p:nvPr/>
            </p:nvSpPr>
            <p:spPr bwMode="auto">
              <a:xfrm>
                <a:off x="2797433" y="4691407"/>
                <a:ext cx="208424" cy="180411"/>
              </a:xfrm>
              <a:custGeom>
                <a:gdLst>
                  <a:gd fmla="*/ 91 w 186" name="T0"/>
                  <a:gd fmla="*/ 0 h 161" name="T1"/>
                  <a:gd fmla="*/ 0 w 186" name="T2"/>
                  <a:gd fmla="*/ 105 h 161" name="T3"/>
                  <a:gd fmla="*/ 57 w 186" name="T4"/>
                  <a:gd fmla="*/ 105 h 161" name="T5"/>
                  <a:gd fmla="*/ 57 w 186" name="T6"/>
                  <a:gd fmla="*/ 161 h 161" name="T7"/>
                  <a:gd fmla="*/ 129 w 186" name="T8"/>
                  <a:gd fmla="*/ 161 h 161" name="T9"/>
                  <a:gd fmla="*/ 129 w 186" name="T10"/>
                  <a:gd fmla="*/ 105 h 161" name="T11"/>
                  <a:gd fmla="*/ 186 w 186" name="T12"/>
                  <a:gd fmla="*/ 105 h 161" name="T13"/>
                  <a:gd fmla="*/ 91 w 186" name="T14"/>
                  <a:gd fmla="*/ 0 h 16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1" w="186">
                    <a:moveTo>
                      <a:pt x="91" y="0"/>
                    </a:moveTo>
                    <a:lnTo>
                      <a:pt x="0" y="105"/>
                    </a:lnTo>
                    <a:lnTo>
                      <a:pt x="57" y="105"/>
                    </a:lnTo>
                    <a:lnTo>
                      <a:pt x="57" y="161"/>
                    </a:lnTo>
                    <a:lnTo>
                      <a:pt x="129" y="161"/>
                    </a:lnTo>
                    <a:lnTo>
                      <a:pt x="129" y="105"/>
                    </a:lnTo>
                    <a:lnTo>
                      <a:pt x="186" y="105"/>
                    </a:lnTo>
                    <a:lnTo>
                      <a:pt x="91"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81" name="Rectangle 100"/>
              <p:cNvSpPr>
                <a:spLocks noChangeArrowheads="1"/>
              </p:cNvSpPr>
              <p:nvPr/>
            </p:nvSpPr>
            <p:spPr bwMode="auto">
              <a:xfrm>
                <a:off x="2825448" y="4887505"/>
                <a:ext cx="152396" cy="2241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282" name="组合 281"/>
            <p:cNvGrpSpPr/>
            <p:nvPr/>
          </p:nvGrpSpPr>
          <p:grpSpPr>
            <a:xfrm>
              <a:off x="5304901" y="6106237"/>
              <a:ext cx="218244" cy="228863"/>
              <a:chOff x="3301685" y="4698130"/>
              <a:chExt cx="207304" cy="217390"/>
            </a:xfrm>
            <a:solidFill>
              <a:srgbClr val="009BD2"/>
            </a:solidFill>
          </p:grpSpPr>
          <p:sp>
            <p:nvSpPr>
              <p:cNvPr id="283" name="Freeform 101"/>
              <p:cNvSpPr/>
              <p:nvPr/>
            </p:nvSpPr>
            <p:spPr bwMode="auto">
              <a:xfrm>
                <a:off x="3301685" y="4735109"/>
                <a:ext cx="207304" cy="180411"/>
              </a:xfrm>
              <a:custGeom>
                <a:gdLst>
                  <a:gd fmla="*/ 94 w 185" name="T0"/>
                  <a:gd fmla="*/ 161 h 161" name="T1"/>
                  <a:gd fmla="*/ 185 w 185" name="T2"/>
                  <a:gd fmla="*/ 56 h 161" name="T3"/>
                  <a:gd fmla="*/ 128 w 185" name="T4"/>
                  <a:gd fmla="*/ 56 h 161" name="T5"/>
                  <a:gd fmla="*/ 128 w 185" name="T6"/>
                  <a:gd fmla="*/ 0 h 161" name="T7"/>
                  <a:gd fmla="*/ 57 w 185" name="T8"/>
                  <a:gd fmla="*/ 0 h 161" name="T9"/>
                  <a:gd fmla="*/ 57 w 185" name="T10"/>
                  <a:gd fmla="*/ 56 h 161" name="T11"/>
                  <a:gd fmla="*/ 0 w 185" name="T12"/>
                  <a:gd fmla="*/ 56 h 161" name="T13"/>
                  <a:gd fmla="*/ 94 w 185" name="T14"/>
                  <a:gd fmla="*/ 161 h 16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1" w="185">
                    <a:moveTo>
                      <a:pt x="94" y="161"/>
                    </a:moveTo>
                    <a:lnTo>
                      <a:pt x="185" y="56"/>
                    </a:lnTo>
                    <a:lnTo>
                      <a:pt x="128" y="56"/>
                    </a:lnTo>
                    <a:lnTo>
                      <a:pt x="128" y="0"/>
                    </a:lnTo>
                    <a:lnTo>
                      <a:pt x="57" y="0"/>
                    </a:lnTo>
                    <a:lnTo>
                      <a:pt x="57" y="56"/>
                    </a:lnTo>
                    <a:lnTo>
                      <a:pt x="0" y="56"/>
                    </a:lnTo>
                    <a:lnTo>
                      <a:pt x="94" y="16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84" name="Rectangle 102"/>
              <p:cNvSpPr>
                <a:spLocks noChangeArrowheads="1"/>
              </p:cNvSpPr>
              <p:nvPr/>
            </p:nvSpPr>
            <p:spPr bwMode="auto">
              <a:xfrm>
                <a:off x="3328579" y="4698130"/>
                <a:ext cx="152396" cy="2129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285" name="组合 284"/>
            <p:cNvGrpSpPr/>
            <p:nvPr/>
          </p:nvGrpSpPr>
          <p:grpSpPr>
            <a:xfrm>
              <a:off x="7377629" y="4035869"/>
              <a:ext cx="297283" cy="171057"/>
              <a:chOff x="5270510" y="2731547"/>
              <a:chExt cx="282381" cy="162482"/>
            </a:xfrm>
            <a:solidFill>
              <a:srgbClr val="009BD2"/>
            </a:solidFill>
          </p:grpSpPr>
          <p:sp>
            <p:nvSpPr>
              <p:cNvPr id="286" name="Freeform 103"/>
              <p:cNvSpPr>
                <a:spLocks noEditPoints="1"/>
              </p:cNvSpPr>
              <p:nvPr/>
            </p:nvSpPr>
            <p:spPr bwMode="auto">
              <a:xfrm>
                <a:off x="5270510" y="2731547"/>
                <a:ext cx="282381" cy="162482"/>
              </a:xfrm>
              <a:custGeom>
                <a:gdLst>
                  <a:gd fmla="*/ 0 w 252" name="T0"/>
                  <a:gd fmla="*/ 0 h 145" name="T1"/>
                  <a:gd fmla="*/ 0 w 252" name="T2"/>
                  <a:gd fmla="*/ 145 h 145" name="T3"/>
                  <a:gd fmla="*/ 252 w 252" name="T4"/>
                  <a:gd fmla="*/ 145 h 145" name="T5"/>
                  <a:gd fmla="*/ 252 w 252" name="T6"/>
                  <a:gd fmla="*/ 0 h 145" name="T7"/>
                  <a:gd fmla="*/ 0 w 252" name="T8"/>
                  <a:gd fmla="*/ 0 h 145" name="T9"/>
                  <a:gd fmla="*/ 230 w 252" name="T10"/>
                  <a:gd fmla="*/ 127 h 145" name="T11"/>
                  <a:gd fmla="*/ 21 w 252" name="T12"/>
                  <a:gd fmla="*/ 127 h 145" name="T13"/>
                  <a:gd fmla="*/ 21 w 252" name="T14"/>
                  <a:gd fmla="*/ 18 h 145" name="T15"/>
                  <a:gd fmla="*/ 230 w 252" name="T16"/>
                  <a:gd fmla="*/ 18 h 145" name="T17"/>
                  <a:gd fmla="*/ 230 w 252" name="T18"/>
                  <a:gd fmla="*/ 127 h 14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45" w="251">
                    <a:moveTo>
                      <a:pt x="0" y="0"/>
                    </a:moveTo>
                    <a:lnTo>
                      <a:pt x="0" y="145"/>
                    </a:lnTo>
                    <a:lnTo>
                      <a:pt x="252" y="145"/>
                    </a:lnTo>
                    <a:lnTo>
                      <a:pt x="252" y="0"/>
                    </a:lnTo>
                    <a:lnTo>
                      <a:pt x="0" y="0"/>
                    </a:lnTo>
                    <a:close/>
                    <a:moveTo>
                      <a:pt x="230" y="127"/>
                    </a:moveTo>
                    <a:lnTo>
                      <a:pt x="21" y="127"/>
                    </a:lnTo>
                    <a:lnTo>
                      <a:pt x="21" y="18"/>
                    </a:lnTo>
                    <a:lnTo>
                      <a:pt x="230" y="18"/>
                    </a:lnTo>
                    <a:lnTo>
                      <a:pt x="230" y="127"/>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87" name="Rectangle 104"/>
              <p:cNvSpPr>
                <a:spLocks noChangeArrowheads="1"/>
              </p:cNvSpPr>
              <p:nvPr/>
            </p:nvSpPr>
            <p:spPr bwMode="auto">
              <a:xfrm>
                <a:off x="5304127" y="2762922"/>
                <a:ext cx="31376" cy="2689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88" name="Rectangle 105"/>
              <p:cNvSpPr>
                <a:spLocks noChangeArrowheads="1"/>
              </p:cNvSpPr>
              <p:nvPr/>
            </p:nvSpPr>
            <p:spPr bwMode="auto">
              <a:xfrm>
                <a:off x="5304127" y="2835759"/>
                <a:ext cx="31376" cy="2689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89" name="Rectangle 106"/>
              <p:cNvSpPr>
                <a:spLocks noChangeArrowheads="1"/>
              </p:cNvSpPr>
              <p:nvPr/>
            </p:nvSpPr>
            <p:spPr bwMode="auto">
              <a:xfrm>
                <a:off x="5485658" y="2835759"/>
                <a:ext cx="31376" cy="2689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90" name="Rectangle 107"/>
              <p:cNvSpPr>
                <a:spLocks noChangeArrowheads="1"/>
              </p:cNvSpPr>
              <p:nvPr/>
            </p:nvSpPr>
            <p:spPr bwMode="auto">
              <a:xfrm>
                <a:off x="5304127" y="2796539"/>
                <a:ext cx="53787" cy="2689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91" name="Rectangle 108"/>
              <p:cNvSpPr>
                <a:spLocks noChangeArrowheads="1"/>
              </p:cNvSpPr>
              <p:nvPr/>
            </p:nvSpPr>
            <p:spPr bwMode="auto">
              <a:xfrm>
                <a:off x="5347829" y="2835759"/>
                <a:ext cx="131106" cy="2689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92" name="Rectangle 109"/>
              <p:cNvSpPr>
                <a:spLocks noChangeArrowheads="1"/>
              </p:cNvSpPr>
              <p:nvPr/>
            </p:nvSpPr>
            <p:spPr bwMode="auto">
              <a:xfrm>
                <a:off x="5345588" y="2762922"/>
                <a:ext cx="31376" cy="2689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93" name="Rectangle 110"/>
              <p:cNvSpPr>
                <a:spLocks noChangeArrowheads="1"/>
              </p:cNvSpPr>
              <p:nvPr/>
            </p:nvSpPr>
            <p:spPr bwMode="auto">
              <a:xfrm>
                <a:off x="5387049" y="2762922"/>
                <a:ext cx="31376" cy="2689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94" name="Rectangle 111"/>
              <p:cNvSpPr>
                <a:spLocks noChangeArrowheads="1"/>
              </p:cNvSpPr>
              <p:nvPr/>
            </p:nvSpPr>
            <p:spPr bwMode="auto">
              <a:xfrm>
                <a:off x="5369120" y="2799901"/>
                <a:ext cx="41461" cy="2129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95" name="Rectangle 112"/>
              <p:cNvSpPr>
                <a:spLocks noChangeArrowheads="1"/>
              </p:cNvSpPr>
              <p:nvPr/>
            </p:nvSpPr>
            <p:spPr bwMode="auto">
              <a:xfrm>
                <a:off x="5399375" y="2799901"/>
                <a:ext cx="22411" cy="2129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96" name="Rectangle 113"/>
              <p:cNvSpPr>
                <a:spLocks noChangeArrowheads="1"/>
              </p:cNvSpPr>
              <p:nvPr/>
            </p:nvSpPr>
            <p:spPr bwMode="auto">
              <a:xfrm>
                <a:off x="5427389" y="2799901"/>
                <a:ext cx="24652" cy="2129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97" name="Rectangle 114"/>
              <p:cNvSpPr>
                <a:spLocks noChangeArrowheads="1"/>
              </p:cNvSpPr>
              <p:nvPr/>
            </p:nvSpPr>
            <p:spPr bwMode="auto">
              <a:xfrm>
                <a:off x="5457644" y="2799901"/>
                <a:ext cx="22411" cy="2129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98" name="Rectangle 115"/>
              <p:cNvSpPr>
                <a:spLocks noChangeArrowheads="1"/>
              </p:cNvSpPr>
              <p:nvPr/>
            </p:nvSpPr>
            <p:spPr bwMode="auto">
              <a:xfrm>
                <a:off x="5427389" y="2762922"/>
                <a:ext cx="31376" cy="2689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99" name="Freeform 116"/>
              <p:cNvSpPr/>
              <p:nvPr/>
            </p:nvSpPr>
            <p:spPr bwMode="auto">
              <a:xfrm>
                <a:off x="5468849" y="2762922"/>
                <a:ext cx="50426" cy="60510"/>
              </a:xfrm>
              <a:custGeom>
                <a:gdLst>
                  <a:gd fmla="*/ 0 w 45" name="T0"/>
                  <a:gd fmla="*/ 0 h 54" name="T1"/>
                  <a:gd fmla="*/ 0 w 45" name="T2"/>
                  <a:gd fmla="*/ 24 h 54" name="T3"/>
                  <a:gd fmla="*/ 19 w 45" name="T4"/>
                  <a:gd fmla="*/ 24 h 54" name="T5"/>
                  <a:gd fmla="*/ 19 w 45" name="T6"/>
                  <a:gd fmla="*/ 54 h 54" name="T7"/>
                  <a:gd fmla="*/ 45 w 45" name="T8"/>
                  <a:gd fmla="*/ 54 h 54" name="T9"/>
                  <a:gd fmla="*/ 45 w 45" name="T10"/>
                  <a:gd fmla="*/ 24 h 54" name="T11"/>
                  <a:gd fmla="*/ 45 w 45" name="T12"/>
                  <a:gd fmla="*/ 21 h 54" name="T13"/>
                  <a:gd fmla="*/ 45 w 45" name="T14"/>
                  <a:gd fmla="*/ 0 h 54" name="T15"/>
                  <a:gd fmla="*/ 0 w 45" name="T16"/>
                  <a:gd fmla="*/ 0 h 5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4" w="45">
                    <a:moveTo>
                      <a:pt x="0" y="0"/>
                    </a:moveTo>
                    <a:lnTo>
                      <a:pt x="0" y="24"/>
                    </a:lnTo>
                    <a:lnTo>
                      <a:pt x="19" y="24"/>
                    </a:lnTo>
                    <a:lnTo>
                      <a:pt x="19" y="54"/>
                    </a:lnTo>
                    <a:lnTo>
                      <a:pt x="45" y="54"/>
                    </a:lnTo>
                    <a:lnTo>
                      <a:pt x="45" y="24"/>
                    </a:lnTo>
                    <a:lnTo>
                      <a:pt x="45" y="21"/>
                    </a:lnTo>
                    <a:lnTo>
                      <a:pt x="45" y="0"/>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300" name="组合 299"/>
            <p:cNvGrpSpPr/>
            <p:nvPr/>
          </p:nvGrpSpPr>
          <p:grpSpPr>
            <a:xfrm>
              <a:off x="6385504" y="4386239"/>
              <a:ext cx="181673" cy="281948"/>
              <a:chOff x="4328119" y="3064353"/>
              <a:chExt cx="172566" cy="267814"/>
            </a:xfrm>
            <a:solidFill>
              <a:srgbClr val="009BD2"/>
            </a:solidFill>
          </p:grpSpPr>
          <p:sp>
            <p:nvSpPr>
              <p:cNvPr id="301" name="Freeform 117"/>
              <p:cNvSpPr>
                <a:spLocks noEditPoints="1"/>
              </p:cNvSpPr>
              <p:nvPr/>
            </p:nvSpPr>
            <p:spPr bwMode="auto">
              <a:xfrm>
                <a:off x="4328119" y="3064353"/>
                <a:ext cx="172566" cy="267814"/>
              </a:xfrm>
              <a:custGeom>
                <a:gdLst>
                  <a:gd fmla="*/ 22 w 121" name="T0"/>
                  <a:gd fmla="*/ 0 h 189" name="T1"/>
                  <a:gd fmla="*/ 0 w 121" name="T2"/>
                  <a:gd fmla="*/ 167 h 189" name="T3"/>
                  <a:gd fmla="*/ 98 w 121" name="T4"/>
                  <a:gd fmla="*/ 189 h 189" name="T5"/>
                  <a:gd fmla="*/ 121 w 121" name="T6"/>
                  <a:gd fmla="*/ 22 h 189" name="T7"/>
                  <a:gd fmla="*/ 29 w 121" name="T8"/>
                  <a:gd fmla="*/ 157 h 189" name="T9"/>
                  <a:gd fmla="*/ 29 w 121" name="T10"/>
                  <a:gd fmla="*/ 142 h 189" name="T11"/>
                  <a:gd fmla="*/ 29 w 121" name="T12"/>
                  <a:gd fmla="*/ 157 h 189" name="T13"/>
                  <a:gd fmla="*/ 21 w 121" name="T14"/>
                  <a:gd fmla="*/ 130 h 189" name="T15"/>
                  <a:gd fmla="*/ 37 w 121" name="T16"/>
                  <a:gd fmla="*/ 130 h 189" name="T17"/>
                  <a:gd fmla="*/ 29 w 121" name="T18"/>
                  <a:gd fmla="*/ 118 h 189" name="T19"/>
                  <a:gd fmla="*/ 29 w 121" name="T20"/>
                  <a:gd fmla="*/ 102 h 189" name="T21"/>
                  <a:gd fmla="*/ 29 w 121" name="T22"/>
                  <a:gd fmla="*/ 118 h 189" name="T23"/>
                  <a:gd fmla="*/ 21 w 121" name="T24"/>
                  <a:gd fmla="*/ 90 h 189" name="T25"/>
                  <a:gd fmla="*/ 37 w 121" name="T26"/>
                  <a:gd fmla="*/ 90 h 189" name="T27"/>
                  <a:gd fmla="*/ 41 w 121" name="T28"/>
                  <a:gd fmla="*/ 150 h 189" name="T29"/>
                  <a:gd fmla="*/ 57 w 121" name="T30"/>
                  <a:gd fmla="*/ 150 h 189" name="T31"/>
                  <a:gd fmla="*/ 41 w 121" name="T32"/>
                  <a:gd fmla="*/ 150 h 189" name="T33"/>
                  <a:gd fmla="*/ 77 w 121" name="T34"/>
                  <a:gd fmla="*/ 110 h 189" name="T35"/>
                  <a:gd fmla="*/ 61 w 121" name="T36"/>
                  <a:gd fmla="*/ 110 h 189" name="T37"/>
                  <a:gd fmla="*/ 61 w 121" name="T38"/>
                  <a:gd fmla="*/ 90 h 189" name="T39"/>
                  <a:gd fmla="*/ 77 w 121" name="T40"/>
                  <a:gd fmla="*/ 90 h 189" name="T41"/>
                  <a:gd fmla="*/ 61 w 121" name="T42"/>
                  <a:gd fmla="*/ 90 h 189" name="T43"/>
                  <a:gd fmla="*/ 77 w 121" name="T44"/>
                  <a:gd fmla="*/ 130 h 189" name="T45"/>
                  <a:gd fmla="*/ 61 w 121" name="T46"/>
                  <a:gd fmla="*/ 130 h 189" name="T47"/>
                  <a:gd fmla="*/ 69 w 121" name="T48"/>
                  <a:gd fmla="*/ 142 h 189" name="T49"/>
                  <a:gd fmla="*/ 69 w 121" name="T50"/>
                  <a:gd fmla="*/ 157 h 189" name="T51"/>
                  <a:gd fmla="*/ 69 w 121" name="T52"/>
                  <a:gd fmla="*/ 142 h 189" name="T53"/>
                  <a:gd fmla="*/ 57 w 121" name="T54"/>
                  <a:gd fmla="*/ 110 h 189" name="T55"/>
                  <a:gd fmla="*/ 41 w 121" name="T56"/>
                  <a:gd fmla="*/ 110 h 189" name="T57"/>
                  <a:gd fmla="*/ 41 w 121" name="T58"/>
                  <a:gd fmla="*/ 90 h 189" name="T59"/>
                  <a:gd fmla="*/ 57 w 121" name="T60"/>
                  <a:gd fmla="*/ 90 h 189" name="T61"/>
                  <a:gd fmla="*/ 41 w 121" name="T62"/>
                  <a:gd fmla="*/ 90 h 189" name="T63"/>
                  <a:gd fmla="*/ 57 w 121" name="T64"/>
                  <a:gd fmla="*/ 130 h 189" name="T65"/>
                  <a:gd fmla="*/ 41 w 121" name="T66"/>
                  <a:gd fmla="*/ 130 h 189" name="T67"/>
                  <a:gd fmla="*/ 89 w 121" name="T68"/>
                  <a:gd fmla="*/ 157 h 189" name="T69"/>
                  <a:gd fmla="*/ 89 w 121" name="T70"/>
                  <a:gd fmla="*/ 142 h 189" name="T71"/>
                  <a:gd fmla="*/ 89 w 121" name="T72"/>
                  <a:gd fmla="*/ 157 h 189" name="T73"/>
                  <a:gd fmla="*/ 81 w 121" name="T74"/>
                  <a:gd fmla="*/ 130 h 189" name="T75"/>
                  <a:gd fmla="*/ 97 w 121" name="T76"/>
                  <a:gd fmla="*/ 130 h 189" name="T77"/>
                  <a:gd fmla="*/ 89 w 121" name="T78"/>
                  <a:gd fmla="*/ 118 h 189" name="T79"/>
                  <a:gd fmla="*/ 89 w 121" name="T80"/>
                  <a:gd fmla="*/ 102 h 189" name="T81"/>
                  <a:gd fmla="*/ 89 w 121" name="T82"/>
                  <a:gd fmla="*/ 118 h 189" name="T83"/>
                  <a:gd fmla="*/ 81 w 121" name="T84"/>
                  <a:gd fmla="*/ 90 h 189" name="T85"/>
                  <a:gd fmla="*/ 97 w 121" name="T86"/>
                  <a:gd fmla="*/ 90 h 189" name="T87"/>
                  <a:gd fmla="*/ 107 w 121" name="T88"/>
                  <a:gd fmla="*/ 65 h 189" name="T89"/>
                  <a:gd fmla="*/ 16 w 121" name="T90"/>
                  <a:gd fmla="*/ 67 h 189" name="T91"/>
                  <a:gd fmla="*/ 14 w 121" name="T92"/>
                  <a:gd fmla="*/ 30 h 189" name="T93"/>
                  <a:gd fmla="*/ 105 w 121" name="T94"/>
                  <a:gd fmla="*/ 28 h 189" name="T95"/>
                  <a:gd fmla="*/ 107 w 121" name="T96"/>
                  <a:gd fmla="*/ 65 h 189"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89" w="120">
                    <a:moveTo>
                      <a:pt x="98" y="0"/>
                    </a:moveTo>
                    <a:cubicBezTo>
                      <a:pt x="22" y="0"/>
                      <a:pt x="22" y="0"/>
                      <a:pt x="22" y="0"/>
                    </a:cubicBezTo>
                    <a:cubicBezTo>
                      <a:pt x="10" y="0"/>
                      <a:pt x="0" y="10"/>
                      <a:pt x="0" y="22"/>
                    </a:cubicBezTo>
                    <a:cubicBezTo>
                      <a:pt x="0" y="167"/>
                      <a:pt x="0" y="167"/>
                      <a:pt x="0" y="167"/>
                    </a:cubicBezTo>
                    <a:cubicBezTo>
                      <a:pt x="0" y="179"/>
                      <a:pt x="10" y="189"/>
                      <a:pt x="22" y="189"/>
                    </a:cubicBezTo>
                    <a:cubicBezTo>
                      <a:pt x="98" y="189"/>
                      <a:pt x="98" y="189"/>
                      <a:pt x="98" y="189"/>
                    </a:cubicBezTo>
                    <a:cubicBezTo>
                      <a:pt x="111" y="189"/>
                      <a:pt x="121" y="179"/>
                      <a:pt x="121" y="167"/>
                    </a:cubicBezTo>
                    <a:cubicBezTo>
                      <a:pt x="121" y="22"/>
                      <a:pt x="121" y="22"/>
                      <a:pt x="121" y="22"/>
                    </a:cubicBezTo>
                    <a:cubicBezTo>
                      <a:pt x="121" y="10"/>
                      <a:pt x="111" y="0"/>
                      <a:pt x="98" y="0"/>
                    </a:cubicBezTo>
                    <a:close/>
                    <a:moveTo>
                      <a:pt x="29" y="157"/>
                    </a:moveTo>
                    <a:cubicBezTo>
                      <a:pt x="25" y="157"/>
                      <a:pt x="21" y="154"/>
                      <a:pt x="21" y="150"/>
                    </a:cubicBezTo>
                    <a:cubicBezTo>
                      <a:pt x="21" y="145"/>
                      <a:pt x="25" y="142"/>
                      <a:pt x="29" y="142"/>
                    </a:cubicBezTo>
                    <a:cubicBezTo>
                      <a:pt x="33" y="142"/>
                      <a:pt x="37" y="145"/>
                      <a:pt x="37" y="150"/>
                    </a:cubicBezTo>
                    <a:cubicBezTo>
                      <a:pt x="37" y="154"/>
                      <a:pt x="33" y="157"/>
                      <a:pt x="29" y="157"/>
                    </a:cubicBezTo>
                    <a:close/>
                    <a:moveTo>
                      <a:pt x="29" y="138"/>
                    </a:moveTo>
                    <a:cubicBezTo>
                      <a:pt x="25" y="138"/>
                      <a:pt x="21" y="134"/>
                      <a:pt x="21" y="130"/>
                    </a:cubicBezTo>
                    <a:cubicBezTo>
                      <a:pt x="21" y="126"/>
                      <a:pt x="25" y="122"/>
                      <a:pt x="29" y="122"/>
                    </a:cubicBezTo>
                    <a:cubicBezTo>
                      <a:pt x="33" y="122"/>
                      <a:pt x="37" y="126"/>
                      <a:pt x="37" y="130"/>
                    </a:cubicBezTo>
                    <a:cubicBezTo>
                      <a:pt x="37" y="134"/>
                      <a:pt x="33" y="138"/>
                      <a:pt x="29" y="138"/>
                    </a:cubicBezTo>
                    <a:close/>
                    <a:moveTo>
                      <a:pt x="29" y="118"/>
                    </a:moveTo>
                    <a:cubicBezTo>
                      <a:pt x="25" y="118"/>
                      <a:pt x="21" y="114"/>
                      <a:pt x="21" y="110"/>
                    </a:cubicBezTo>
                    <a:cubicBezTo>
                      <a:pt x="21" y="106"/>
                      <a:pt x="25" y="102"/>
                      <a:pt x="29" y="102"/>
                    </a:cubicBezTo>
                    <a:cubicBezTo>
                      <a:pt x="33" y="102"/>
                      <a:pt x="37" y="106"/>
                      <a:pt x="37" y="110"/>
                    </a:cubicBezTo>
                    <a:cubicBezTo>
                      <a:pt x="37" y="114"/>
                      <a:pt x="33" y="118"/>
                      <a:pt x="29" y="118"/>
                    </a:cubicBezTo>
                    <a:close/>
                    <a:moveTo>
                      <a:pt x="29" y="98"/>
                    </a:moveTo>
                    <a:cubicBezTo>
                      <a:pt x="25" y="98"/>
                      <a:pt x="21" y="95"/>
                      <a:pt x="21" y="90"/>
                    </a:cubicBezTo>
                    <a:cubicBezTo>
                      <a:pt x="21" y="86"/>
                      <a:pt x="25" y="83"/>
                      <a:pt x="29" y="83"/>
                    </a:cubicBezTo>
                    <a:cubicBezTo>
                      <a:pt x="33" y="83"/>
                      <a:pt x="37" y="86"/>
                      <a:pt x="37" y="90"/>
                    </a:cubicBezTo>
                    <a:cubicBezTo>
                      <a:pt x="37" y="95"/>
                      <a:pt x="33" y="98"/>
                      <a:pt x="29" y="98"/>
                    </a:cubicBezTo>
                    <a:close/>
                    <a:moveTo>
                      <a:pt x="41" y="150"/>
                    </a:moveTo>
                    <a:cubicBezTo>
                      <a:pt x="41" y="145"/>
                      <a:pt x="45" y="142"/>
                      <a:pt x="49" y="142"/>
                    </a:cubicBezTo>
                    <a:cubicBezTo>
                      <a:pt x="53" y="142"/>
                      <a:pt x="57" y="145"/>
                      <a:pt x="57" y="150"/>
                    </a:cubicBezTo>
                    <a:cubicBezTo>
                      <a:pt x="57" y="154"/>
                      <a:pt x="53" y="157"/>
                      <a:pt x="49" y="157"/>
                    </a:cubicBezTo>
                    <a:cubicBezTo>
                      <a:pt x="45" y="157"/>
                      <a:pt x="41" y="154"/>
                      <a:pt x="41" y="150"/>
                    </a:cubicBezTo>
                    <a:close/>
                    <a:moveTo>
                      <a:pt x="69" y="102"/>
                    </a:moveTo>
                    <a:cubicBezTo>
                      <a:pt x="73" y="102"/>
                      <a:pt x="77" y="106"/>
                      <a:pt x="77" y="110"/>
                    </a:cubicBezTo>
                    <a:cubicBezTo>
                      <a:pt x="77" y="114"/>
                      <a:pt x="73" y="118"/>
                      <a:pt x="69" y="118"/>
                    </a:cubicBezTo>
                    <a:cubicBezTo>
                      <a:pt x="65" y="118"/>
                      <a:pt x="61" y="114"/>
                      <a:pt x="61" y="110"/>
                    </a:cubicBezTo>
                    <a:cubicBezTo>
                      <a:pt x="61" y="106"/>
                      <a:pt x="65" y="102"/>
                      <a:pt x="69" y="102"/>
                    </a:cubicBezTo>
                    <a:close/>
                    <a:moveTo>
                      <a:pt x="61" y="90"/>
                    </a:moveTo>
                    <a:cubicBezTo>
                      <a:pt x="61" y="86"/>
                      <a:pt x="65" y="83"/>
                      <a:pt x="69" y="83"/>
                    </a:cubicBezTo>
                    <a:cubicBezTo>
                      <a:pt x="73" y="83"/>
                      <a:pt x="77" y="86"/>
                      <a:pt x="77" y="90"/>
                    </a:cubicBezTo>
                    <a:cubicBezTo>
                      <a:pt x="77" y="95"/>
                      <a:pt x="73" y="98"/>
                      <a:pt x="69" y="98"/>
                    </a:cubicBezTo>
                    <a:cubicBezTo>
                      <a:pt x="65" y="98"/>
                      <a:pt x="61" y="95"/>
                      <a:pt x="61" y="90"/>
                    </a:cubicBezTo>
                    <a:close/>
                    <a:moveTo>
                      <a:pt x="69" y="122"/>
                    </a:moveTo>
                    <a:cubicBezTo>
                      <a:pt x="73" y="122"/>
                      <a:pt x="77" y="126"/>
                      <a:pt x="77" y="130"/>
                    </a:cubicBezTo>
                    <a:cubicBezTo>
                      <a:pt x="77" y="134"/>
                      <a:pt x="73" y="138"/>
                      <a:pt x="69" y="138"/>
                    </a:cubicBezTo>
                    <a:cubicBezTo>
                      <a:pt x="65" y="138"/>
                      <a:pt x="61" y="134"/>
                      <a:pt x="61" y="130"/>
                    </a:cubicBezTo>
                    <a:cubicBezTo>
                      <a:pt x="61" y="126"/>
                      <a:pt x="65" y="122"/>
                      <a:pt x="69" y="122"/>
                    </a:cubicBezTo>
                    <a:close/>
                    <a:moveTo>
                      <a:pt x="69" y="142"/>
                    </a:moveTo>
                    <a:cubicBezTo>
                      <a:pt x="73" y="142"/>
                      <a:pt x="77" y="145"/>
                      <a:pt x="77" y="150"/>
                    </a:cubicBezTo>
                    <a:cubicBezTo>
                      <a:pt x="77" y="154"/>
                      <a:pt x="73" y="157"/>
                      <a:pt x="69" y="157"/>
                    </a:cubicBezTo>
                    <a:cubicBezTo>
                      <a:pt x="65" y="157"/>
                      <a:pt x="61" y="154"/>
                      <a:pt x="61" y="150"/>
                    </a:cubicBezTo>
                    <a:cubicBezTo>
                      <a:pt x="61" y="145"/>
                      <a:pt x="65" y="142"/>
                      <a:pt x="69" y="142"/>
                    </a:cubicBezTo>
                    <a:close/>
                    <a:moveTo>
                      <a:pt x="49" y="102"/>
                    </a:moveTo>
                    <a:cubicBezTo>
                      <a:pt x="53" y="102"/>
                      <a:pt x="57" y="106"/>
                      <a:pt x="57" y="110"/>
                    </a:cubicBezTo>
                    <a:cubicBezTo>
                      <a:pt x="57" y="114"/>
                      <a:pt x="53" y="118"/>
                      <a:pt x="49" y="118"/>
                    </a:cubicBezTo>
                    <a:cubicBezTo>
                      <a:pt x="45" y="118"/>
                      <a:pt x="41" y="114"/>
                      <a:pt x="41" y="110"/>
                    </a:cubicBezTo>
                    <a:cubicBezTo>
                      <a:pt x="41" y="106"/>
                      <a:pt x="45" y="102"/>
                      <a:pt x="49" y="102"/>
                    </a:cubicBezTo>
                    <a:close/>
                    <a:moveTo>
                      <a:pt x="41" y="90"/>
                    </a:moveTo>
                    <a:cubicBezTo>
                      <a:pt x="41" y="86"/>
                      <a:pt x="45" y="83"/>
                      <a:pt x="49" y="83"/>
                    </a:cubicBezTo>
                    <a:cubicBezTo>
                      <a:pt x="53" y="83"/>
                      <a:pt x="57" y="86"/>
                      <a:pt x="57" y="90"/>
                    </a:cubicBezTo>
                    <a:cubicBezTo>
                      <a:pt x="57" y="95"/>
                      <a:pt x="53" y="98"/>
                      <a:pt x="49" y="98"/>
                    </a:cubicBezTo>
                    <a:cubicBezTo>
                      <a:pt x="45" y="98"/>
                      <a:pt x="41" y="95"/>
                      <a:pt x="41" y="90"/>
                    </a:cubicBezTo>
                    <a:close/>
                    <a:moveTo>
                      <a:pt x="49" y="122"/>
                    </a:moveTo>
                    <a:cubicBezTo>
                      <a:pt x="53" y="122"/>
                      <a:pt x="57" y="126"/>
                      <a:pt x="57" y="130"/>
                    </a:cubicBezTo>
                    <a:cubicBezTo>
                      <a:pt x="57" y="134"/>
                      <a:pt x="53" y="138"/>
                      <a:pt x="49" y="138"/>
                    </a:cubicBezTo>
                    <a:cubicBezTo>
                      <a:pt x="45" y="138"/>
                      <a:pt x="41" y="134"/>
                      <a:pt x="41" y="130"/>
                    </a:cubicBezTo>
                    <a:cubicBezTo>
                      <a:pt x="41" y="126"/>
                      <a:pt x="45" y="122"/>
                      <a:pt x="49" y="122"/>
                    </a:cubicBezTo>
                    <a:close/>
                    <a:moveTo>
                      <a:pt x="89" y="157"/>
                    </a:moveTo>
                    <a:cubicBezTo>
                      <a:pt x="85" y="157"/>
                      <a:pt x="81" y="154"/>
                      <a:pt x="81" y="150"/>
                    </a:cubicBezTo>
                    <a:cubicBezTo>
                      <a:pt x="81" y="145"/>
                      <a:pt x="85" y="142"/>
                      <a:pt x="89" y="142"/>
                    </a:cubicBezTo>
                    <a:cubicBezTo>
                      <a:pt x="93" y="142"/>
                      <a:pt x="97" y="145"/>
                      <a:pt x="97" y="150"/>
                    </a:cubicBezTo>
                    <a:cubicBezTo>
                      <a:pt x="97" y="154"/>
                      <a:pt x="93" y="157"/>
                      <a:pt x="89" y="157"/>
                    </a:cubicBezTo>
                    <a:close/>
                    <a:moveTo>
                      <a:pt x="89" y="138"/>
                    </a:moveTo>
                    <a:cubicBezTo>
                      <a:pt x="85" y="138"/>
                      <a:pt x="81" y="134"/>
                      <a:pt x="81" y="130"/>
                    </a:cubicBezTo>
                    <a:cubicBezTo>
                      <a:pt x="81" y="126"/>
                      <a:pt x="85" y="122"/>
                      <a:pt x="89" y="122"/>
                    </a:cubicBezTo>
                    <a:cubicBezTo>
                      <a:pt x="93" y="122"/>
                      <a:pt x="97" y="126"/>
                      <a:pt x="97" y="130"/>
                    </a:cubicBezTo>
                    <a:cubicBezTo>
                      <a:pt x="97" y="134"/>
                      <a:pt x="93" y="138"/>
                      <a:pt x="89" y="138"/>
                    </a:cubicBezTo>
                    <a:close/>
                    <a:moveTo>
                      <a:pt x="89" y="118"/>
                    </a:moveTo>
                    <a:cubicBezTo>
                      <a:pt x="85" y="118"/>
                      <a:pt x="81" y="114"/>
                      <a:pt x="81" y="110"/>
                    </a:cubicBezTo>
                    <a:cubicBezTo>
                      <a:pt x="81" y="106"/>
                      <a:pt x="85" y="102"/>
                      <a:pt x="89" y="102"/>
                    </a:cubicBezTo>
                    <a:cubicBezTo>
                      <a:pt x="93" y="102"/>
                      <a:pt x="97" y="106"/>
                      <a:pt x="97" y="110"/>
                    </a:cubicBezTo>
                    <a:cubicBezTo>
                      <a:pt x="97" y="114"/>
                      <a:pt x="93" y="118"/>
                      <a:pt x="89" y="118"/>
                    </a:cubicBezTo>
                    <a:close/>
                    <a:moveTo>
                      <a:pt x="89" y="98"/>
                    </a:moveTo>
                    <a:cubicBezTo>
                      <a:pt x="85" y="98"/>
                      <a:pt x="81" y="95"/>
                      <a:pt x="81" y="90"/>
                    </a:cubicBezTo>
                    <a:cubicBezTo>
                      <a:pt x="81" y="86"/>
                      <a:pt x="85" y="83"/>
                      <a:pt x="89" y="83"/>
                    </a:cubicBezTo>
                    <a:cubicBezTo>
                      <a:pt x="93" y="83"/>
                      <a:pt x="97" y="86"/>
                      <a:pt x="97" y="90"/>
                    </a:cubicBezTo>
                    <a:cubicBezTo>
                      <a:pt x="97" y="95"/>
                      <a:pt x="93" y="98"/>
                      <a:pt x="89" y="98"/>
                    </a:cubicBezTo>
                    <a:close/>
                    <a:moveTo>
                      <a:pt x="107" y="65"/>
                    </a:moveTo>
                    <a:cubicBezTo>
                      <a:pt x="107" y="66"/>
                      <a:pt x="106" y="67"/>
                      <a:pt x="105" y="67"/>
                    </a:cubicBezTo>
                    <a:cubicBezTo>
                      <a:pt x="16" y="67"/>
                      <a:pt x="16" y="67"/>
                      <a:pt x="16" y="67"/>
                    </a:cubicBezTo>
                    <a:cubicBezTo>
                      <a:pt x="15" y="67"/>
                      <a:pt x="14" y="66"/>
                      <a:pt x="14" y="65"/>
                    </a:cubicBezTo>
                    <a:cubicBezTo>
                      <a:pt x="14" y="30"/>
                      <a:pt x="14" y="30"/>
                      <a:pt x="14" y="30"/>
                    </a:cubicBezTo>
                    <a:cubicBezTo>
                      <a:pt x="14" y="29"/>
                      <a:pt x="15" y="28"/>
                      <a:pt x="16" y="28"/>
                    </a:cubicBezTo>
                    <a:cubicBezTo>
                      <a:pt x="105" y="28"/>
                      <a:pt x="105" y="28"/>
                      <a:pt x="105" y="28"/>
                    </a:cubicBezTo>
                    <a:cubicBezTo>
                      <a:pt x="106" y="28"/>
                      <a:pt x="107" y="29"/>
                      <a:pt x="107" y="30"/>
                    </a:cubicBezTo>
                    <a:lnTo>
                      <a:pt x="107" y="6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302" name="Freeform 118"/>
              <p:cNvSpPr/>
              <p:nvPr/>
            </p:nvSpPr>
            <p:spPr bwMode="auto">
              <a:xfrm>
                <a:off x="4357253" y="3109175"/>
                <a:ext cx="114297" cy="44822"/>
              </a:xfrm>
              <a:custGeom>
                <a:gdLst>
                  <a:gd fmla="*/ 80 w 81" name="T0"/>
                  <a:gd fmla="*/ 0 h 31" name="T1"/>
                  <a:gd fmla="*/ 1 w 81" name="T2"/>
                  <a:gd fmla="*/ 0 h 31" name="T3"/>
                  <a:gd fmla="*/ 0 w 81" name="T4"/>
                  <a:gd fmla="*/ 2 h 31" name="T5"/>
                  <a:gd fmla="*/ 0 w 81" name="T6"/>
                  <a:gd fmla="*/ 30 h 31" name="T7"/>
                  <a:gd fmla="*/ 1 w 81" name="T8"/>
                  <a:gd fmla="*/ 31 h 31" name="T9"/>
                  <a:gd fmla="*/ 80 w 81" name="T10"/>
                  <a:gd fmla="*/ 31 h 31" name="T11"/>
                  <a:gd fmla="*/ 81 w 81" name="T12"/>
                  <a:gd fmla="*/ 30 h 31" name="T13"/>
                  <a:gd fmla="*/ 81 w 81" name="T14"/>
                  <a:gd fmla="*/ 2 h 31" name="T15"/>
                  <a:gd fmla="*/ 80 w 81" name="T16"/>
                  <a:gd fmla="*/ 0 h 3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1" w="81">
                    <a:moveTo>
                      <a:pt x="80" y="0"/>
                    </a:moveTo>
                    <a:cubicBezTo>
                      <a:pt x="1" y="0"/>
                      <a:pt x="1" y="0"/>
                      <a:pt x="1" y="0"/>
                    </a:cubicBezTo>
                    <a:cubicBezTo>
                      <a:pt x="0" y="0"/>
                      <a:pt x="0" y="1"/>
                      <a:pt x="0" y="2"/>
                    </a:cubicBezTo>
                    <a:cubicBezTo>
                      <a:pt x="0" y="30"/>
                      <a:pt x="0" y="30"/>
                      <a:pt x="0" y="30"/>
                    </a:cubicBezTo>
                    <a:cubicBezTo>
                      <a:pt x="0" y="31"/>
                      <a:pt x="0" y="31"/>
                      <a:pt x="1" y="31"/>
                    </a:cubicBezTo>
                    <a:cubicBezTo>
                      <a:pt x="80" y="31"/>
                      <a:pt x="80" y="31"/>
                      <a:pt x="80" y="31"/>
                    </a:cubicBezTo>
                    <a:cubicBezTo>
                      <a:pt x="81" y="31"/>
                      <a:pt x="81" y="31"/>
                      <a:pt x="81" y="30"/>
                    </a:cubicBezTo>
                    <a:cubicBezTo>
                      <a:pt x="81" y="2"/>
                      <a:pt x="81" y="2"/>
                      <a:pt x="81" y="2"/>
                    </a:cubicBezTo>
                    <a:cubicBezTo>
                      <a:pt x="81" y="1"/>
                      <a:pt x="81" y="0"/>
                      <a:pt x="8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303" name="组合 302"/>
            <p:cNvGrpSpPr/>
            <p:nvPr/>
          </p:nvGrpSpPr>
          <p:grpSpPr>
            <a:xfrm>
              <a:off x="9011508" y="4806210"/>
              <a:ext cx="199369" cy="283128"/>
              <a:chOff x="6822486" y="3463272"/>
              <a:chExt cx="189375" cy="268935"/>
            </a:xfrm>
            <a:solidFill>
              <a:srgbClr val="009BD2"/>
            </a:solidFill>
          </p:grpSpPr>
          <p:sp>
            <p:nvSpPr>
              <p:cNvPr id="304" name="Freeform 119"/>
              <p:cNvSpPr>
                <a:spLocks noEditPoints="1"/>
              </p:cNvSpPr>
              <p:nvPr/>
            </p:nvSpPr>
            <p:spPr bwMode="auto">
              <a:xfrm>
                <a:off x="6822486" y="3463272"/>
                <a:ext cx="189375" cy="268935"/>
              </a:xfrm>
              <a:custGeom>
                <a:gdLst>
                  <a:gd fmla="*/ 121 w 133" name="T0"/>
                  <a:gd fmla="*/ 84 h 189" name="T1"/>
                  <a:gd fmla="*/ 121 w 133" name="T2"/>
                  <a:gd fmla="*/ 47 h 189" name="T3"/>
                  <a:gd fmla="*/ 66 w 133" name="T4"/>
                  <a:gd fmla="*/ 0 h 189" name="T5"/>
                  <a:gd fmla="*/ 12 w 133" name="T6"/>
                  <a:gd fmla="*/ 47 h 189" name="T7"/>
                  <a:gd fmla="*/ 12 w 133" name="T8"/>
                  <a:gd fmla="*/ 84 h 189" name="T9"/>
                  <a:gd fmla="*/ 0 w 133" name="T10"/>
                  <a:gd fmla="*/ 122 h 189" name="T11"/>
                  <a:gd fmla="*/ 66 w 133" name="T12"/>
                  <a:gd fmla="*/ 189 h 189" name="T13"/>
                  <a:gd fmla="*/ 133 w 133" name="T14"/>
                  <a:gd fmla="*/ 122 h 189" name="T15"/>
                  <a:gd fmla="*/ 121 w 133" name="T16"/>
                  <a:gd fmla="*/ 84 h 189" name="T17"/>
                  <a:gd fmla="*/ 66 w 133" name="T18"/>
                  <a:gd fmla="*/ 20 h 189" name="T19"/>
                  <a:gd fmla="*/ 104 w 133" name="T20"/>
                  <a:gd fmla="*/ 52 h 189" name="T21"/>
                  <a:gd fmla="*/ 104 w 133" name="T22"/>
                  <a:gd fmla="*/ 68 h 189" name="T23"/>
                  <a:gd fmla="*/ 66 w 133" name="T24"/>
                  <a:gd fmla="*/ 56 h 189" name="T25"/>
                  <a:gd fmla="*/ 29 w 133" name="T26"/>
                  <a:gd fmla="*/ 68 h 189" name="T27"/>
                  <a:gd fmla="*/ 29 w 133" name="T28"/>
                  <a:gd fmla="*/ 52 h 189" name="T29"/>
                  <a:gd fmla="*/ 66 w 133" name="T30"/>
                  <a:gd fmla="*/ 20 h 189" name="T31"/>
                  <a:gd fmla="*/ 66 w 133" name="T32"/>
                  <a:gd fmla="*/ 183 h 189" name="T33"/>
                  <a:gd fmla="*/ 6 w 133" name="T34"/>
                  <a:gd fmla="*/ 124 h 189" name="T35"/>
                  <a:gd fmla="*/ 16 w 133" name="T36"/>
                  <a:gd fmla="*/ 90 h 189" name="T37"/>
                  <a:gd fmla="*/ 66 w 133" name="T38"/>
                  <a:gd fmla="*/ 63 h 189" name="T39"/>
                  <a:gd fmla="*/ 126 w 133" name="T40"/>
                  <a:gd fmla="*/ 122 h 189" name="T41"/>
                  <a:gd fmla="*/ 116 w 133" name="T42"/>
                  <a:gd fmla="*/ 156 h 189" name="T43"/>
                  <a:gd fmla="*/ 66 w 133" name="T44"/>
                  <a:gd fmla="*/ 183 h 189"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89" w="133">
                    <a:moveTo>
                      <a:pt x="121" y="84"/>
                    </a:moveTo>
                    <a:cubicBezTo>
                      <a:pt x="121" y="47"/>
                      <a:pt x="121" y="47"/>
                      <a:pt x="121" y="47"/>
                    </a:cubicBezTo>
                    <a:cubicBezTo>
                      <a:pt x="121" y="21"/>
                      <a:pt x="96" y="0"/>
                      <a:pt x="66" y="0"/>
                    </a:cubicBezTo>
                    <a:cubicBezTo>
                      <a:pt x="37" y="0"/>
                      <a:pt x="12" y="21"/>
                      <a:pt x="12" y="47"/>
                    </a:cubicBezTo>
                    <a:cubicBezTo>
                      <a:pt x="12" y="84"/>
                      <a:pt x="12" y="84"/>
                      <a:pt x="12" y="84"/>
                    </a:cubicBezTo>
                    <a:cubicBezTo>
                      <a:pt x="5" y="95"/>
                      <a:pt x="0" y="108"/>
                      <a:pt x="0" y="122"/>
                    </a:cubicBezTo>
                    <a:cubicBezTo>
                      <a:pt x="0" y="159"/>
                      <a:pt x="30" y="189"/>
                      <a:pt x="66" y="189"/>
                    </a:cubicBezTo>
                    <a:cubicBezTo>
                      <a:pt x="103" y="189"/>
                      <a:pt x="133" y="159"/>
                      <a:pt x="133" y="122"/>
                    </a:cubicBezTo>
                    <a:cubicBezTo>
                      <a:pt x="133" y="108"/>
                      <a:pt x="128" y="95"/>
                      <a:pt x="121" y="84"/>
                    </a:cubicBezTo>
                    <a:close/>
                    <a:moveTo>
                      <a:pt x="66" y="20"/>
                    </a:moveTo>
                    <a:cubicBezTo>
                      <a:pt x="87" y="20"/>
                      <a:pt x="104" y="34"/>
                      <a:pt x="104" y="52"/>
                    </a:cubicBezTo>
                    <a:cubicBezTo>
                      <a:pt x="104" y="68"/>
                      <a:pt x="104" y="68"/>
                      <a:pt x="104" y="68"/>
                    </a:cubicBezTo>
                    <a:cubicBezTo>
                      <a:pt x="93" y="60"/>
                      <a:pt x="80" y="56"/>
                      <a:pt x="66" y="56"/>
                    </a:cubicBezTo>
                    <a:cubicBezTo>
                      <a:pt x="53" y="56"/>
                      <a:pt x="40" y="60"/>
                      <a:pt x="29" y="68"/>
                    </a:cubicBezTo>
                    <a:cubicBezTo>
                      <a:pt x="29" y="52"/>
                      <a:pt x="29" y="52"/>
                      <a:pt x="29" y="52"/>
                    </a:cubicBezTo>
                    <a:cubicBezTo>
                      <a:pt x="29" y="34"/>
                      <a:pt x="46" y="20"/>
                      <a:pt x="66" y="20"/>
                    </a:cubicBezTo>
                    <a:close/>
                    <a:moveTo>
                      <a:pt x="66" y="183"/>
                    </a:moveTo>
                    <a:cubicBezTo>
                      <a:pt x="33" y="183"/>
                      <a:pt x="6" y="157"/>
                      <a:pt x="6" y="124"/>
                    </a:cubicBezTo>
                    <a:cubicBezTo>
                      <a:pt x="6" y="111"/>
                      <a:pt x="10" y="100"/>
                      <a:pt x="16" y="90"/>
                    </a:cubicBezTo>
                    <a:cubicBezTo>
                      <a:pt x="27" y="74"/>
                      <a:pt x="45" y="63"/>
                      <a:pt x="66" y="63"/>
                    </a:cubicBezTo>
                    <a:cubicBezTo>
                      <a:pt x="100" y="63"/>
                      <a:pt x="126" y="89"/>
                      <a:pt x="126" y="122"/>
                    </a:cubicBezTo>
                    <a:cubicBezTo>
                      <a:pt x="126" y="135"/>
                      <a:pt x="123" y="146"/>
                      <a:pt x="116" y="156"/>
                    </a:cubicBezTo>
                    <a:cubicBezTo>
                      <a:pt x="105" y="172"/>
                      <a:pt x="87" y="183"/>
                      <a:pt x="66" y="18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305" name="Freeform 120"/>
              <p:cNvSpPr>
                <a:spLocks noEditPoints="1"/>
              </p:cNvSpPr>
              <p:nvPr/>
            </p:nvSpPr>
            <p:spPr bwMode="auto">
              <a:xfrm>
                <a:off x="6837054" y="3557399"/>
                <a:ext cx="160240" cy="160241"/>
              </a:xfrm>
              <a:custGeom>
                <a:gdLst>
                  <a:gd fmla="*/ 56 w 113" name="T0"/>
                  <a:gd fmla="*/ 0 h 113" name="T1"/>
                  <a:gd fmla="*/ 0 w 113" name="T2"/>
                  <a:gd fmla="*/ 56 h 113" name="T3"/>
                  <a:gd fmla="*/ 56 w 113" name="T4"/>
                  <a:gd fmla="*/ 113 h 113" name="T5"/>
                  <a:gd fmla="*/ 113 w 113" name="T6"/>
                  <a:gd fmla="*/ 56 h 113" name="T7"/>
                  <a:gd fmla="*/ 56 w 113" name="T8"/>
                  <a:gd fmla="*/ 0 h 113" name="T9"/>
                  <a:gd fmla="*/ 64 w 113" name="T10"/>
                  <a:gd fmla="*/ 70 h 113" name="T11"/>
                  <a:gd fmla="*/ 52 w 113" name="T12"/>
                  <a:gd fmla="*/ 70 h 113" name="T13"/>
                  <a:gd fmla="*/ 56 w 113" name="T14"/>
                  <a:gd fmla="*/ 58 h 113" name="T15"/>
                  <a:gd fmla="*/ 51 w 113" name="T16"/>
                  <a:gd fmla="*/ 52 h 113" name="T17"/>
                  <a:gd fmla="*/ 58 w 113" name="T18"/>
                  <a:gd fmla="*/ 45 h 113" name="T19"/>
                  <a:gd fmla="*/ 64 w 113" name="T20"/>
                  <a:gd fmla="*/ 52 h 113" name="T21"/>
                  <a:gd fmla="*/ 60 w 113" name="T22"/>
                  <a:gd fmla="*/ 58 h 113" name="T23"/>
                  <a:gd fmla="*/ 64 w 113" name="T24"/>
                  <a:gd fmla="*/ 70 h 11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13" w="113">
                    <a:moveTo>
                      <a:pt x="56" y="0"/>
                    </a:moveTo>
                    <a:cubicBezTo>
                      <a:pt x="25" y="0"/>
                      <a:pt x="0" y="25"/>
                      <a:pt x="0" y="56"/>
                    </a:cubicBezTo>
                    <a:cubicBezTo>
                      <a:pt x="0" y="87"/>
                      <a:pt x="25" y="113"/>
                      <a:pt x="56" y="113"/>
                    </a:cubicBezTo>
                    <a:cubicBezTo>
                      <a:pt x="88" y="113"/>
                      <a:pt x="113" y="87"/>
                      <a:pt x="113" y="56"/>
                    </a:cubicBezTo>
                    <a:cubicBezTo>
                      <a:pt x="113" y="25"/>
                      <a:pt x="88" y="0"/>
                      <a:pt x="56" y="0"/>
                    </a:cubicBezTo>
                    <a:close/>
                    <a:moveTo>
                      <a:pt x="64" y="70"/>
                    </a:moveTo>
                    <a:cubicBezTo>
                      <a:pt x="52" y="70"/>
                      <a:pt x="52" y="70"/>
                      <a:pt x="52" y="70"/>
                    </a:cubicBezTo>
                    <a:cubicBezTo>
                      <a:pt x="56" y="58"/>
                      <a:pt x="56" y="58"/>
                      <a:pt x="56" y="58"/>
                    </a:cubicBezTo>
                    <a:cubicBezTo>
                      <a:pt x="53" y="57"/>
                      <a:pt x="51" y="55"/>
                      <a:pt x="51" y="52"/>
                    </a:cubicBezTo>
                    <a:cubicBezTo>
                      <a:pt x="51" y="48"/>
                      <a:pt x="54" y="45"/>
                      <a:pt x="58" y="45"/>
                    </a:cubicBezTo>
                    <a:cubicBezTo>
                      <a:pt x="61" y="45"/>
                      <a:pt x="64" y="48"/>
                      <a:pt x="64" y="52"/>
                    </a:cubicBezTo>
                    <a:cubicBezTo>
                      <a:pt x="64" y="55"/>
                      <a:pt x="63" y="57"/>
                      <a:pt x="60" y="58"/>
                    </a:cubicBezTo>
                    <a:lnTo>
                      <a:pt x="64" y="7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306" name="组合 305"/>
            <p:cNvGrpSpPr/>
            <p:nvPr/>
          </p:nvGrpSpPr>
          <p:grpSpPr>
            <a:xfrm>
              <a:off x="10021329" y="3122784"/>
              <a:ext cx="290206" cy="292565"/>
              <a:chOff x="7781686" y="1864233"/>
              <a:chExt cx="275658" cy="277899"/>
            </a:xfrm>
            <a:solidFill>
              <a:srgbClr val="009BD2"/>
            </a:solidFill>
          </p:grpSpPr>
          <p:sp>
            <p:nvSpPr>
              <p:cNvPr id="307" name="Freeform 121"/>
              <p:cNvSpPr>
                <a:spLocks noEditPoints="1"/>
              </p:cNvSpPr>
              <p:nvPr/>
            </p:nvSpPr>
            <p:spPr bwMode="auto">
              <a:xfrm>
                <a:off x="7859005" y="1943792"/>
                <a:ext cx="119900" cy="118779"/>
              </a:xfrm>
              <a:custGeom>
                <a:gdLst>
                  <a:gd fmla="*/ 42 w 84" name="T0"/>
                  <a:gd fmla="*/ 0 h 83" name="T1"/>
                  <a:gd fmla="*/ 0 w 84" name="T2"/>
                  <a:gd fmla="*/ 41 h 83" name="T3"/>
                  <a:gd fmla="*/ 42 w 84" name="T4"/>
                  <a:gd fmla="*/ 83 h 83" name="T5"/>
                  <a:gd fmla="*/ 84 w 84" name="T6"/>
                  <a:gd fmla="*/ 41 h 83" name="T7"/>
                  <a:gd fmla="*/ 42 w 84" name="T8"/>
                  <a:gd fmla="*/ 0 h 83" name="T9"/>
                  <a:gd fmla="*/ 42 w 84" name="T10"/>
                  <a:gd fmla="*/ 60 h 83" name="T11"/>
                  <a:gd fmla="*/ 24 w 84" name="T12"/>
                  <a:gd fmla="*/ 41 h 83" name="T13"/>
                  <a:gd fmla="*/ 42 w 84" name="T14"/>
                  <a:gd fmla="*/ 23 h 83" name="T15"/>
                  <a:gd fmla="*/ 60 w 84" name="T16"/>
                  <a:gd fmla="*/ 41 h 83" name="T17"/>
                  <a:gd fmla="*/ 42 w 84" name="T18"/>
                  <a:gd fmla="*/ 60 h 8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3" w="84">
                    <a:moveTo>
                      <a:pt x="42" y="0"/>
                    </a:moveTo>
                    <a:cubicBezTo>
                      <a:pt x="19" y="0"/>
                      <a:pt x="0" y="18"/>
                      <a:pt x="0" y="41"/>
                    </a:cubicBezTo>
                    <a:cubicBezTo>
                      <a:pt x="0" y="65"/>
                      <a:pt x="19" y="83"/>
                      <a:pt x="42" y="83"/>
                    </a:cubicBezTo>
                    <a:cubicBezTo>
                      <a:pt x="65" y="83"/>
                      <a:pt x="84" y="65"/>
                      <a:pt x="84" y="41"/>
                    </a:cubicBezTo>
                    <a:cubicBezTo>
                      <a:pt x="84" y="18"/>
                      <a:pt x="65" y="0"/>
                      <a:pt x="42" y="0"/>
                    </a:cubicBezTo>
                    <a:close/>
                    <a:moveTo>
                      <a:pt x="42" y="60"/>
                    </a:moveTo>
                    <a:cubicBezTo>
                      <a:pt x="32" y="60"/>
                      <a:pt x="24" y="51"/>
                      <a:pt x="24" y="41"/>
                    </a:cubicBezTo>
                    <a:cubicBezTo>
                      <a:pt x="24" y="31"/>
                      <a:pt x="32" y="23"/>
                      <a:pt x="42" y="23"/>
                    </a:cubicBezTo>
                    <a:cubicBezTo>
                      <a:pt x="52" y="23"/>
                      <a:pt x="60" y="31"/>
                      <a:pt x="60" y="41"/>
                    </a:cubicBezTo>
                    <a:cubicBezTo>
                      <a:pt x="60" y="51"/>
                      <a:pt x="52" y="60"/>
                      <a:pt x="42" y="6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308" name="Freeform 122"/>
              <p:cNvSpPr>
                <a:spLocks noEditPoints="1"/>
              </p:cNvSpPr>
              <p:nvPr/>
            </p:nvSpPr>
            <p:spPr bwMode="auto">
              <a:xfrm>
                <a:off x="7781686" y="1864233"/>
                <a:ext cx="275658" cy="277899"/>
              </a:xfrm>
              <a:custGeom>
                <a:gdLst>
                  <a:gd fmla="*/ 97 w 194" name="T0"/>
                  <a:gd fmla="*/ 0 h 195" name="T1"/>
                  <a:gd fmla="*/ 0 w 194" name="T2"/>
                  <a:gd fmla="*/ 97 h 195" name="T3"/>
                  <a:gd fmla="*/ 97 w 194" name="T4"/>
                  <a:gd fmla="*/ 195 h 195" name="T5"/>
                  <a:gd fmla="*/ 194 w 194" name="T6"/>
                  <a:gd fmla="*/ 97 h 195" name="T7"/>
                  <a:gd fmla="*/ 97 w 194" name="T8"/>
                  <a:gd fmla="*/ 0 h 195" name="T9"/>
                  <a:gd fmla="*/ 97 w 194" name="T10"/>
                  <a:gd fmla="*/ 145 h 195" name="T11"/>
                  <a:gd fmla="*/ 50 w 194" name="T12"/>
                  <a:gd fmla="*/ 97 h 195" name="T13"/>
                  <a:gd fmla="*/ 97 w 194" name="T14"/>
                  <a:gd fmla="*/ 50 h 195" name="T15"/>
                  <a:gd fmla="*/ 144 w 194" name="T16"/>
                  <a:gd fmla="*/ 97 h 195" name="T17"/>
                  <a:gd fmla="*/ 97 w 194" name="T18"/>
                  <a:gd fmla="*/ 145 h 19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95" w="194">
                    <a:moveTo>
                      <a:pt x="97" y="0"/>
                    </a:moveTo>
                    <a:cubicBezTo>
                      <a:pt x="43" y="0"/>
                      <a:pt x="0" y="44"/>
                      <a:pt x="0" y="97"/>
                    </a:cubicBezTo>
                    <a:cubicBezTo>
                      <a:pt x="0" y="151"/>
                      <a:pt x="43" y="195"/>
                      <a:pt x="97" y="195"/>
                    </a:cubicBezTo>
                    <a:cubicBezTo>
                      <a:pt x="151" y="195"/>
                      <a:pt x="194" y="151"/>
                      <a:pt x="194" y="97"/>
                    </a:cubicBezTo>
                    <a:cubicBezTo>
                      <a:pt x="194" y="44"/>
                      <a:pt x="151" y="0"/>
                      <a:pt x="97" y="0"/>
                    </a:cubicBezTo>
                    <a:close/>
                    <a:moveTo>
                      <a:pt x="97" y="145"/>
                    </a:moveTo>
                    <a:cubicBezTo>
                      <a:pt x="71" y="145"/>
                      <a:pt x="50" y="123"/>
                      <a:pt x="50" y="97"/>
                    </a:cubicBezTo>
                    <a:cubicBezTo>
                      <a:pt x="50" y="71"/>
                      <a:pt x="71" y="50"/>
                      <a:pt x="97" y="50"/>
                    </a:cubicBezTo>
                    <a:cubicBezTo>
                      <a:pt x="123" y="50"/>
                      <a:pt x="144" y="71"/>
                      <a:pt x="144" y="97"/>
                    </a:cubicBezTo>
                    <a:cubicBezTo>
                      <a:pt x="144" y="123"/>
                      <a:pt x="123" y="145"/>
                      <a:pt x="97" y="14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sp>
          <p:nvSpPr>
            <p:cNvPr id="309" name="Freeform 123"/>
            <p:cNvSpPr/>
            <p:nvPr/>
          </p:nvSpPr>
          <p:spPr bwMode="auto">
            <a:xfrm>
              <a:off x="9545912" y="2695733"/>
              <a:ext cx="173416" cy="286667"/>
            </a:xfrm>
            <a:custGeom>
              <a:gdLst>
                <a:gd fmla="*/ 0 w 147" name="T0"/>
                <a:gd fmla="*/ 1 h 243" name="T1"/>
                <a:gd fmla="*/ 0 w 147" name="T2"/>
                <a:gd fmla="*/ 38 h 243" name="T3"/>
                <a:gd fmla="*/ 109 w 147" name="T4"/>
                <a:gd fmla="*/ 38 h 243" name="T5"/>
                <a:gd fmla="*/ 109 w 147" name="T6"/>
                <a:gd fmla="*/ 165 h 243" name="T7"/>
                <a:gd fmla="*/ 71 w 147" name="T8"/>
                <a:gd fmla="*/ 165 h 243" name="T9"/>
                <a:gd fmla="*/ 71 w 147" name="T10"/>
                <a:gd fmla="*/ 129 h 243" name="T11"/>
                <a:gd fmla="*/ 0 w 147" name="T12"/>
                <a:gd fmla="*/ 185 h 243" name="T13"/>
                <a:gd fmla="*/ 71 w 147" name="T14"/>
                <a:gd fmla="*/ 243 h 243" name="T15"/>
                <a:gd fmla="*/ 71 w 147" name="T16"/>
                <a:gd fmla="*/ 209 h 243" name="T17"/>
                <a:gd fmla="*/ 147 w 147" name="T18"/>
                <a:gd fmla="*/ 209 h 243" name="T19"/>
                <a:gd fmla="*/ 147 w 147" name="T20"/>
                <a:gd fmla="*/ 38 h 243" name="T21"/>
                <a:gd fmla="*/ 147 w 147" name="T22"/>
                <a:gd fmla="*/ 1 h 243" name="T23"/>
                <a:gd fmla="*/ 147 w 147" name="T24"/>
                <a:gd fmla="*/ 0 h 243" name="T25"/>
                <a:gd fmla="*/ 0 w 147" name="T26"/>
                <a:gd fmla="*/ 1 h 24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43" w="147">
                  <a:moveTo>
                    <a:pt x="0" y="1"/>
                  </a:moveTo>
                  <a:lnTo>
                    <a:pt x="0" y="38"/>
                  </a:lnTo>
                  <a:lnTo>
                    <a:pt x="109" y="38"/>
                  </a:lnTo>
                  <a:lnTo>
                    <a:pt x="109" y="165"/>
                  </a:lnTo>
                  <a:lnTo>
                    <a:pt x="71" y="165"/>
                  </a:lnTo>
                  <a:lnTo>
                    <a:pt x="71" y="129"/>
                  </a:lnTo>
                  <a:lnTo>
                    <a:pt x="0" y="185"/>
                  </a:lnTo>
                  <a:lnTo>
                    <a:pt x="71" y="243"/>
                  </a:lnTo>
                  <a:lnTo>
                    <a:pt x="71" y="209"/>
                  </a:lnTo>
                  <a:lnTo>
                    <a:pt x="147" y="209"/>
                  </a:lnTo>
                  <a:lnTo>
                    <a:pt x="147" y="38"/>
                  </a:lnTo>
                  <a:lnTo>
                    <a:pt x="147" y="1"/>
                  </a:lnTo>
                  <a:lnTo>
                    <a:pt x="147" y="0"/>
                  </a:lnTo>
                  <a:lnTo>
                    <a:pt x="0" y="1"/>
                  </a:lnTo>
                  <a:close/>
                </a:path>
              </a:pathLst>
            </a:custGeom>
            <a:solidFill>
              <a:srgbClr val="009BD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310" name="Freeform 124"/>
            <p:cNvSpPr/>
            <p:nvPr/>
          </p:nvSpPr>
          <p:spPr bwMode="auto">
            <a:xfrm>
              <a:off x="10079135" y="2695733"/>
              <a:ext cx="176954" cy="292565"/>
            </a:xfrm>
            <a:custGeom>
              <a:gdLst>
                <a:gd fmla="*/ 0 w 150" name="T0"/>
                <a:gd fmla="*/ 248 h 248" name="T1"/>
                <a:gd fmla="*/ 0 w 150" name="T2"/>
                <a:gd fmla="*/ 209 h 248" name="T3"/>
                <a:gd fmla="*/ 112 w 150" name="T4"/>
                <a:gd fmla="*/ 209 h 248" name="T5"/>
                <a:gd fmla="*/ 112 w 150" name="T6"/>
                <a:gd fmla="*/ 81 h 248" name="T7"/>
                <a:gd fmla="*/ 72 w 150" name="T8"/>
                <a:gd fmla="*/ 81 h 248" name="T9"/>
                <a:gd fmla="*/ 72 w 150" name="T10"/>
                <a:gd fmla="*/ 116 h 248" name="T11"/>
                <a:gd fmla="*/ 0 w 150" name="T12"/>
                <a:gd fmla="*/ 59 h 248" name="T13"/>
                <a:gd fmla="*/ 72 w 150" name="T14"/>
                <a:gd fmla="*/ 0 h 248" name="T15"/>
                <a:gd fmla="*/ 72 w 150" name="T16"/>
                <a:gd fmla="*/ 35 h 248" name="T17"/>
                <a:gd fmla="*/ 150 w 150" name="T18"/>
                <a:gd fmla="*/ 35 h 248" name="T19"/>
                <a:gd fmla="*/ 150 w 150" name="T20"/>
                <a:gd fmla="*/ 209 h 248" name="T21"/>
                <a:gd fmla="*/ 150 w 150" name="T22"/>
                <a:gd fmla="*/ 248 h 248" name="T23"/>
                <a:gd fmla="*/ 150 w 150" name="T24"/>
                <a:gd fmla="*/ 248 h 248" name="T25"/>
                <a:gd fmla="*/ 0 w 150" name="T26"/>
                <a:gd fmla="*/ 248 h 24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48" w="150">
                  <a:moveTo>
                    <a:pt x="0" y="248"/>
                  </a:moveTo>
                  <a:lnTo>
                    <a:pt x="0" y="209"/>
                  </a:lnTo>
                  <a:lnTo>
                    <a:pt x="112" y="209"/>
                  </a:lnTo>
                  <a:lnTo>
                    <a:pt x="112" y="81"/>
                  </a:lnTo>
                  <a:lnTo>
                    <a:pt x="72" y="81"/>
                  </a:lnTo>
                  <a:lnTo>
                    <a:pt x="72" y="116"/>
                  </a:lnTo>
                  <a:lnTo>
                    <a:pt x="0" y="59"/>
                  </a:lnTo>
                  <a:lnTo>
                    <a:pt x="72" y="0"/>
                  </a:lnTo>
                  <a:lnTo>
                    <a:pt x="72" y="35"/>
                  </a:lnTo>
                  <a:lnTo>
                    <a:pt x="150" y="35"/>
                  </a:lnTo>
                  <a:lnTo>
                    <a:pt x="150" y="209"/>
                  </a:lnTo>
                  <a:lnTo>
                    <a:pt x="150" y="248"/>
                  </a:lnTo>
                  <a:lnTo>
                    <a:pt x="150" y="248"/>
                  </a:lnTo>
                  <a:lnTo>
                    <a:pt x="0" y="248"/>
                  </a:lnTo>
                  <a:close/>
                </a:path>
              </a:pathLst>
            </a:custGeom>
            <a:solidFill>
              <a:srgbClr val="009BD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nvGrpSpPr>
            <p:cNvPr id="311" name="组合 310"/>
            <p:cNvGrpSpPr/>
            <p:nvPr/>
          </p:nvGrpSpPr>
          <p:grpSpPr>
            <a:xfrm>
              <a:off x="6324160" y="3956829"/>
              <a:ext cx="290206" cy="302002"/>
              <a:chOff x="4269850" y="2656469"/>
              <a:chExt cx="275658" cy="286863"/>
            </a:xfrm>
            <a:solidFill>
              <a:srgbClr val="009BD2"/>
            </a:solidFill>
          </p:grpSpPr>
          <p:sp>
            <p:nvSpPr>
              <p:cNvPr id="312" name="Freeform 125"/>
              <p:cNvSpPr/>
              <p:nvPr/>
            </p:nvSpPr>
            <p:spPr bwMode="auto">
              <a:xfrm>
                <a:off x="4298984" y="2656469"/>
                <a:ext cx="129985" cy="129985"/>
              </a:xfrm>
              <a:custGeom>
                <a:gdLst>
                  <a:gd fmla="*/ 18 w 92" name="T0"/>
                  <a:gd fmla="*/ 20 h 92" name="T1"/>
                  <a:gd fmla="*/ 0 w 92" name="T2"/>
                  <a:gd fmla="*/ 87 h 92" name="T3"/>
                  <a:gd fmla="*/ 73 w 92" name="T4"/>
                  <a:gd fmla="*/ 92 h 92" name="T5"/>
                  <a:gd fmla="*/ 92 w 92" name="T6"/>
                  <a:gd fmla="*/ 25 h 92" name="T7"/>
                  <a:gd fmla="*/ 18 w 92" name="T8"/>
                  <a:gd fmla="*/ 20 h 92" name="T9"/>
                </a:gdLst>
                <a:cxnLst>
                  <a:cxn ang="0">
                    <a:pos x="T0" y="T1"/>
                  </a:cxn>
                  <a:cxn ang="0">
                    <a:pos x="T2" y="T3"/>
                  </a:cxn>
                  <a:cxn ang="0">
                    <a:pos x="T4" y="T5"/>
                  </a:cxn>
                  <a:cxn ang="0">
                    <a:pos x="T6" y="T7"/>
                  </a:cxn>
                  <a:cxn ang="0">
                    <a:pos x="T8" y="T9"/>
                  </a:cxn>
                </a:cxnLst>
                <a:rect b="b" l="0" r="r" t="0"/>
                <a:pathLst>
                  <a:path h="92" w="92">
                    <a:moveTo>
                      <a:pt x="18" y="20"/>
                    </a:moveTo>
                    <a:cubicBezTo>
                      <a:pt x="0" y="87"/>
                      <a:pt x="0" y="87"/>
                      <a:pt x="0" y="87"/>
                    </a:cubicBezTo>
                    <a:cubicBezTo>
                      <a:pt x="0" y="87"/>
                      <a:pt x="43" y="71"/>
                      <a:pt x="73" y="92"/>
                    </a:cubicBezTo>
                    <a:cubicBezTo>
                      <a:pt x="92" y="25"/>
                      <a:pt x="92" y="25"/>
                      <a:pt x="92" y="25"/>
                    </a:cubicBezTo>
                    <a:cubicBezTo>
                      <a:pt x="92" y="25"/>
                      <a:pt x="63" y="0"/>
                      <a:pt x="18" y="2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313" name="Freeform 126"/>
              <p:cNvSpPr/>
              <p:nvPr/>
            </p:nvSpPr>
            <p:spPr bwMode="auto">
              <a:xfrm>
                <a:off x="4269850" y="2765164"/>
                <a:ext cx="129985" cy="131106"/>
              </a:xfrm>
              <a:custGeom>
                <a:gdLst>
                  <a:gd fmla="*/ 18 w 91" name="T0"/>
                  <a:gd fmla="*/ 20 h 92" name="T1"/>
                  <a:gd fmla="*/ 0 w 91" name="T2"/>
                  <a:gd fmla="*/ 87 h 92" name="T3"/>
                  <a:gd fmla="*/ 72 w 91" name="T4"/>
                  <a:gd fmla="*/ 92 h 92" name="T5"/>
                  <a:gd fmla="*/ 91 w 91" name="T6"/>
                  <a:gd fmla="*/ 24 h 92" name="T7"/>
                  <a:gd fmla="*/ 18 w 91" name="T8"/>
                  <a:gd fmla="*/ 20 h 92" name="T9"/>
                </a:gdLst>
                <a:cxnLst>
                  <a:cxn ang="0">
                    <a:pos x="T0" y="T1"/>
                  </a:cxn>
                  <a:cxn ang="0">
                    <a:pos x="T2" y="T3"/>
                  </a:cxn>
                  <a:cxn ang="0">
                    <a:pos x="T4" y="T5"/>
                  </a:cxn>
                  <a:cxn ang="0">
                    <a:pos x="T6" y="T7"/>
                  </a:cxn>
                  <a:cxn ang="0">
                    <a:pos x="T8" y="T9"/>
                  </a:cxn>
                </a:cxnLst>
                <a:rect b="b" l="0" r="r" t="0"/>
                <a:pathLst>
                  <a:path h="92" w="91">
                    <a:moveTo>
                      <a:pt x="18" y="20"/>
                    </a:moveTo>
                    <a:cubicBezTo>
                      <a:pt x="0" y="87"/>
                      <a:pt x="0" y="87"/>
                      <a:pt x="0" y="87"/>
                    </a:cubicBezTo>
                    <a:cubicBezTo>
                      <a:pt x="0" y="87"/>
                      <a:pt x="42" y="71"/>
                      <a:pt x="72" y="92"/>
                    </a:cubicBezTo>
                    <a:cubicBezTo>
                      <a:pt x="91" y="24"/>
                      <a:pt x="91" y="24"/>
                      <a:pt x="91" y="24"/>
                    </a:cubicBezTo>
                    <a:cubicBezTo>
                      <a:pt x="91" y="24"/>
                      <a:pt x="62" y="0"/>
                      <a:pt x="18" y="2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314" name="Freeform 127"/>
              <p:cNvSpPr/>
              <p:nvPr/>
            </p:nvSpPr>
            <p:spPr bwMode="auto">
              <a:xfrm>
                <a:off x="4416643" y="2701291"/>
                <a:ext cx="128865" cy="129985"/>
              </a:xfrm>
              <a:custGeom>
                <a:gdLst>
                  <a:gd fmla="*/ 73 w 91" name="T0"/>
                  <a:gd fmla="*/ 71 h 91" name="T1"/>
                  <a:gd fmla="*/ 91 w 91" name="T2"/>
                  <a:gd fmla="*/ 4 h 91" name="T3"/>
                  <a:gd fmla="*/ 19 w 91" name="T4"/>
                  <a:gd fmla="*/ 0 h 91" name="T5"/>
                  <a:gd fmla="*/ 0 w 91" name="T6"/>
                  <a:gd fmla="*/ 67 h 91" name="T7"/>
                  <a:gd fmla="*/ 73 w 91" name="T8"/>
                  <a:gd fmla="*/ 71 h 91" name="T9"/>
                </a:gdLst>
                <a:cxnLst>
                  <a:cxn ang="0">
                    <a:pos x="T0" y="T1"/>
                  </a:cxn>
                  <a:cxn ang="0">
                    <a:pos x="T2" y="T3"/>
                  </a:cxn>
                  <a:cxn ang="0">
                    <a:pos x="T4" y="T5"/>
                  </a:cxn>
                  <a:cxn ang="0">
                    <a:pos x="T6" y="T7"/>
                  </a:cxn>
                  <a:cxn ang="0">
                    <a:pos x="T8" y="T9"/>
                  </a:cxn>
                </a:cxnLst>
                <a:rect b="b" l="0" r="r" t="0"/>
                <a:pathLst>
                  <a:path h="91" w="91">
                    <a:moveTo>
                      <a:pt x="73" y="71"/>
                    </a:moveTo>
                    <a:cubicBezTo>
                      <a:pt x="91" y="4"/>
                      <a:pt x="91" y="4"/>
                      <a:pt x="91" y="4"/>
                    </a:cubicBezTo>
                    <a:cubicBezTo>
                      <a:pt x="91" y="4"/>
                      <a:pt x="49" y="21"/>
                      <a:pt x="19" y="0"/>
                    </a:cubicBezTo>
                    <a:cubicBezTo>
                      <a:pt x="0" y="67"/>
                      <a:pt x="0" y="67"/>
                      <a:pt x="0" y="67"/>
                    </a:cubicBezTo>
                    <a:cubicBezTo>
                      <a:pt x="0" y="67"/>
                      <a:pt x="29" y="91"/>
                      <a:pt x="73" y="7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315" name="Freeform 128"/>
              <p:cNvSpPr/>
              <p:nvPr/>
            </p:nvSpPr>
            <p:spPr bwMode="auto">
              <a:xfrm>
                <a:off x="4385268" y="2813347"/>
                <a:ext cx="128865" cy="129985"/>
              </a:xfrm>
              <a:custGeom>
                <a:gdLst>
                  <a:gd fmla="*/ 73 w 91" name="T0"/>
                  <a:gd fmla="*/ 71 h 91" name="T1"/>
                  <a:gd fmla="*/ 91 w 91" name="T2"/>
                  <a:gd fmla="*/ 4 h 91" name="T3"/>
                  <a:gd fmla="*/ 19 w 91" name="T4"/>
                  <a:gd fmla="*/ 0 h 91" name="T5"/>
                  <a:gd fmla="*/ 0 w 91" name="T6"/>
                  <a:gd fmla="*/ 67 h 91" name="T7"/>
                  <a:gd fmla="*/ 73 w 91" name="T8"/>
                  <a:gd fmla="*/ 71 h 91" name="T9"/>
                </a:gdLst>
                <a:cxnLst>
                  <a:cxn ang="0">
                    <a:pos x="T0" y="T1"/>
                  </a:cxn>
                  <a:cxn ang="0">
                    <a:pos x="T2" y="T3"/>
                  </a:cxn>
                  <a:cxn ang="0">
                    <a:pos x="T4" y="T5"/>
                  </a:cxn>
                  <a:cxn ang="0">
                    <a:pos x="T6" y="T7"/>
                  </a:cxn>
                  <a:cxn ang="0">
                    <a:pos x="T8" y="T9"/>
                  </a:cxn>
                </a:cxnLst>
                <a:rect b="b" l="0" r="r" t="0"/>
                <a:pathLst>
                  <a:path h="91" w="91">
                    <a:moveTo>
                      <a:pt x="73" y="71"/>
                    </a:moveTo>
                    <a:cubicBezTo>
                      <a:pt x="91" y="4"/>
                      <a:pt x="91" y="4"/>
                      <a:pt x="91" y="4"/>
                    </a:cubicBezTo>
                    <a:cubicBezTo>
                      <a:pt x="91" y="4"/>
                      <a:pt x="48" y="21"/>
                      <a:pt x="19" y="0"/>
                    </a:cubicBezTo>
                    <a:cubicBezTo>
                      <a:pt x="0" y="67"/>
                      <a:pt x="0" y="67"/>
                      <a:pt x="0" y="67"/>
                    </a:cubicBezTo>
                    <a:cubicBezTo>
                      <a:pt x="0" y="67"/>
                      <a:pt x="28" y="91"/>
                      <a:pt x="73" y="7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316" name="组合 315"/>
            <p:cNvGrpSpPr/>
            <p:nvPr/>
          </p:nvGrpSpPr>
          <p:grpSpPr>
            <a:xfrm>
              <a:off x="2102025" y="3985141"/>
              <a:ext cx="290206" cy="225322"/>
              <a:chOff x="259364" y="2683362"/>
              <a:chExt cx="275658" cy="214027"/>
            </a:xfrm>
            <a:solidFill>
              <a:srgbClr val="009BD2"/>
            </a:solidFill>
          </p:grpSpPr>
          <p:sp>
            <p:nvSpPr>
              <p:cNvPr id="317" name="Freeform 129"/>
              <p:cNvSpPr>
                <a:spLocks noEditPoints="1"/>
              </p:cNvSpPr>
              <p:nvPr/>
            </p:nvSpPr>
            <p:spPr bwMode="auto">
              <a:xfrm>
                <a:off x="259364" y="2683362"/>
                <a:ext cx="275658" cy="214027"/>
              </a:xfrm>
              <a:custGeom>
                <a:gdLst>
                  <a:gd fmla="*/ 194 w 194" name="T0"/>
                  <a:gd fmla="*/ 65 h 151" name="T1"/>
                  <a:gd fmla="*/ 167 w 194" name="T2"/>
                  <a:gd fmla="*/ 79 h 151" name="T3"/>
                  <a:gd fmla="*/ 146 w 194" name="T4"/>
                  <a:gd fmla="*/ 52 h 151" name="T5"/>
                  <a:gd fmla="*/ 137 w 194" name="T6"/>
                  <a:gd fmla="*/ 52 h 151" name="T7"/>
                  <a:gd fmla="*/ 145 w 194" name="T8"/>
                  <a:gd fmla="*/ 30 h 151" name="T9"/>
                  <a:gd fmla="*/ 116 w 194" name="T10"/>
                  <a:gd fmla="*/ 0 h 151" name="T11"/>
                  <a:gd fmla="*/ 88 w 194" name="T12"/>
                  <a:gd fmla="*/ 30 h 151" name="T13"/>
                  <a:gd fmla="*/ 96 w 194" name="T14"/>
                  <a:gd fmla="*/ 52 h 151" name="T15"/>
                  <a:gd fmla="*/ 61 w 194" name="T16"/>
                  <a:gd fmla="*/ 52 h 151" name="T17"/>
                  <a:gd fmla="*/ 69 w 194" name="T18"/>
                  <a:gd fmla="*/ 33 h 151" name="T19"/>
                  <a:gd fmla="*/ 45 w 194" name="T20"/>
                  <a:gd fmla="*/ 8 h 151" name="T21"/>
                  <a:gd fmla="*/ 21 w 194" name="T22"/>
                  <a:gd fmla="*/ 33 h 151" name="T23"/>
                  <a:gd fmla="*/ 30 w 194" name="T24"/>
                  <a:gd fmla="*/ 52 h 151" name="T25"/>
                  <a:gd fmla="*/ 23 w 194" name="T26"/>
                  <a:gd fmla="*/ 52 h 151" name="T27"/>
                  <a:gd fmla="*/ 0 w 194" name="T28"/>
                  <a:gd fmla="*/ 72 h 151" name="T29"/>
                  <a:gd fmla="*/ 0 w 194" name="T30"/>
                  <a:gd fmla="*/ 130 h 151" name="T31"/>
                  <a:gd fmla="*/ 23 w 194" name="T32"/>
                  <a:gd fmla="*/ 151 h 151" name="T33"/>
                  <a:gd fmla="*/ 146 w 194" name="T34"/>
                  <a:gd fmla="*/ 151 h 151" name="T35"/>
                  <a:gd fmla="*/ 167 w 194" name="T36"/>
                  <a:gd fmla="*/ 121 h 151" name="T37"/>
                  <a:gd fmla="*/ 194 w 194" name="T38"/>
                  <a:gd fmla="*/ 134 h 151" name="T39"/>
                  <a:gd fmla="*/ 194 w 194" name="T40"/>
                  <a:gd fmla="*/ 65 h 151" name="T41"/>
                  <a:gd fmla="*/ 116 w 194" name="T42"/>
                  <a:gd fmla="*/ 11 h 151" name="T43"/>
                  <a:gd fmla="*/ 135 w 194" name="T44"/>
                  <a:gd fmla="*/ 30 h 151" name="T45"/>
                  <a:gd fmla="*/ 116 w 194" name="T46"/>
                  <a:gd fmla="*/ 50 h 151" name="T47"/>
                  <a:gd fmla="*/ 98 w 194" name="T48"/>
                  <a:gd fmla="*/ 30 h 151" name="T49"/>
                  <a:gd fmla="*/ 116 w 194" name="T50"/>
                  <a:gd fmla="*/ 11 h 151" name="T51"/>
                  <a:gd fmla="*/ 45 w 194" name="T52"/>
                  <a:gd fmla="*/ 16 h 151" name="T53"/>
                  <a:gd fmla="*/ 61 w 194" name="T54"/>
                  <a:gd fmla="*/ 33 h 151" name="T55"/>
                  <a:gd fmla="*/ 45 w 194" name="T56"/>
                  <a:gd fmla="*/ 49 h 151" name="T57"/>
                  <a:gd fmla="*/ 30 w 194" name="T58"/>
                  <a:gd fmla="*/ 33 h 151" name="T59"/>
                  <a:gd fmla="*/ 45 w 194" name="T60"/>
                  <a:gd fmla="*/ 16 h 151" name="T61"/>
                  <a:gd fmla="*/ 78 w 194" name="T62"/>
                  <a:gd fmla="*/ 63 h 151" name="T63"/>
                  <a:gd fmla="*/ 93 w 194" name="T64"/>
                  <a:gd fmla="*/ 63 h 151" name="T65"/>
                  <a:gd fmla="*/ 98 w 194" name="T66"/>
                  <a:gd fmla="*/ 68 h 151" name="T67"/>
                  <a:gd fmla="*/ 93 w 194" name="T68"/>
                  <a:gd fmla="*/ 73 h 151" name="T69"/>
                  <a:gd fmla="*/ 78 w 194" name="T70"/>
                  <a:gd fmla="*/ 73 h 151" name="T71"/>
                  <a:gd fmla="*/ 74 w 194" name="T72"/>
                  <a:gd fmla="*/ 68 h 151" name="T73"/>
                  <a:gd fmla="*/ 78 w 194" name="T74"/>
                  <a:gd fmla="*/ 63 h 151" name="T75"/>
                  <a:gd fmla="*/ 63 w 194" name="T76"/>
                  <a:gd fmla="*/ 68 h 151" name="T77"/>
                  <a:gd fmla="*/ 59 w 194" name="T78"/>
                  <a:gd fmla="*/ 73 h 151" name="T79"/>
                  <a:gd fmla="*/ 43 w 194" name="T80"/>
                  <a:gd fmla="*/ 73 h 151" name="T81"/>
                  <a:gd fmla="*/ 39 w 194" name="T82"/>
                  <a:gd fmla="*/ 68 h 151" name="T83"/>
                  <a:gd fmla="*/ 43 w 194" name="T84"/>
                  <a:gd fmla="*/ 63 h 151" name="T85"/>
                  <a:gd fmla="*/ 59 w 194" name="T86"/>
                  <a:gd fmla="*/ 63 h 151" name="T87"/>
                  <a:gd fmla="*/ 63 w 194" name="T88"/>
                  <a:gd fmla="*/ 68 h 151" name="T89"/>
                  <a:gd fmla="*/ 127 w 194" name="T90"/>
                  <a:gd fmla="*/ 126 h 151" name="T91"/>
                  <a:gd fmla="*/ 113 w 194" name="T92"/>
                  <a:gd fmla="*/ 140 h 151" name="T93"/>
                  <a:gd fmla="*/ 51 w 194" name="T94"/>
                  <a:gd fmla="*/ 140 h 151" name="T95"/>
                  <a:gd fmla="*/ 36 w 194" name="T96"/>
                  <a:gd fmla="*/ 126 h 151" name="T97"/>
                  <a:gd fmla="*/ 36 w 194" name="T98"/>
                  <a:gd fmla="*/ 98 h 151" name="T99"/>
                  <a:gd fmla="*/ 51 w 194" name="T100"/>
                  <a:gd fmla="*/ 84 h 151" name="T101"/>
                  <a:gd fmla="*/ 113 w 194" name="T102"/>
                  <a:gd fmla="*/ 84 h 151" name="T103"/>
                  <a:gd fmla="*/ 127 w 194" name="T104"/>
                  <a:gd fmla="*/ 98 h 151" name="T105"/>
                  <a:gd fmla="*/ 127 w 194" name="T106"/>
                  <a:gd fmla="*/ 126 h 151" name="T107"/>
                  <a:gd fmla="*/ 128 w 194" name="T108"/>
                  <a:gd fmla="*/ 73 h 151" name="T109"/>
                  <a:gd fmla="*/ 113 w 194" name="T110"/>
                  <a:gd fmla="*/ 73 h 151" name="T111"/>
                  <a:gd fmla="*/ 109 w 194" name="T112"/>
                  <a:gd fmla="*/ 68 h 151" name="T113"/>
                  <a:gd fmla="*/ 113 w 194" name="T114"/>
                  <a:gd fmla="*/ 63 h 151" name="T115"/>
                  <a:gd fmla="*/ 128 w 194" name="T116"/>
                  <a:gd fmla="*/ 63 h 151" name="T117"/>
                  <a:gd fmla="*/ 132 w 194" name="T118"/>
                  <a:gd fmla="*/ 68 h 151" name="T119"/>
                  <a:gd fmla="*/ 128 w 194" name="T120"/>
                  <a:gd fmla="*/ 73 h 151"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51" w="194">
                    <a:moveTo>
                      <a:pt x="194" y="65"/>
                    </a:moveTo>
                    <a:cubicBezTo>
                      <a:pt x="167" y="79"/>
                      <a:pt x="167" y="79"/>
                      <a:pt x="167" y="79"/>
                    </a:cubicBezTo>
                    <a:cubicBezTo>
                      <a:pt x="164" y="72"/>
                      <a:pt x="166" y="54"/>
                      <a:pt x="146" y="52"/>
                    </a:cubicBezTo>
                    <a:cubicBezTo>
                      <a:pt x="137" y="52"/>
                      <a:pt x="137" y="52"/>
                      <a:pt x="137" y="52"/>
                    </a:cubicBezTo>
                    <a:cubicBezTo>
                      <a:pt x="142" y="46"/>
                      <a:pt x="145" y="39"/>
                      <a:pt x="145" y="30"/>
                    </a:cubicBezTo>
                    <a:cubicBezTo>
                      <a:pt x="145" y="14"/>
                      <a:pt x="132" y="0"/>
                      <a:pt x="116" y="0"/>
                    </a:cubicBezTo>
                    <a:cubicBezTo>
                      <a:pt x="101" y="0"/>
                      <a:pt x="88" y="14"/>
                      <a:pt x="88" y="30"/>
                    </a:cubicBezTo>
                    <a:cubicBezTo>
                      <a:pt x="88" y="39"/>
                      <a:pt x="91" y="46"/>
                      <a:pt x="96" y="52"/>
                    </a:cubicBezTo>
                    <a:cubicBezTo>
                      <a:pt x="61" y="52"/>
                      <a:pt x="61" y="52"/>
                      <a:pt x="61" y="52"/>
                    </a:cubicBezTo>
                    <a:cubicBezTo>
                      <a:pt x="66" y="47"/>
                      <a:pt x="69" y="40"/>
                      <a:pt x="69" y="33"/>
                    </a:cubicBezTo>
                    <a:cubicBezTo>
                      <a:pt x="69" y="19"/>
                      <a:pt x="58" y="8"/>
                      <a:pt x="45" y="8"/>
                    </a:cubicBezTo>
                    <a:cubicBezTo>
                      <a:pt x="32" y="8"/>
                      <a:pt x="21" y="19"/>
                      <a:pt x="21" y="33"/>
                    </a:cubicBezTo>
                    <a:cubicBezTo>
                      <a:pt x="21" y="40"/>
                      <a:pt x="25" y="47"/>
                      <a:pt x="30" y="52"/>
                    </a:cubicBezTo>
                    <a:cubicBezTo>
                      <a:pt x="23" y="52"/>
                      <a:pt x="23" y="52"/>
                      <a:pt x="23" y="52"/>
                    </a:cubicBezTo>
                    <a:cubicBezTo>
                      <a:pt x="10" y="52"/>
                      <a:pt x="0" y="61"/>
                      <a:pt x="0" y="72"/>
                    </a:cubicBezTo>
                    <a:cubicBezTo>
                      <a:pt x="0" y="130"/>
                      <a:pt x="0" y="130"/>
                      <a:pt x="0" y="130"/>
                    </a:cubicBezTo>
                    <a:cubicBezTo>
                      <a:pt x="0" y="141"/>
                      <a:pt x="10" y="151"/>
                      <a:pt x="23" y="151"/>
                    </a:cubicBezTo>
                    <a:cubicBezTo>
                      <a:pt x="146" y="151"/>
                      <a:pt x="146" y="151"/>
                      <a:pt x="146" y="151"/>
                    </a:cubicBezTo>
                    <a:cubicBezTo>
                      <a:pt x="163" y="151"/>
                      <a:pt x="163" y="128"/>
                      <a:pt x="167" y="121"/>
                    </a:cubicBezTo>
                    <a:cubicBezTo>
                      <a:pt x="194" y="134"/>
                      <a:pt x="194" y="134"/>
                      <a:pt x="194" y="134"/>
                    </a:cubicBezTo>
                    <a:cubicBezTo>
                      <a:pt x="194" y="104"/>
                      <a:pt x="194" y="76"/>
                      <a:pt x="194" y="65"/>
                    </a:cubicBezTo>
                    <a:close/>
                    <a:moveTo>
                      <a:pt x="116" y="11"/>
                    </a:moveTo>
                    <a:cubicBezTo>
                      <a:pt x="127" y="11"/>
                      <a:pt x="135" y="19"/>
                      <a:pt x="135" y="30"/>
                    </a:cubicBezTo>
                    <a:cubicBezTo>
                      <a:pt x="135" y="41"/>
                      <a:pt x="127" y="50"/>
                      <a:pt x="116" y="50"/>
                    </a:cubicBezTo>
                    <a:cubicBezTo>
                      <a:pt x="106" y="50"/>
                      <a:pt x="98" y="41"/>
                      <a:pt x="98" y="30"/>
                    </a:cubicBezTo>
                    <a:cubicBezTo>
                      <a:pt x="98" y="19"/>
                      <a:pt x="106" y="11"/>
                      <a:pt x="116" y="11"/>
                    </a:cubicBezTo>
                    <a:close/>
                    <a:moveTo>
                      <a:pt x="45" y="16"/>
                    </a:moveTo>
                    <a:cubicBezTo>
                      <a:pt x="54" y="16"/>
                      <a:pt x="61" y="24"/>
                      <a:pt x="61" y="33"/>
                    </a:cubicBezTo>
                    <a:cubicBezTo>
                      <a:pt x="61" y="42"/>
                      <a:pt x="54" y="49"/>
                      <a:pt x="45" y="49"/>
                    </a:cubicBezTo>
                    <a:cubicBezTo>
                      <a:pt x="37" y="49"/>
                      <a:pt x="30" y="42"/>
                      <a:pt x="30" y="33"/>
                    </a:cubicBezTo>
                    <a:cubicBezTo>
                      <a:pt x="30" y="24"/>
                      <a:pt x="37" y="16"/>
                      <a:pt x="45" y="16"/>
                    </a:cubicBezTo>
                    <a:close/>
                    <a:moveTo>
                      <a:pt x="78" y="63"/>
                    </a:moveTo>
                    <a:cubicBezTo>
                      <a:pt x="93" y="63"/>
                      <a:pt x="93" y="63"/>
                      <a:pt x="93" y="63"/>
                    </a:cubicBezTo>
                    <a:cubicBezTo>
                      <a:pt x="96" y="63"/>
                      <a:pt x="98" y="65"/>
                      <a:pt x="98" y="68"/>
                    </a:cubicBezTo>
                    <a:cubicBezTo>
                      <a:pt x="98" y="71"/>
                      <a:pt x="96" y="73"/>
                      <a:pt x="93" y="73"/>
                    </a:cubicBezTo>
                    <a:cubicBezTo>
                      <a:pt x="78" y="73"/>
                      <a:pt x="78" y="73"/>
                      <a:pt x="78" y="73"/>
                    </a:cubicBezTo>
                    <a:cubicBezTo>
                      <a:pt x="76" y="73"/>
                      <a:pt x="74" y="71"/>
                      <a:pt x="74" y="68"/>
                    </a:cubicBezTo>
                    <a:cubicBezTo>
                      <a:pt x="74" y="65"/>
                      <a:pt x="76" y="63"/>
                      <a:pt x="78" y="63"/>
                    </a:cubicBezTo>
                    <a:close/>
                    <a:moveTo>
                      <a:pt x="63" y="68"/>
                    </a:moveTo>
                    <a:cubicBezTo>
                      <a:pt x="63" y="71"/>
                      <a:pt x="61" y="73"/>
                      <a:pt x="59" y="73"/>
                    </a:cubicBezTo>
                    <a:cubicBezTo>
                      <a:pt x="43" y="73"/>
                      <a:pt x="43" y="73"/>
                      <a:pt x="43" y="73"/>
                    </a:cubicBezTo>
                    <a:cubicBezTo>
                      <a:pt x="41" y="73"/>
                      <a:pt x="39" y="71"/>
                      <a:pt x="39" y="68"/>
                    </a:cubicBezTo>
                    <a:cubicBezTo>
                      <a:pt x="39" y="65"/>
                      <a:pt x="41" y="63"/>
                      <a:pt x="43" y="63"/>
                    </a:cubicBezTo>
                    <a:cubicBezTo>
                      <a:pt x="59" y="63"/>
                      <a:pt x="59" y="63"/>
                      <a:pt x="59" y="63"/>
                    </a:cubicBezTo>
                    <a:cubicBezTo>
                      <a:pt x="61" y="63"/>
                      <a:pt x="63" y="65"/>
                      <a:pt x="63" y="68"/>
                    </a:cubicBezTo>
                    <a:close/>
                    <a:moveTo>
                      <a:pt x="127" y="126"/>
                    </a:moveTo>
                    <a:cubicBezTo>
                      <a:pt x="127" y="134"/>
                      <a:pt x="121" y="140"/>
                      <a:pt x="113" y="140"/>
                    </a:cubicBezTo>
                    <a:cubicBezTo>
                      <a:pt x="51" y="140"/>
                      <a:pt x="51" y="140"/>
                      <a:pt x="51" y="140"/>
                    </a:cubicBezTo>
                    <a:cubicBezTo>
                      <a:pt x="43" y="140"/>
                      <a:pt x="36" y="134"/>
                      <a:pt x="36" y="126"/>
                    </a:cubicBezTo>
                    <a:cubicBezTo>
                      <a:pt x="36" y="98"/>
                      <a:pt x="36" y="98"/>
                      <a:pt x="36" y="98"/>
                    </a:cubicBezTo>
                    <a:cubicBezTo>
                      <a:pt x="36" y="91"/>
                      <a:pt x="43" y="84"/>
                      <a:pt x="51" y="84"/>
                    </a:cubicBezTo>
                    <a:cubicBezTo>
                      <a:pt x="113" y="84"/>
                      <a:pt x="113" y="84"/>
                      <a:pt x="113" y="84"/>
                    </a:cubicBezTo>
                    <a:cubicBezTo>
                      <a:pt x="121" y="84"/>
                      <a:pt x="127" y="91"/>
                      <a:pt x="127" y="98"/>
                    </a:cubicBezTo>
                    <a:lnTo>
                      <a:pt x="127" y="126"/>
                    </a:lnTo>
                    <a:close/>
                    <a:moveTo>
                      <a:pt x="128" y="73"/>
                    </a:moveTo>
                    <a:cubicBezTo>
                      <a:pt x="113" y="73"/>
                      <a:pt x="113" y="73"/>
                      <a:pt x="113" y="73"/>
                    </a:cubicBezTo>
                    <a:cubicBezTo>
                      <a:pt x="110" y="73"/>
                      <a:pt x="109" y="71"/>
                      <a:pt x="109" y="68"/>
                    </a:cubicBezTo>
                    <a:cubicBezTo>
                      <a:pt x="109" y="65"/>
                      <a:pt x="110" y="63"/>
                      <a:pt x="113" y="63"/>
                    </a:cubicBezTo>
                    <a:cubicBezTo>
                      <a:pt x="128" y="63"/>
                      <a:pt x="128" y="63"/>
                      <a:pt x="128" y="63"/>
                    </a:cubicBezTo>
                    <a:cubicBezTo>
                      <a:pt x="131" y="63"/>
                      <a:pt x="132" y="65"/>
                      <a:pt x="132" y="68"/>
                    </a:cubicBezTo>
                    <a:cubicBezTo>
                      <a:pt x="132" y="71"/>
                      <a:pt x="131" y="73"/>
                      <a:pt x="128" y="7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318" name="Freeform 130"/>
              <p:cNvSpPr/>
              <p:nvPr/>
            </p:nvSpPr>
            <p:spPr bwMode="auto">
              <a:xfrm>
                <a:off x="318754" y="2807745"/>
                <a:ext cx="114297" cy="68355"/>
              </a:xfrm>
              <a:custGeom>
                <a:gdLst>
                  <a:gd fmla="*/ 67 w 80" name="T0"/>
                  <a:gd fmla="*/ 0 h 48" name="T1"/>
                  <a:gd fmla="*/ 12 w 80" name="T2"/>
                  <a:gd fmla="*/ 0 h 48" name="T3"/>
                  <a:gd fmla="*/ 0 w 80" name="T4"/>
                  <a:gd fmla="*/ 12 h 48" name="T5"/>
                  <a:gd fmla="*/ 0 w 80" name="T6"/>
                  <a:gd fmla="*/ 36 h 48" name="T7"/>
                  <a:gd fmla="*/ 12 w 80" name="T8"/>
                  <a:gd fmla="*/ 48 h 48" name="T9"/>
                  <a:gd fmla="*/ 67 w 80" name="T10"/>
                  <a:gd fmla="*/ 48 h 48" name="T11"/>
                  <a:gd fmla="*/ 80 w 80" name="T12"/>
                  <a:gd fmla="*/ 36 h 48" name="T13"/>
                  <a:gd fmla="*/ 80 w 80" name="T14"/>
                  <a:gd fmla="*/ 12 h 48" name="T15"/>
                  <a:gd fmla="*/ 67 w 80" name="T16"/>
                  <a:gd fmla="*/ 0 h 4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8" w="80">
                    <a:moveTo>
                      <a:pt x="67" y="0"/>
                    </a:moveTo>
                    <a:cubicBezTo>
                      <a:pt x="12" y="0"/>
                      <a:pt x="12" y="0"/>
                      <a:pt x="12" y="0"/>
                    </a:cubicBezTo>
                    <a:cubicBezTo>
                      <a:pt x="5" y="0"/>
                      <a:pt x="0" y="6"/>
                      <a:pt x="0" y="12"/>
                    </a:cubicBezTo>
                    <a:cubicBezTo>
                      <a:pt x="0" y="36"/>
                      <a:pt x="0" y="36"/>
                      <a:pt x="0" y="36"/>
                    </a:cubicBezTo>
                    <a:cubicBezTo>
                      <a:pt x="0" y="42"/>
                      <a:pt x="5" y="48"/>
                      <a:pt x="12" y="48"/>
                    </a:cubicBezTo>
                    <a:cubicBezTo>
                      <a:pt x="67" y="48"/>
                      <a:pt x="67" y="48"/>
                      <a:pt x="67" y="48"/>
                    </a:cubicBezTo>
                    <a:cubicBezTo>
                      <a:pt x="74" y="48"/>
                      <a:pt x="80" y="42"/>
                      <a:pt x="80" y="36"/>
                    </a:cubicBezTo>
                    <a:cubicBezTo>
                      <a:pt x="80" y="12"/>
                      <a:pt x="80" y="12"/>
                      <a:pt x="80" y="12"/>
                    </a:cubicBezTo>
                    <a:cubicBezTo>
                      <a:pt x="80" y="6"/>
                      <a:pt x="74" y="0"/>
                      <a:pt x="67"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319" name="组合 318"/>
            <p:cNvGrpSpPr/>
            <p:nvPr/>
          </p:nvGrpSpPr>
          <p:grpSpPr>
            <a:xfrm>
              <a:off x="6896313" y="4383880"/>
              <a:ext cx="213526" cy="283128"/>
              <a:chOff x="4813322" y="3062112"/>
              <a:chExt cx="202822" cy="268935"/>
            </a:xfrm>
            <a:solidFill>
              <a:srgbClr val="009BD2"/>
            </a:solidFill>
          </p:grpSpPr>
          <p:sp>
            <p:nvSpPr>
              <p:cNvPr id="320" name="Freeform 131"/>
              <p:cNvSpPr/>
              <p:nvPr/>
            </p:nvSpPr>
            <p:spPr bwMode="auto">
              <a:xfrm>
                <a:off x="4914172" y="3176409"/>
                <a:ext cx="24652" cy="35858"/>
              </a:xfrm>
              <a:custGeom>
                <a:gdLst>
                  <a:gd fmla="*/ 12 w 18" name="T0"/>
                  <a:gd fmla="*/ 0 h 25" name="T1"/>
                  <a:gd fmla="*/ 4 w 18" name="T2"/>
                  <a:gd fmla="*/ 5 h 25" name="T3"/>
                  <a:gd fmla="*/ 0 w 18" name="T4"/>
                  <a:gd fmla="*/ 18 h 25" name="T5"/>
                  <a:gd fmla="*/ 2 w 18" name="T6"/>
                  <a:gd fmla="*/ 23 h 25" name="T7"/>
                  <a:gd fmla="*/ 6 w 18" name="T8"/>
                  <a:gd fmla="*/ 25 h 25" name="T9"/>
                  <a:gd fmla="*/ 12 w 18" name="T10"/>
                  <a:gd fmla="*/ 22 h 25" name="T11"/>
                  <a:gd fmla="*/ 16 w 18" name="T12"/>
                  <a:gd fmla="*/ 15 h 25" name="T13"/>
                  <a:gd fmla="*/ 18 w 18" name="T14"/>
                  <a:gd fmla="*/ 6 h 25" name="T15"/>
                  <a:gd fmla="*/ 16 w 18" name="T16"/>
                  <a:gd fmla="*/ 1 h 25" name="T17"/>
                  <a:gd fmla="*/ 12 w 18" name="T18"/>
                  <a:gd fmla="*/ 0 h 2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5" w="18">
                    <a:moveTo>
                      <a:pt x="12" y="0"/>
                    </a:moveTo>
                    <a:cubicBezTo>
                      <a:pt x="9" y="0"/>
                      <a:pt x="6" y="2"/>
                      <a:pt x="4" y="5"/>
                    </a:cubicBezTo>
                    <a:cubicBezTo>
                      <a:pt x="2" y="9"/>
                      <a:pt x="0" y="13"/>
                      <a:pt x="0" y="18"/>
                    </a:cubicBezTo>
                    <a:cubicBezTo>
                      <a:pt x="0" y="20"/>
                      <a:pt x="1" y="22"/>
                      <a:pt x="2" y="23"/>
                    </a:cubicBezTo>
                    <a:cubicBezTo>
                      <a:pt x="3" y="24"/>
                      <a:pt x="4" y="25"/>
                      <a:pt x="6" y="25"/>
                    </a:cubicBezTo>
                    <a:cubicBezTo>
                      <a:pt x="8" y="25"/>
                      <a:pt x="10" y="24"/>
                      <a:pt x="12" y="22"/>
                    </a:cubicBezTo>
                    <a:cubicBezTo>
                      <a:pt x="14" y="21"/>
                      <a:pt x="15" y="18"/>
                      <a:pt x="16" y="15"/>
                    </a:cubicBezTo>
                    <a:cubicBezTo>
                      <a:pt x="18" y="6"/>
                      <a:pt x="18" y="6"/>
                      <a:pt x="18" y="6"/>
                    </a:cubicBezTo>
                    <a:cubicBezTo>
                      <a:pt x="18" y="4"/>
                      <a:pt x="17" y="3"/>
                      <a:pt x="16" y="1"/>
                    </a:cubicBezTo>
                    <a:cubicBezTo>
                      <a:pt x="15" y="0"/>
                      <a:pt x="13" y="0"/>
                      <a:pt x="12"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321" name="Freeform 132"/>
              <p:cNvSpPr/>
              <p:nvPr/>
            </p:nvSpPr>
            <p:spPr bwMode="auto">
              <a:xfrm>
                <a:off x="4914172" y="3182012"/>
                <a:ext cx="22411" cy="32497"/>
              </a:xfrm>
              <a:custGeom>
                <a:gdLst>
                  <a:gd fmla="*/ 10 w 16" name="T0"/>
                  <a:gd fmla="*/ 0 h 23" name="T1"/>
                  <a:gd fmla="*/ 3 w 16" name="T2"/>
                  <a:gd fmla="*/ 5 h 23" name="T3"/>
                  <a:gd fmla="*/ 0 w 16" name="T4"/>
                  <a:gd fmla="*/ 17 h 23" name="T5"/>
                  <a:gd fmla="*/ 1 w 16" name="T6"/>
                  <a:gd fmla="*/ 22 h 23" name="T7"/>
                  <a:gd fmla="*/ 5 w 16" name="T8"/>
                  <a:gd fmla="*/ 23 h 23" name="T9"/>
                  <a:gd fmla="*/ 11 w 16" name="T10"/>
                  <a:gd fmla="*/ 21 h 23" name="T11"/>
                  <a:gd fmla="*/ 14 w 16" name="T12"/>
                  <a:gd fmla="*/ 15 h 23" name="T13"/>
                  <a:gd fmla="*/ 16 w 16" name="T14"/>
                  <a:gd fmla="*/ 6 h 23" name="T15"/>
                  <a:gd fmla="*/ 14 w 16" name="T16"/>
                  <a:gd fmla="*/ 2 h 23" name="T17"/>
                  <a:gd fmla="*/ 10 w 16" name="T18"/>
                  <a:gd fmla="*/ 0 h 2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3" w="16">
                    <a:moveTo>
                      <a:pt x="10" y="0"/>
                    </a:moveTo>
                    <a:cubicBezTo>
                      <a:pt x="7" y="0"/>
                      <a:pt x="5" y="2"/>
                      <a:pt x="3" y="5"/>
                    </a:cubicBezTo>
                    <a:cubicBezTo>
                      <a:pt x="1" y="8"/>
                      <a:pt x="0" y="12"/>
                      <a:pt x="0" y="17"/>
                    </a:cubicBezTo>
                    <a:cubicBezTo>
                      <a:pt x="0" y="19"/>
                      <a:pt x="0" y="21"/>
                      <a:pt x="1" y="22"/>
                    </a:cubicBezTo>
                    <a:cubicBezTo>
                      <a:pt x="2" y="23"/>
                      <a:pt x="3" y="23"/>
                      <a:pt x="5" y="23"/>
                    </a:cubicBezTo>
                    <a:cubicBezTo>
                      <a:pt x="7" y="23"/>
                      <a:pt x="9" y="23"/>
                      <a:pt x="11" y="21"/>
                    </a:cubicBezTo>
                    <a:cubicBezTo>
                      <a:pt x="12" y="19"/>
                      <a:pt x="13" y="17"/>
                      <a:pt x="14" y="15"/>
                    </a:cubicBezTo>
                    <a:cubicBezTo>
                      <a:pt x="16" y="6"/>
                      <a:pt x="16" y="6"/>
                      <a:pt x="16" y="6"/>
                    </a:cubicBezTo>
                    <a:cubicBezTo>
                      <a:pt x="16" y="4"/>
                      <a:pt x="15" y="3"/>
                      <a:pt x="14" y="2"/>
                    </a:cubicBezTo>
                    <a:cubicBezTo>
                      <a:pt x="13" y="1"/>
                      <a:pt x="12" y="0"/>
                      <a:pt x="1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322" name="Freeform 133"/>
              <p:cNvSpPr>
                <a:spLocks noEditPoints="1"/>
              </p:cNvSpPr>
              <p:nvPr/>
            </p:nvSpPr>
            <p:spPr bwMode="auto">
              <a:xfrm>
                <a:off x="4813322" y="3062112"/>
                <a:ext cx="202822" cy="268935"/>
              </a:xfrm>
              <a:custGeom>
                <a:gdLst>
                  <a:gd fmla="*/ 16 w 143" name="T0"/>
                  <a:gd fmla="*/ 0 h 189" name="T1"/>
                  <a:gd fmla="*/ 0 w 143" name="T2"/>
                  <a:gd fmla="*/ 174 h 189" name="T3"/>
                  <a:gd fmla="*/ 127 w 143" name="T4"/>
                  <a:gd fmla="*/ 189 h 189" name="T5"/>
                  <a:gd fmla="*/ 143 w 143" name="T6"/>
                  <a:gd fmla="*/ 15 h 189" name="T7"/>
                  <a:gd fmla="*/ 15 w 143" name="T8"/>
                  <a:gd fmla="*/ 158 h 189" name="T9"/>
                  <a:gd fmla="*/ 15 w 143" name="T10"/>
                  <a:gd fmla="*/ 146 h 189" name="T11"/>
                  <a:gd fmla="*/ 15 w 143" name="T12"/>
                  <a:gd fmla="*/ 158 h 189" name="T13"/>
                  <a:gd fmla="*/ 8 w 143" name="T14"/>
                  <a:gd fmla="*/ 128 h 189" name="T15"/>
                  <a:gd fmla="*/ 21 w 143" name="T16"/>
                  <a:gd fmla="*/ 128 h 189" name="T17"/>
                  <a:gd fmla="*/ 15 w 143" name="T18"/>
                  <a:gd fmla="*/ 111 h 189" name="T19"/>
                  <a:gd fmla="*/ 15 w 143" name="T20"/>
                  <a:gd fmla="*/ 99 h 189" name="T21"/>
                  <a:gd fmla="*/ 15 w 143" name="T22"/>
                  <a:gd fmla="*/ 111 h 189" name="T23"/>
                  <a:gd fmla="*/ 8 w 143" name="T24"/>
                  <a:gd fmla="*/ 82 h 189" name="T25"/>
                  <a:gd fmla="*/ 21 w 143" name="T26"/>
                  <a:gd fmla="*/ 82 h 189" name="T27"/>
                  <a:gd fmla="*/ 15 w 143" name="T28"/>
                  <a:gd fmla="*/ 65 h 189" name="T29"/>
                  <a:gd fmla="*/ 15 w 143" name="T30"/>
                  <a:gd fmla="*/ 52 h 189" name="T31"/>
                  <a:gd fmla="*/ 15 w 143" name="T32"/>
                  <a:gd fmla="*/ 65 h 189" name="T33"/>
                  <a:gd fmla="*/ 8 w 143" name="T34"/>
                  <a:gd fmla="*/ 35 h 189" name="T35"/>
                  <a:gd fmla="*/ 21 w 143" name="T36"/>
                  <a:gd fmla="*/ 35 h 189" name="T37"/>
                  <a:gd fmla="*/ 120 w 143" name="T38"/>
                  <a:gd fmla="*/ 101 h 189" name="T39"/>
                  <a:gd fmla="*/ 104 w 143" name="T40"/>
                  <a:gd fmla="*/ 115 h 189" name="T41"/>
                  <a:gd fmla="*/ 89 w 143" name="T42"/>
                  <a:gd fmla="*/ 114 h 189" name="T43"/>
                  <a:gd fmla="*/ 81 w 143" name="T44"/>
                  <a:gd fmla="*/ 114 h 189" name="T45"/>
                  <a:gd fmla="*/ 62 w 143" name="T46"/>
                  <a:gd fmla="*/ 112 h 189" name="T47"/>
                  <a:gd fmla="*/ 65 w 143" name="T48"/>
                  <a:gd fmla="*/ 83 h 189" name="T49"/>
                  <a:gd fmla="*/ 86 w 143" name="T50"/>
                  <a:gd fmla="*/ 77 h 189" name="T51"/>
                  <a:gd fmla="*/ 92 w 143" name="T52"/>
                  <a:gd fmla="*/ 77 h 189" name="T53"/>
                  <a:gd fmla="*/ 96 w 143" name="T54"/>
                  <a:gd fmla="*/ 104 h 189" name="T55"/>
                  <a:gd fmla="*/ 96 w 143" name="T56"/>
                  <a:gd fmla="*/ 105 h 189" name="T57"/>
                  <a:gd fmla="*/ 98 w 143" name="T58"/>
                  <a:gd fmla="*/ 108 h 189" name="T59"/>
                  <a:gd fmla="*/ 113 w 143" name="T60"/>
                  <a:gd fmla="*/ 87 h 189" name="T61"/>
                  <a:gd fmla="*/ 85 w 143" name="T62"/>
                  <a:gd fmla="*/ 64 h 189" name="T63"/>
                  <a:gd fmla="*/ 63 w 143" name="T64"/>
                  <a:gd fmla="*/ 70 h 189" name="T65"/>
                  <a:gd fmla="*/ 49 w 143" name="T66"/>
                  <a:gd fmla="*/ 97 h 189" name="T67"/>
                  <a:gd fmla="*/ 81 w 143" name="T68"/>
                  <a:gd fmla="*/ 125 h 189" name="T69"/>
                  <a:gd fmla="*/ 107 w 143" name="T70"/>
                  <a:gd fmla="*/ 117 h 189" name="T71"/>
                  <a:gd fmla="*/ 97 w 143" name="T72"/>
                  <a:gd fmla="*/ 132 h 189" name="T73"/>
                  <a:gd fmla="*/ 65 w 143" name="T74"/>
                  <a:gd fmla="*/ 132 h 189" name="T75"/>
                  <a:gd fmla="*/ 42 w 143" name="T76"/>
                  <a:gd fmla="*/ 113 h 189" name="T77"/>
                  <a:gd fmla="*/ 41 w 143" name="T78"/>
                  <a:gd fmla="*/ 83 h 189" name="T79"/>
                  <a:gd fmla="*/ 64 w 143" name="T80"/>
                  <a:gd fmla="*/ 59 h 189" name="T81"/>
                  <a:gd fmla="*/ 112 w 143" name="T82"/>
                  <a:gd fmla="*/ 64 h 189" name="T83"/>
                  <a:gd fmla="*/ 120 w 143" name="T84"/>
                  <a:gd fmla="*/ 101 h 189"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89" w="143">
                    <a:moveTo>
                      <a:pt x="127" y="0"/>
                    </a:moveTo>
                    <a:cubicBezTo>
                      <a:pt x="16" y="0"/>
                      <a:pt x="16" y="0"/>
                      <a:pt x="16" y="0"/>
                    </a:cubicBezTo>
                    <a:cubicBezTo>
                      <a:pt x="7" y="0"/>
                      <a:pt x="0" y="7"/>
                      <a:pt x="0" y="15"/>
                    </a:cubicBezTo>
                    <a:cubicBezTo>
                      <a:pt x="0" y="174"/>
                      <a:pt x="0" y="174"/>
                      <a:pt x="0" y="174"/>
                    </a:cubicBezTo>
                    <a:cubicBezTo>
                      <a:pt x="0" y="182"/>
                      <a:pt x="7" y="189"/>
                      <a:pt x="16" y="189"/>
                    </a:cubicBezTo>
                    <a:cubicBezTo>
                      <a:pt x="127" y="189"/>
                      <a:pt x="127" y="189"/>
                      <a:pt x="127" y="189"/>
                    </a:cubicBezTo>
                    <a:cubicBezTo>
                      <a:pt x="136" y="189"/>
                      <a:pt x="143" y="182"/>
                      <a:pt x="143" y="174"/>
                    </a:cubicBezTo>
                    <a:cubicBezTo>
                      <a:pt x="143" y="15"/>
                      <a:pt x="143" y="15"/>
                      <a:pt x="143" y="15"/>
                    </a:cubicBezTo>
                    <a:cubicBezTo>
                      <a:pt x="143" y="7"/>
                      <a:pt x="136" y="0"/>
                      <a:pt x="127" y="0"/>
                    </a:cubicBezTo>
                    <a:close/>
                    <a:moveTo>
                      <a:pt x="15" y="158"/>
                    </a:moveTo>
                    <a:cubicBezTo>
                      <a:pt x="11" y="158"/>
                      <a:pt x="8" y="155"/>
                      <a:pt x="8" y="152"/>
                    </a:cubicBezTo>
                    <a:cubicBezTo>
                      <a:pt x="8" y="148"/>
                      <a:pt x="11" y="146"/>
                      <a:pt x="15" y="146"/>
                    </a:cubicBezTo>
                    <a:cubicBezTo>
                      <a:pt x="18" y="146"/>
                      <a:pt x="21" y="148"/>
                      <a:pt x="21" y="152"/>
                    </a:cubicBezTo>
                    <a:cubicBezTo>
                      <a:pt x="21" y="155"/>
                      <a:pt x="18" y="158"/>
                      <a:pt x="15" y="158"/>
                    </a:cubicBezTo>
                    <a:close/>
                    <a:moveTo>
                      <a:pt x="15" y="135"/>
                    </a:moveTo>
                    <a:cubicBezTo>
                      <a:pt x="11" y="135"/>
                      <a:pt x="8" y="132"/>
                      <a:pt x="8" y="128"/>
                    </a:cubicBezTo>
                    <a:cubicBezTo>
                      <a:pt x="8" y="125"/>
                      <a:pt x="11" y="122"/>
                      <a:pt x="15" y="122"/>
                    </a:cubicBezTo>
                    <a:cubicBezTo>
                      <a:pt x="18" y="122"/>
                      <a:pt x="21" y="125"/>
                      <a:pt x="21" y="128"/>
                    </a:cubicBezTo>
                    <a:cubicBezTo>
                      <a:pt x="21" y="132"/>
                      <a:pt x="18" y="135"/>
                      <a:pt x="15" y="135"/>
                    </a:cubicBezTo>
                    <a:close/>
                    <a:moveTo>
                      <a:pt x="15" y="111"/>
                    </a:moveTo>
                    <a:cubicBezTo>
                      <a:pt x="11" y="111"/>
                      <a:pt x="8" y="109"/>
                      <a:pt x="8" y="105"/>
                    </a:cubicBezTo>
                    <a:cubicBezTo>
                      <a:pt x="8" y="102"/>
                      <a:pt x="11" y="99"/>
                      <a:pt x="15" y="99"/>
                    </a:cubicBezTo>
                    <a:cubicBezTo>
                      <a:pt x="18" y="99"/>
                      <a:pt x="21" y="102"/>
                      <a:pt x="21" y="105"/>
                    </a:cubicBezTo>
                    <a:cubicBezTo>
                      <a:pt x="21" y="109"/>
                      <a:pt x="18" y="111"/>
                      <a:pt x="15" y="111"/>
                    </a:cubicBezTo>
                    <a:close/>
                    <a:moveTo>
                      <a:pt x="15" y="88"/>
                    </a:moveTo>
                    <a:cubicBezTo>
                      <a:pt x="11" y="88"/>
                      <a:pt x="8" y="85"/>
                      <a:pt x="8" y="82"/>
                    </a:cubicBezTo>
                    <a:cubicBezTo>
                      <a:pt x="8" y="78"/>
                      <a:pt x="11" y="76"/>
                      <a:pt x="15" y="76"/>
                    </a:cubicBezTo>
                    <a:cubicBezTo>
                      <a:pt x="18" y="76"/>
                      <a:pt x="21" y="78"/>
                      <a:pt x="21" y="82"/>
                    </a:cubicBezTo>
                    <a:cubicBezTo>
                      <a:pt x="21" y="85"/>
                      <a:pt x="18" y="88"/>
                      <a:pt x="15" y="88"/>
                    </a:cubicBezTo>
                    <a:close/>
                    <a:moveTo>
                      <a:pt x="15" y="65"/>
                    </a:moveTo>
                    <a:cubicBezTo>
                      <a:pt x="11" y="65"/>
                      <a:pt x="8" y="62"/>
                      <a:pt x="8" y="58"/>
                    </a:cubicBezTo>
                    <a:cubicBezTo>
                      <a:pt x="8" y="55"/>
                      <a:pt x="11" y="52"/>
                      <a:pt x="15" y="52"/>
                    </a:cubicBezTo>
                    <a:cubicBezTo>
                      <a:pt x="18" y="52"/>
                      <a:pt x="21" y="55"/>
                      <a:pt x="21" y="58"/>
                    </a:cubicBezTo>
                    <a:cubicBezTo>
                      <a:pt x="21" y="62"/>
                      <a:pt x="18" y="65"/>
                      <a:pt x="15" y="65"/>
                    </a:cubicBezTo>
                    <a:close/>
                    <a:moveTo>
                      <a:pt x="15" y="41"/>
                    </a:moveTo>
                    <a:cubicBezTo>
                      <a:pt x="11" y="41"/>
                      <a:pt x="8" y="39"/>
                      <a:pt x="8" y="35"/>
                    </a:cubicBezTo>
                    <a:cubicBezTo>
                      <a:pt x="8" y="32"/>
                      <a:pt x="11" y="29"/>
                      <a:pt x="15" y="29"/>
                    </a:cubicBezTo>
                    <a:cubicBezTo>
                      <a:pt x="18" y="29"/>
                      <a:pt x="21" y="32"/>
                      <a:pt x="21" y="35"/>
                    </a:cubicBezTo>
                    <a:cubicBezTo>
                      <a:pt x="21" y="39"/>
                      <a:pt x="18" y="41"/>
                      <a:pt x="15" y="41"/>
                    </a:cubicBezTo>
                    <a:close/>
                    <a:moveTo>
                      <a:pt x="120" y="101"/>
                    </a:moveTo>
                    <a:cubicBezTo>
                      <a:pt x="118" y="105"/>
                      <a:pt x="115" y="108"/>
                      <a:pt x="111" y="111"/>
                    </a:cubicBezTo>
                    <a:cubicBezTo>
                      <a:pt x="109" y="113"/>
                      <a:pt x="107" y="114"/>
                      <a:pt x="104" y="115"/>
                    </a:cubicBezTo>
                    <a:cubicBezTo>
                      <a:pt x="102" y="116"/>
                      <a:pt x="99" y="116"/>
                      <a:pt x="97" y="116"/>
                    </a:cubicBezTo>
                    <a:cubicBezTo>
                      <a:pt x="93" y="116"/>
                      <a:pt x="91" y="115"/>
                      <a:pt x="89" y="114"/>
                    </a:cubicBezTo>
                    <a:cubicBezTo>
                      <a:pt x="87" y="113"/>
                      <a:pt x="87" y="112"/>
                      <a:pt x="86" y="109"/>
                    </a:cubicBezTo>
                    <a:cubicBezTo>
                      <a:pt x="84" y="112"/>
                      <a:pt x="83" y="113"/>
                      <a:pt x="81" y="114"/>
                    </a:cubicBezTo>
                    <a:cubicBezTo>
                      <a:pt x="79" y="115"/>
                      <a:pt x="76" y="116"/>
                      <a:pt x="73" y="116"/>
                    </a:cubicBezTo>
                    <a:cubicBezTo>
                      <a:pt x="68" y="116"/>
                      <a:pt x="65" y="115"/>
                      <a:pt x="62" y="112"/>
                    </a:cubicBezTo>
                    <a:cubicBezTo>
                      <a:pt x="60" y="110"/>
                      <a:pt x="58" y="106"/>
                      <a:pt x="58" y="101"/>
                    </a:cubicBezTo>
                    <a:cubicBezTo>
                      <a:pt x="58" y="94"/>
                      <a:pt x="60" y="88"/>
                      <a:pt x="65" y="83"/>
                    </a:cubicBezTo>
                    <a:cubicBezTo>
                      <a:pt x="69" y="78"/>
                      <a:pt x="74" y="76"/>
                      <a:pt x="80" y="76"/>
                    </a:cubicBezTo>
                    <a:cubicBezTo>
                      <a:pt x="83" y="76"/>
                      <a:pt x="84" y="76"/>
                      <a:pt x="86" y="77"/>
                    </a:cubicBezTo>
                    <a:cubicBezTo>
                      <a:pt x="88" y="78"/>
                      <a:pt x="89" y="79"/>
                      <a:pt x="90" y="81"/>
                    </a:cubicBezTo>
                    <a:cubicBezTo>
                      <a:pt x="92" y="77"/>
                      <a:pt x="92" y="77"/>
                      <a:pt x="92" y="77"/>
                    </a:cubicBezTo>
                    <a:cubicBezTo>
                      <a:pt x="103" y="77"/>
                      <a:pt x="103" y="77"/>
                      <a:pt x="103" y="77"/>
                    </a:cubicBezTo>
                    <a:cubicBezTo>
                      <a:pt x="96" y="104"/>
                      <a:pt x="96" y="104"/>
                      <a:pt x="96" y="104"/>
                    </a:cubicBezTo>
                    <a:cubicBezTo>
                      <a:pt x="96" y="105"/>
                      <a:pt x="96" y="105"/>
                      <a:pt x="96" y="105"/>
                    </a:cubicBezTo>
                    <a:cubicBezTo>
                      <a:pt x="96" y="105"/>
                      <a:pt x="96" y="105"/>
                      <a:pt x="96" y="105"/>
                    </a:cubicBezTo>
                    <a:cubicBezTo>
                      <a:pt x="96" y="106"/>
                      <a:pt x="96" y="107"/>
                      <a:pt x="96" y="107"/>
                    </a:cubicBezTo>
                    <a:cubicBezTo>
                      <a:pt x="97" y="107"/>
                      <a:pt x="97" y="108"/>
                      <a:pt x="98" y="108"/>
                    </a:cubicBezTo>
                    <a:cubicBezTo>
                      <a:pt x="102" y="108"/>
                      <a:pt x="105" y="106"/>
                      <a:pt x="108" y="101"/>
                    </a:cubicBezTo>
                    <a:cubicBezTo>
                      <a:pt x="111" y="97"/>
                      <a:pt x="113" y="93"/>
                      <a:pt x="113" y="87"/>
                    </a:cubicBezTo>
                    <a:cubicBezTo>
                      <a:pt x="113" y="80"/>
                      <a:pt x="110" y="75"/>
                      <a:pt x="105" y="71"/>
                    </a:cubicBezTo>
                    <a:cubicBezTo>
                      <a:pt x="100" y="66"/>
                      <a:pt x="93" y="64"/>
                      <a:pt x="85" y="64"/>
                    </a:cubicBezTo>
                    <a:cubicBezTo>
                      <a:pt x="80" y="64"/>
                      <a:pt x="77" y="65"/>
                      <a:pt x="73" y="66"/>
                    </a:cubicBezTo>
                    <a:cubicBezTo>
                      <a:pt x="69" y="67"/>
                      <a:pt x="66" y="68"/>
                      <a:pt x="63" y="70"/>
                    </a:cubicBezTo>
                    <a:cubicBezTo>
                      <a:pt x="58" y="73"/>
                      <a:pt x="55" y="77"/>
                      <a:pt x="52" y="82"/>
                    </a:cubicBezTo>
                    <a:cubicBezTo>
                      <a:pt x="50" y="87"/>
                      <a:pt x="49" y="92"/>
                      <a:pt x="49" y="97"/>
                    </a:cubicBezTo>
                    <a:cubicBezTo>
                      <a:pt x="49" y="106"/>
                      <a:pt x="52" y="112"/>
                      <a:pt x="58" y="118"/>
                    </a:cubicBezTo>
                    <a:cubicBezTo>
                      <a:pt x="63" y="123"/>
                      <a:pt x="71" y="125"/>
                      <a:pt x="81" y="125"/>
                    </a:cubicBezTo>
                    <a:cubicBezTo>
                      <a:pt x="86" y="125"/>
                      <a:pt x="90" y="124"/>
                      <a:pt x="95" y="123"/>
                    </a:cubicBezTo>
                    <a:cubicBezTo>
                      <a:pt x="99" y="122"/>
                      <a:pt x="103" y="120"/>
                      <a:pt x="107" y="117"/>
                    </a:cubicBezTo>
                    <a:cubicBezTo>
                      <a:pt x="112" y="124"/>
                      <a:pt x="112" y="124"/>
                      <a:pt x="112" y="124"/>
                    </a:cubicBezTo>
                    <a:cubicBezTo>
                      <a:pt x="107" y="127"/>
                      <a:pt x="102" y="130"/>
                      <a:pt x="97" y="132"/>
                    </a:cubicBezTo>
                    <a:cubicBezTo>
                      <a:pt x="92" y="133"/>
                      <a:pt x="86" y="134"/>
                      <a:pt x="80" y="134"/>
                    </a:cubicBezTo>
                    <a:cubicBezTo>
                      <a:pt x="75" y="134"/>
                      <a:pt x="69" y="134"/>
                      <a:pt x="65" y="132"/>
                    </a:cubicBezTo>
                    <a:cubicBezTo>
                      <a:pt x="60" y="130"/>
                      <a:pt x="55" y="128"/>
                      <a:pt x="52" y="125"/>
                    </a:cubicBezTo>
                    <a:cubicBezTo>
                      <a:pt x="47" y="122"/>
                      <a:pt x="44" y="118"/>
                      <a:pt x="42" y="113"/>
                    </a:cubicBezTo>
                    <a:cubicBezTo>
                      <a:pt x="40" y="108"/>
                      <a:pt x="38" y="103"/>
                      <a:pt x="38" y="97"/>
                    </a:cubicBezTo>
                    <a:cubicBezTo>
                      <a:pt x="38" y="92"/>
                      <a:pt x="39" y="88"/>
                      <a:pt x="41" y="83"/>
                    </a:cubicBezTo>
                    <a:cubicBezTo>
                      <a:pt x="43" y="79"/>
                      <a:pt x="45" y="74"/>
                      <a:pt x="48" y="71"/>
                    </a:cubicBezTo>
                    <a:cubicBezTo>
                      <a:pt x="52" y="66"/>
                      <a:pt x="58" y="62"/>
                      <a:pt x="64" y="59"/>
                    </a:cubicBezTo>
                    <a:cubicBezTo>
                      <a:pt x="70" y="56"/>
                      <a:pt x="77" y="55"/>
                      <a:pt x="84" y="55"/>
                    </a:cubicBezTo>
                    <a:cubicBezTo>
                      <a:pt x="96" y="55"/>
                      <a:pt x="105" y="58"/>
                      <a:pt x="112" y="64"/>
                    </a:cubicBezTo>
                    <a:cubicBezTo>
                      <a:pt x="119" y="70"/>
                      <a:pt x="123" y="77"/>
                      <a:pt x="123" y="87"/>
                    </a:cubicBezTo>
                    <a:cubicBezTo>
                      <a:pt x="123" y="92"/>
                      <a:pt x="122" y="96"/>
                      <a:pt x="120" y="10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323" name="组合 322"/>
            <p:cNvGrpSpPr/>
            <p:nvPr/>
          </p:nvGrpSpPr>
          <p:grpSpPr>
            <a:xfrm>
              <a:off x="8457051" y="4806210"/>
              <a:ext cx="261892" cy="289026"/>
              <a:chOff x="6295823" y="3463272"/>
              <a:chExt cx="248764" cy="274538"/>
            </a:xfrm>
            <a:solidFill>
              <a:srgbClr val="009BD2"/>
            </a:solidFill>
          </p:grpSpPr>
          <p:sp>
            <p:nvSpPr>
              <p:cNvPr id="324" name="Freeform 134"/>
              <p:cNvSpPr/>
              <p:nvPr/>
            </p:nvSpPr>
            <p:spPr bwMode="auto">
              <a:xfrm>
                <a:off x="6323837" y="3494648"/>
                <a:ext cx="193857" cy="211786"/>
              </a:xfrm>
              <a:custGeom>
                <a:gdLst>
                  <a:gd fmla="*/ 68 w 136" name="T0"/>
                  <a:gd fmla="*/ 0 h 149" name="T1"/>
                  <a:gd fmla="*/ 0 w 136" name="T2"/>
                  <a:gd fmla="*/ 42 h 149" name="T3"/>
                  <a:gd fmla="*/ 67 w 136" name="T4"/>
                  <a:gd fmla="*/ 149 h 149" name="T5"/>
                  <a:gd fmla="*/ 136 w 136" name="T6"/>
                  <a:gd fmla="*/ 40 h 149" name="T7"/>
                  <a:gd fmla="*/ 68 w 136" name="T8"/>
                  <a:gd fmla="*/ 0 h 149" name="T9"/>
                </a:gdLst>
                <a:cxnLst>
                  <a:cxn ang="0">
                    <a:pos x="T0" y="T1"/>
                  </a:cxn>
                  <a:cxn ang="0">
                    <a:pos x="T2" y="T3"/>
                  </a:cxn>
                  <a:cxn ang="0">
                    <a:pos x="T4" y="T5"/>
                  </a:cxn>
                  <a:cxn ang="0">
                    <a:pos x="T6" y="T7"/>
                  </a:cxn>
                  <a:cxn ang="0">
                    <a:pos x="T8" y="T9"/>
                  </a:cxn>
                </a:cxnLst>
                <a:rect b="b" l="0" r="r" t="0"/>
                <a:pathLst>
                  <a:path h="149" w="136">
                    <a:moveTo>
                      <a:pt x="68" y="0"/>
                    </a:moveTo>
                    <a:cubicBezTo>
                      <a:pt x="54" y="13"/>
                      <a:pt x="28" y="33"/>
                      <a:pt x="0" y="42"/>
                    </a:cubicBezTo>
                    <a:cubicBezTo>
                      <a:pt x="3" y="63"/>
                      <a:pt x="17" y="108"/>
                      <a:pt x="67" y="149"/>
                    </a:cubicBezTo>
                    <a:cubicBezTo>
                      <a:pt x="84" y="136"/>
                      <a:pt x="125" y="100"/>
                      <a:pt x="136" y="40"/>
                    </a:cubicBezTo>
                    <a:cubicBezTo>
                      <a:pt x="119" y="33"/>
                      <a:pt x="91" y="19"/>
                      <a:pt x="68"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325" name="Freeform 135"/>
              <p:cNvSpPr>
                <a:spLocks noEditPoints="1"/>
              </p:cNvSpPr>
              <p:nvPr/>
            </p:nvSpPr>
            <p:spPr bwMode="auto">
              <a:xfrm>
                <a:off x="6295823" y="3463272"/>
                <a:ext cx="248764" cy="274538"/>
              </a:xfrm>
              <a:custGeom>
                <a:gdLst>
                  <a:gd fmla="*/ 88 w 175" name="T0"/>
                  <a:gd fmla="*/ 0 h 193" name="T1"/>
                  <a:gd fmla="*/ 1 w 175" name="T2"/>
                  <a:gd fmla="*/ 52 h 193" name="T3"/>
                  <a:gd fmla="*/ 86 w 175" name="T4"/>
                  <a:gd fmla="*/ 193 h 193" name="T5"/>
                  <a:gd fmla="*/ 175 w 175" name="T6"/>
                  <a:gd fmla="*/ 52 h 193" name="T7"/>
                  <a:gd fmla="*/ 88 w 175" name="T8"/>
                  <a:gd fmla="*/ 0 h 193" name="T9"/>
                  <a:gd fmla="*/ 87 w 175" name="T10"/>
                  <a:gd fmla="*/ 179 h 193" name="T11"/>
                  <a:gd fmla="*/ 13 w 175" name="T12"/>
                  <a:gd fmla="*/ 59 h 193" name="T13"/>
                  <a:gd fmla="*/ 88 w 175" name="T14"/>
                  <a:gd fmla="*/ 14 h 193" name="T15"/>
                  <a:gd fmla="*/ 163 w 175" name="T16"/>
                  <a:gd fmla="*/ 58 h 193" name="T17"/>
                  <a:gd fmla="*/ 87 w 175" name="T18"/>
                  <a:gd fmla="*/ 179 h 19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93" w="175">
                    <a:moveTo>
                      <a:pt x="88" y="0"/>
                    </a:moveTo>
                    <a:cubicBezTo>
                      <a:pt x="88" y="0"/>
                      <a:pt x="46" y="44"/>
                      <a:pt x="1" y="52"/>
                    </a:cubicBezTo>
                    <a:cubicBezTo>
                      <a:pt x="1" y="52"/>
                      <a:pt x="0" y="129"/>
                      <a:pt x="86" y="193"/>
                    </a:cubicBezTo>
                    <a:cubicBezTo>
                      <a:pt x="86" y="193"/>
                      <a:pt x="164" y="149"/>
                      <a:pt x="175" y="52"/>
                    </a:cubicBezTo>
                    <a:cubicBezTo>
                      <a:pt x="175" y="52"/>
                      <a:pt x="119" y="33"/>
                      <a:pt x="88" y="0"/>
                    </a:cubicBezTo>
                    <a:close/>
                    <a:moveTo>
                      <a:pt x="87" y="179"/>
                    </a:moveTo>
                    <a:cubicBezTo>
                      <a:pt x="28" y="132"/>
                      <a:pt x="15" y="80"/>
                      <a:pt x="13" y="59"/>
                    </a:cubicBezTo>
                    <a:cubicBezTo>
                      <a:pt x="46" y="51"/>
                      <a:pt x="75" y="27"/>
                      <a:pt x="88" y="14"/>
                    </a:cubicBezTo>
                    <a:cubicBezTo>
                      <a:pt x="113" y="37"/>
                      <a:pt x="147" y="52"/>
                      <a:pt x="163" y="58"/>
                    </a:cubicBezTo>
                    <a:cubicBezTo>
                      <a:pt x="152" y="128"/>
                      <a:pt x="104" y="167"/>
                      <a:pt x="87" y="17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326" name="组合 325"/>
            <p:cNvGrpSpPr/>
            <p:nvPr/>
          </p:nvGrpSpPr>
          <p:grpSpPr>
            <a:xfrm>
              <a:off x="8966680" y="4386239"/>
              <a:ext cx="279588" cy="281949"/>
              <a:chOff x="6779905" y="3064353"/>
              <a:chExt cx="265573" cy="267815"/>
            </a:xfrm>
            <a:solidFill>
              <a:srgbClr val="009BD2"/>
            </a:solidFill>
          </p:grpSpPr>
          <p:sp>
            <p:nvSpPr>
              <p:cNvPr id="327" name="Freeform 136"/>
              <p:cNvSpPr/>
              <p:nvPr/>
            </p:nvSpPr>
            <p:spPr bwMode="auto">
              <a:xfrm>
                <a:off x="6884117" y="3064353"/>
                <a:ext cx="161361" cy="214027"/>
              </a:xfrm>
              <a:custGeom>
                <a:gdLst>
                  <a:gd fmla="*/ 90 w 114" name="T0"/>
                  <a:gd fmla="*/ 0 h 151" name="T1"/>
                  <a:gd fmla="*/ 16 w 114" name="T2"/>
                  <a:gd fmla="*/ 0 h 151" name="T3"/>
                  <a:gd fmla="*/ 0 w 114" name="T4"/>
                  <a:gd fmla="*/ 16 h 151" name="T5"/>
                  <a:gd fmla="*/ 0 w 114" name="T6"/>
                  <a:gd fmla="*/ 28 h 151" name="T7"/>
                  <a:gd fmla="*/ 14 w 114" name="T8"/>
                  <a:gd fmla="*/ 28 h 151" name="T9"/>
                  <a:gd fmla="*/ 51 w 114" name="T10"/>
                  <a:gd fmla="*/ 61 h 151" name="T11"/>
                  <a:gd fmla="*/ 51 w 114" name="T12"/>
                  <a:gd fmla="*/ 151 h 151" name="T13"/>
                  <a:gd fmla="*/ 98 w 114" name="T14"/>
                  <a:gd fmla="*/ 151 h 151" name="T15"/>
                  <a:gd fmla="*/ 114 w 114" name="T16"/>
                  <a:gd fmla="*/ 135 h 151" name="T17"/>
                  <a:gd fmla="*/ 114 w 114" name="T18"/>
                  <a:gd fmla="*/ 27 h 151" name="T19"/>
                  <a:gd fmla="*/ 90 w 114" name="T20"/>
                  <a:gd fmla="*/ 0 h 15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51" w="114">
                    <a:moveTo>
                      <a:pt x="90" y="0"/>
                    </a:moveTo>
                    <a:cubicBezTo>
                      <a:pt x="16" y="0"/>
                      <a:pt x="16" y="0"/>
                      <a:pt x="16" y="0"/>
                    </a:cubicBezTo>
                    <a:cubicBezTo>
                      <a:pt x="7" y="0"/>
                      <a:pt x="0" y="7"/>
                      <a:pt x="0" y="16"/>
                    </a:cubicBezTo>
                    <a:cubicBezTo>
                      <a:pt x="0" y="28"/>
                      <a:pt x="0" y="28"/>
                      <a:pt x="0" y="28"/>
                    </a:cubicBezTo>
                    <a:cubicBezTo>
                      <a:pt x="14" y="28"/>
                      <a:pt x="14" y="28"/>
                      <a:pt x="14" y="28"/>
                    </a:cubicBezTo>
                    <a:cubicBezTo>
                      <a:pt x="51" y="61"/>
                      <a:pt x="51" y="61"/>
                      <a:pt x="51" y="61"/>
                    </a:cubicBezTo>
                    <a:cubicBezTo>
                      <a:pt x="51" y="151"/>
                      <a:pt x="51" y="151"/>
                      <a:pt x="51" y="151"/>
                    </a:cubicBezTo>
                    <a:cubicBezTo>
                      <a:pt x="98" y="151"/>
                      <a:pt x="98" y="151"/>
                      <a:pt x="98" y="151"/>
                    </a:cubicBezTo>
                    <a:cubicBezTo>
                      <a:pt x="107" y="151"/>
                      <a:pt x="114" y="144"/>
                      <a:pt x="114" y="135"/>
                    </a:cubicBezTo>
                    <a:cubicBezTo>
                      <a:pt x="114" y="27"/>
                      <a:pt x="114" y="27"/>
                      <a:pt x="114" y="27"/>
                    </a:cubicBezTo>
                    <a:lnTo>
                      <a:pt x="9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328" name="Freeform 137"/>
              <p:cNvSpPr/>
              <p:nvPr/>
            </p:nvSpPr>
            <p:spPr bwMode="auto">
              <a:xfrm>
                <a:off x="6779905" y="3117020"/>
                <a:ext cx="163602" cy="215148"/>
              </a:xfrm>
              <a:custGeom>
                <a:gdLst>
                  <a:gd fmla="*/ 115 w 115" name="T0"/>
                  <a:gd fmla="*/ 31 h 152" name="T1"/>
                  <a:gd fmla="*/ 115 w 115" name="T2"/>
                  <a:gd fmla="*/ 26 h 152" name="T3"/>
                  <a:gd fmla="*/ 87 w 115" name="T4"/>
                  <a:gd fmla="*/ 0 h 152" name="T5"/>
                  <a:gd fmla="*/ 16 w 115" name="T6"/>
                  <a:gd fmla="*/ 0 h 152" name="T7"/>
                  <a:gd fmla="*/ 0 w 115" name="T8"/>
                  <a:gd fmla="*/ 16 h 152" name="T9"/>
                  <a:gd fmla="*/ 0 w 115" name="T10"/>
                  <a:gd fmla="*/ 136 h 152" name="T11"/>
                  <a:gd fmla="*/ 16 w 115" name="T12"/>
                  <a:gd fmla="*/ 152 h 152" name="T13"/>
                  <a:gd fmla="*/ 99 w 115" name="T14"/>
                  <a:gd fmla="*/ 152 h 152" name="T15"/>
                  <a:gd fmla="*/ 115 w 115" name="T16"/>
                  <a:gd fmla="*/ 136 h 152" name="T17"/>
                  <a:gd fmla="*/ 115 w 115" name="T18"/>
                  <a:gd fmla="*/ 42 h 152" name="T19"/>
                  <a:gd fmla="*/ 115 w 115" name="T20"/>
                  <a:gd fmla="*/ 31 h 15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52" w="115">
                    <a:moveTo>
                      <a:pt x="115" y="31"/>
                    </a:moveTo>
                    <a:cubicBezTo>
                      <a:pt x="115" y="26"/>
                      <a:pt x="115" y="26"/>
                      <a:pt x="115" y="26"/>
                    </a:cubicBezTo>
                    <a:cubicBezTo>
                      <a:pt x="87" y="0"/>
                      <a:pt x="87" y="0"/>
                      <a:pt x="87" y="0"/>
                    </a:cubicBezTo>
                    <a:cubicBezTo>
                      <a:pt x="16" y="0"/>
                      <a:pt x="16" y="0"/>
                      <a:pt x="16" y="0"/>
                    </a:cubicBezTo>
                    <a:cubicBezTo>
                      <a:pt x="8" y="0"/>
                      <a:pt x="0" y="8"/>
                      <a:pt x="0" y="16"/>
                    </a:cubicBezTo>
                    <a:cubicBezTo>
                      <a:pt x="0" y="136"/>
                      <a:pt x="0" y="136"/>
                      <a:pt x="0" y="136"/>
                    </a:cubicBezTo>
                    <a:cubicBezTo>
                      <a:pt x="0" y="145"/>
                      <a:pt x="8" y="152"/>
                      <a:pt x="16" y="152"/>
                    </a:cubicBezTo>
                    <a:cubicBezTo>
                      <a:pt x="99" y="152"/>
                      <a:pt x="99" y="152"/>
                      <a:pt x="99" y="152"/>
                    </a:cubicBezTo>
                    <a:cubicBezTo>
                      <a:pt x="108" y="152"/>
                      <a:pt x="115" y="145"/>
                      <a:pt x="115" y="136"/>
                    </a:cubicBezTo>
                    <a:cubicBezTo>
                      <a:pt x="115" y="42"/>
                      <a:pt x="115" y="42"/>
                      <a:pt x="115" y="42"/>
                    </a:cubicBezTo>
                    <a:lnTo>
                      <a:pt x="115" y="3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sp>
          <p:nvSpPr>
            <p:cNvPr id="329" name="Freeform 138"/>
            <p:cNvSpPr/>
            <p:nvPr/>
          </p:nvSpPr>
          <p:spPr bwMode="auto">
            <a:xfrm>
              <a:off x="7384708" y="2698093"/>
              <a:ext cx="286667" cy="283128"/>
            </a:xfrm>
            <a:custGeom>
              <a:gdLst>
                <a:gd fmla="*/ 186 w 243" name="T0"/>
                <a:gd fmla="*/ 76 h 240" name="T1"/>
                <a:gd fmla="*/ 186 w 243" name="T2"/>
                <a:gd fmla="*/ 102 h 240" name="T3"/>
                <a:gd fmla="*/ 142 w 243" name="T4"/>
                <a:gd fmla="*/ 102 h 240" name="T5"/>
                <a:gd fmla="*/ 142 w 243" name="T6"/>
                <a:gd fmla="*/ 56 h 240" name="T7"/>
                <a:gd fmla="*/ 169 w 243" name="T8"/>
                <a:gd fmla="*/ 56 h 240" name="T9"/>
                <a:gd fmla="*/ 124 w 243" name="T10"/>
                <a:gd fmla="*/ 0 h 240" name="T11"/>
                <a:gd fmla="*/ 81 w 243" name="T12"/>
                <a:gd fmla="*/ 56 h 240" name="T13"/>
                <a:gd fmla="*/ 107 w 243" name="T14"/>
                <a:gd fmla="*/ 56 h 240" name="T15"/>
                <a:gd fmla="*/ 107 w 243" name="T16"/>
                <a:gd fmla="*/ 102 h 240" name="T17"/>
                <a:gd fmla="*/ 56 w 243" name="T18"/>
                <a:gd fmla="*/ 102 h 240" name="T19"/>
                <a:gd fmla="*/ 56 w 243" name="T20"/>
                <a:gd fmla="*/ 78 h 240" name="T21"/>
                <a:gd fmla="*/ 0 w 243" name="T22"/>
                <a:gd fmla="*/ 117 h 240" name="T23"/>
                <a:gd fmla="*/ 56 w 243" name="T24"/>
                <a:gd fmla="*/ 161 h 240" name="T25"/>
                <a:gd fmla="*/ 56 w 243" name="T26"/>
                <a:gd fmla="*/ 137 h 240" name="T27"/>
                <a:gd fmla="*/ 107 w 243" name="T28"/>
                <a:gd fmla="*/ 137 h 240" name="T29"/>
                <a:gd fmla="*/ 107 w 243" name="T30"/>
                <a:gd fmla="*/ 184 h 240" name="T31"/>
                <a:gd fmla="*/ 80 w 243" name="T32"/>
                <a:gd fmla="*/ 184 h 240" name="T33"/>
                <a:gd fmla="*/ 123 w 243" name="T34"/>
                <a:gd fmla="*/ 240 h 240" name="T35"/>
                <a:gd fmla="*/ 167 w 243" name="T36"/>
                <a:gd fmla="*/ 184 h 240" name="T37"/>
                <a:gd fmla="*/ 142 w 243" name="T38"/>
                <a:gd fmla="*/ 184 h 240" name="T39"/>
                <a:gd fmla="*/ 142 w 243" name="T40"/>
                <a:gd fmla="*/ 137 h 240" name="T41"/>
                <a:gd fmla="*/ 186 w 243" name="T42"/>
                <a:gd fmla="*/ 137 h 240" name="T43"/>
                <a:gd fmla="*/ 186 w 243" name="T44"/>
                <a:gd fmla="*/ 161 h 240" name="T45"/>
                <a:gd fmla="*/ 243 w 243" name="T46"/>
                <a:gd fmla="*/ 122 h 240" name="T47"/>
                <a:gd fmla="*/ 186 w 243" name="T48"/>
                <a:gd fmla="*/ 76 h 24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40" w="243">
                  <a:moveTo>
                    <a:pt x="186" y="76"/>
                  </a:moveTo>
                  <a:lnTo>
                    <a:pt x="186" y="102"/>
                  </a:lnTo>
                  <a:lnTo>
                    <a:pt x="142" y="102"/>
                  </a:lnTo>
                  <a:lnTo>
                    <a:pt x="142" y="56"/>
                  </a:lnTo>
                  <a:lnTo>
                    <a:pt x="169" y="56"/>
                  </a:lnTo>
                  <a:lnTo>
                    <a:pt x="124" y="0"/>
                  </a:lnTo>
                  <a:lnTo>
                    <a:pt x="81" y="56"/>
                  </a:lnTo>
                  <a:lnTo>
                    <a:pt x="107" y="56"/>
                  </a:lnTo>
                  <a:lnTo>
                    <a:pt x="107" y="102"/>
                  </a:lnTo>
                  <a:lnTo>
                    <a:pt x="56" y="102"/>
                  </a:lnTo>
                  <a:lnTo>
                    <a:pt x="56" y="78"/>
                  </a:lnTo>
                  <a:lnTo>
                    <a:pt x="0" y="117"/>
                  </a:lnTo>
                  <a:lnTo>
                    <a:pt x="56" y="161"/>
                  </a:lnTo>
                  <a:lnTo>
                    <a:pt x="56" y="137"/>
                  </a:lnTo>
                  <a:lnTo>
                    <a:pt x="107" y="137"/>
                  </a:lnTo>
                  <a:lnTo>
                    <a:pt x="107" y="184"/>
                  </a:lnTo>
                  <a:lnTo>
                    <a:pt x="80" y="184"/>
                  </a:lnTo>
                  <a:lnTo>
                    <a:pt x="123" y="240"/>
                  </a:lnTo>
                  <a:lnTo>
                    <a:pt x="167" y="184"/>
                  </a:lnTo>
                  <a:lnTo>
                    <a:pt x="142" y="184"/>
                  </a:lnTo>
                  <a:lnTo>
                    <a:pt x="142" y="137"/>
                  </a:lnTo>
                  <a:lnTo>
                    <a:pt x="186" y="137"/>
                  </a:lnTo>
                  <a:lnTo>
                    <a:pt x="186" y="161"/>
                  </a:lnTo>
                  <a:lnTo>
                    <a:pt x="243" y="122"/>
                  </a:lnTo>
                  <a:lnTo>
                    <a:pt x="186" y="76"/>
                  </a:lnTo>
                  <a:close/>
                </a:path>
              </a:pathLst>
            </a:custGeom>
            <a:solidFill>
              <a:srgbClr val="009BD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nvGrpSpPr>
            <p:cNvPr id="330" name="组合 329"/>
            <p:cNvGrpSpPr/>
            <p:nvPr/>
          </p:nvGrpSpPr>
          <p:grpSpPr>
            <a:xfrm>
              <a:off x="9490466" y="3120425"/>
              <a:ext cx="298464" cy="284307"/>
              <a:chOff x="7277434" y="1861992"/>
              <a:chExt cx="283502" cy="270055"/>
            </a:xfrm>
            <a:solidFill>
              <a:srgbClr val="009BD2"/>
            </a:solidFill>
          </p:grpSpPr>
          <p:sp>
            <p:nvSpPr>
              <p:cNvPr id="331" name="Freeform 139"/>
              <p:cNvSpPr/>
              <p:nvPr/>
            </p:nvSpPr>
            <p:spPr bwMode="auto">
              <a:xfrm>
                <a:off x="7476894" y="1989736"/>
                <a:ext cx="54908" cy="121021"/>
              </a:xfrm>
              <a:custGeom>
                <a:gdLst>
                  <a:gd fmla="*/ 37 w 38" name="T0"/>
                  <a:gd fmla="*/ 44 h 85" name="T1"/>
                  <a:gd fmla="*/ 26 w 38" name="T2"/>
                  <a:gd fmla="*/ 2 h 85" name="T3"/>
                  <a:gd fmla="*/ 20 w 38" name="T4"/>
                  <a:gd fmla="*/ 1 h 85" name="T5"/>
                  <a:gd fmla="*/ 1 w 38" name="T6"/>
                  <a:gd fmla="*/ 41 h 85" name="T7"/>
                  <a:gd fmla="*/ 16 w 38" name="T8"/>
                  <a:gd fmla="*/ 85 h 85" name="T9"/>
                  <a:gd fmla="*/ 22 w 38" name="T10"/>
                  <a:gd fmla="*/ 84 h 85" name="T11"/>
                  <a:gd fmla="*/ 37 w 38" name="T12"/>
                  <a:gd fmla="*/ 44 h 85" name="T13"/>
                </a:gdLst>
                <a:cxnLst>
                  <a:cxn ang="0">
                    <a:pos x="T0" y="T1"/>
                  </a:cxn>
                  <a:cxn ang="0">
                    <a:pos x="T2" y="T3"/>
                  </a:cxn>
                  <a:cxn ang="0">
                    <a:pos x="T4" y="T5"/>
                  </a:cxn>
                  <a:cxn ang="0">
                    <a:pos x="T6" y="T7"/>
                  </a:cxn>
                  <a:cxn ang="0">
                    <a:pos x="T8" y="T9"/>
                  </a:cxn>
                  <a:cxn ang="0">
                    <a:pos x="T10" y="T11"/>
                  </a:cxn>
                  <a:cxn ang="0">
                    <a:pos x="T12" y="T13"/>
                  </a:cxn>
                </a:cxnLst>
                <a:rect b="b" l="0" r="r" t="0"/>
                <a:pathLst>
                  <a:path h="85" w="38">
                    <a:moveTo>
                      <a:pt x="37" y="44"/>
                    </a:moveTo>
                    <a:cubicBezTo>
                      <a:pt x="38" y="23"/>
                      <a:pt x="35" y="6"/>
                      <a:pt x="26" y="2"/>
                    </a:cubicBezTo>
                    <a:cubicBezTo>
                      <a:pt x="25" y="2"/>
                      <a:pt x="22" y="1"/>
                      <a:pt x="20" y="1"/>
                    </a:cubicBezTo>
                    <a:cubicBezTo>
                      <a:pt x="5" y="0"/>
                      <a:pt x="2" y="18"/>
                      <a:pt x="1" y="41"/>
                    </a:cubicBezTo>
                    <a:cubicBezTo>
                      <a:pt x="0" y="65"/>
                      <a:pt x="1" y="83"/>
                      <a:pt x="16" y="85"/>
                    </a:cubicBezTo>
                    <a:cubicBezTo>
                      <a:pt x="18" y="85"/>
                      <a:pt x="21" y="84"/>
                      <a:pt x="22" y="84"/>
                    </a:cubicBezTo>
                    <a:cubicBezTo>
                      <a:pt x="32" y="82"/>
                      <a:pt x="36" y="65"/>
                      <a:pt x="37" y="4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332" name="Freeform 140"/>
              <p:cNvSpPr/>
              <p:nvPr/>
            </p:nvSpPr>
            <p:spPr bwMode="auto">
              <a:xfrm>
                <a:off x="7277434" y="1861992"/>
                <a:ext cx="283502" cy="270055"/>
              </a:xfrm>
              <a:custGeom>
                <a:gdLst>
                  <a:gd fmla="*/ 189 w 200" name="T0"/>
                  <a:gd fmla="*/ 95 h 190" name="T1"/>
                  <a:gd fmla="*/ 184 w 200" name="T2"/>
                  <a:gd fmla="*/ 86 h 190" name="T3"/>
                  <a:gd fmla="*/ 184 w 200" name="T4"/>
                  <a:gd fmla="*/ 82 h 190" name="T5"/>
                  <a:gd fmla="*/ 183 w 200" name="T6"/>
                  <a:gd fmla="*/ 80 h 190" name="T7"/>
                  <a:gd fmla="*/ 168 w 200" name="T8"/>
                  <a:gd fmla="*/ 45 h 190" name="T9"/>
                  <a:gd fmla="*/ 166 w 200" name="T10"/>
                  <a:gd fmla="*/ 42 h 190" name="T11"/>
                  <a:gd fmla="*/ 170 w 200" name="T12"/>
                  <a:gd fmla="*/ 33 h 190" name="T13"/>
                  <a:gd fmla="*/ 99 w 200" name="T14"/>
                  <a:gd fmla="*/ 0 h 190" name="T15"/>
                  <a:gd fmla="*/ 29 w 200" name="T16"/>
                  <a:gd fmla="*/ 32 h 190" name="T17"/>
                  <a:gd fmla="*/ 33 w 200" name="T18"/>
                  <a:gd fmla="*/ 41 h 190" name="T19"/>
                  <a:gd fmla="*/ 30 w 200" name="T20"/>
                  <a:gd fmla="*/ 45 h 190" name="T21"/>
                  <a:gd fmla="*/ 15 w 200" name="T22"/>
                  <a:gd fmla="*/ 80 h 190" name="T23"/>
                  <a:gd fmla="*/ 14 w 200" name="T24"/>
                  <a:gd fmla="*/ 82 h 190" name="T25"/>
                  <a:gd fmla="*/ 15 w 200" name="T26"/>
                  <a:gd fmla="*/ 86 h 190" name="T27"/>
                  <a:gd fmla="*/ 8 w 200" name="T28"/>
                  <a:gd fmla="*/ 97 h 190" name="T29"/>
                  <a:gd fmla="*/ 4 w 200" name="T30"/>
                  <a:gd fmla="*/ 158 h 190" name="T31"/>
                  <a:gd fmla="*/ 20 w 200" name="T32"/>
                  <a:gd fmla="*/ 183 h 190" name="T33"/>
                  <a:gd fmla="*/ 40 w 200" name="T34"/>
                  <a:gd fmla="*/ 187 h 190" name="T35"/>
                  <a:gd fmla="*/ 43 w 200" name="T36"/>
                  <a:gd fmla="*/ 177 h 190" name="T37"/>
                  <a:gd fmla="*/ 47 w 200" name="T38"/>
                  <a:gd fmla="*/ 177 h 190" name="T39"/>
                  <a:gd fmla="*/ 59 w 200" name="T40"/>
                  <a:gd fmla="*/ 133 h 190" name="T41"/>
                  <a:gd fmla="*/ 38 w 200" name="T42"/>
                  <a:gd fmla="*/ 94 h 190" name="T43"/>
                  <a:gd fmla="*/ 32 w 200" name="T44"/>
                  <a:gd fmla="*/ 96 h 190" name="T45"/>
                  <a:gd fmla="*/ 23 w 200" name="T46"/>
                  <a:gd fmla="*/ 138 h 190" name="T47"/>
                  <a:gd fmla="*/ 40 w 200" name="T48"/>
                  <a:gd fmla="*/ 177 h 190" name="T49"/>
                  <a:gd fmla="*/ 41 w 200" name="T50"/>
                  <a:gd fmla="*/ 177 h 190" name="T51"/>
                  <a:gd fmla="*/ 36 w 200" name="T52"/>
                  <a:gd fmla="*/ 176 h 190" name="T53"/>
                  <a:gd fmla="*/ 19 w 200" name="T54"/>
                  <a:gd fmla="*/ 138 h 190" name="T55"/>
                  <a:gd fmla="*/ 25 w 200" name="T56"/>
                  <a:gd fmla="*/ 97 h 190" name="T57"/>
                  <a:gd fmla="*/ 20 w 200" name="T58"/>
                  <a:gd fmla="*/ 85 h 190" name="T59"/>
                  <a:gd fmla="*/ 20 w 200" name="T60"/>
                  <a:gd fmla="*/ 84 h 190" name="T61"/>
                  <a:gd fmla="*/ 35 w 200" name="T62"/>
                  <a:gd fmla="*/ 48 h 190" name="T63"/>
                  <a:gd fmla="*/ 39 w 200" name="T64"/>
                  <a:gd fmla="*/ 41 h 190" name="T65"/>
                  <a:gd fmla="*/ 45 w 200" name="T66"/>
                  <a:gd fmla="*/ 39 h 190" name="T67"/>
                  <a:gd fmla="*/ 99 w 200" name="T68"/>
                  <a:gd fmla="*/ 21 h 190" name="T69"/>
                  <a:gd fmla="*/ 155 w 200" name="T70"/>
                  <a:gd fmla="*/ 40 h 190" name="T71"/>
                  <a:gd fmla="*/ 159 w 200" name="T72"/>
                  <a:gd fmla="*/ 42 h 190" name="T73"/>
                  <a:gd fmla="*/ 163 w 200" name="T74"/>
                  <a:gd fmla="*/ 48 h 190" name="T75"/>
                  <a:gd fmla="*/ 178 w 200" name="T76"/>
                  <a:gd fmla="*/ 83 h 190" name="T77"/>
                  <a:gd fmla="*/ 172 w 200" name="T78"/>
                  <a:gd fmla="*/ 93 h 190" name="T79"/>
                  <a:gd fmla="*/ 181 w 200" name="T80"/>
                  <a:gd fmla="*/ 136 h 190" name="T81"/>
                  <a:gd fmla="*/ 164 w 200" name="T82"/>
                  <a:gd fmla="*/ 174 h 190" name="T83"/>
                  <a:gd fmla="*/ 159 w 200" name="T84"/>
                  <a:gd fmla="*/ 175 h 190" name="T85"/>
                  <a:gd fmla="*/ 160 w 200" name="T86"/>
                  <a:gd fmla="*/ 174 h 190" name="T87"/>
                  <a:gd fmla="*/ 159 w 200" name="T88"/>
                  <a:gd fmla="*/ 175 h 190" name="T89"/>
                  <a:gd fmla="*/ 159 w 200" name="T90"/>
                  <a:gd fmla="*/ 175 h 190" name="T91"/>
                  <a:gd fmla="*/ 159 w 200" name="T92"/>
                  <a:gd fmla="*/ 175 h 190" name="T93"/>
                  <a:gd fmla="*/ 162 w 200" name="T94"/>
                  <a:gd fmla="*/ 187 h 190" name="T95"/>
                  <a:gd fmla="*/ 183 w 200" name="T96"/>
                  <a:gd fmla="*/ 182 h 190" name="T97"/>
                  <a:gd fmla="*/ 197 w 200" name="T98"/>
                  <a:gd fmla="*/ 155 h 190" name="T99"/>
                  <a:gd fmla="*/ 189 w 200" name="T100"/>
                  <a:gd fmla="*/ 95 h 190"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190" w="200">
                    <a:moveTo>
                      <a:pt x="189" y="95"/>
                    </a:moveTo>
                    <a:cubicBezTo>
                      <a:pt x="187" y="90"/>
                      <a:pt x="185" y="87"/>
                      <a:pt x="184" y="86"/>
                    </a:cubicBezTo>
                    <a:cubicBezTo>
                      <a:pt x="184" y="84"/>
                      <a:pt x="184" y="82"/>
                      <a:pt x="184" y="82"/>
                    </a:cubicBezTo>
                    <a:cubicBezTo>
                      <a:pt x="184" y="81"/>
                      <a:pt x="183" y="81"/>
                      <a:pt x="183" y="80"/>
                    </a:cubicBezTo>
                    <a:cubicBezTo>
                      <a:pt x="181" y="74"/>
                      <a:pt x="178" y="60"/>
                      <a:pt x="168" y="45"/>
                    </a:cubicBezTo>
                    <a:cubicBezTo>
                      <a:pt x="168" y="44"/>
                      <a:pt x="167" y="43"/>
                      <a:pt x="166" y="42"/>
                    </a:cubicBezTo>
                    <a:cubicBezTo>
                      <a:pt x="170" y="41"/>
                      <a:pt x="172" y="38"/>
                      <a:pt x="170" y="33"/>
                    </a:cubicBezTo>
                    <a:cubicBezTo>
                      <a:pt x="153" y="13"/>
                      <a:pt x="128" y="0"/>
                      <a:pt x="99" y="0"/>
                    </a:cubicBezTo>
                    <a:cubicBezTo>
                      <a:pt x="71" y="0"/>
                      <a:pt x="46" y="13"/>
                      <a:pt x="29" y="32"/>
                    </a:cubicBezTo>
                    <a:cubicBezTo>
                      <a:pt x="27" y="36"/>
                      <a:pt x="29" y="39"/>
                      <a:pt x="33" y="41"/>
                    </a:cubicBezTo>
                    <a:cubicBezTo>
                      <a:pt x="32" y="42"/>
                      <a:pt x="31" y="44"/>
                      <a:pt x="30" y="45"/>
                    </a:cubicBezTo>
                    <a:cubicBezTo>
                      <a:pt x="21" y="60"/>
                      <a:pt x="17" y="74"/>
                      <a:pt x="15" y="80"/>
                    </a:cubicBezTo>
                    <a:cubicBezTo>
                      <a:pt x="15" y="81"/>
                      <a:pt x="14" y="81"/>
                      <a:pt x="14" y="82"/>
                    </a:cubicBezTo>
                    <a:cubicBezTo>
                      <a:pt x="14" y="82"/>
                      <a:pt x="14" y="84"/>
                      <a:pt x="15" y="86"/>
                    </a:cubicBezTo>
                    <a:cubicBezTo>
                      <a:pt x="13" y="88"/>
                      <a:pt x="11" y="91"/>
                      <a:pt x="8" y="97"/>
                    </a:cubicBezTo>
                    <a:cubicBezTo>
                      <a:pt x="0" y="117"/>
                      <a:pt x="0" y="146"/>
                      <a:pt x="4" y="158"/>
                    </a:cubicBezTo>
                    <a:cubicBezTo>
                      <a:pt x="7" y="170"/>
                      <a:pt x="13" y="179"/>
                      <a:pt x="20" y="183"/>
                    </a:cubicBezTo>
                    <a:cubicBezTo>
                      <a:pt x="30" y="190"/>
                      <a:pt x="37" y="188"/>
                      <a:pt x="40" y="187"/>
                    </a:cubicBezTo>
                    <a:cubicBezTo>
                      <a:pt x="43" y="186"/>
                      <a:pt x="44" y="182"/>
                      <a:pt x="43" y="177"/>
                    </a:cubicBezTo>
                    <a:cubicBezTo>
                      <a:pt x="44" y="177"/>
                      <a:pt x="46" y="177"/>
                      <a:pt x="47" y="177"/>
                    </a:cubicBezTo>
                    <a:cubicBezTo>
                      <a:pt x="62" y="175"/>
                      <a:pt x="62" y="156"/>
                      <a:pt x="59" y="133"/>
                    </a:cubicBezTo>
                    <a:cubicBezTo>
                      <a:pt x="57" y="110"/>
                      <a:pt x="53" y="91"/>
                      <a:pt x="38" y="94"/>
                    </a:cubicBezTo>
                    <a:cubicBezTo>
                      <a:pt x="36" y="94"/>
                      <a:pt x="33" y="95"/>
                      <a:pt x="32" y="96"/>
                    </a:cubicBezTo>
                    <a:cubicBezTo>
                      <a:pt x="23" y="100"/>
                      <a:pt x="21" y="117"/>
                      <a:pt x="23" y="138"/>
                    </a:cubicBezTo>
                    <a:cubicBezTo>
                      <a:pt x="25" y="159"/>
                      <a:pt x="30" y="175"/>
                      <a:pt x="40" y="177"/>
                    </a:cubicBezTo>
                    <a:cubicBezTo>
                      <a:pt x="40" y="177"/>
                      <a:pt x="40" y="177"/>
                      <a:pt x="41" y="177"/>
                    </a:cubicBezTo>
                    <a:cubicBezTo>
                      <a:pt x="39" y="177"/>
                      <a:pt x="37" y="176"/>
                      <a:pt x="36" y="176"/>
                    </a:cubicBezTo>
                    <a:cubicBezTo>
                      <a:pt x="26" y="175"/>
                      <a:pt x="21" y="158"/>
                      <a:pt x="19" y="138"/>
                    </a:cubicBezTo>
                    <a:cubicBezTo>
                      <a:pt x="17" y="119"/>
                      <a:pt x="18" y="103"/>
                      <a:pt x="25" y="97"/>
                    </a:cubicBezTo>
                    <a:cubicBezTo>
                      <a:pt x="24" y="91"/>
                      <a:pt x="22" y="87"/>
                      <a:pt x="20" y="85"/>
                    </a:cubicBezTo>
                    <a:cubicBezTo>
                      <a:pt x="20" y="85"/>
                      <a:pt x="20" y="84"/>
                      <a:pt x="20" y="84"/>
                    </a:cubicBezTo>
                    <a:cubicBezTo>
                      <a:pt x="21" y="79"/>
                      <a:pt x="25" y="64"/>
                      <a:pt x="35" y="48"/>
                    </a:cubicBezTo>
                    <a:cubicBezTo>
                      <a:pt x="36" y="46"/>
                      <a:pt x="38" y="43"/>
                      <a:pt x="39" y="41"/>
                    </a:cubicBezTo>
                    <a:cubicBezTo>
                      <a:pt x="41" y="41"/>
                      <a:pt x="43" y="40"/>
                      <a:pt x="45" y="39"/>
                    </a:cubicBezTo>
                    <a:cubicBezTo>
                      <a:pt x="60" y="28"/>
                      <a:pt x="79" y="21"/>
                      <a:pt x="99" y="21"/>
                    </a:cubicBezTo>
                    <a:cubicBezTo>
                      <a:pt x="120" y="21"/>
                      <a:pt x="139" y="28"/>
                      <a:pt x="155" y="40"/>
                    </a:cubicBezTo>
                    <a:cubicBezTo>
                      <a:pt x="156" y="41"/>
                      <a:pt x="157" y="41"/>
                      <a:pt x="159" y="42"/>
                    </a:cubicBezTo>
                    <a:cubicBezTo>
                      <a:pt x="160" y="44"/>
                      <a:pt x="162" y="46"/>
                      <a:pt x="163" y="48"/>
                    </a:cubicBezTo>
                    <a:cubicBezTo>
                      <a:pt x="172" y="63"/>
                      <a:pt x="176" y="77"/>
                      <a:pt x="178" y="83"/>
                    </a:cubicBezTo>
                    <a:cubicBezTo>
                      <a:pt x="175" y="83"/>
                      <a:pt x="174" y="87"/>
                      <a:pt x="172" y="93"/>
                    </a:cubicBezTo>
                    <a:cubicBezTo>
                      <a:pt x="182" y="98"/>
                      <a:pt x="184" y="115"/>
                      <a:pt x="181" y="136"/>
                    </a:cubicBezTo>
                    <a:cubicBezTo>
                      <a:pt x="179" y="156"/>
                      <a:pt x="174" y="173"/>
                      <a:pt x="164" y="174"/>
                    </a:cubicBezTo>
                    <a:cubicBezTo>
                      <a:pt x="164" y="175"/>
                      <a:pt x="161" y="175"/>
                      <a:pt x="159" y="175"/>
                    </a:cubicBezTo>
                    <a:cubicBezTo>
                      <a:pt x="160" y="175"/>
                      <a:pt x="160" y="174"/>
                      <a:pt x="160" y="174"/>
                    </a:cubicBezTo>
                    <a:cubicBezTo>
                      <a:pt x="160" y="174"/>
                      <a:pt x="159" y="174"/>
                      <a:pt x="159" y="175"/>
                    </a:cubicBezTo>
                    <a:cubicBezTo>
                      <a:pt x="159" y="175"/>
                      <a:pt x="159" y="175"/>
                      <a:pt x="159" y="175"/>
                    </a:cubicBezTo>
                    <a:cubicBezTo>
                      <a:pt x="159" y="175"/>
                      <a:pt x="159" y="175"/>
                      <a:pt x="159" y="175"/>
                    </a:cubicBezTo>
                    <a:cubicBezTo>
                      <a:pt x="158" y="181"/>
                      <a:pt x="159" y="186"/>
                      <a:pt x="162" y="187"/>
                    </a:cubicBezTo>
                    <a:cubicBezTo>
                      <a:pt x="165" y="187"/>
                      <a:pt x="172" y="190"/>
                      <a:pt x="183" y="182"/>
                    </a:cubicBezTo>
                    <a:cubicBezTo>
                      <a:pt x="188" y="177"/>
                      <a:pt x="194" y="167"/>
                      <a:pt x="197" y="155"/>
                    </a:cubicBezTo>
                    <a:cubicBezTo>
                      <a:pt x="200" y="143"/>
                      <a:pt x="199" y="114"/>
                      <a:pt x="189" y="9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sp>
          <p:nvSpPr>
            <p:cNvPr id="333" name="Freeform 141"/>
            <p:cNvSpPr/>
            <p:nvPr/>
          </p:nvSpPr>
          <p:spPr bwMode="auto">
            <a:xfrm>
              <a:off x="5311980" y="2747641"/>
              <a:ext cx="201728" cy="205268"/>
            </a:xfrm>
            <a:custGeom>
              <a:gdLst>
                <a:gd fmla="*/ 156 w 171" name="T0"/>
                <a:gd fmla="*/ 25 h 174" name="T1"/>
                <a:gd fmla="*/ 111 w 171" name="T2"/>
                <a:gd fmla="*/ 70 h 174" name="T3"/>
                <a:gd fmla="*/ 171 w 171" name="T4"/>
                <a:gd fmla="*/ 131 h 174" name="T5"/>
                <a:gd fmla="*/ 127 w 171" name="T6"/>
                <a:gd fmla="*/ 174 h 174" name="T7"/>
                <a:gd fmla="*/ 68 w 171" name="T8"/>
                <a:gd fmla="*/ 114 h 174" name="T9"/>
                <a:gd fmla="*/ 22 w 171" name="T10"/>
                <a:gd fmla="*/ 159 h 174" name="T11"/>
                <a:gd fmla="*/ 0 w 171" name="T12"/>
                <a:gd fmla="*/ 0 h 174" name="T13"/>
                <a:gd fmla="*/ 156 w 171" name="T14"/>
                <a:gd fmla="*/ 25 h 17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74" w="171">
                  <a:moveTo>
                    <a:pt x="156" y="25"/>
                  </a:moveTo>
                  <a:lnTo>
                    <a:pt x="111" y="70"/>
                  </a:lnTo>
                  <a:lnTo>
                    <a:pt x="171" y="131"/>
                  </a:lnTo>
                  <a:lnTo>
                    <a:pt x="127" y="174"/>
                  </a:lnTo>
                  <a:lnTo>
                    <a:pt x="68" y="114"/>
                  </a:lnTo>
                  <a:lnTo>
                    <a:pt x="22" y="159"/>
                  </a:lnTo>
                  <a:lnTo>
                    <a:pt x="0" y="0"/>
                  </a:lnTo>
                  <a:lnTo>
                    <a:pt x="156" y="25"/>
                  </a:lnTo>
                  <a:close/>
                </a:path>
              </a:pathLst>
            </a:custGeom>
            <a:solidFill>
              <a:srgbClr val="009BD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334" name="Freeform 142"/>
            <p:cNvSpPr/>
            <p:nvPr/>
          </p:nvSpPr>
          <p:spPr bwMode="auto">
            <a:xfrm>
              <a:off x="5839305" y="2747641"/>
              <a:ext cx="207627" cy="205268"/>
            </a:xfrm>
            <a:custGeom>
              <a:gdLst>
                <a:gd fmla="*/ 150 w 176" name="T0"/>
                <a:gd fmla="*/ 157 h 174" name="T1"/>
                <a:gd fmla="*/ 105 w 176" name="T2"/>
                <a:gd fmla="*/ 113 h 174" name="T3"/>
                <a:gd fmla="*/ 44 w 176" name="T4"/>
                <a:gd fmla="*/ 174 h 174" name="T5"/>
                <a:gd fmla="*/ 0 w 176" name="T6"/>
                <a:gd fmla="*/ 129 h 174" name="T7"/>
                <a:gd fmla="*/ 60 w 176" name="T8"/>
                <a:gd fmla="*/ 69 h 174" name="T9"/>
                <a:gd fmla="*/ 15 w 176" name="T10"/>
                <a:gd fmla="*/ 23 h 174" name="T11"/>
                <a:gd fmla="*/ 176 w 176" name="T12"/>
                <a:gd fmla="*/ 0 h 174" name="T13"/>
                <a:gd fmla="*/ 150 w 176" name="T14"/>
                <a:gd fmla="*/ 157 h 17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74" w="176">
                  <a:moveTo>
                    <a:pt x="150" y="157"/>
                  </a:moveTo>
                  <a:lnTo>
                    <a:pt x="105" y="113"/>
                  </a:lnTo>
                  <a:lnTo>
                    <a:pt x="44" y="174"/>
                  </a:lnTo>
                  <a:lnTo>
                    <a:pt x="0" y="129"/>
                  </a:lnTo>
                  <a:lnTo>
                    <a:pt x="60" y="69"/>
                  </a:lnTo>
                  <a:lnTo>
                    <a:pt x="15" y="23"/>
                  </a:lnTo>
                  <a:lnTo>
                    <a:pt x="176" y="0"/>
                  </a:lnTo>
                  <a:lnTo>
                    <a:pt x="150" y="157"/>
                  </a:lnTo>
                  <a:close/>
                </a:path>
              </a:pathLst>
            </a:custGeom>
            <a:solidFill>
              <a:srgbClr val="009BD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335" name="Freeform 143"/>
            <p:cNvSpPr/>
            <p:nvPr/>
          </p:nvSpPr>
          <p:spPr bwMode="auto">
            <a:xfrm>
              <a:off x="4784656" y="2747641"/>
              <a:ext cx="194651" cy="197010"/>
            </a:xfrm>
            <a:custGeom>
              <a:gdLst>
                <a:gd fmla="*/ 15 w 165" name="T0"/>
                <a:gd fmla="*/ 143 h 167" name="T1"/>
                <a:gd fmla="*/ 58 w 165" name="T2"/>
                <a:gd fmla="*/ 100 h 167" name="T3"/>
                <a:gd fmla="*/ 0 w 165" name="T4"/>
                <a:gd fmla="*/ 42 h 167" name="T5"/>
                <a:gd fmla="*/ 42 w 165" name="T6"/>
                <a:gd fmla="*/ 0 h 167" name="T7"/>
                <a:gd fmla="*/ 100 w 165" name="T8"/>
                <a:gd fmla="*/ 58 h 167" name="T9"/>
                <a:gd fmla="*/ 143 w 165" name="T10"/>
                <a:gd fmla="*/ 15 h 167" name="T11"/>
                <a:gd fmla="*/ 165 w 165" name="T12"/>
                <a:gd fmla="*/ 167 h 167" name="T13"/>
                <a:gd fmla="*/ 15 w 165" name="T14"/>
                <a:gd fmla="*/ 143 h 16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7" w="165">
                  <a:moveTo>
                    <a:pt x="15" y="143"/>
                  </a:moveTo>
                  <a:lnTo>
                    <a:pt x="58" y="100"/>
                  </a:lnTo>
                  <a:lnTo>
                    <a:pt x="0" y="42"/>
                  </a:lnTo>
                  <a:lnTo>
                    <a:pt x="42" y="0"/>
                  </a:lnTo>
                  <a:lnTo>
                    <a:pt x="100" y="58"/>
                  </a:lnTo>
                  <a:lnTo>
                    <a:pt x="143" y="15"/>
                  </a:lnTo>
                  <a:lnTo>
                    <a:pt x="165" y="167"/>
                  </a:lnTo>
                  <a:lnTo>
                    <a:pt x="15" y="143"/>
                  </a:lnTo>
                  <a:close/>
                </a:path>
              </a:pathLst>
            </a:custGeom>
            <a:solidFill>
              <a:srgbClr val="009BD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336" name="Freeform 144"/>
            <p:cNvSpPr/>
            <p:nvPr/>
          </p:nvSpPr>
          <p:spPr bwMode="auto">
            <a:xfrm>
              <a:off x="4250252" y="2738202"/>
              <a:ext cx="208807" cy="205268"/>
            </a:xfrm>
            <a:custGeom>
              <a:gdLst>
                <a:gd fmla="*/ 26 w 177" name="T0"/>
                <a:gd fmla="*/ 17 h 174" name="T1"/>
                <a:gd fmla="*/ 71 w 177" name="T2"/>
                <a:gd fmla="*/ 63 h 174" name="T3"/>
                <a:gd fmla="*/ 132 w 177" name="T4"/>
                <a:gd fmla="*/ 0 h 174" name="T5"/>
                <a:gd fmla="*/ 177 w 177" name="T6"/>
                <a:gd fmla="*/ 45 h 174" name="T7"/>
                <a:gd fmla="*/ 116 w 177" name="T8"/>
                <a:gd fmla="*/ 107 h 174" name="T9"/>
                <a:gd fmla="*/ 161 w 177" name="T10"/>
                <a:gd fmla="*/ 151 h 174" name="T11"/>
                <a:gd fmla="*/ 0 w 177" name="T12"/>
                <a:gd fmla="*/ 174 h 174" name="T13"/>
                <a:gd fmla="*/ 26 w 177" name="T14"/>
                <a:gd fmla="*/ 17 h 17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74" w="177">
                  <a:moveTo>
                    <a:pt x="26" y="17"/>
                  </a:moveTo>
                  <a:lnTo>
                    <a:pt x="71" y="63"/>
                  </a:lnTo>
                  <a:lnTo>
                    <a:pt x="132" y="0"/>
                  </a:lnTo>
                  <a:lnTo>
                    <a:pt x="177" y="45"/>
                  </a:lnTo>
                  <a:lnTo>
                    <a:pt x="116" y="107"/>
                  </a:lnTo>
                  <a:lnTo>
                    <a:pt x="161" y="151"/>
                  </a:lnTo>
                  <a:lnTo>
                    <a:pt x="0" y="174"/>
                  </a:lnTo>
                  <a:lnTo>
                    <a:pt x="26" y="17"/>
                  </a:lnTo>
                  <a:close/>
                </a:path>
              </a:pathLst>
            </a:custGeom>
            <a:solidFill>
              <a:srgbClr val="009BD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nvGrpSpPr>
            <p:cNvPr id="337" name="组合 336"/>
            <p:cNvGrpSpPr/>
            <p:nvPr/>
          </p:nvGrpSpPr>
          <p:grpSpPr>
            <a:xfrm>
              <a:off x="4744546" y="3541576"/>
              <a:ext cx="285487" cy="281948"/>
              <a:chOff x="2769420" y="2262032"/>
              <a:chExt cx="271176" cy="267814"/>
            </a:xfrm>
            <a:solidFill>
              <a:srgbClr val="009BD2"/>
            </a:solidFill>
          </p:grpSpPr>
          <p:sp>
            <p:nvSpPr>
              <p:cNvPr id="338" name="Freeform 145"/>
              <p:cNvSpPr/>
              <p:nvPr/>
            </p:nvSpPr>
            <p:spPr bwMode="auto">
              <a:xfrm>
                <a:off x="2769420" y="2262032"/>
                <a:ext cx="117659" cy="267814"/>
              </a:xfrm>
              <a:custGeom>
                <a:gdLst>
                  <a:gd fmla="*/ 0 w 105" name="T0"/>
                  <a:gd fmla="*/ 77 h 239" name="T1"/>
                  <a:gd fmla="*/ 0 w 105" name="T2"/>
                  <a:gd fmla="*/ 165 h 239" name="T3"/>
                  <a:gd fmla="*/ 42 w 105" name="T4"/>
                  <a:gd fmla="*/ 165 h 239" name="T5"/>
                  <a:gd fmla="*/ 105 w 105" name="T6"/>
                  <a:gd fmla="*/ 239 h 239" name="T7"/>
                  <a:gd fmla="*/ 105 w 105" name="T8"/>
                  <a:gd fmla="*/ 0 h 239" name="T9"/>
                  <a:gd fmla="*/ 39 w 105" name="T10"/>
                  <a:gd fmla="*/ 77 h 239" name="T11"/>
                  <a:gd fmla="*/ 0 w 105" name="T12"/>
                  <a:gd fmla="*/ 77 h 239" name="T13"/>
                </a:gdLst>
                <a:cxnLst>
                  <a:cxn ang="0">
                    <a:pos x="T0" y="T1"/>
                  </a:cxn>
                  <a:cxn ang="0">
                    <a:pos x="T2" y="T3"/>
                  </a:cxn>
                  <a:cxn ang="0">
                    <a:pos x="T4" y="T5"/>
                  </a:cxn>
                  <a:cxn ang="0">
                    <a:pos x="T6" y="T7"/>
                  </a:cxn>
                  <a:cxn ang="0">
                    <a:pos x="T8" y="T9"/>
                  </a:cxn>
                  <a:cxn ang="0">
                    <a:pos x="T10" y="T11"/>
                  </a:cxn>
                  <a:cxn ang="0">
                    <a:pos x="T12" y="T13"/>
                  </a:cxn>
                </a:cxnLst>
                <a:rect b="b" l="0" r="r" t="0"/>
                <a:pathLst>
                  <a:path h="239" w="105">
                    <a:moveTo>
                      <a:pt x="0" y="77"/>
                    </a:moveTo>
                    <a:lnTo>
                      <a:pt x="0" y="165"/>
                    </a:lnTo>
                    <a:lnTo>
                      <a:pt x="42" y="165"/>
                    </a:lnTo>
                    <a:lnTo>
                      <a:pt x="105" y="239"/>
                    </a:lnTo>
                    <a:lnTo>
                      <a:pt x="105" y="0"/>
                    </a:lnTo>
                    <a:lnTo>
                      <a:pt x="39" y="77"/>
                    </a:lnTo>
                    <a:lnTo>
                      <a:pt x="0" y="77"/>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339" name="Freeform 146"/>
              <p:cNvSpPr/>
              <p:nvPr/>
            </p:nvSpPr>
            <p:spPr bwMode="auto">
              <a:xfrm>
                <a:off x="2935263" y="2292287"/>
                <a:ext cx="105333" cy="208424"/>
              </a:xfrm>
              <a:custGeom>
                <a:gdLst>
                  <a:gd fmla="*/ 6 w 74" name="T0"/>
                  <a:gd fmla="*/ 0 h 147" name="T1"/>
                  <a:gd fmla="*/ 0 w 74" name="T2"/>
                  <a:gd fmla="*/ 1 h 147" name="T3"/>
                  <a:gd fmla="*/ 63 w 74" name="T4"/>
                  <a:gd fmla="*/ 74 h 147" name="T5"/>
                  <a:gd fmla="*/ 0 w 74" name="T6"/>
                  <a:gd fmla="*/ 147 h 147" name="T7"/>
                  <a:gd fmla="*/ 6 w 74" name="T8"/>
                  <a:gd fmla="*/ 147 h 147" name="T9"/>
                  <a:gd fmla="*/ 74 w 74" name="T10"/>
                  <a:gd fmla="*/ 74 h 147" name="T11"/>
                  <a:gd fmla="*/ 6 w 74" name="T12"/>
                  <a:gd fmla="*/ 0 h 147" name="T13"/>
                </a:gdLst>
                <a:cxnLst>
                  <a:cxn ang="0">
                    <a:pos x="T0" y="T1"/>
                  </a:cxn>
                  <a:cxn ang="0">
                    <a:pos x="T2" y="T3"/>
                  </a:cxn>
                  <a:cxn ang="0">
                    <a:pos x="T4" y="T5"/>
                  </a:cxn>
                  <a:cxn ang="0">
                    <a:pos x="T6" y="T7"/>
                  </a:cxn>
                  <a:cxn ang="0">
                    <a:pos x="T8" y="T9"/>
                  </a:cxn>
                  <a:cxn ang="0">
                    <a:pos x="T10" y="T11"/>
                  </a:cxn>
                  <a:cxn ang="0">
                    <a:pos x="T12" y="T13"/>
                  </a:cxn>
                </a:cxnLst>
                <a:rect b="b" l="0" r="r" t="0"/>
                <a:pathLst>
                  <a:path h="147" w="74">
                    <a:moveTo>
                      <a:pt x="6" y="0"/>
                    </a:moveTo>
                    <a:cubicBezTo>
                      <a:pt x="4" y="0"/>
                      <a:pt x="2" y="1"/>
                      <a:pt x="0" y="1"/>
                    </a:cubicBezTo>
                    <a:cubicBezTo>
                      <a:pt x="35" y="4"/>
                      <a:pt x="63" y="35"/>
                      <a:pt x="63" y="74"/>
                    </a:cubicBezTo>
                    <a:cubicBezTo>
                      <a:pt x="63" y="112"/>
                      <a:pt x="35" y="144"/>
                      <a:pt x="0" y="147"/>
                    </a:cubicBezTo>
                    <a:cubicBezTo>
                      <a:pt x="2" y="147"/>
                      <a:pt x="4" y="147"/>
                      <a:pt x="6" y="147"/>
                    </a:cubicBezTo>
                    <a:cubicBezTo>
                      <a:pt x="44" y="147"/>
                      <a:pt x="74" y="114"/>
                      <a:pt x="74" y="74"/>
                    </a:cubicBezTo>
                    <a:cubicBezTo>
                      <a:pt x="74" y="33"/>
                      <a:pt x="44" y="0"/>
                      <a:pt x="6"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340" name="Freeform 147"/>
              <p:cNvSpPr/>
              <p:nvPr/>
            </p:nvSpPr>
            <p:spPr bwMode="auto">
              <a:xfrm>
                <a:off x="2925177" y="2320301"/>
                <a:ext cx="77319" cy="152396"/>
              </a:xfrm>
              <a:custGeom>
                <a:gdLst>
                  <a:gd fmla="*/ 4 w 54" name="T0"/>
                  <a:gd fmla="*/ 0 h 107" name="T1"/>
                  <a:gd fmla="*/ 0 w 54" name="T2"/>
                  <a:gd fmla="*/ 1 h 107" name="T3"/>
                  <a:gd fmla="*/ 45 w 54" name="T4"/>
                  <a:gd fmla="*/ 54 h 107" name="T5"/>
                  <a:gd fmla="*/ 0 w 54" name="T6"/>
                  <a:gd fmla="*/ 107 h 107" name="T7"/>
                  <a:gd fmla="*/ 4 w 54" name="T8"/>
                  <a:gd fmla="*/ 107 h 107" name="T9"/>
                  <a:gd fmla="*/ 54 w 54" name="T10"/>
                  <a:gd fmla="*/ 54 h 107" name="T11"/>
                  <a:gd fmla="*/ 4 w 54" name="T12"/>
                  <a:gd fmla="*/ 0 h 107" name="T13"/>
                </a:gdLst>
                <a:cxnLst>
                  <a:cxn ang="0">
                    <a:pos x="T0" y="T1"/>
                  </a:cxn>
                  <a:cxn ang="0">
                    <a:pos x="T2" y="T3"/>
                  </a:cxn>
                  <a:cxn ang="0">
                    <a:pos x="T4" y="T5"/>
                  </a:cxn>
                  <a:cxn ang="0">
                    <a:pos x="T6" y="T7"/>
                  </a:cxn>
                  <a:cxn ang="0">
                    <a:pos x="T8" y="T9"/>
                  </a:cxn>
                  <a:cxn ang="0">
                    <a:pos x="T10" y="T11"/>
                  </a:cxn>
                  <a:cxn ang="0">
                    <a:pos x="T12" y="T13"/>
                  </a:cxn>
                </a:cxnLst>
                <a:rect b="b" l="0" r="r" t="0"/>
                <a:pathLst>
                  <a:path h="107" w="54">
                    <a:moveTo>
                      <a:pt x="4" y="0"/>
                    </a:moveTo>
                    <a:cubicBezTo>
                      <a:pt x="2" y="0"/>
                      <a:pt x="1" y="0"/>
                      <a:pt x="0" y="1"/>
                    </a:cubicBezTo>
                    <a:cubicBezTo>
                      <a:pt x="25" y="3"/>
                      <a:pt x="45" y="26"/>
                      <a:pt x="45" y="54"/>
                    </a:cubicBezTo>
                    <a:cubicBezTo>
                      <a:pt x="45" y="82"/>
                      <a:pt x="25" y="105"/>
                      <a:pt x="0" y="107"/>
                    </a:cubicBezTo>
                    <a:cubicBezTo>
                      <a:pt x="1" y="107"/>
                      <a:pt x="2" y="107"/>
                      <a:pt x="4" y="107"/>
                    </a:cubicBezTo>
                    <a:cubicBezTo>
                      <a:pt x="31" y="107"/>
                      <a:pt x="54" y="83"/>
                      <a:pt x="54" y="54"/>
                    </a:cubicBezTo>
                    <a:cubicBezTo>
                      <a:pt x="54" y="24"/>
                      <a:pt x="31" y="0"/>
                      <a:pt x="4"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341" name="Freeform 148"/>
              <p:cNvSpPr/>
              <p:nvPr/>
            </p:nvSpPr>
            <p:spPr bwMode="auto">
              <a:xfrm>
                <a:off x="2925177" y="2355038"/>
                <a:ext cx="42581" cy="85163"/>
              </a:xfrm>
              <a:custGeom>
                <a:gdLst>
                  <a:gd fmla="*/ 2 w 30" name="T0"/>
                  <a:gd fmla="*/ 0 h 60" name="T1"/>
                  <a:gd fmla="*/ 0 w 30" name="T2"/>
                  <a:gd fmla="*/ 0 h 60" name="T3"/>
                  <a:gd fmla="*/ 25 w 30" name="T4"/>
                  <a:gd fmla="*/ 30 h 60" name="T5"/>
                  <a:gd fmla="*/ 0 w 30" name="T6"/>
                  <a:gd fmla="*/ 60 h 60" name="T7"/>
                  <a:gd fmla="*/ 2 w 30" name="T8"/>
                  <a:gd fmla="*/ 60 h 60" name="T9"/>
                  <a:gd fmla="*/ 30 w 30" name="T10"/>
                  <a:gd fmla="*/ 30 h 60" name="T11"/>
                  <a:gd fmla="*/ 2 w 30" name="T12"/>
                  <a:gd fmla="*/ 0 h 60" name="T13"/>
                </a:gdLst>
                <a:cxnLst>
                  <a:cxn ang="0">
                    <a:pos x="T0" y="T1"/>
                  </a:cxn>
                  <a:cxn ang="0">
                    <a:pos x="T2" y="T3"/>
                  </a:cxn>
                  <a:cxn ang="0">
                    <a:pos x="T4" y="T5"/>
                  </a:cxn>
                  <a:cxn ang="0">
                    <a:pos x="T6" y="T7"/>
                  </a:cxn>
                  <a:cxn ang="0">
                    <a:pos x="T8" y="T9"/>
                  </a:cxn>
                  <a:cxn ang="0">
                    <a:pos x="T10" y="T11"/>
                  </a:cxn>
                  <a:cxn ang="0">
                    <a:pos x="T12" y="T13"/>
                  </a:cxn>
                </a:cxnLst>
                <a:rect b="b" l="0" r="r" t="0"/>
                <a:pathLst>
                  <a:path h="60" w="30">
                    <a:moveTo>
                      <a:pt x="2" y="0"/>
                    </a:moveTo>
                    <a:cubicBezTo>
                      <a:pt x="1" y="0"/>
                      <a:pt x="0" y="0"/>
                      <a:pt x="0" y="0"/>
                    </a:cubicBezTo>
                    <a:cubicBezTo>
                      <a:pt x="14" y="1"/>
                      <a:pt x="25" y="14"/>
                      <a:pt x="25" y="30"/>
                    </a:cubicBezTo>
                    <a:cubicBezTo>
                      <a:pt x="25" y="46"/>
                      <a:pt x="14" y="59"/>
                      <a:pt x="0" y="60"/>
                    </a:cubicBezTo>
                    <a:cubicBezTo>
                      <a:pt x="0" y="60"/>
                      <a:pt x="1" y="60"/>
                      <a:pt x="2" y="60"/>
                    </a:cubicBezTo>
                    <a:cubicBezTo>
                      <a:pt x="18" y="60"/>
                      <a:pt x="30" y="47"/>
                      <a:pt x="30" y="30"/>
                    </a:cubicBezTo>
                    <a:cubicBezTo>
                      <a:pt x="30" y="13"/>
                      <a:pt x="18" y="0"/>
                      <a:pt x="2"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sp>
          <p:nvSpPr>
            <p:cNvPr id="342" name="Freeform 149"/>
            <p:cNvSpPr/>
            <p:nvPr/>
          </p:nvSpPr>
          <p:spPr bwMode="auto">
            <a:xfrm>
              <a:off x="3190885" y="3543936"/>
              <a:ext cx="147462" cy="279588"/>
            </a:xfrm>
            <a:custGeom>
              <a:gdLst>
                <a:gd fmla="*/ 0 w 125" name="T0"/>
                <a:gd fmla="*/ 75 h 237" name="T1"/>
                <a:gd fmla="*/ 0 w 125" name="T2"/>
                <a:gd fmla="*/ 163 h 237" name="T3"/>
                <a:gd fmla="*/ 49 w 125" name="T4"/>
                <a:gd fmla="*/ 163 h 237" name="T5"/>
                <a:gd fmla="*/ 125 w 125" name="T6"/>
                <a:gd fmla="*/ 237 h 237" name="T7"/>
                <a:gd fmla="*/ 125 w 125" name="T8"/>
                <a:gd fmla="*/ 0 h 237" name="T9"/>
                <a:gd fmla="*/ 47 w 125" name="T10"/>
                <a:gd fmla="*/ 75 h 237" name="T11"/>
                <a:gd fmla="*/ 0 w 125" name="T12"/>
                <a:gd fmla="*/ 75 h 237" name="T13"/>
              </a:gdLst>
              <a:cxnLst>
                <a:cxn ang="0">
                  <a:pos x="T0" y="T1"/>
                </a:cxn>
                <a:cxn ang="0">
                  <a:pos x="T2" y="T3"/>
                </a:cxn>
                <a:cxn ang="0">
                  <a:pos x="T4" y="T5"/>
                </a:cxn>
                <a:cxn ang="0">
                  <a:pos x="T6" y="T7"/>
                </a:cxn>
                <a:cxn ang="0">
                  <a:pos x="T8" y="T9"/>
                </a:cxn>
                <a:cxn ang="0">
                  <a:pos x="T10" y="T11"/>
                </a:cxn>
                <a:cxn ang="0">
                  <a:pos x="T12" y="T13"/>
                </a:cxn>
              </a:cxnLst>
              <a:rect b="b" l="0" r="r" t="0"/>
              <a:pathLst>
                <a:path h="236" w="125">
                  <a:moveTo>
                    <a:pt x="0" y="75"/>
                  </a:moveTo>
                  <a:lnTo>
                    <a:pt x="0" y="163"/>
                  </a:lnTo>
                  <a:lnTo>
                    <a:pt x="49" y="163"/>
                  </a:lnTo>
                  <a:lnTo>
                    <a:pt x="125" y="237"/>
                  </a:lnTo>
                  <a:lnTo>
                    <a:pt x="125" y="0"/>
                  </a:lnTo>
                  <a:lnTo>
                    <a:pt x="47" y="75"/>
                  </a:lnTo>
                  <a:lnTo>
                    <a:pt x="0" y="75"/>
                  </a:lnTo>
                  <a:close/>
                </a:path>
              </a:pathLst>
            </a:custGeom>
            <a:solidFill>
              <a:srgbClr val="009BD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343" name="Freeform 150"/>
            <p:cNvSpPr>
              <a:spLocks noEditPoints="1"/>
            </p:cNvSpPr>
            <p:nvPr/>
          </p:nvSpPr>
          <p:spPr bwMode="auto">
            <a:xfrm>
              <a:off x="2133877" y="3541576"/>
              <a:ext cx="213526" cy="280767"/>
            </a:xfrm>
            <a:custGeom>
              <a:gdLst>
                <a:gd fmla="*/ 121 w 143" name="T0"/>
                <a:gd fmla="*/ 136 h 187" name="T1"/>
                <a:gd fmla="*/ 117 w 143" name="T2"/>
                <a:gd fmla="*/ 136 h 187" name="T3"/>
                <a:gd fmla="*/ 96 w 143" name="T4"/>
                <a:gd fmla="*/ 146 h 187" name="T5"/>
                <a:gd fmla="*/ 96 w 143" name="T6"/>
                <a:gd fmla="*/ 0 h 187" name="T7"/>
                <a:gd fmla="*/ 36 w 143" name="T8"/>
                <a:gd fmla="*/ 60 h 187" name="T9"/>
                <a:gd fmla="*/ 0 w 143" name="T10"/>
                <a:gd fmla="*/ 60 h 187" name="T11"/>
                <a:gd fmla="*/ 0 w 143" name="T12"/>
                <a:gd fmla="*/ 130 h 187" name="T13"/>
                <a:gd fmla="*/ 38 w 143" name="T14"/>
                <a:gd fmla="*/ 130 h 187" name="T15"/>
                <a:gd fmla="*/ 96 w 143" name="T16"/>
                <a:gd fmla="*/ 187 h 187" name="T17"/>
                <a:gd fmla="*/ 96 w 143" name="T18"/>
                <a:gd fmla="*/ 177 h 187" name="T19"/>
                <a:gd fmla="*/ 117 w 143" name="T20"/>
                <a:gd fmla="*/ 187 h 187" name="T21"/>
                <a:gd fmla="*/ 121 w 143" name="T22"/>
                <a:gd fmla="*/ 187 h 187" name="T23"/>
                <a:gd fmla="*/ 143 w 143" name="T24"/>
                <a:gd fmla="*/ 162 h 187" name="T25"/>
                <a:gd fmla="*/ 121 w 143" name="T26"/>
                <a:gd fmla="*/ 136 h 187" name="T27"/>
                <a:gd fmla="*/ 97 w 143" name="T28"/>
                <a:gd fmla="*/ 162 h 187" name="T29"/>
                <a:gd fmla="*/ 117 w 143" name="T30"/>
                <a:gd fmla="*/ 142 h 187" name="T31"/>
                <a:gd fmla="*/ 121 w 143" name="T32"/>
                <a:gd fmla="*/ 142 h 187" name="T33"/>
                <a:gd fmla="*/ 128 w 143" name="T34"/>
                <a:gd fmla="*/ 145 h 187" name="T35"/>
                <a:gd fmla="*/ 121 w 143" name="T36"/>
                <a:gd fmla="*/ 152 h 187" name="T37"/>
                <a:gd fmla="*/ 101 w 143" name="T38"/>
                <a:gd fmla="*/ 173 h 187" name="T39"/>
                <a:gd fmla="*/ 97 w 143" name="T40"/>
                <a:gd fmla="*/ 162 h 187" name="T41"/>
                <a:gd fmla="*/ 121 w 143" name="T42"/>
                <a:gd fmla="*/ 181 h 187" name="T43"/>
                <a:gd fmla="*/ 117 w 143" name="T44"/>
                <a:gd fmla="*/ 181 h 187" name="T45"/>
                <a:gd fmla="*/ 106 w 143" name="T46"/>
                <a:gd fmla="*/ 178 h 187" name="T47"/>
                <a:gd fmla="*/ 121 w 143" name="T48"/>
                <a:gd fmla="*/ 163 h 187" name="T49"/>
                <a:gd fmla="*/ 134 w 143" name="T50"/>
                <a:gd fmla="*/ 151 h 187" name="T51"/>
                <a:gd fmla="*/ 137 w 143" name="T52"/>
                <a:gd fmla="*/ 162 h 187" name="T53"/>
                <a:gd fmla="*/ 121 w 143" name="T54"/>
                <a:gd fmla="*/ 181 h 187"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87" w="143">
                  <a:moveTo>
                    <a:pt x="121" y="136"/>
                  </a:moveTo>
                  <a:cubicBezTo>
                    <a:pt x="120" y="136"/>
                    <a:pt x="118" y="136"/>
                    <a:pt x="117" y="136"/>
                  </a:cubicBezTo>
                  <a:cubicBezTo>
                    <a:pt x="109" y="136"/>
                    <a:pt x="101" y="140"/>
                    <a:pt x="96" y="146"/>
                  </a:cubicBezTo>
                  <a:cubicBezTo>
                    <a:pt x="96" y="0"/>
                    <a:pt x="96" y="0"/>
                    <a:pt x="96" y="0"/>
                  </a:cubicBezTo>
                  <a:cubicBezTo>
                    <a:pt x="36" y="60"/>
                    <a:pt x="36" y="60"/>
                    <a:pt x="36" y="60"/>
                  </a:cubicBezTo>
                  <a:cubicBezTo>
                    <a:pt x="0" y="60"/>
                    <a:pt x="0" y="60"/>
                    <a:pt x="0" y="60"/>
                  </a:cubicBezTo>
                  <a:cubicBezTo>
                    <a:pt x="0" y="130"/>
                    <a:pt x="0" y="130"/>
                    <a:pt x="0" y="130"/>
                  </a:cubicBezTo>
                  <a:cubicBezTo>
                    <a:pt x="38" y="130"/>
                    <a:pt x="38" y="130"/>
                    <a:pt x="38" y="130"/>
                  </a:cubicBezTo>
                  <a:cubicBezTo>
                    <a:pt x="96" y="187"/>
                    <a:pt x="96" y="187"/>
                    <a:pt x="96" y="187"/>
                  </a:cubicBezTo>
                  <a:cubicBezTo>
                    <a:pt x="96" y="177"/>
                    <a:pt x="96" y="177"/>
                    <a:pt x="96" y="177"/>
                  </a:cubicBezTo>
                  <a:cubicBezTo>
                    <a:pt x="101" y="183"/>
                    <a:pt x="109" y="187"/>
                    <a:pt x="117" y="187"/>
                  </a:cubicBezTo>
                  <a:cubicBezTo>
                    <a:pt x="118" y="187"/>
                    <a:pt x="120" y="187"/>
                    <a:pt x="121" y="187"/>
                  </a:cubicBezTo>
                  <a:cubicBezTo>
                    <a:pt x="133" y="185"/>
                    <a:pt x="143" y="174"/>
                    <a:pt x="143" y="162"/>
                  </a:cubicBezTo>
                  <a:cubicBezTo>
                    <a:pt x="143" y="149"/>
                    <a:pt x="133" y="138"/>
                    <a:pt x="121" y="136"/>
                  </a:cubicBezTo>
                  <a:close/>
                  <a:moveTo>
                    <a:pt x="97" y="162"/>
                  </a:moveTo>
                  <a:cubicBezTo>
                    <a:pt x="97" y="151"/>
                    <a:pt x="106" y="142"/>
                    <a:pt x="117" y="142"/>
                  </a:cubicBezTo>
                  <a:cubicBezTo>
                    <a:pt x="119" y="142"/>
                    <a:pt x="120" y="142"/>
                    <a:pt x="121" y="142"/>
                  </a:cubicBezTo>
                  <a:cubicBezTo>
                    <a:pt x="124" y="143"/>
                    <a:pt x="126" y="144"/>
                    <a:pt x="128" y="145"/>
                  </a:cubicBezTo>
                  <a:cubicBezTo>
                    <a:pt x="121" y="152"/>
                    <a:pt x="121" y="152"/>
                    <a:pt x="121" y="152"/>
                  </a:cubicBezTo>
                  <a:cubicBezTo>
                    <a:pt x="101" y="173"/>
                    <a:pt x="101" y="173"/>
                    <a:pt x="101" y="173"/>
                  </a:cubicBezTo>
                  <a:cubicBezTo>
                    <a:pt x="99" y="169"/>
                    <a:pt x="97" y="166"/>
                    <a:pt x="97" y="162"/>
                  </a:cubicBezTo>
                  <a:close/>
                  <a:moveTo>
                    <a:pt x="121" y="181"/>
                  </a:moveTo>
                  <a:cubicBezTo>
                    <a:pt x="120" y="181"/>
                    <a:pt x="119" y="181"/>
                    <a:pt x="117" y="181"/>
                  </a:cubicBezTo>
                  <a:cubicBezTo>
                    <a:pt x="113" y="181"/>
                    <a:pt x="109" y="180"/>
                    <a:pt x="106" y="178"/>
                  </a:cubicBezTo>
                  <a:cubicBezTo>
                    <a:pt x="121" y="163"/>
                    <a:pt x="121" y="163"/>
                    <a:pt x="121" y="163"/>
                  </a:cubicBezTo>
                  <a:cubicBezTo>
                    <a:pt x="134" y="151"/>
                    <a:pt x="134" y="151"/>
                    <a:pt x="134" y="151"/>
                  </a:cubicBezTo>
                  <a:cubicBezTo>
                    <a:pt x="136" y="154"/>
                    <a:pt x="137" y="158"/>
                    <a:pt x="137" y="162"/>
                  </a:cubicBezTo>
                  <a:cubicBezTo>
                    <a:pt x="137" y="171"/>
                    <a:pt x="130" y="179"/>
                    <a:pt x="121" y="181"/>
                  </a:cubicBezTo>
                  <a:close/>
                </a:path>
              </a:pathLst>
            </a:custGeom>
            <a:solidFill>
              <a:srgbClr val="009BD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nvGrpSpPr>
            <p:cNvPr id="344" name="组合 343"/>
            <p:cNvGrpSpPr/>
            <p:nvPr/>
          </p:nvGrpSpPr>
          <p:grpSpPr>
            <a:xfrm>
              <a:off x="3705233" y="3540396"/>
              <a:ext cx="217065" cy="283128"/>
              <a:chOff x="1782206" y="2260911"/>
              <a:chExt cx="206184" cy="268935"/>
            </a:xfrm>
            <a:solidFill>
              <a:srgbClr val="009BD2"/>
            </a:solidFill>
          </p:grpSpPr>
          <p:sp>
            <p:nvSpPr>
              <p:cNvPr id="345" name="Freeform 151"/>
              <p:cNvSpPr/>
              <p:nvPr/>
            </p:nvSpPr>
            <p:spPr bwMode="auto">
              <a:xfrm>
                <a:off x="1782206" y="2260911"/>
                <a:ext cx="133347" cy="268935"/>
              </a:xfrm>
              <a:custGeom>
                <a:gdLst>
                  <a:gd fmla="*/ 0 w 119" name="T0"/>
                  <a:gd fmla="*/ 78 h 240" name="T1"/>
                  <a:gd fmla="*/ 0 w 119" name="T2"/>
                  <a:gd fmla="*/ 166 h 240" name="T3"/>
                  <a:gd fmla="*/ 47 w 119" name="T4"/>
                  <a:gd fmla="*/ 166 h 240" name="T5"/>
                  <a:gd fmla="*/ 119 w 119" name="T6"/>
                  <a:gd fmla="*/ 240 h 240" name="T7"/>
                  <a:gd fmla="*/ 119 w 119" name="T8"/>
                  <a:gd fmla="*/ 0 h 240" name="T9"/>
                  <a:gd fmla="*/ 44 w 119" name="T10"/>
                  <a:gd fmla="*/ 78 h 240" name="T11"/>
                  <a:gd fmla="*/ 0 w 119" name="T12"/>
                  <a:gd fmla="*/ 78 h 240" name="T13"/>
                </a:gdLst>
                <a:cxnLst>
                  <a:cxn ang="0">
                    <a:pos x="T0" y="T1"/>
                  </a:cxn>
                  <a:cxn ang="0">
                    <a:pos x="T2" y="T3"/>
                  </a:cxn>
                  <a:cxn ang="0">
                    <a:pos x="T4" y="T5"/>
                  </a:cxn>
                  <a:cxn ang="0">
                    <a:pos x="T6" y="T7"/>
                  </a:cxn>
                  <a:cxn ang="0">
                    <a:pos x="T8" y="T9"/>
                  </a:cxn>
                  <a:cxn ang="0">
                    <a:pos x="T10" y="T11"/>
                  </a:cxn>
                  <a:cxn ang="0">
                    <a:pos x="T12" y="T13"/>
                  </a:cxn>
                </a:cxnLst>
                <a:rect b="b" l="0" r="r" t="0"/>
                <a:pathLst>
                  <a:path h="240" w="119">
                    <a:moveTo>
                      <a:pt x="0" y="78"/>
                    </a:moveTo>
                    <a:lnTo>
                      <a:pt x="0" y="166"/>
                    </a:lnTo>
                    <a:lnTo>
                      <a:pt x="47" y="166"/>
                    </a:lnTo>
                    <a:lnTo>
                      <a:pt x="119" y="240"/>
                    </a:lnTo>
                    <a:lnTo>
                      <a:pt x="119" y="0"/>
                    </a:lnTo>
                    <a:lnTo>
                      <a:pt x="44" y="78"/>
                    </a:lnTo>
                    <a:lnTo>
                      <a:pt x="0" y="7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346" name="Freeform 152"/>
              <p:cNvSpPr/>
              <p:nvPr/>
            </p:nvSpPr>
            <p:spPr bwMode="auto">
              <a:xfrm>
                <a:off x="1933482" y="2344953"/>
                <a:ext cx="54908" cy="100850"/>
              </a:xfrm>
              <a:custGeom>
                <a:gdLst>
                  <a:gd fmla="*/ 3 w 38" name="T0"/>
                  <a:gd fmla="*/ 0 h 71" name="T1"/>
                  <a:gd fmla="*/ 0 w 38" name="T2"/>
                  <a:gd fmla="*/ 0 h 71" name="T3"/>
                  <a:gd fmla="*/ 32 w 38" name="T4"/>
                  <a:gd fmla="*/ 35 h 71" name="T5"/>
                  <a:gd fmla="*/ 0 w 38" name="T6"/>
                  <a:gd fmla="*/ 71 h 71" name="T7"/>
                  <a:gd fmla="*/ 3 w 38" name="T8"/>
                  <a:gd fmla="*/ 71 h 71" name="T9"/>
                  <a:gd fmla="*/ 38 w 38" name="T10"/>
                  <a:gd fmla="*/ 35 h 71" name="T11"/>
                  <a:gd fmla="*/ 3 w 38" name="T12"/>
                  <a:gd fmla="*/ 0 h 71" name="T13"/>
                </a:gdLst>
                <a:cxnLst>
                  <a:cxn ang="0">
                    <a:pos x="T0" y="T1"/>
                  </a:cxn>
                  <a:cxn ang="0">
                    <a:pos x="T2" y="T3"/>
                  </a:cxn>
                  <a:cxn ang="0">
                    <a:pos x="T4" y="T5"/>
                  </a:cxn>
                  <a:cxn ang="0">
                    <a:pos x="T6" y="T7"/>
                  </a:cxn>
                  <a:cxn ang="0">
                    <a:pos x="T8" y="T9"/>
                  </a:cxn>
                  <a:cxn ang="0">
                    <a:pos x="T10" y="T11"/>
                  </a:cxn>
                  <a:cxn ang="0">
                    <a:pos x="T12" y="T13"/>
                  </a:cxn>
                </a:cxnLst>
                <a:rect b="b" l="0" r="r" t="0"/>
                <a:pathLst>
                  <a:path h="71" w="38">
                    <a:moveTo>
                      <a:pt x="3" y="0"/>
                    </a:moveTo>
                    <a:cubicBezTo>
                      <a:pt x="2" y="0"/>
                      <a:pt x="1" y="0"/>
                      <a:pt x="0" y="0"/>
                    </a:cubicBezTo>
                    <a:cubicBezTo>
                      <a:pt x="18" y="2"/>
                      <a:pt x="32" y="17"/>
                      <a:pt x="32" y="35"/>
                    </a:cubicBezTo>
                    <a:cubicBezTo>
                      <a:pt x="32" y="54"/>
                      <a:pt x="18" y="69"/>
                      <a:pt x="0" y="71"/>
                    </a:cubicBezTo>
                    <a:cubicBezTo>
                      <a:pt x="1" y="71"/>
                      <a:pt x="2" y="71"/>
                      <a:pt x="3" y="71"/>
                    </a:cubicBezTo>
                    <a:cubicBezTo>
                      <a:pt x="22" y="71"/>
                      <a:pt x="38" y="55"/>
                      <a:pt x="38" y="35"/>
                    </a:cubicBezTo>
                    <a:cubicBezTo>
                      <a:pt x="38" y="16"/>
                      <a:pt x="22" y="0"/>
                      <a:pt x="3"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sp>
          <p:nvSpPr>
            <p:cNvPr id="347" name="Freeform 153"/>
            <p:cNvSpPr>
              <a:spLocks noEditPoints="1"/>
            </p:cNvSpPr>
            <p:nvPr/>
          </p:nvSpPr>
          <p:spPr bwMode="auto">
            <a:xfrm>
              <a:off x="5264791" y="4871095"/>
              <a:ext cx="307902" cy="167517"/>
            </a:xfrm>
            <a:custGeom>
              <a:gdLst>
                <a:gd fmla="*/ 185 w 206" name="T0"/>
                <a:gd fmla="*/ 3 h 112" name="T1"/>
                <a:gd fmla="*/ 90 w 206" name="T2"/>
                <a:gd fmla="*/ 3 h 112" name="T3"/>
                <a:gd fmla="*/ 88 w 206" name="T4"/>
                <a:gd fmla="*/ 4 h 112" name="T5"/>
                <a:gd fmla="*/ 88 w 206" name="T6"/>
                <a:gd fmla="*/ 8 h 112" name="T7"/>
                <a:gd fmla="*/ 85 w 206" name="T8"/>
                <a:gd fmla="*/ 10 h 112" name="T9"/>
                <a:gd fmla="*/ 81 w 206" name="T10"/>
                <a:gd fmla="*/ 8 h 112" name="T11"/>
                <a:gd fmla="*/ 77 w 206" name="T12"/>
                <a:gd fmla="*/ 2 h 112" name="T13"/>
                <a:gd fmla="*/ 64 w 206" name="T14"/>
                <a:gd fmla="*/ 1 h 112" name="T15"/>
                <a:gd fmla="*/ 65 w 206" name="T16"/>
                <a:gd fmla="*/ 3 h 112" name="T17"/>
                <a:gd fmla="*/ 66 w 206" name="T18"/>
                <a:gd fmla="*/ 8 h 112" name="T19"/>
                <a:gd fmla="*/ 63 w 206" name="T20"/>
                <a:gd fmla="*/ 15 h 112" name="T21"/>
                <a:gd fmla="*/ 53 w 206" name="T22"/>
                <a:gd fmla="*/ 18 h 112" name="T23"/>
                <a:gd fmla="*/ 44 w 206" name="T24"/>
                <a:gd fmla="*/ 19 h 112" name="T25"/>
                <a:gd fmla="*/ 39 w 206" name="T26"/>
                <a:gd fmla="*/ 19 h 112" name="T27"/>
                <a:gd fmla="*/ 39 w 206" name="T28"/>
                <a:gd fmla="*/ 24 h 112" name="T29"/>
                <a:gd fmla="*/ 1 w 206" name="T30"/>
                <a:gd fmla="*/ 103 h 112" name="T31"/>
                <a:gd fmla="*/ 42 w 206" name="T32"/>
                <a:gd fmla="*/ 103 h 112" name="T33"/>
                <a:gd fmla="*/ 43 w 206" name="T34"/>
                <a:gd fmla="*/ 97 h 112" name="T35"/>
                <a:gd fmla="*/ 45 w 206" name="T36"/>
                <a:gd fmla="*/ 82 h 112" name="T37"/>
                <a:gd fmla="*/ 49 w 206" name="T38"/>
                <a:gd fmla="*/ 67 h 112" name="T39"/>
                <a:gd fmla="*/ 54 w 206" name="T40"/>
                <a:gd fmla="*/ 58 h 112" name="T41"/>
                <a:gd fmla="*/ 64 w 206" name="T42"/>
                <a:gd fmla="*/ 53 h 112" name="T43"/>
                <a:gd fmla="*/ 69 w 206" name="T44"/>
                <a:gd fmla="*/ 53 h 112" name="T45"/>
                <a:gd fmla="*/ 89 w 206" name="T46"/>
                <a:gd fmla="*/ 67 h 112" name="T47"/>
                <a:gd fmla="*/ 102 w 206" name="T48"/>
                <a:gd fmla="*/ 48 h 112" name="T49"/>
                <a:gd fmla="*/ 107 w 206" name="T50"/>
                <a:gd fmla="*/ 45 h 112" name="T51"/>
                <a:gd fmla="*/ 112 w 206" name="T52"/>
                <a:gd fmla="*/ 32 h 112" name="T53"/>
                <a:gd fmla="*/ 119 w 206" name="T54"/>
                <a:gd fmla="*/ 24 h 112" name="T55"/>
                <a:gd fmla="*/ 185 w 206" name="T56"/>
                <a:gd fmla="*/ 23 h 112" name="T57"/>
                <a:gd fmla="*/ 185 w 206" name="T58"/>
                <a:gd fmla="*/ 3 h 112" name="T59"/>
                <a:gd fmla="*/ 95 w 206" name="T60"/>
                <a:gd fmla="*/ 56 h 112" name="T61"/>
                <a:gd fmla="*/ 88 w 206" name="T62"/>
                <a:gd fmla="*/ 63 h 112" name="T63"/>
                <a:gd fmla="*/ 78 w 206" name="T64"/>
                <a:gd fmla="*/ 59 h 112" name="T65"/>
                <a:gd fmla="*/ 76 w 206" name="T66"/>
                <a:gd fmla="*/ 49 h 112" name="T67"/>
                <a:gd fmla="*/ 79 w 206" name="T68"/>
                <a:gd fmla="*/ 45 h 112" name="T69"/>
                <a:gd fmla="*/ 79 w 206" name="T70"/>
                <a:gd fmla="*/ 53 h 112" name="T71"/>
                <a:gd fmla="*/ 85 w 206" name="T72"/>
                <a:gd fmla="*/ 58 h 112" name="T73"/>
                <a:gd fmla="*/ 82 w 206" name="T74"/>
                <a:gd fmla="*/ 49 h 112" name="T75"/>
                <a:gd fmla="*/ 84 w 206" name="T76"/>
                <a:gd fmla="*/ 43 h 112" name="T77"/>
                <a:gd fmla="*/ 94 w 206" name="T78"/>
                <a:gd fmla="*/ 47 h 112" name="T79"/>
                <a:gd fmla="*/ 95 w 206" name="T80"/>
                <a:gd fmla="*/ 56 h 112"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12" w="206">
                  <a:moveTo>
                    <a:pt x="185" y="3"/>
                  </a:moveTo>
                  <a:cubicBezTo>
                    <a:pt x="159" y="2"/>
                    <a:pt x="90" y="3"/>
                    <a:pt x="90" y="3"/>
                  </a:cubicBezTo>
                  <a:cubicBezTo>
                    <a:pt x="89" y="3"/>
                    <a:pt x="88" y="3"/>
                    <a:pt x="88" y="4"/>
                  </a:cubicBezTo>
                  <a:cubicBezTo>
                    <a:pt x="88" y="5"/>
                    <a:pt x="88" y="6"/>
                    <a:pt x="88" y="8"/>
                  </a:cubicBezTo>
                  <a:cubicBezTo>
                    <a:pt x="88" y="8"/>
                    <a:pt x="87" y="9"/>
                    <a:pt x="85" y="10"/>
                  </a:cubicBezTo>
                  <a:cubicBezTo>
                    <a:pt x="84" y="11"/>
                    <a:pt x="82" y="10"/>
                    <a:pt x="81" y="8"/>
                  </a:cubicBezTo>
                  <a:cubicBezTo>
                    <a:pt x="80" y="6"/>
                    <a:pt x="79" y="4"/>
                    <a:pt x="77" y="2"/>
                  </a:cubicBezTo>
                  <a:cubicBezTo>
                    <a:pt x="76" y="0"/>
                    <a:pt x="71" y="0"/>
                    <a:pt x="64" y="1"/>
                  </a:cubicBezTo>
                  <a:cubicBezTo>
                    <a:pt x="65" y="2"/>
                    <a:pt x="65" y="3"/>
                    <a:pt x="65" y="3"/>
                  </a:cubicBezTo>
                  <a:cubicBezTo>
                    <a:pt x="66" y="4"/>
                    <a:pt x="66" y="5"/>
                    <a:pt x="66" y="8"/>
                  </a:cubicBezTo>
                  <a:cubicBezTo>
                    <a:pt x="67" y="12"/>
                    <a:pt x="66" y="14"/>
                    <a:pt x="63" y="15"/>
                  </a:cubicBezTo>
                  <a:cubicBezTo>
                    <a:pt x="60" y="17"/>
                    <a:pt x="57" y="18"/>
                    <a:pt x="53" y="18"/>
                  </a:cubicBezTo>
                  <a:cubicBezTo>
                    <a:pt x="50" y="19"/>
                    <a:pt x="47" y="19"/>
                    <a:pt x="44" y="19"/>
                  </a:cubicBezTo>
                  <a:cubicBezTo>
                    <a:pt x="41" y="19"/>
                    <a:pt x="39" y="19"/>
                    <a:pt x="39" y="19"/>
                  </a:cubicBezTo>
                  <a:cubicBezTo>
                    <a:pt x="39" y="24"/>
                    <a:pt x="39" y="24"/>
                    <a:pt x="39" y="24"/>
                  </a:cubicBezTo>
                  <a:cubicBezTo>
                    <a:pt x="24" y="34"/>
                    <a:pt x="0" y="73"/>
                    <a:pt x="1" y="103"/>
                  </a:cubicBezTo>
                  <a:cubicBezTo>
                    <a:pt x="7" y="112"/>
                    <a:pt x="34" y="110"/>
                    <a:pt x="42" y="103"/>
                  </a:cubicBezTo>
                  <a:cubicBezTo>
                    <a:pt x="43" y="102"/>
                    <a:pt x="42" y="101"/>
                    <a:pt x="43" y="97"/>
                  </a:cubicBezTo>
                  <a:cubicBezTo>
                    <a:pt x="43" y="93"/>
                    <a:pt x="44" y="88"/>
                    <a:pt x="45" y="82"/>
                  </a:cubicBezTo>
                  <a:cubicBezTo>
                    <a:pt x="46" y="77"/>
                    <a:pt x="48" y="72"/>
                    <a:pt x="49" y="67"/>
                  </a:cubicBezTo>
                  <a:cubicBezTo>
                    <a:pt x="51" y="62"/>
                    <a:pt x="52" y="59"/>
                    <a:pt x="54" y="58"/>
                  </a:cubicBezTo>
                  <a:cubicBezTo>
                    <a:pt x="58" y="54"/>
                    <a:pt x="61" y="52"/>
                    <a:pt x="64" y="53"/>
                  </a:cubicBezTo>
                  <a:cubicBezTo>
                    <a:pt x="68" y="53"/>
                    <a:pt x="69" y="53"/>
                    <a:pt x="69" y="53"/>
                  </a:cubicBezTo>
                  <a:cubicBezTo>
                    <a:pt x="74" y="66"/>
                    <a:pt x="80" y="70"/>
                    <a:pt x="89" y="67"/>
                  </a:cubicBezTo>
                  <a:cubicBezTo>
                    <a:pt x="97" y="64"/>
                    <a:pt x="101" y="58"/>
                    <a:pt x="102" y="48"/>
                  </a:cubicBezTo>
                  <a:cubicBezTo>
                    <a:pt x="102" y="47"/>
                    <a:pt x="104" y="46"/>
                    <a:pt x="107" y="45"/>
                  </a:cubicBezTo>
                  <a:cubicBezTo>
                    <a:pt x="110" y="44"/>
                    <a:pt x="112" y="40"/>
                    <a:pt x="112" y="32"/>
                  </a:cubicBezTo>
                  <a:cubicBezTo>
                    <a:pt x="115" y="30"/>
                    <a:pt x="117" y="27"/>
                    <a:pt x="119" y="24"/>
                  </a:cubicBezTo>
                  <a:cubicBezTo>
                    <a:pt x="119" y="24"/>
                    <a:pt x="162" y="25"/>
                    <a:pt x="185" y="23"/>
                  </a:cubicBezTo>
                  <a:cubicBezTo>
                    <a:pt x="190" y="21"/>
                    <a:pt x="206" y="13"/>
                    <a:pt x="185" y="3"/>
                  </a:cubicBezTo>
                  <a:close/>
                  <a:moveTo>
                    <a:pt x="95" y="56"/>
                  </a:moveTo>
                  <a:cubicBezTo>
                    <a:pt x="94" y="59"/>
                    <a:pt x="92" y="61"/>
                    <a:pt x="88" y="63"/>
                  </a:cubicBezTo>
                  <a:cubicBezTo>
                    <a:pt x="85" y="65"/>
                    <a:pt x="81" y="64"/>
                    <a:pt x="78" y="59"/>
                  </a:cubicBezTo>
                  <a:cubicBezTo>
                    <a:pt x="75" y="55"/>
                    <a:pt x="74" y="52"/>
                    <a:pt x="76" y="49"/>
                  </a:cubicBezTo>
                  <a:cubicBezTo>
                    <a:pt x="78" y="47"/>
                    <a:pt x="79" y="45"/>
                    <a:pt x="79" y="45"/>
                  </a:cubicBezTo>
                  <a:cubicBezTo>
                    <a:pt x="78" y="48"/>
                    <a:pt x="79" y="51"/>
                    <a:pt x="79" y="53"/>
                  </a:cubicBezTo>
                  <a:cubicBezTo>
                    <a:pt x="79" y="56"/>
                    <a:pt x="81" y="57"/>
                    <a:pt x="85" y="58"/>
                  </a:cubicBezTo>
                  <a:cubicBezTo>
                    <a:pt x="83" y="56"/>
                    <a:pt x="82" y="53"/>
                    <a:pt x="82" y="49"/>
                  </a:cubicBezTo>
                  <a:cubicBezTo>
                    <a:pt x="83" y="45"/>
                    <a:pt x="84" y="43"/>
                    <a:pt x="84" y="43"/>
                  </a:cubicBezTo>
                  <a:cubicBezTo>
                    <a:pt x="89" y="42"/>
                    <a:pt x="92" y="44"/>
                    <a:pt x="94" y="47"/>
                  </a:cubicBezTo>
                  <a:cubicBezTo>
                    <a:pt x="96" y="50"/>
                    <a:pt x="96" y="53"/>
                    <a:pt x="95" y="56"/>
                  </a:cubicBezTo>
                  <a:close/>
                </a:path>
              </a:pathLst>
            </a:custGeom>
            <a:solidFill>
              <a:srgbClr val="009BD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348" name="Freeform 154"/>
            <p:cNvSpPr>
              <a:spLocks noEditPoints="1"/>
            </p:cNvSpPr>
            <p:nvPr/>
          </p:nvSpPr>
          <p:spPr bwMode="auto">
            <a:xfrm>
              <a:off x="5327316" y="4382700"/>
              <a:ext cx="162798" cy="284307"/>
            </a:xfrm>
            <a:custGeom>
              <a:gdLst>
                <a:gd fmla="*/ 93 w 109" name="T0"/>
                <a:gd fmla="*/ 0 h 190" name="T1"/>
                <a:gd fmla="*/ 17 w 109" name="T2"/>
                <a:gd fmla="*/ 0 h 190" name="T3"/>
                <a:gd fmla="*/ 0 w 109" name="T4"/>
                <a:gd fmla="*/ 18 h 190" name="T5"/>
                <a:gd fmla="*/ 0 w 109" name="T6"/>
                <a:gd fmla="*/ 173 h 190" name="T7"/>
                <a:gd fmla="*/ 17 w 109" name="T8"/>
                <a:gd fmla="*/ 190 h 190" name="T9"/>
                <a:gd fmla="*/ 93 w 109" name="T10"/>
                <a:gd fmla="*/ 190 h 190" name="T11"/>
                <a:gd fmla="*/ 109 w 109" name="T12"/>
                <a:gd fmla="*/ 173 h 190" name="T13"/>
                <a:gd fmla="*/ 109 w 109" name="T14"/>
                <a:gd fmla="*/ 18 h 190" name="T15"/>
                <a:gd fmla="*/ 93 w 109" name="T16"/>
                <a:gd fmla="*/ 0 h 190" name="T17"/>
                <a:gd fmla="*/ 20 w 109" name="T18"/>
                <a:gd fmla="*/ 155 h 190" name="T19"/>
                <a:gd fmla="*/ 20 w 109" name="T20"/>
                <a:gd fmla="*/ 149 h 190" name="T21"/>
                <a:gd fmla="*/ 14 w 109" name="T22"/>
                <a:gd fmla="*/ 155 h 190" name="T23"/>
                <a:gd fmla="*/ 14 w 109" name="T24"/>
                <a:gd fmla="*/ 133 h 190" name="T25"/>
                <a:gd fmla="*/ 20 w 109" name="T26"/>
                <a:gd fmla="*/ 139 h 190" name="T27"/>
                <a:gd fmla="*/ 20 w 109" name="T28"/>
                <a:gd fmla="*/ 134 h 190" name="T29"/>
                <a:gd fmla="*/ 30 w 109" name="T30"/>
                <a:gd fmla="*/ 144 h 190" name="T31"/>
                <a:gd fmla="*/ 20 w 109" name="T32"/>
                <a:gd fmla="*/ 155 h 190" name="T33"/>
                <a:gd fmla="*/ 54 w 109" name="T34"/>
                <a:gd fmla="*/ 177 h 190" name="T35"/>
                <a:gd fmla="*/ 52 w 109" name="T36"/>
                <a:gd fmla="*/ 179 h 190" name="T37"/>
                <a:gd fmla="*/ 50 w 109" name="T38"/>
                <a:gd fmla="*/ 177 h 190" name="T39"/>
                <a:gd fmla="*/ 50 w 109" name="T40"/>
                <a:gd fmla="*/ 163 h 190" name="T41"/>
                <a:gd fmla="*/ 52 w 109" name="T42"/>
                <a:gd fmla="*/ 160 h 190" name="T43"/>
                <a:gd fmla="*/ 54 w 109" name="T44"/>
                <a:gd fmla="*/ 163 h 190" name="T45"/>
                <a:gd fmla="*/ 54 w 109" name="T46"/>
                <a:gd fmla="*/ 177 h 190" name="T47"/>
                <a:gd fmla="*/ 45 w 109" name="T48"/>
                <a:gd fmla="*/ 126 h 190" name="T49"/>
                <a:gd fmla="*/ 45 w 109" name="T50"/>
                <a:gd fmla="*/ 103 h 190" name="T51"/>
                <a:gd fmla="*/ 55 w 109" name="T52"/>
                <a:gd fmla="*/ 113 h 190" name="T53"/>
                <a:gd fmla="*/ 55 w 109" name="T54"/>
                <a:gd fmla="*/ 105 h 190" name="T55"/>
                <a:gd fmla="*/ 58 w 109" name="T56"/>
                <a:gd fmla="*/ 105 h 190" name="T57"/>
                <a:gd fmla="*/ 58 w 109" name="T58"/>
                <a:gd fmla="*/ 124 h 190" name="T59"/>
                <a:gd fmla="*/ 55 w 109" name="T60"/>
                <a:gd fmla="*/ 124 h 190" name="T61"/>
                <a:gd fmla="*/ 55 w 109" name="T62"/>
                <a:gd fmla="*/ 116 h 190" name="T63"/>
                <a:gd fmla="*/ 45 w 109" name="T64"/>
                <a:gd fmla="*/ 126 h 190" name="T65"/>
                <a:gd fmla="*/ 60 w 109" name="T66"/>
                <a:gd fmla="*/ 177 h 190" name="T67"/>
                <a:gd fmla="*/ 58 w 109" name="T68"/>
                <a:gd fmla="*/ 179 h 190" name="T69"/>
                <a:gd fmla="*/ 56 w 109" name="T70"/>
                <a:gd fmla="*/ 177 h 190" name="T71"/>
                <a:gd fmla="*/ 56 w 109" name="T72"/>
                <a:gd fmla="*/ 163 h 190" name="T73"/>
                <a:gd fmla="*/ 58 w 109" name="T74"/>
                <a:gd fmla="*/ 160 h 190" name="T75"/>
                <a:gd fmla="*/ 60 w 109" name="T76"/>
                <a:gd fmla="*/ 163 h 190" name="T77"/>
                <a:gd fmla="*/ 60 w 109" name="T78"/>
                <a:gd fmla="*/ 177 h 190" name="T79"/>
                <a:gd fmla="*/ 63 w 109" name="T80"/>
                <a:gd fmla="*/ 124 h 190" name="T81"/>
                <a:gd fmla="*/ 60 w 109" name="T82"/>
                <a:gd fmla="*/ 124 h 190" name="T83"/>
                <a:gd fmla="*/ 60 w 109" name="T84"/>
                <a:gd fmla="*/ 105 h 190" name="T85"/>
                <a:gd fmla="*/ 63 w 109" name="T86"/>
                <a:gd fmla="*/ 105 h 190" name="T87"/>
                <a:gd fmla="*/ 63 w 109" name="T88"/>
                <a:gd fmla="*/ 124 h 190" name="T89"/>
                <a:gd fmla="*/ 93 w 109" name="T90"/>
                <a:gd fmla="*/ 154 h 190" name="T91"/>
                <a:gd fmla="*/ 87 w 109" name="T92"/>
                <a:gd fmla="*/ 148 h 190" name="T93"/>
                <a:gd fmla="*/ 87 w 109" name="T94"/>
                <a:gd fmla="*/ 155 h 190" name="T95"/>
                <a:gd fmla="*/ 76 w 109" name="T96"/>
                <a:gd fmla="*/ 144 h 190" name="T97"/>
                <a:gd fmla="*/ 87 w 109" name="T98"/>
                <a:gd fmla="*/ 133 h 190" name="T99"/>
                <a:gd fmla="*/ 87 w 109" name="T100"/>
                <a:gd fmla="*/ 138 h 190" name="T101"/>
                <a:gd fmla="*/ 93 w 109" name="T102"/>
                <a:gd fmla="*/ 132 h 190" name="T103"/>
                <a:gd fmla="*/ 93 w 109" name="T104"/>
                <a:gd fmla="*/ 154 h 190" name="T105"/>
                <a:gd fmla="*/ 99 w 109" name="T106"/>
                <a:gd fmla="*/ 80 h 190" name="T107"/>
                <a:gd fmla="*/ 89 w 109" name="T108"/>
                <a:gd fmla="*/ 89 h 190" name="T109"/>
                <a:gd fmla="*/ 19 w 109" name="T110"/>
                <a:gd fmla="*/ 89 h 190" name="T111"/>
                <a:gd fmla="*/ 10 w 109" name="T112"/>
                <a:gd fmla="*/ 80 h 190" name="T113"/>
                <a:gd fmla="*/ 10 w 109" name="T114"/>
                <a:gd fmla="*/ 21 h 190" name="T115"/>
                <a:gd fmla="*/ 19 w 109" name="T116"/>
                <a:gd fmla="*/ 13 h 190" name="T117"/>
                <a:gd fmla="*/ 89 w 109" name="T118"/>
                <a:gd fmla="*/ 13 h 190" name="T119"/>
                <a:gd fmla="*/ 99 w 109" name="T120"/>
                <a:gd fmla="*/ 21 h 190" name="T121"/>
                <a:gd fmla="*/ 99 w 109" name="T122"/>
                <a:gd fmla="*/ 80 h 190"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90" w="109">
                  <a:moveTo>
                    <a:pt x="93" y="0"/>
                  </a:moveTo>
                  <a:cubicBezTo>
                    <a:pt x="17" y="0"/>
                    <a:pt x="17" y="0"/>
                    <a:pt x="17" y="0"/>
                  </a:cubicBezTo>
                  <a:cubicBezTo>
                    <a:pt x="8" y="0"/>
                    <a:pt x="0" y="8"/>
                    <a:pt x="0" y="18"/>
                  </a:cubicBezTo>
                  <a:cubicBezTo>
                    <a:pt x="0" y="173"/>
                    <a:pt x="0" y="173"/>
                    <a:pt x="0" y="173"/>
                  </a:cubicBezTo>
                  <a:cubicBezTo>
                    <a:pt x="0" y="182"/>
                    <a:pt x="8" y="190"/>
                    <a:pt x="17" y="190"/>
                  </a:cubicBezTo>
                  <a:cubicBezTo>
                    <a:pt x="93" y="190"/>
                    <a:pt x="93" y="190"/>
                    <a:pt x="93" y="190"/>
                  </a:cubicBezTo>
                  <a:cubicBezTo>
                    <a:pt x="102" y="190"/>
                    <a:pt x="109" y="182"/>
                    <a:pt x="109" y="173"/>
                  </a:cubicBezTo>
                  <a:cubicBezTo>
                    <a:pt x="109" y="18"/>
                    <a:pt x="109" y="18"/>
                    <a:pt x="109" y="18"/>
                  </a:cubicBezTo>
                  <a:cubicBezTo>
                    <a:pt x="109" y="8"/>
                    <a:pt x="102" y="0"/>
                    <a:pt x="93" y="0"/>
                  </a:cubicBezTo>
                  <a:close/>
                  <a:moveTo>
                    <a:pt x="20" y="155"/>
                  </a:moveTo>
                  <a:cubicBezTo>
                    <a:pt x="20" y="149"/>
                    <a:pt x="20" y="149"/>
                    <a:pt x="20" y="149"/>
                  </a:cubicBezTo>
                  <a:cubicBezTo>
                    <a:pt x="14" y="155"/>
                    <a:pt x="14" y="155"/>
                    <a:pt x="14" y="155"/>
                  </a:cubicBezTo>
                  <a:cubicBezTo>
                    <a:pt x="14" y="133"/>
                    <a:pt x="14" y="133"/>
                    <a:pt x="14" y="133"/>
                  </a:cubicBezTo>
                  <a:cubicBezTo>
                    <a:pt x="20" y="139"/>
                    <a:pt x="20" y="139"/>
                    <a:pt x="20" y="139"/>
                  </a:cubicBezTo>
                  <a:cubicBezTo>
                    <a:pt x="20" y="134"/>
                    <a:pt x="20" y="134"/>
                    <a:pt x="20" y="134"/>
                  </a:cubicBezTo>
                  <a:cubicBezTo>
                    <a:pt x="30" y="144"/>
                    <a:pt x="30" y="144"/>
                    <a:pt x="30" y="144"/>
                  </a:cubicBezTo>
                  <a:lnTo>
                    <a:pt x="20" y="155"/>
                  </a:lnTo>
                  <a:close/>
                  <a:moveTo>
                    <a:pt x="54" y="177"/>
                  </a:moveTo>
                  <a:cubicBezTo>
                    <a:pt x="54" y="178"/>
                    <a:pt x="53" y="179"/>
                    <a:pt x="52" y="179"/>
                  </a:cubicBezTo>
                  <a:cubicBezTo>
                    <a:pt x="51" y="179"/>
                    <a:pt x="50" y="178"/>
                    <a:pt x="50" y="177"/>
                  </a:cubicBezTo>
                  <a:cubicBezTo>
                    <a:pt x="50" y="163"/>
                    <a:pt x="50" y="163"/>
                    <a:pt x="50" y="163"/>
                  </a:cubicBezTo>
                  <a:cubicBezTo>
                    <a:pt x="50" y="161"/>
                    <a:pt x="51" y="160"/>
                    <a:pt x="52" y="160"/>
                  </a:cubicBezTo>
                  <a:cubicBezTo>
                    <a:pt x="53" y="160"/>
                    <a:pt x="54" y="161"/>
                    <a:pt x="54" y="163"/>
                  </a:cubicBezTo>
                  <a:lnTo>
                    <a:pt x="54" y="177"/>
                  </a:lnTo>
                  <a:close/>
                  <a:moveTo>
                    <a:pt x="45" y="126"/>
                  </a:moveTo>
                  <a:cubicBezTo>
                    <a:pt x="45" y="103"/>
                    <a:pt x="45" y="103"/>
                    <a:pt x="45" y="103"/>
                  </a:cubicBezTo>
                  <a:cubicBezTo>
                    <a:pt x="55" y="113"/>
                    <a:pt x="55" y="113"/>
                    <a:pt x="55" y="113"/>
                  </a:cubicBezTo>
                  <a:cubicBezTo>
                    <a:pt x="55" y="105"/>
                    <a:pt x="55" y="105"/>
                    <a:pt x="55" y="105"/>
                  </a:cubicBezTo>
                  <a:cubicBezTo>
                    <a:pt x="58" y="105"/>
                    <a:pt x="58" y="105"/>
                    <a:pt x="58" y="105"/>
                  </a:cubicBezTo>
                  <a:cubicBezTo>
                    <a:pt x="58" y="124"/>
                    <a:pt x="58" y="124"/>
                    <a:pt x="58" y="124"/>
                  </a:cubicBezTo>
                  <a:cubicBezTo>
                    <a:pt x="55" y="124"/>
                    <a:pt x="55" y="124"/>
                    <a:pt x="55" y="124"/>
                  </a:cubicBezTo>
                  <a:cubicBezTo>
                    <a:pt x="55" y="116"/>
                    <a:pt x="55" y="116"/>
                    <a:pt x="55" y="116"/>
                  </a:cubicBezTo>
                  <a:lnTo>
                    <a:pt x="45" y="126"/>
                  </a:lnTo>
                  <a:close/>
                  <a:moveTo>
                    <a:pt x="60" y="177"/>
                  </a:moveTo>
                  <a:cubicBezTo>
                    <a:pt x="60" y="178"/>
                    <a:pt x="60" y="179"/>
                    <a:pt x="58" y="179"/>
                  </a:cubicBezTo>
                  <a:cubicBezTo>
                    <a:pt x="57" y="179"/>
                    <a:pt x="56" y="178"/>
                    <a:pt x="56" y="177"/>
                  </a:cubicBezTo>
                  <a:cubicBezTo>
                    <a:pt x="56" y="163"/>
                    <a:pt x="56" y="163"/>
                    <a:pt x="56" y="163"/>
                  </a:cubicBezTo>
                  <a:cubicBezTo>
                    <a:pt x="56" y="161"/>
                    <a:pt x="57" y="160"/>
                    <a:pt x="58" y="160"/>
                  </a:cubicBezTo>
                  <a:cubicBezTo>
                    <a:pt x="60" y="160"/>
                    <a:pt x="60" y="161"/>
                    <a:pt x="60" y="163"/>
                  </a:cubicBezTo>
                  <a:lnTo>
                    <a:pt x="60" y="177"/>
                  </a:lnTo>
                  <a:close/>
                  <a:moveTo>
                    <a:pt x="63" y="124"/>
                  </a:moveTo>
                  <a:cubicBezTo>
                    <a:pt x="60" y="124"/>
                    <a:pt x="60" y="124"/>
                    <a:pt x="60" y="124"/>
                  </a:cubicBezTo>
                  <a:cubicBezTo>
                    <a:pt x="60" y="105"/>
                    <a:pt x="60" y="105"/>
                    <a:pt x="60" y="105"/>
                  </a:cubicBezTo>
                  <a:cubicBezTo>
                    <a:pt x="63" y="105"/>
                    <a:pt x="63" y="105"/>
                    <a:pt x="63" y="105"/>
                  </a:cubicBezTo>
                  <a:lnTo>
                    <a:pt x="63" y="124"/>
                  </a:lnTo>
                  <a:close/>
                  <a:moveTo>
                    <a:pt x="93" y="154"/>
                  </a:moveTo>
                  <a:cubicBezTo>
                    <a:pt x="87" y="148"/>
                    <a:pt x="87" y="148"/>
                    <a:pt x="87" y="148"/>
                  </a:cubicBezTo>
                  <a:cubicBezTo>
                    <a:pt x="87" y="155"/>
                    <a:pt x="87" y="155"/>
                    <a:pt x="87" y="155"/>
                  </a:cubicBezTo>
                  <a:cubicBezTo>
                    <a:pt x="76" y="144"/>
                    <a:pt x="76" y="144"/>
                    <a:pt x="76" y="144"/>
                  </a:cubicBezTo>
                  <a:cubicBezTo>
                    <a:pt x="87" y="133"/>
                    <a:pt x="87" y="133"/>
                    <a:pt x="87" y="133"/>
                  </a:cubicBezTo>
                  <a:cubicBezTo>
                    <a:pt x="87" y="138"/>
                    <a:pt x="87" y="138"/>
                    <a:pt x="87" y="138"/>
                  </a:cubicBezTo>
                  <a:cubicBezTo>
                    <a:pt x="93" y="132"/>
                    <a:pt x="93" y="132"/>
                    <a:pt x="93" y="132"/>
                  </a:cubicBezTo>
                  <a:lnTo>
                    <a:pt x="93" y="154"/>
                  </a:lnTo>
                  <a:close/>
                  <a:moveTo>
                    <a:pt x="99" y="80"/>
                  </a:moveTo>
                  <a:cubicBezTo>
                    <a:pt x="99" y="85"/>
                    <a:pt x="95" y="89"/>
                    <a:pt x="89" y="89"/>
                  </a:cubicBezTo>
                  <a:cubicBezTo>
                    <a:pt x="19" y="89"/>
                    <a:pt x="19" y="89"/>
                    <a:pt x="19" y="89"/>
                  </a:cubicBezTo>
                  <a:cubicBezTo>
                    <a:pt x="14" y="89"/>
                    <a:pt x="10" y="85"/>
                    <a:pt x="10" y="80"/>
                  </a:cubicBezTo>
                  <a:cubicBezTo>
                    <a:pt x="10" y="21"/>
                    <a:pt x="10" y="21"/>
                    <a:pt x="10" y="21"/>
                  </a:cubicBezTo>
                  <a:cubicBezTo>
                    <a:pt x="10" y="16"/>
                    <a:pt x="14" y="13"/>
                    <a:pt x="19" y="13"/>
                  </a:cubicBezTo>
                  <a:cubicBezTo>
                    <a:pt x="89" y="13"/>
                    <a:pt x="89" y="13"/>
                    <a:pt x="89" y="13"/>
                  </a:cubicBezTo>
                  <a:cubicBezTo>
                    <a:pt x="95" y="13"/>
                    <a:pt x="99" y="16"/>
                    <a:pt x="99" y="21"/>
                  </a:cubicBezTo>
                  <a:lnTo>
                    <a:pt x="99" y="80"/>
                  </a:lnTo>
                  <a:close/>
                </a:path>
              </a:pathLst>
            </a:custGeom>
            <a:solidFill>
              <a:srgbClr val="009BD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nvGrpSpPr>
            <p:cNvPr id="349" name="组合 348"/>
            <p:cNvGrpSpPr/>
            <p:nvPr/>
          </p:nvGrpSpPr>
          <p:grpSpPr>
            <a:xfrm>
              <a:off x="8440535" y="3963907"/>
              <a:ext cx="285487" cy="280767"/>
              <a:chOff x="6280135" y="2663192"/>
              <a:chExt cx="271176" cy="266693"/>
            </a:xfrm>
            <a:solidFill>
              <a:srgbClr val="009BD2"/>
            </a:solidFill>
          </p:grpSpPr>
          <p:sp>
            <p:nvSpPr>
              <p:cNvPr id="350" name="Freeform 155"/>
              <p:cNvSpPr>
                <a:spLocks noEditPoints="1"/>
              </p:cNvSpPr>
              <p:nvPr/>
            </p:nvSpPr>
            <p:spPr bwMode="auto">
              <a:xfrm>
                <a:off x="6280135" y="2663192"/>
                <a:ext cx="271176" cy="266693"/>
              </a:xfrm>
              <a:custGeom>
                <a:gdLst>
                  <a:gd fmla="*/ 0 w 242" name="T0"/>
                  <a:gd fmla="*/ 0 h 238" name="T1"/>
                  <a:gd fmla="*/ 0 w 242" name="T2"/>
                  <a:gd fmla="*/ 203 h 238" name="T3"/>
                  <a:gd fmla="*/ 39 w 242" name="T4"/>
                  <a:gd fmla="*/ 238 h 238" name="T5"/>
                  <a:gd fmla="*/ 242 w 242" name="T6"/>
                  <a:gd fmla="*/ 238 h 238" name="T7"/>
                  <a:gd fmla="*/ 242 w 242" name="T8"/>
                  <a:gd fmla="*/ 0 h 238" name="T9"/>
                  <a:gd fmla="*/ 0 w 242" name="T10"/>
                  <a:gd fmla="*/ 0 h 238" name="T11"/>
                  <a:gd fmla="*/ 189 w 242" name="T12"/>
                  <a:gd fmla="*/ 231 h 238" name="T13"/>
                  <a:gd fmla="*/ 44 w 242" name="T14"/>
                  <a:gd fmla="*/ 231 h 238" name="T15"/>
                  <a:gd fmla="*/ 44 w 242" name="T16"/>
                  <a:gd fmla="*/ 145 h 238" name="T17"/>
                  <a:gd fmla="*/ 189 w 242" name="T18"/>
                  <a:gd fmla="*/ 145 h 238" name="T19"/>
                  <a:gd fmla="*/ 189 w 242" name="T20"/>
                  <a:gd fmla="*/ 231 h 238" name="T21"/>
                  <a:gd fmla="*/ 203 w 242" name="T22"/>
                  <a:gd fmla="*/ 119 h 238" name="T23"/>
                  <a:gd fmla="*/ 39 w 242" name="T24"/>
                  <a:gd fmla="*/ 119 h 238" name="T25"/>
                  <a:gd fmla="*/ 39 w 242" name="T26"/>
                  <a:gd fmla="*/ 11 h 238" name="T27"/>
                  <a:gd fmla="*/ 203 w 242" name="T28"/>
                  <a:gd fmla="*/ 11 h 238" name="T29"/>
                  <a:gd fmla="*/ 203 w 242" name="T30"/>
                  <a:gd fmla="*/ 119 h 23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38" w="241">
                    <a:moveTo>
                      <a:pt x="0" y="0"/>
                    </a:moveTo>
                    <a:lnTo>
                      <a:pt x="0" y="203"/>
                    </a:lnTo>
                    <a:lnTo>
                      <a:pt x="39" y="238"/>
                    </a:lnTo>
                    <a:lnTo>
                      <a:pt x="242" y="238"/>
                    </a:lnTo>
                    <a:lnTo>
                      <a:pt x="242" y="0"/>
                    </a:lnTo>
                    <a:lnTo>
                      <a:pt x="0" y="0"/>
                    </a:lnTo>
                    <a:close/>
                    <a:moveTo>
                      <a:pt x="189" y="231"/>
                    </a:moveTo>
                    <a:lnTo>
                      <a:pt x="44" y="231"/>
                    </a:lnTo>
                    <a:lnTo>
                      <a:pt x="44" y="145"/>
                    </a:lnTo>
                    <a:lnTo>
                      <a:pt x="189" y="145"/>
                    </a:lnTo>
                    <a:lnTo>
                      <a:pt x="189" y="231"/>
                    </a:lnTo>
                    <a:close/>
                    <a:moveTo>
                      <a:pt x="203" y="119"/>
                    </a:moveTo>
                    <a:lnTo>
                      <a:pt x="39" y="119"/>
                    </a:lnTo>
                    <a:lnTo>
                      <a:pt x="39" y="11"/>
                    </a:lnTo>
                    <a:lnTo>
                      <a:pt x="203" y="11"/>
                    </a:lnTo>
                    <a:lnTo>
                      <a:pt x="203" y="11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351" name="Rectangle 156"/>
              <p:cNvSpPr>
                <a:spLocks noChangeArrowheads="1"/>
              </p:cNvSpPr>
              <p:nvPr/>
            </p:nvSpPr>
            <p:spPr bwMode="auto">
              <a:xfrm>
                <a:off x="6359695" y="2859291"/>
                <a:ext cx="25773" cy="53787"/>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352" name="Rectangle 157"/>
              <p:cNvSpPr>
                <a:spLocks noChangeArrowheads="1"/>
              </p:cNvSpPr>
              <p:nvPr/>
            </p:nvSpPr>
            <p:spPr bwMode="auto">
              <a:xfrm>
                <a:off x="6332802" y="2685603"/>
                <a:ext cx="164723" cy="10085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sp>
          <p:nvSpPr>
            <p:cNvPr id="353" name="Freeform 158"/>
            <p:cNvSpPr>
              <a:spLocks noEditPoints="1"/>
            </p:cNvSpPr>
            <p:nvPr/>
          </p:nvSpPr>
          <p:spPr bwMode="auto">
            <a:xfrm>
              <a:off x="8429918" y="3541576"/>
              <a:ext cx="230042" cy="281948"/>
            </a:xfrm>
            <a:custGeom>
              <a:gdLst>
                <a:gd fmla="*/ 154 w 154" name="T0"/>
                <a:gd fmla="*/ 14 h 188" name="T1"/>
                <a:gd fmla="*/ 136 w 154" name="T2"/>
                <a:gd fmla="*/ 34 h 188" name="T3"/>
                <a:gd fmla="*/ 106 w 154" name="T4"/>
                <a:gd fmla="*/ 77 h 188" name="T5"/>
                <a:gd fmla="*/ 117 w 154" name="T6"/>
                <a:gd fmla="*/ 110 h 188" name="T7"/>
                <a:gd fmla="*/ 99 w 154" name="T8"/>
                <a:gd fmla="*/ 126 h 188" name="T9"/>
                <a:gd fmla="*/ 92 w 154" name="T10"/>
                <a:gd fmla="*/ 167 h 188" name="T11"/>
                <a:gd fmla="*/ 29 w 154" name="T12"/>
                <a:gd fmla="*/ 173 h 188" name="T13"/>
                <a:gd fmla="*/ 12 w 154" name="T14"/>
                <a:gd fmla="*/ 112 h 188" name="T15"/>
                <a:gd fmla="*/ 48 w 154" name="T16"/>
                <a:gd fmla="*/ 91 h 188" name="T17"/>
                <a:gd fmla="*/ 56 w 154" name="T18"/>
                <a:gd fmla="*/ 68 h 188" name="T19"/>
                <a:gd fmla="*/ 91 w 154" name="T20"/>
                <a:gd fmla="*/ 67 h 188" name="T21"/>
                <a:gd fmla="*/ 120 w 154" name="T22"/>
                <a:gd fmla="*/ 24 h 188" name="T23"/>
                <a:gd fmla="*/ 133 w 154" name="T24"/>
                <a:gd fmla="*/ 0 h 188" name="T25"/>
                <a:gd fmla="*/ 85 w 154" name="T26"/>
                <a:gd fmla="*/ 90 h 188" name="T27"/>
                <a:gd fmla="*/ 70 w 154" name="T28"/>
                <a:gd fmla="*/ 113 h 188" name="T29"/>
                <a:gd fmla="*/ 85 w 154" name="T30"/>
                <a:gd fmla="*/ 90 h 188" name="T31"/>
                <a:gd fmla="*/ 30 w 154" name="T32"/>
                <a:gd fmla="*/ 142 h 188" name="T33"/>
                <a:gd fmla="*/ 61 w 154" name="T34"/>
                <a:gd fmla="*/ 156 h 188" name="T35"/>
                <a:gd fmla="*/ 127 w 154" name="T36"/>
                <a:gd fmla="*/ 20 h 188" name="T37"/>
                <a:gd fmla="*/ 128 w 154" name="T38"/>
                <a:gd fmla="*/ 19 h 188" name="T39"/>
                <a:gd fmla="*/ 126 w 154" name="T40"/>
                <a:gd fmla="*/ 18 h 188" name="T41"/>
                <a:gd fmla="*/ 123 w 154" name="T42"/>
                <a:gd fmla="*/ 28 h 188" name="T43"/>
                <a:gd fmla="*/ 38 w 154" name="T44"/>
                <a:gd fmla="*/ 145 h 188" name="T45"/>
                <a:gd fmla="*/ 127 w 154" name="T46"/>
                <a:gd fmla="*/ 20 h 188" name="T47"/>
                <a:gd fmla="*/ 134 w 154" name="T48"/>
                <a:gd fmla="*/ 8 h 188" name="T49"/>
                <a:gd fmla="*/ 42 w 154" name="T50"/>
                <a:gd fmla="*/ 148 h 188" name="T51"/>
                <a:gd fmla="*/ 126 w 154" name="T52"/>
                <a:gd fmla="*/ 30 h 188" name="T53"/>
                <a:gd fmla="*/ 137 w 154" name="T54"/>
                <a:gd fmla="*/ 8 h 188" name="T55"/>
                <a:gd fmla="*/ 134 w 154" name="T56"/>
                <a:gd fmla="*/ 6 h 188" name="T57"/>
                <a:gd fmla="*/ 145 w 154" name="T58"/>
                <a:gd fmla="*/ 15 h 188" name="T59"/>
                <a:gd fmla="*/ 146 w 154" name="T60"/>
                <a:gd fmla="*/ 13 h 188" name="T61"/>
                <a:gd fmla="*/ 145 w 154" name="T62"/>
                <a:gd fmla="*/ 15 h 188" name="T63"/>
                <a:gd fmla="*/ 47 w 154" name="T64"/>
                <a:gd fmla="*/ 151 h 188" name="T65"/>
                <a:gd fmla="*/ 129 w 154" name="T66"/>
                <a:gd fmla="*/ 32 h 188" name="T67"/>
                <a:gd fmla="*/ 138 w 154" name="T68"/>
                <a:gd fmla="*/ 27 h 188" name="T69"/>
                <a:gd fmla="*/ 139 w 154" name="T70"/>
                <a:gd fmla="*/ 25 h 188" name="T71"/>
                <a:gd fmla="*/ 137 w 154" name="T72"/>
                <a:gd fmla="*/ 27 h 188" name="T73"/>
                <a:gd fmla="*/ 51 w 154" name="T74"/>
                <a:gd fmla="*/ 154 h 188" name="T75"/>
                <a:gd fmla="*/ 132 w 154" name="T76"/>
                <a:gd fmla="*/ 34 h 188"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88" w="154">
                  <a:moveTo>
                    <a:pt x="145" y="5"/>
                  </a:moveTo>
                  <a:cubicBezTo>
                    <a:pt x="149" y="8"/>
                    <a:pt x="153" y="11"/>
                    <a:pt x="154" y="14"/>
                  </a:cubicBezTo>
                  <a:cubicBezTo>
                    <a:pt x="152" y="17"/>
                    <a:pt x="150" y="21"/>
                    <a:pt x="146" y="25"/>
                  </a:cubicBezTo>
                  <a:cubicBezTo>
                    <a:pt x="143" y="29"/>
                    <a:pt x="140" y="32"/>
                    <a:pt x="136" y="34"/>
                  </a:cubicBezTo>
                  <a:cubicBezTo>
                    <a:pt x="133" y="35"/>
                    <a:pt x="133" y="35"/>
                    <a:pt x="133" y="35"/>
                  </a:cubicBezTo>
                  <a:cubicBezTo>
                    <a:pt x="106" y="77"/>
                    <a:pt x="106" y="77"/>
                    <a:pt x="106" y="77"/>
                  </a:cubicBezTo>
                  <a:cubicBezTo>
                    <a:pt x="112" y="82"/>
                    <a:pt x="116" y="87"/>
                    <a:pt x="118" y="92"/>
                  </a:cubicBezTo>
                  <a:cubicBezTo>
                    <a:pt x="121" y="99"/>
                    <a:pt x="121" y="105"/>
                    <a:pt x="117" y="110"/>
                  </a:cubicBezTo>
                  <a:cubicBezTo>
                    <a:pt x="114" y="116"/>
                    <a:pt x="111" y="119"/>
                    <a:pt x="108" y="121"/>
                  </a:cubicBezTo>
                  <a:cubicBezTo>
                    <a:pt x="102" y="123"/>
                    <a:pt x="100" y="125"/>
                    <a:pt x="99" y="126"/>
                  </a:cubicBezTo>
                  <a:cubicBezTo>
                    <a:pt x="97" y="129"/>
                    <a:pt x="96" y="133"/>
                    <a:pt x="97" y="137"/>
                  </a:cubicBezTo>
                  <a:cubicBezTo>
                    <a:pt x="98" y="146"/>
                    <a:pt x="97" y="156"/>
                    <a:pt x="92" y="167"/>
                  </a:cubicBezTo>
                  <a:cubicBezTo>
                    <a:pt x="88" y="178"/>
                    <a:pt x="79" y="185"/>
                    <a:pt x="65" y="187"/>
                  </a:cubicBezTo>
                  <a:cubicBezTo>
                    <a:pt x="57" y="188"/>
                    <a:pt x="45" y="184"/>
                    <a:pt x="29" y="173"/>
                  </a:cubicBezTo>
                  <a:cubicBezTo>
                    <a:pt x="13" y="162"/>
                    <a:pt x="5" y="153"/>
                    <a:pt x="3" y="144"/>
                  </a:cubicBezTo>
                  <a:cubicBezTo>
                    <a:pt x="0" y="131"/>
                    <a:pt x="3" y="120"/>
                    <a:pt x="12" y="112"/>
                  </a:cubicBezTo>
                  <a:cubicBezTo>
                    <a:pt x="21" y="104"/>
                    <a:pt x="29" y="99"/>
                    <a:pt x="39" y="97"/>
                  </a:cubicBezTo>
                  <a:cubicBezTo>
                    <a:pt x="43" y="96"/>
                    <a:pt x="46" y="94"/>
                    <a:pt x="48" y="91"/>
                  </a:cubicBezTo>
                  <a:cubicBezTo>
                    <a:pt x="49" y="90"/>
                    <a:pt x="49" y="87"/>
                    <a:pt x="50" y="81"/>
                  </a:cubicBezTo>
                  <a:cubicBezTo>
                    <a:pt x="50" y="78"/>
                    <a:pt x="52" y="73"/>
                    <a:pt x="56" y="68"/>
                  </a:cubicBezTo>
                  <a:cubicBezTo>
                    <a:pt x="60" y="63"/>
                    <a:pt x="65" y="60"/>
                    <a:pt x="73" y="61"/>
                  </a:cubicBezTo>
                  <a:cubicBezTo>
                    <a:pt x="78" y="61"/>
                    <a:pt x="84" y="63"/>
                    <a:pt x="91" y="67"/>
                  </a:cubicBezTo>
                  <a:cubicBezTo>
                    <a:pt x="121" y="26"/>
                    <a:pt x="121" y="26"/>
                    <a:pt x="121" y="26"/>
                  </a:cubicBezTo>
                  <a:cubicBezTo>
                    <a:pt x="120" y="24"/>
                    <a:pt x="120" y="24"/>
                    <a:pt x="120" y="24"/>
                  </a:cubicBezTo>
                  <a:cubicBezTo>
                    <a:pt x="121" y="19"/>
                    <a:pt x="123" y="15"/>
                    <a:pt x="126" y="11"/>
                  </a:cubicBezTo>
                  <a:cubicBezTo>
                    <a:pt x="128" y="6"/>
                    <a:pt x="130" y="2"/>
                    <a:pt x="133" y="0"/>
                  </a:cubicBezTo>
                  <a:cubicBezTo>
                    <a:pt x="137" y="0"/>
                    <a:pt x="141" y="2"/>
                    <a:pt x="145" y="5"/>
                  </a:cubicBezTo>
                  <a:close/>
                  <a:moveTo>
                    <a:pt x="85" y="90"/>
                  </a:moveTo>
                  <a:cubicBezTo>
                    <a:pt x="78" y="85"/>
                    <a:pt x="71" y="86"/>
                    <a:pt x="67" y="94"/>
                  </a:cubicBezTo>
                  <a:cubicBezTo>
                    <a:pt x="61" y="102"/>
                    <a:pt x="62" y="108"/>
                    <a:pt x="70" y="113"/>
                  </a:cubicBezTo>
                  <a:cubicBezTo>
                    <a:pt x="77" y="118"/>
                    <a:pt x="84" y="117"/>
                    <a:pt x="89" y="109"/>
                  </a:cubicBezTo>
                  <a:cubicBezTo>
                    <a:pt x="94" y="102"/>
                    <a:pt x="93" y="96"/>
                    <a:pt x="85" y="90"/>
                  </a:cubicBezTo>
                  <a:close/>
                  <a:moveTo>
                    <a:pt x="33" y="137"/>
                  </a:moveTo>
                  <a:cubicBezTo>
                    <a:pt x="30" y="142"/>
                    <a:pt x="30" y="142"/>
                    <a:pt x="30" y="142"/>
                  </a:cubicBezTo>
                  <a:cubicBezTo>
                    <a:pt x="57" y="161"/>
                    <a:pt x="57" y="161"/>
                    <a:pt x="57" y="161"/>
                  </a:cubicBezTo>
                  <a:cubicBezTo>
                    <a:pt x="61" y="156"/>
                    <a:pt x="61" y="156"/>
                    <a:pt x="61" y="156"/>
                  </a:cubicBezTo>
                  <a:lnTo>
                    <a:pt x="33" y="137"/>
                  </a:lnTo>
                  <a:close/>
                  <a:moveTo>
                    <a:pt x="127" y="20"/>
                  </a:moveTo>
                  <a:cubicBezTo>
                    <a:pt x="127" y="20"/>
                    <a:pt x="127" y="20"/>
                    <a:pt x="127" y="20"/>
                  </a:cubicBezTo>
                  <a:cubicBezTo>
                    <a:pt x="127" y="20"/>
                    <a:pt x="128" y="20"/>
                    <a:pt x="128" y="19"/>
                  </a:cubicBezTo>
                  <a:cubicBezTo>
                    <a:pt x="129" y="18"/>
                    <a:pt x="129" y="18"/>
                    <a:pt x="128" y="17"/>
                  </a:cubicBezTo>
                  <a:cubicBezTo>
                    <a:pt x="127" y="17"/>
                    <a:pt x="127" y="17"/>
                    <a:pt x="126" y="18"/>
                  </a:cubicBezTo>
                  <a:cubicBezTo>
                    <a:pt x="126" y="18"/>
                    <a:pt x="126" y="19"/>
                    <a:pt x="126" y="19"/>
                  </a:cubicBezTo>
                  <a:cubicBezTo>
                    <a:pt x="123" y="28"/>
                    <a:pt x="123" y="28"/>
                    <a:pt x="123" y="28"/>
                  </a:cubicBezTo>
                  <a:cubicBezTo>
                    <a:pt x="38" y="145"/>
                    <a:pt x="38" y="145"/>
                    <a:pt x="38" y="145"/>
                  </a:cubicBezTo>
                  <a:cubicBezTo>
                    <a:pt x="38" y="145"/>
                    <a:pt x="38" y="145"/>
                    <a:pt x="38" y="145"/>
                  </a:cubicBezTo>
                  <a:cubicBezTo>
                    <a:pt x="123" y="28"/>
                    <a:pt x="123" y="28"/>
                    <a:pt x="123" y="28"/>
                  </a:cubicBezTo>
                  <a:lnTo>
                    <a:pt x="127" y="20"/>
                  </a:lnTo>
                  <a:close/>
                  <a:moveTo>
                    <a:pt x="134" y="8"/>
                  </a:moveTo>
                  <a:cubicBezTo>
                    <a:pt x="134" y="8"/>
                    <a:pt x="134" y="8"/>
                    <a:pt x="134" y="8"/>
                  </a:cubicBezTo>
                  <a:cubicBezTo>
                    <a:pt x="126" y="29"/>
                    <a:pt x="126" y="29"/>
                    <a:pt x="126" y="29"/>
                  </a:cubicBezTo>
                  <a:cubicBezTo>
                    <a:pt x="42" y="148"/>
                    <a:pt x="42" y="148"/>
                    <a:pt x="42" y="148"/>
                  </a:cubicBezTo>
                  <a:cubicBezTo>
                    <a:pt x="43" y="148"/>
                    <a:pt x="43" y="148"/>
                    <a:pt x="43" y="148"/>
                  </a:cubicBezTo>
                  <a:cubicBezTo>
                    <a:pt x="126" y="30"/>
                    <a:pt x="126" y="30"/>
                    <a:pt x="126" y="30"/>
                  </a:cubicBezTo>
                  <a:cubicBezTo>
                    <a:pt x="135" y="8"/>
                    <a:pt x="135" y="8"/>
                    <a:pt x="135" y="8"/>
                  </a:cubicBezTo>
                  <a:cubicBezTo>
                    <a:pt x="136" y="9"/>
                    <a:pt x="136" y="8"/>
                    <a:pt x="137" y="8"/>
                  </a:cubicBezTo>
                  <a:cubicBezTo>
                    <a:pt x="137" y="7"/>
                    <a:pt x="137" y="6"/>
                    <a:pt x="136" y="6"/>
                  </a:cubicBezTo>
                  <a:cubicBezTo>
                    <a:pt x="135" y="5"/>
                    <a:pt x="135" y="5"/>
                    <a:pt x="134" y="6"/>
                  </a:cubicBezTo>
                  <a:cubicBezTo>
                    <a:pt x="134" y="7"/>
                    <a:pt x="134" y="7"/>
                    <a:pt x="134" y="8"/>
                  </a:cubicBezTo>
                  <a:close/>
                  <a:moveTo>
                    <a:pt x="145" y="15"/>
                  </a:moveTo>
                  <a:cubicBezTo>
                    <a:pt x="146" y="15"/>
                    <a:pt x="146" y="15"/>
                    <a:pt x="147" y="15"/>
                  </a:cubicBezTo>
                  <a:cubicBezTo>
                    <a:pt x="147" y="14"/>
                    <a:pt x="147" y="13"/>
                    <a:pt x="146" y="13"/>
                  </a:cubicBezTo>
                  <a:cubicBezTo>
                    <a:pt x="146" y="12"/>
                    <a:pt x="145" y="12"/>
                    <a:pt x="144" y="13"/>
                  </a:cubicBezTo>
                  <a:cubicBezTo>
                    <a:pt x="144" y="14"/>
                    <a:pt x="144" y="14"/>
                    <a:pt x="145" y="15"/>
                  </a:cubicBezTo>
                  <a:cubicBezTo>
                    <a:pt x="128" y="31"/>
                    <a:pt x="128" y="31"/>
                    <a:pt x="128" y="31"/>
                  </a:cubicBezTo>
                  <a:cubicBezTo>
                    <a:pt x="47" y="151"/>
                    <a:pt x="47" y="151"/>
                    <a:pt x="47" y="151"/>
                  </a:cubicBezTo>
                  <a:cubicBezTo>
                    <a:pt x="47" y="151"/>
                    <a:pt x="47" y="151"/>
                    <a:pt x="47" y="151"/>
                  </a:cubicBezTo>
                  <a:cubicBezTo>
                    <a:pt x="129" y="32"/>
                    <a:pt x="129" y="32"/>
                    <a:pt x="129" y="32"/>
                  </a:cubicBezTo>
                  <a:lnTo>
                    <a:pt x="145" y="15"/>
                  </a:lnTo>
                  <a:close/>
                  <a:moveTo>
                    <a:pt x="138" y="27"/>
                  </a:moveTo>
                  <a:cubicBezTo>
                    <a:pt x="139" y="28"/>
                    <a:pt x="139" y="28"/>
                    <a:pt x="140" y="27"/>
                  </a:cubicBezTo>
                  <a:cubicBezTo>
                    <a:pt x="140" y="26"/>
                    <a:pt x="140" y="26"/>
                    <a:pt x="139" y="25"/>
                  </a:cubicBezTo>
                  <a:cubicBezTo>
                    <a:pt x="138" y="25"/>
                    <a:pt x="138" y="25"/>
                    <a:pt x="137" y="25"/>
                  </a:cubicBezTo>
                  <a:cubicBezTo>
                    <a:pt x="137" y="26"/>
                    <a:pt x="137" y="26"/>
                    <a:pt x="137" y="27"/>
                  </a:cubicBezTo>
                  <a:cubicBezTo>
                    <a:pt x="131" y="33"/>
                    <a:pt x="131" y="33"/>
                    <a:pt x="131" y="33"/>
                  </a:cubicBezTo>
                  <a:cubicBezTo>
                    <a:pt x="51" y="154"/>
                    <a:pt x="51" y="154"/>
                    <a:pt x="51" y="154"/>
                  </a:cubicBezTo>
                  <a:cubicBezTo>
                    <a:pt x="52" y="154"/>
                    <a:pt x="52" y="154"/>
                    <a:pt x="52" y="154"/>
                  </a:cubicBezTo>
                  <a:cubicBezTo>
                    <a:pt x="132" y="34"/>
                    <a:pt x="132" y="34"/>
                    <a:pt x="132" y="34"/>
                  </a:cubicBezTo>
                  <a:lnTo>
                    <a:pt x="138" y="27"/>
                  </a:lnTo>
                  <a:close/>
                </a:path>
              </a:pathLst>
            </a:custGeom>
            <a:solidFill>
              <a:srgbClr val="009BD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354" name="Freeform 159"/>
            <p:cNvSpPr/>
            <p:nvPr/>
          </p:nvSpPr>
          <p:spPr bwMode="auto">
            <a:xfrm>
              <a:off x="2671819" y="3121604"/>
              <a:ext cx="233580" cy="279588"/>
            </a:xfrm>
            <a:custGeom>
              <a:gdLst>
                <a:gd fmla="*/ 0 w 198" name="T0"/>
                <a:gd fmla="*/ 0 h 237" name="T1"/>
                <a:gd fmla="*/ 0 w 198" name="T2"/>
                <a:gd fmla="*/ 237 h 237" name="T3"/>
                <a:gd fmla="*/ 198 w 198" name="T4"/>
                <a:gd fmla="*/ 118 h 237" name="T5"/>
                <a:gd fmla="*/ 0 w 198" name="T6"/>
                <a:gd fmla="*/ 0 h 237" name="T7"/>
              </a:gdLst>
              <a:cxnLst>
                <a:cxn ang="0">
                  <a:pos x="T0" y="T1"/>
                </a:cxn>
                <a:cxn ang="0">
                  <a:pos x="T2" y="T3"/>
                </a:cxn>
                <a:cxn ang="0">
                  <a:pos x="T4" y="T5"/>
                </a:cxn>
                <a:cxn ang="0">
                  <a:pos x="T6" y="T7"/>
                </a:cxn>
              </a:cxnLst>
              <a:rect b="b" l="0" r="r" t="0"/>
              <a:pathLst>
                <a:path h="236" w="198">
                  <a:moveTo>
                    <a:pt x="0" y="0"/>
                  </a:moveTo>
                  <a:lnTo>
                    <a:pt x="0" y="237"/>
                  </a:lnTo>
                  <a:lnTo>
                    <a:pt x="198" y="118"/>
                  </a:lnTo>
                  <a:lnTo>
                    <a:pt x="0" y="0"/>
                  </a:lnTo>
                  <a:close/>
                </a:path>
              </a:pathLst>
            </a:custGeom>
            <a:solidFill>
              <a:srgbClr val="009BD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355" name="Freeform 160"/>
            <p:cNvSpPr/>
            <p:nvPr/>
          </p:nvSpPr>
          <p:spPr bwMode="auto">
            <a:xfrm>
              <a:off x="8973758" y="5649695"/>
              <a:ext cx="273690" cy="120329"/>
            </a:xfrm>
            <a:custGeom>
              <a:gdLst>
                <a:gd fmla="*/ 117 w 232" name="T0"/>
                <a:gd fmla="*/ 12 h 102" name="T1"/>
                <a:gd fmla="*/ 218 w 232" name="T2"/>
                <a:gd fmla="*/ 102 h 102" name="T3"/>
                <a:gd fmla="*/ 232 w 232" name="T4"/>
                <a:gd fmla="*/ 102 h 102" name="T5"/>
                <a:gd fmla="*/ 117 w 232" name="T6"/>
                <a:gd fmla="*/ 0 h 102" name="T7"/>
                <a:gd fmla="*/ 0 w 232" name="T8"/>
                <a:gd fmla="*/ 102 h 102" name="T9"/>
                <a:gd fmla="*/ 14 w 232" name="T10"/>
                <a:gd fmla="*/ 102 h 102" name="T11"/>
                <a:gd fmla="*/ 117 w 232" name="T12"/>
                <a:gd fmla="*/ 12 h 102" name="T13"/>
              </a:gdLst>
              <a:cxnLst>
                <a:cxn ang="0">
                  <a:pos x="T0" y="T1"/>
                </a:cxn>
                <a:cxn ang="0">
                  <a:pos x="T2" y="T3"/>
                </a:cxn>
                <a:cxn ang="0">
                  <a:pos x="T4" y="T5"/>
                </a:cxn>
                <a:cxn ang="0">
                  <a:pos x="T6" y="T7"/>
                </a:cxn>
                <a:cxn ang="0">
                  <a:pos x="T8" y="T9"/>
                </a:cxn>
                <a:cxn ang="0">
                  <a:pos x="T10" y="T11"/>
                </a:cxn>
                <a:cxn ang="0">
                  <a:pos x="T12" y="T13"/>
                </a:cxn>
              </a:cxnLst>
              <a:rect b="b" l="0" r="r" t="0"/>
              <a:pathLst>
                <a:path h="102" w="231">
                  <a:moveTo>
                    <a:pt x="117" y="12"/>
                  </a:moveTo>
                  <a:lnTo>
                    <a:pt x="218" y="102"/>
                  </a:lnTo>
                  <a:lnTo>
                    <a:pt x="232" y="102"/>
                  </a:lnTo>
                  <a:lnTo>
                    <a:pt x="117" y="0"/>
                  </a:lnTo>
                  <a:lnTo>
                    <a:pt x="0" y="102"/>
                  </a:lnTo>
                  <a:lnTo>
                    <a:pt x="14" y="102"/>
                  </a:lnTo>
                  <a:lnTo>
                    <a:pt x="117" y="12"/>
                  </a:lnTo>
                  <a:close/>
                </a:path>
              </a:pathLst>
            </a:custGeom>
            <a:solidFill>
              <a:srgbClr val="009BD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356" name="Freeform 161"/>
            <p:cNvSpPr/>
            <p:nvPr/>
          </p:nvSpPr>
          <p:spPr bwMode="auto">
            <a:xfrm>
              <a:off x="9015048" y="5680366"/>
              <a:ext cx="192291" cy="83759"/>
            </a:xfrm>
            <a:custGeom>
              <a:gdLst>
                <a:gd fmla="*/ 0 w 163" name="T0"/>
                <a:gd fmla="*/ 71 h 71" name="T1"/>
                <a:gd fmla="*/ 163 w 163" name="T2"/>
                <a:gd fmla="*/ 71 h 71" name="T3"/>
                <a:gd fmla="*/ 82 w 163" name="T4"/>
                <a:gd fmla="*/ 0 h 71" name="T5"/>
                <a:gd fmla="*/ 0 w 163" name="T6"/>
                <a:gd fmla="*/ 71 h 71" name="T7"/>
              </a:gdLst>
              <a:cxnLst>
                <a:cxn ang="0">
                  <a:pos x="T0" y="T1"/>
                </a:cxn>
                <a:cxn ang="0">
                  <a:pos x="T2" y="T3"/>
                </a:cxn>
                <a:cxn ang="0">
                  <a:pos x="T4" y="T5"/>
                </a:cxn>
                <a:cxn ang="0">
                  <a:pos x="T6" y="T7"/>
                </a:cxn>
              </a:cxnLst>
              <a:rect b="b" l="0" r="r" t="0"/>
              <a:pathLst>
                <a:path h="71" w="163">
                  <a:moveTo>
                    <a:pt x="0" y="71"/>
                  </a:moveTo>
                  <a:lnTo>
                    <a:pt x="163" y="71"/>
                  </a:lnTo>
                  <a:lnTo>
                    <a:pt x="82" y="0"/>
                  </a:lnTo>
                  <a:lnTo>
                    <a:pt x="0" y="71"/>
                  </a:lnTo>
                  <a:close/>
                </a:path>
              </a:pathLst>
            </a:custGeom>
            <a:solidFill>
              <a:srgbClr val="009BD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357" name="Freeform 162"/>
            <p:cNvSpPr/>
            <p:nvPr/>
          </p:nvSpPr>
          <p:spPr bwMode="auto">
            <a:xfrm>
              <a:off x="8973758" y="5770024"/>
              <a:ext cx="273690" cy="163978"/>
            </a:xfrm>
            <a:custGeom>
              <a:gdLst>
                <a:gd fmla="*/ 117 w 232" name="T0"/>
                <a:gd fmla="*/ 53 h 139" name="T1"/>
                <a:gd fmla="*/ 0 w 232" name="T2"/>
                <a:gd fmla="*/ 0 h 139" name="T3"/>
                <a:gd fmla="*/ 0 w 232" name="T4"/>
                <a:gd fmla="*/ 139 h 139" name="T5"/>
                <a:gd fmla="*/ 232 w 232" name="T6"/>
                <a:gd fmla="*/ 139 h 139" name="T7"/>
                <a:gd fmla="*/ 232 w 232" name="T8"/>
                <a:gd fmla="*/ 0 h 139" name="T9"/>
                <a:gd fmla="*/ 117 w 232" name="T10"/>
                <a:gd fmla="*/ 53 h 139" name="T11"/>
              </a:gdLst>
              <a:cxnLst>
                <a:cxn ang="0">
                  <a:pos x="T0" y="T1"/>
                </a:cxn>
                <a:cxn ang="0">
                  <a:pos x="T2" y="T3"/>
                </a:cxn>
                <a:cxn ang="0">
                  <a:pos x="T4" y="T5"/>
                </a:cxn>
                <a:cxn ang="0">
                  <a:pos x="T6" y="T7"/>
                </a:cxn>
                <a:cxn ang="0">
                  <a:pos x="T8" y="T9"/>
                </a:cxn>
                <a:cxn ang="0">
                  <a:pos x="T10" y="T11"/>
                </a:cxn>
              </a:cxnLst>
              <a:rect b="b" l="0" r="r" t="0"/>
              <a:pathLst>
                <a:path h="139" w="231">
                  <a:moveTo>
                    <a:pt x="117" y="53"/>
                  </a:moveTo>
                  <a:lnTo>
                    <a:pt x="0" y="0"/>
                  </a:lnTo>
                  <a:lnTo>
                    <a:pt x="0" y="139"/>
                  </a:lnTo>
                  <a:lnTo>
                    <a:pt x="232" y="139"/>
                  </a:lnTo>
                  <a:lnTo>
                    <a:pt x="232" y="0"/>
                  </a:lnTo>
                  <a:lnTo>
                    <a:pt x="117" y="53"/>
                  </a:lnTo>
                  <a:close/>
                </a:path>
              </a:pathLst>
            </a:custGeom>
            <a:solidFill>
              <a:srgbClr val="009BD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358" name="Freeform 163"/>
            <p:cNvSpPr>
              <a:spLocks noEditPoints="1"/>
            </p:cNvSpPr>
            <p:nvPr/>
          </p:nvSpPr>
          <p:spPr bwMode="auto">
            <a:xfrm>
              <a:off x="7391785" y="5655593"/>
              <a:ext cx="270151" cy="278408"/>
            </a:xfrm>
            <a:custGeom>
              <a:gdLst>
                <a:gd fmla="*/ 164 w 229" name="T0"/>
                <a:gd fmla="*/ 128 h 236" name="T1"/>
                <a:gd fmla="*/ 177 w 229" name="T2"/>
                <a:gd fmla="*/ 95 h 236" name="T3"/>
                <a:gd fmla="*/ 184 w 229" name="T4"/>
                <a:gd fmla="*/ 74 h 236" name="T5"/>
                <a:gd fmla="*/ 215 w 229" name="T6"/>
                <a:gd fmla="*/ 99 h 236" name="T7"/>
                <a:gd fmla="*/ 229 w 229" name="T8"/>
                <a:gd fmla="*/ 99 h 236" name="T9"/>
                <a:gd fmla="*/ 188 w 229" name="T10"/>
                <a:gd fmla="*/ 65 h 236" name="T11"/>
                <a:gd fmla="*/ 191 w 229" name="T12"/>
                <a:gd fmla="*/ 59 h 236" name="T13"/>
                <a:gd fmla="*/ 173 w 229" name="T14"/>
                <a:gd fmla="*/ 51 h 236" name="T15"/>
                <a:gd fmla="*/ 114 w 229" name="T16"/>
                <a:gd fmla="*/ 0 h 236" name="T17"/>
                <a:gd fmla="*/ 92 w 229" name="T18"/>
                <a:gd fmla="*/ 21 h 236" name="T19"/>
                <a:gd fmla="*/ 75 w 229" name="T20"/>
                <a:gd fmla="*/ 14 h 236" name="T21"/>
                <a:gd fmla="*/ 63 w 229" name="T22"/>
                <a:gd fmla="*/ 46 h 236" name="T23"/>
                <a:gd fmla="*/ 0 w 229" name="T24"/>
                <a:gd fmla="*/ 99 h 236" name="T25"/>
                <a:gd fmla="*/ 14 w 229" name="T26"/>
                <a:gd fmla="*/ 99 h 236" name="T27"/>
                <a:gd fmla="*/ 56 w 229" name="T28"/>
                <a:gd fmla="*/ 63 h 236" name="T29"/>
                <a:gd fmla="*/ 36 w 229" name="T30"/>
                <a:gd fmla="*/ 116 h 236" name="T31"/>
                <a:gd fmla="*/ 0 w 229" name="T32"/>
                <a:gd fmla="*/ 99 h 236" name="T33"/>
                <a:gd fmla="*/ 0 w 229" name="T34"/>
                <a:gd fmla="*/ 236 h 236" name="T35"/>
                <a:gd fmla="*/ 229 w 229" name="T36"/>
                <a:gd fmla="*/ 236 h 236" name="T37"/>
                <a:gd fmla="*/ 229 w 229" name="T38"/>
                <a:gd fmla="*/ 99 h 236" name="T39"/>
                <a:gd fmla="*/ 164 w 229" name="T40"/>
                <a:gd fmla="*/ 128 h 236" name="T41"/>
                <a:gd fmla="*/ 130 w 229" name="T42"/>
                <a:gd fmla="*/ 144 h 236" name="T43"/>
                <a:gd fmla="*/ 61 w 229" name="T44"/>
                <a:gd fmla="*/ 118 h 236" name="T45"/>
                <a:gd fmla="*/ 63 w 229" name="T46"/>
                <a:gd fmla="*/ 115 h 236" name="T47"/>
                <a:gd fmla="*/ 133 w 229" name="T48"/>
                <a:gd fmla="*/ 141 h 236" name="T49"/>
                <a:gd fmla="*/ 133 w 229" name="T50"/>
                <a:gd fmla="*/ 142 h 236" name="T51"/>
                <a:gd fmla="*/ 130 w 229" name="T52"/>
                <a:gd fmla="*/ 144 h 236" name="T53"/>
                <a:gd fmla="*/ 145 w 229" name="T54"/>
                <a:gd fmla="*/ 109 h 236" name="T55"/>
                <a:gd fmla="*/ 144 w 229" name="T56"/>
                <a:gd fmla="*/ 113 h 236" name="T57"/>
                <a:gd fmla="*/ 73 w 229" name="T58"/>
                <a:gd fmla="*/ 85 h 236" name="T59"/>
                <a:gd fmla="*/ 74 w 229" name="T60"/>
                <a:gd fmla="*/ 82 h 236" name="T61"/>
                <a:gd fmla="*/ 145 w 229" name="T62"/>
                <a:gd fmla="*/ 109 h 236" name="T63"/>
                <a:gd fmla="*/ 76 w 229" name="T64"/>
                <a:gd fmla="*/ 75 h 236" name="T65"/>
                <a:gd fmla="*/ 78 w 229" name="T66"/>
                <a:gd fmla="*/ 71 h 236" name="T67"/>
                <a:gd fmla="*/ 149 w 229" name="T68"/>
                <a:gd fmla="*/ 98 h 236" name="T69"/>
                <a:gd fmla="*/ 147 w 229" name="T70"/>
                <a:gd fmla="*/ 102 h 236" name="T71"/>
                <a:gd fmla="*/ 76 w 229" name="T72"/>
                <a:gd fmla="*/ 75 h 236" name="T73"/>
                <a:gd fmla="*/ 141 w 229" name="T74"/>
                <a:gd fmla="*/ 120 h 236" name="T75"/>
                <a:gd fmla="*/ 140 w 229" name="T76"/>
                <a:gd fmla="*/ 123 h 236" name="T77"/>
                <a:gd fmla="*/ 69 w 229" name="T78"/>
                <a:gd fmla="*/ 97 h 236" name="T79"/>
                <a:gd fmla="*/ 70 w 229" name="T80"/>
                <a:gd fmla="*/ 93 h 236" name="T81"/>
                <a:gd fmla="*/ 141 w 229" name="T82"/>
                <a:gd fmla="*/ 120 h 236" name="T83"/>
                <a:gd fmla="*/ 137 w 229" name="T84"/>
                <a:gd fmla="*/ 131 h 236" name="T85"/>
                <a:gd fmla="*/ 136 w 229" name="T86"/>
                <a:gd fmla="*/ 135 h 236" name="T87"/>
                <a:gd fmla="*/ 65 w 229" name="T88"/>
                <a:gd fmla="*/ 107 h 236" name="T89"/>
                <a:gd fmla="*/ 66 w 229" name="T90"/>
                <a:gd fmla="*/ 103 h 236" name="T91"/>
                <a:gd fmla="*/ 137 w 229" name="T92"/>
                <a:gd fmla="*/ 131 h 236" name="T93"/>
                <a:gd fmla="*/ 114 w 229" name="T94"/>
                <a:gd fmla="*/ 12 h 236" name="T95"/>
                <a:gd fmla="*/ 150 w 229" name="T96"/>
                <a:gd fmla="*/ 42 h 236" name="T97"/>
                <a:gd fmla="*/ 101 w 229" name="T98"/>
                <a:gd fmla="*/ 24 h 236" name="T99"/>
                <a:gd fmla="*/ 114 w 229" name="T100"/>
                <a:gd fmla="*/ 12 h 236"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236" w="229">
                  <a:moveTo>
                    <a:pt x="164" y="128"/>
                  </a:moveTo>
                  <a:lnTo>
                    <a:pt x="177" y="95"/>
                  </a:lnTo>
                  <a:lnTo>
                    <a:pt x="184" y="74"/>
                  </a:lnTo>
                  <a:lnTo>
                    <a:pt x="215" y="99"/>
                  </a:lnTo>
                  <a:lnTo>
                    <a:pt x="229" y="99"/>
                  </a:lnTo>
                  <a:lnTo>
                    <a:pt x="188" y="65"/>
                  </a:lnTo>
                  <a:lnTo>
                    <a:pt x="191" y="59"/>
                  </a:lnTo>
                  <a:lnTo>
                    <a:pt x="173" y="51"/>
                  </a:lnTo>
                  <a:lnTo>
                    <a:pt x="114" y="0"/>
                  </a:lnTo>
                  <a:lnTo>
                    <a:pt x="92" y="21"/>
                  </a:lnTo>
                  <a:lnTo>
                    <a:pt x="75" y="14"/>
                  </a:lnTo>
                  <a:lnTo>
                    <a:pt x="63" y="46"/>
                  </a:lnTo>
                  <a:lnTo>
                    <a:pt x="0" y="99"/>
                  </a:lnTo>
                  <a:lnTo>
                    <a:pt x="14" y="99"/>
                  </a:lnTo>
                  <a:lnTo>
                    <a:pt x="56" y="63"/>
                  </a:lnTo>
                  <a:lnTo>
                    <a:pt x="36" y="116"/>
                  </a:lnTo>
                  <a:lnTo>
                    <a:pt x="0" y="99"/>
                  </a:lnTo>
                  <a:lnTo>
                    <a:pt x="0" y="236"/>
                  </a:lnTo>
                  <a:lnTo>
                    <a:pt x="229" y="236"/>
                  </a:lnTo>
                  <a:lnTo>
                    <a:pt x="229" y="99"/>
                  </a:lnTo>
                  <a:lnTo>
                    <a:pt x="164" y="128"/>
                  </a:lnTo>
                  <a:close/>
                  <a:moveTo>
                    <a:pt x="130" y="144"/>
                  </a:moveTo>
                  <a:lnTo>
                    <a:pt x="61" y="118"/>
                  </a:lnTo>
                  <a:lnTo>
                    <a:pt x="63" y="115"/>
                  </a:lnTo>
                  <a:lnTo>
                    <a:pt x="133" y="141"/>
                  </a:lnTo>
                  <a:lnTo>
                    <a:pt x="133" y="142"/>
                  </a:lnTo>
                  <a:lnTo>
                    <a:pt x="130" y="144"/>
                  </a:lnTo>
                  <a:close/>
                  <a:moveTo>
                    <a:pt x="145" y="109"/>
                  </a:moveTo>
                  <a:lnTo>
                    <a:pt x="144" y="113"/>
                  </a:lnTo>
                  <a:lnTo>
                    <a:pt x="73" y="85"/>
                  </a:lnTo>
                  <a:lnTo>
                    <a:pt x="74" y="82"/>
                  </a:lnTo>
                  <a:lnTo>
                    <a:pt x="145" y="109"/>
                  </a:lnTo>
                  <a:close/>
                  <a:moveTo>
                    <a:pt x="76" y="75"/>
                  </a:moveTo>
                  <a:lnTo>
                    <a:pt x="78" y="71"/>
                  </a:lnTo>
                  <a:lnTo>
                    <a:pt x="149" y="98"/>
                  </a:lnTo>
                  <a:lnTo>
                    <a:pt x="147" y="102"/>
                  </a:lnTo>
                  <a:lnTo>
                    <a:pt x="76" y="75"/>
                  </a:lnTo>
                  <a:close/>
                  <a:moveTo>
                    <a:pt x="141" y="120"/>
                  </a:moveTo>
                  <a:lnTo>
                    <a:pt x="140" y="123"/>
                  </a:lnTo>
                  <a:lnTo>
                    <a:pt x="69" y="97"/>
                  </a:lnTo>
                  <a:lnTo>
                    <a:pt x="70" y="93"/>
                  </a:lnTo>
                  <a:lnTo>
                    <a:pt x="141" y="120"/>
                  </a:lnTo>
                  <a:close/>
                  <a:moveTo>
                    <a:pt x="137" y="131"/>
                  </a:moveTo>
                  <a:lnTo>
                    <a:pt x="136" y="135"/>
                  </a:lnTo>
                  <a:lnTo>
                    <a:pt x="65" y="107"/>
                  </a:lnTo>
                  <a:lnTo>
                    <a:pt x="66" y="103"/>
                  </a:lnTo>
                  <a:lnTo>
                    <a:pt x="137" y="131"/>
                  </a:lnTo>
                  <a:close/>
                  <a:moveTo>
                    <a:pt x="114" y="12"/>
                  </a:moveTo>
                  <a:lnTo>
                    <a:pt x="150" y="42"/>
                  </a:lnTo>
                  <a:lnTo>
                    <a:pt x="101" y="24"/>
                  </a:lnTo>
                  <a:lnTo>
                    <a:pt x="114" y="12"/>
                  </a:lnTo>
                  <a:close/>
                </a:path>
              </a:pathLst>
            </a:custGeom>
            <a:solidFill>
              <a:srgbClr val="009BD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359" name="Freeform 164"/>
            <p:cNvSpPr/>
            <p:nvPr/>
          </p:nvSpPr>
          <p:spPr bwMode="auto">
            <a:xfrm>
              <a:off x="4275027" y="3127502"/>
              <a:ext cx="202907" cy="272511"/>
            </a:xfrm>
            <a:custGeom>
              <a:gdLst>
                <a:gd fmla="*/ 172 w 172" name="T0"/>
                <a:gd fmla="*/ 116 h 231" name="T1"/>
                <a:gd fmla="*/ 57 w 172" name="T2"/>
                <a:gd fmla="*/ 0 h 231" name="T3"/>
                <a:gd fmla="*/ 57 w 172" name="T4"/>
                <a:gd fmla="*/ 57 h 231" name="T5"/>
                <a:gd fmla="*/ 0 w 172" name="T6"/>
                <a:gd fmla="*/ 0 h 231" name="T7"/>
                <a:gd fmla="*/ 0 w 172" name="T8"/>
                <a:gd fmla="*/ 231 h 231" name="T9"/>
                <a:gd fmla="*/ 57 w 172" name="T10"/>
                <a:gd fmla="*/ 174 h 231" name="T11"/>
                <a:gd fmla="*/ 57 w 172" name="T12"/>
                <a:gd fmla="*/ 231 h 231" name="T13"/>
                <a:gd fmla="*/ 172 w 172" name="T14"/>
                <a:gd fmla="*/ 116 h 23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31" w="172">
                  <a:moveTo>
                    <a:pt x="172" y="116"/>
                  </a:moveTo>
                  <a:lnTo>
                    <a:pt x="57" y="0"/>
                  </a:lnTo>
                  <a:lnTo>
                    <a:pt x="57" y="57"/>
                  </a:lnTo>
                  <a:lnTo>
                    <a:pt x="0" y="0"/>
                  </a:lnTo>
                  <a:lnTo>
                    <a:pt x="0" y="231"/>
                  </a:lnTo>
                  <a:lnTo>
                    <a:pt x="57" y="174"/>
                  </a:lnTo>
                  <a:lnTo>
                    <a:pt x="57" y="231"/>
                  </a:lnTo>
                  <a:lnTo>
                    <a:pt x="172" y="116"/>
                  </a:lnTo>
                  <a:close/>
                </a:path>
              </a:pathLst>
            </a:custGeom>
            <a:solidFill>
              <a:srgbClr val="009BD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360" name="Freeform 165"/>
            <p:cNvSpPr/>
            <p:nvPr/>
          </p:nvSpPr>
          <p:spPr bwMode="auto">
            <a:xfrm>
              <a:off x="4774038" y="3127502"/>
              <a:ext cx="205268" cy="272511"/>
            </a:xfrm>
            <a:custGeom>
              <a:gdLst>
                <a:gd fmla="*/ 0 w 174" name="T0"/>
                <a:gd fmla="*/ 116 h 231" name="T1"/>
                <a:gd fmla="*/ 115 w 174" name="T2"/>
                <a:gd fmla="*/ 231 h 231" name="T3"/>
                <a:gd fmla="*/ 115 w 174" name="T4"/>
                <a:gd fmla="*/ 174 h 231" name="T5"/>
                <a:gd fmla="*/ 174 w 174" name="T6"/>
                <a:gd fmla="*/ 231 h 231" name="T7"/>
                <a:gd fmla="*/ 174 w 174" name="T8"/>
                <a:gd fmla="*/ 0 h 231" name="T9"/>
                <a:gd fmla="*/ 115 w 174" name="T10"/>
                <a:gd fmla="*/ 57 h 231" name="T11"/>
                <a:gd fmla="*/ 115 w 174" name="T12"/>
                <a:gd fmla="*/ 0 h 231" name="T13"/>
                <a:gd fmla="*/ 0 w 174" name="T14"/>
                <a:gd fmla="*/ 116 h 23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31" w="174">
                  <a:moveTo>
                    <a:pt x="0" y="116"/>
                  </a:moveTo>
                  <a:lnTo>
                    <a:pt x="115" y="231"/>
                  </a:lnTo>
                  <a:lnTo>
                    <a:pt x="115" y="174"/>
                  </a:lnTo>
                  <a:lnTo>
                    <a:pt x="174" y="231"/>
                  </a:lnTo>
                  <a:lnTo>
                    <a:pt x="174" y="0"/>
                  </a:lnTo>
                  <a:lnTo>
                    <a:pt x="115" y="57"/>
                  </a:lnTo>
                  <a:lnTo>
                    <a:pt x="115" y="0"/>
                  </a:lnTo>
                  <a:lnTo>
                    <a:pt x="0" y="116"/>
                  </a:lnTo>
                  <a:close/>
                </a:path>
              </a:pathLst>
            </a:custGeom>
            <a:solidFill>
              <a:srgbClr val="009BD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nvGrpSpPr>
            <p:cNvPr id="361" name="组合 360"/>
            <p:cNvGrpSpPr/>
            <p:nvPr/>
          </p:nvGrpSpPr>
          <p:grpSpPr>
            <a:xfrm>
              <a:off x="3681638" y="4012276"/>
              <a:ext cx="293745" cy="179314"/>
              <a:chOff x="1759794" y="2709136"/>
              <a:chExt cx="279020" cy="170325"/>
            </a:xfrm>
            <a:solidFill>
              <a:srgbClr val="009BD2"/>
            </a:solidFill>
          </p:grpSpPr>
          <p:sp>
            <p:nvSpPr>
              <p:cNvPr id="362" name="Freeform 166"/>
              <p:cNvSpPr/>
              <p:nvPr/>
            </p:nvSpPr>
            <p:spPr bwMode="auto">
              <a:xfrm>
                <a:off x="1918914" y="2727065"/>
                <a:ext cx="29135" cy="52667"/>
              </a:xfrm>
              <a:custGeom>
                <a:gdLst>
                  <a:gd fmla="*/ 5 w 21" name="T0"/>
                  <a:gd fmla="*/ 19 h 37" name="T1"/>
                  <a:gd fmla="*/ 21 w 21" name="T2"/>
                  <a:gd fmla="*/ 0 h 37" name="T3"/>
                  <a:gd fmla="*/ 19 w 21" name="T4"/>
                  <a:gd fmla="*/ 0 h 37" name="T5"/>
                  <a:gd fmla="*/ 0 w 21" name="T6"/>
                  <a:gd fmla="*/ 19 h 37" name="T7"/>
                  <a:gd fmla="*/ 19 w 21" name="T8"/>
                  <a:gd fmla="*/ 37 h 37" name="T9"/>
                  <a:gd fmla="*/ 21 w 21" name="T10"/>
                  <a:gd fmla="*/ 37 h 37" name="T11"/>
                  <a:gd fmla="*/ 5 w 21" name="T12"/>
                  <a:gd fmla="*/ 19 h 37" name="T13"/>
                </a:gdLst>
                <a:cxnLst>
                  <a:cxn ang="0">
                    <a:pos x="T0" y="T1"/>
                  </a:cxn>
                  <a:cxn ang="0">
                    <a:pos x="T2" y="T3"/>
                  </a:cxn>
                  <a:cxn ang="0">
                    <a:pos x="T4" y="T5"/>
                  </a:cxn>
                  <a:cxn ang="0">
                    <a:pos x="T6" y="T7"/>
                  </a:cxn>
                  <a:cxn ang="0">
                    <a:pos x="T8" y="T9"/>
                  </a:cxn>
                  <a:cxn ang="0">
                    <a:pos x="T10" y="T11"/>
                  </a:cxn>
                  <a:cxn ang="0">
                    <a:pos x="T12" y="T13"/>
                  </a:cxn>
                </a:cxnLst>
                <a:rect b="b" l="0" r="r" t="0"/>
                <a:pathLst>
                  <a:path h="37" w="21">
                    <a:moveTo>
                      <a:pt x="5" y="19"/>
                    </a:moveTo>
                    <a:cubicBezTo>
                      <a:pt x="5" y="9"/>
                      <a:pt x="12" y="1"/>
                      <a:pt x="21" y="0"/>
                    </a:cubicBezTo>
                    <a:cubicBezTo>
                      <a:pt x="21" y="0"/>
                      <a:pt x="20" y="0"/>
                      <a:pt x="19" y="0"/>
                    </a:cubicBezTo>
                    <a:cubicBezTo>
                      <a:pt x="9" y="0"/>
                      <a:pt x="0" y="8"/>
                      <a:pt x="0" y="19"/>
                    </a:cubicBezTo>
                    <a:cubicBezTo>
                      <a:pt x="0" y="29"/>
                      <a:pt x="9" y="37"/>
                      <a:pt x="19" y="37"/>
                    </a:cubicBezTo>
                    <a:cubicBezTo>
                      <a:pt x="20" y="37"/>
                      <a:pt x="21" y="37"/>
                      <a:pt x="21" y="37"/>
                    </a:cubicBezTo>
                    <a:cubicBezTo>
                      <a:pt x="12" y="36"/>
                      <a:pt x="5" y="28"/>
                      <a:pt x="5" y="1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363" name="Freeform 167"/>
              <p:cNvSpPr/>
              <p:nvPr/>
            </p:nvSpPr>
            <p:spPr bwMode="auto">
              <a:xfrm>
                <a:off x="1895382" y="2711377"/>
                <a:ext cx="47064" cy="84042"/>
              </a:xfrm>
              <a:custGeom>
                <a:gdLst>
                  <a:gd fmla="*/ 7 w 33" name="T0"/>
                  <a:gd fmla="*/ 30 h 59" name="T1"/>
                  <a:gd fmla="*/ 33 w 33" name="T2"/>
                  <a:gd fmla="*/ 0 h 59" name="T3"/>
                  <a:gd fmla="*/ 30 w 33" name="T4"/>
                  <a:gd fmla="*/ 0 h 59" name="T5"/>
                  <a:gd fmla="*/ 0 w 33" name="T6"/>
                  <a:gd fmla="*/ 30 h 59" name="T7"/>
                  <a:gd fmla="*/ 30 w 33" name="T8"/>
                  <a:gd fmla="*/ 59 h 59" name="T9"/>
                  <a:gd fmla="*/ 33 w 33" name="T10"/>
                  <a:gd fmla="*/ 59 h 59" name="T11"/>
                  <a:gd fmla="*/ 7 w 33" name="T12"/>
                  <a:gd fmla="*/ 30 h 59" name="T13"/>
                </a:gdLst>
                <a:cxnLst>
                  <a:cxn ang="0">
                    <a:pos x="T0" y="T1"/>
                  </a:cxn>
                  <a:cxn ang="0">
                    <a:pos x="T2" y="T3"/>
                  </a:cxn>
                  <a:cxn ang="0">
                    <a:pos x="T4" y="T5"/>
                  </a:cxn>
                  <a:cxn ang="0">
                    <a:pos x="T6" y="T7"/>
                  </a:cxn>
                  <a:cxn ang="0">
                    <a:pos x="T8" y="T9"/>
                  </a:cxn>
                  <a:cxn ang="0">
                    <a:pos x="T10" y="T11"/>
                  </a:cxn>
                  <a:cxn ang="0">
                    <a:pos x="T12" y="T13"/>
                  </a:cxn>
                </a:cxnLst>
                <a:rect b="b" l="0" r="r" t="0"/>
                <a:pathLst>
                  <a:path h="59" w="33">
                    <a:moveTo>
                      <a:pt x="7" y="30"/>
                    </a:moveTo>
                    <a:cubicBezTo>
                      <a:pt x="7" y="14"/>
                      <a:pt x="18" y="2"/>
                      <a:pt x="33" y="0"/>
                    </a:cubicBezTo>
                    <a:cubicBezTo>
                      <a:pt x="32" y="0"/>
                      <a:pt x="31" y="0"/>
                      <a:pt x="30" y="0"/>
                    </a:cubicBezTo>
                    <a:cubicBezTo>
                      <a:pt x="13" y="0"/>
                      <a:pt x="0" y="13"/>
                      <a:pt x="0" y="30"/>
                    </a:cubicBezTo>
                    <a:cubicBezTo>
                      <a:pt x="0" y="46"/>
                      <a:pt x="13" y="59"/>
                      <a:pt x="30" y="59"/>
                    </a:cubicBezTo>
                    <a:cubicBezTo>
                      <a:pt x="31" y="59"/>
                      <a:pt x="32" y="59"/>
                      <a:pt x="33" y="59"/>
                    </a:cubicBezTo>
                    <a:cubicBezTo>
                      <a:pt x="18" y="57"/>
                      <a:pt x="7" y="45"/>
                      <a:pt x="7" y="3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364" name="Freeform 168"/>
              <p:cNvSpPr/>
              <p:nvPr/>
            </p:nvSpPr>
            <p:spPr bwMode="auto">
              <a:xfrm>
                <a:off x="1970460" y="2725944"/>
                <a:ext cx="30255" cy="52667"/>
              </a:xfrm>
              <a:custGeom>
                <a:gdLst>
                  <a:gd fmla="*/ 17 w 21" name="T0"/>
                  <a:gd fmla="*/ 18 h 37" name="T1"/>
                  <a:gd fmla="*/ 0 w 21" name="T2"/>
                  <a:gd fmla="*/ 0 h 37" name="T3"/>
                  <a:gd fmla="*/ 2 w 21" name="T4"/>
                  <a:gd fmla="*/ 0 h 37" name="T5"/>
                  <a:gd fmla="*/ 21 w 21" name="T6"/>
                  <a:gd fmla="*/ 18 h 37" name="T7"/>
                  <a:gd fmla="*/ 2 w 21" name="T8"/>
                  <a:gd fmla="*/ 37 h 37" name="T9"/>
                  <a:gd fmla="*/ 0 w 21" name="T10"/>
                  <a:gd fmla="*/ 37 h 37" name="T11"/>
                  <a:gd fmla="*/ 17 w 21" name="T12"/>
                  <a:gd fmla="*/ 18 h 37" name="T13"/>
                </a:gdLst>
                <a:cxnLst>
                  <a:cxn ang="0">
                    <a:pos x="T0" y="T1"/>
                  </a:cxn>
                  <a:cxn ang="0">
                    <a:pos x="T2" y="T3"/>
                  </a:cxn>
                  <a:cxn ang="0">
                    <a:pos x="T4" y="T5"/>
                  </a:cxn>
                  <a:cxn ang="0">
                    <a:pos x="T6" y="T7"/>
                  </a:cxn>
                  <a:cxn ang="0">
                    <a:pos x="T8" y="T9"/>
                  </a:cxn>
                  <a:cxn ang="0">
                    <a:pos x="T10" y="T11"/>
                  </a:cxn>
                  <a:cxn ang="0">
                    <a:pos x="T12" y="T13"/>
                  </a:cxn>
                </a:cxnLst>
                <a:rect b="b" l="0" r="r" t="0"/>
                <a:pathLst>
                  <a:path h="37" w="21">
                    <a:moveTo>
                      <a:pt x="17" y="18"/>
                    </a:moveTo>
                    <a:cubicBezTo>
                      <a:pt x="17" y="9"/>
                      <a:pt x="10" y="1"/>
                      <a:pt x="0" y="0"/>
                    </a:cubicBezTo>
                    <a:cubicBezTo>
                      <a:pt x="1" y="0"/>
                      <a:pt x="2" y="0"/>
                      <a:pt x="2" y="0"/>
                    </a:cubicBezTo>
                    <a:cubicBezTo>
                      <a:pt x="13" y="0"/>
                      <a:pt x="21" y="8"/>
                      <a:pt x="21" y="18"/>
                    </a:cubicBezTo>
                    <a:cubicBezTo>
                      <a:pt x="21" y="29"/>
                      <a:pt x="13" y="37"/>
                      <a:pt x="2" y="37"/>
                    </a:cubicBezTo>
                    <a:cubicBezTo>
                      <a:pt x="2" y="37"/>
                      <a:pt x="1" y="37"/>
                      <a:pt x="0" y="37"/>
                    </a:cubicBezTo>
                    <a:cubicBezTo>
                      <a:pt x="10" y="36"/>
                      <a:pt x="17" y="28"/>
                      <a:pt x="17" y="1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365" name="Freeform 169"/>
              <p:cNvSpPr/>
              <p:nvPr/>
            </p:nvSpPr>
            <p:spPr bwMode="auto">
              <a:xfrm>
                <a:off x="1976063" y="2709136"/>
                <a:ext cx="49305" cy="85163"/>
              </a:xfrm>
              <a:custGeom>
                <a:gdLst>
                  <a:gd fmla="*/ 27 w 34" name="T0"/>
                  <a:gd fmla="*/ 30 h 60" name="T1"/>
                  <a:gd fmla="*/ 0 w 34" name="T2"/>
                  <a:gd fmla="*/ 1 h 60" name="T3"/>
                  <a:gd fmla="*/ 4 w 34" name="T4"/>
                  <a:gd fmla="*/ 0 h 60" name="T5"/>
                  <a:gd fmla="*/ 34 w 34" name="T6"/>
                  <a:gd fmla="*/ 30 h 60" name="T7"/>
                  <a:gd fmla="*/ 4 w 34" name="T8"/>
                  <a:gd fmla="*/ 60 h 60" name="T9"/>
                  <a:gd fmla="*/ 0 w 34" name="T10"/>
                  <a:gd fmla="*/ 60 h 60" name="T11"/>
                  <a:gd fmla="*/ 27 w 34" name="T12"/>
                  <a:gd fmla="*/ 30 h 60" name="T13"/>
                </a:gdLst>
                <a:cxnLst>
                  <a:cxn ang="0">
                    <a:pos x="T0" y="T1"/>
                  </a:cxn>
                  <a:cxn ang="0">
                    <a:pos x="T2" y="T3"/>
                  </a:cxn>
                  <a:cxn ang="0">
                    <a:pos x="T4" y="T5"/>
                  </a:cxn>
                  <a:cxn ang="0">
                    <a:pos x="T6" y="T7"/>
                  </a:cxn>
                  <a:cxn ang="0">
                    <a:pos x="T8" y="T9"/>
                  </a:cxn>
                  <a:cxn ang="0">
                    <a:pos x="T10" y="T11"/>
                  </a:cxn>
                  <a:cxn ang="0">
                    <a:pos x="T12" y="T13"/>
                  </a:cxn>
                </a:cxnLst>
                <a:rect b="b" l="0" r="r" t="0"/>
                <a:pathLst>
                  <a:path h="60" w="34">
                    <a:moveTo>
                      <a:pt x="27" y="30"/>
                    </a:moveTo>
                    <a:cubicBezTo>
                      <a:pt x="27" y="15"/>
                      <a:pt x="15" y="2"/>
                      <a:pt x="0" y="1"/>
                    </a:cubicBezTo>
                    <a:cubicBezTo>
                      <a:pt x="1" y="1"/>
                      <a:pt x="3" y="0"/>
                      <a:pt x="4" y="0"/>
                    </a:cubicBezTo>
                    <a:cubicBezTo>
                      <a:pt x="20" y="0"/>
                      <a:pt x="34" y="14"/>
                      <a:pt x="34" y="30"/>
                    </a:cubicBezTo>
                    <a:cubicBezTo>
                      <a:pt x="34" y="47"/>
                      <a:pt x="20" y="60"/>
                      <a:pt x="4" y="60"/>
                    </a:cubicBezTo>
                    <a:cubicBezTo>
                      <a:pt x="3" y="60"/>
                      <a:pt x="1" y="60"/>
                      <a:pt x="0" y="60"/>
                    </a:cubicBezTo>
                    <a:cubicBezTo>
                      <a:pt x="15" y="58"/>
                      <a:pt x="27" y="46"/>
                      <a:pt x="27" y="3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366" name="Freeform 170"/>
              <p:cNvSpPr>
                <a:spLocks noEditPoints="1"/>
              </p:cNvSpPr>
              <p:nvPr/>
            </p:nvSpPr>
            <p:spPr bwMode="auto">
              <a:xfrm>
                <a:off x="1759794" y="2730426"/>
                <a:ext cx="279020" cy="149035"/>
              </a:xfrm>
              <a:custGeom>
                <a:gdLst>
                  <a:gd fmla="*/ 186 w 197" name="T0"/>
                  <a:gd fmla="*/ 57 h 105" name="T1"/>
                  <a:gd fmla="*/ 147 w 197" name="T2"/>
                  <a:gd fmla="*/ 57 h 105" name="T3"/>
                  <a:gd fmla="*/ 147 w 197" name="T4"/>
                  <a:gd fmla="*/ 31 h 105" name="T5"/>
                  <a:gd fmla="*/ 157 w 197" name="T6"/>
                  <a:gd fmla="*/ 16 h 105" name="T7"/>
                  <a:gd fmla="*/ 141 w 197" name="T8"/>
                  <a:gd fmla="*/ 0 h 105" name="T9"/>
                  <a:gd fmla="*/ 125 w 197" name="T10"/>
                  <a:gd fmla="*/ 16 h 105" name="T11"/>
                  <a:gd fmla="*/ 137 w 197" name="T12"/>
                  <a:gd fmla="*/ 31 h 105" name="T13"/>
                  <a:gd fmla="*/ 137 w 197" name="T14"/>
                  <a:gd fmla="*/ 57 h 105" name="T15"/>
                  <a:gd fmla="*/ 11 w 197" name="T16"/>
                  <a:gd fmla="*/ 57 h 105" name="T17"/>
                  <a:gd fmla="*/ 0 w 197" name="T18"/>
                  <a:gd fmla="*/ 68 h 105" name="T19"/>
                  <a:gd fmla="*/ 0 w 197" name="T20"/>
                  <a:gd fmla="*/ 94 h 105" name="T21"/>
                  <a:gd fmla="*/ 11 w 197" name="T22"/>
                  <a:gd fmla="*/ 105 h 105" name="T23"/>
                  <a:gd fmla="*/ 186 w 197" name="T24"/>
                  <a:gd fmla="*/ 105 h 105" name="T25"/>
                  <a:gd fmla="*/ 197 w 197" name="T26"/>
                  <a:gd fmla="*/ 94 h 105" name="T27"/>
                  <a:gd fmla="*/ 197 w 197" name="T28"/>
                  <a:gd fmla="*/ 68 h 105" name="T29"/>
                  <a:gd fmla="*/ 186 w 197" name="T30"/>
                  <a:gd fmla="*/ 57 h 105" name="T31"/>
                  <a:gd fmla="*/ 37 w 197" name="T32"/>
                  <a:gd fmla="*/ 87 h 105" name="T33"/>
                  <a:gd fmla="*/ 32 w 197" name="T34"/>
                  <a:gd fmla="*/ 91 h 105" name="T35"/>
                  <a:gd fmla="*/ 19 w 197" name="T36"/>
                  <a:gd fmla="*/ 91 h 105" name="T37"/>
                  <a:gd fmla="*/ 14 w 197" name="T38"/>
                  <a:gd fmla="*/ 87 h 105" name="T39"/>
                  <a:gd fmla="*/ 14 w 197" name="T40"/>
                  <a:gd fmla="*/ 73 h 105" name="T41"/>
                  <a:gd fmla="*/ 19 w 197" name="T42"/>
                  <a:gd fmla="*/ 69 h 105" name="T43"/>
                  <a:gd fmla="*/ 32 w 197" name="T44"/>
                  <a:gd fmla="*/ 69 h 105" name="T45"/>
                  <a:gd fmla="*/ 37 w 197" name="T46"/>
                  <a:gd fmla="*/ 73 h 105" name="T47"/>
                  <a:gd fmla="*/ 37 w 197" name="T48"/>
                  <a:gd fmla="*/ 87 h 105" name="T49"/>
                  <a:gd fmla="*/ 68 w 197" name="T50"/>
                  <a:gd fmla="*/ 87 h 105" name="T51"/>
                  <a:gd fmla="*/ 64 w 197" name="T52"/>
                  <a:gd fmla="*/ 91 h 105" name="T53"/>
                  <a:gd fmla="*/ 50 w 197" name="T54"/>
                  <a:gd fmla="*/ 91 h 105" name="T55"/>
                  <a:gd fmla="*/ 46 w 197" name="T56"/>
                  <a:gd fmla="*/ 87 h 105" name="T57"/>
                  <a:gd fmla="*/ 46 w 197" name="T58"/>
                  <a:gd fmla="*/ 73 h 105" name="T59"/>
                  <a:gd fmla="*/ 50 w 197" name="T60"/>
                  <a:gd fmla="*/ 69 h 105" name="T61"/>
                  <a:gd fmla="*/ 64 w 197" name="T62"/>
                  <a:gd fmla="*/ 69 h 105" name="T63"/>
                  <a:gd fmla="*/ 68 w 197" name="T64"/>
                  <a:gd fmla="*/ 73 h 105" name="T65"/>
                  <a:gd fmla="*/ 68 w 197" name="T66"/>
                  <a:gd fmla="*/ 87 h 105" name="T67"/>
                  <a:gd fmla="*/ 113 w 197" name="T68"/>
                  <a:gd fmla="*/ 82 h 105" name="T69"/>
                  <a:gd fmla="*/ 109 w 197" name="T70"/>
                  <a:gd fmla="*/ 86 h 105" name="T71"/>
                  <a:gd fmla="*/ 79 w 197" name="T72"/>
                  <a:gd fmla="*/ 86 h 105" name="T73"/>
                  <a:gd fmla="*/ 75 w 197" name="T74"/>
                  <a:gd fmla="*/ 82 h 105" name="T75"/>
                  <a:gd fmla="*/ 75 w 197" name="T76"/>
                  <a:gd fmla="*/ 77 h 105" name="T77"/>
                  <a:gd fmla="*/ 79 w 197" name="T78"/>
                  <a:gd fmla="*/ 73 h 105" name="T79"/>
                  <a:gd fmla="*/ 109 w 197" name="T80"/>
                  <a:gd fmla="*/ 73 h 105" name="T81"/>
                  <a:gd fmla="*/ 113 w 197" name="T82"/>
                  <a:gd fmla="*/ 77 h 105" name="T83"/>
                  <a:gd fmla="*/ 113 w 197" name="T84"/>
                  <a:gd fmla="*/ 82 h 105" name="T85"/>
                  <a:gd fmla="*/ 147 w 197" name="T86"/>
                  <a:gd fmla="*/ 87 h 105" name="T87"/>
                  <a:gd fmla="*/ 143 w 197" name="T88"/>
                  <a:gd fmla="*/ 91 h 105" name="T89"/>
                  <a:gd fmla="*/ 129 w 197" name="T90"/>
                  <a:gd fmla="*/ 91 h 105" name="T91"/>
                  <a:gd fmla="*/ 125 w 197" name="T92"/>
                  <a:gd fmla="*/ 87 h 105" name="T93"/>
                  <a:gd fmla="*/ 125 w 197" name="T94"/>
                  <a:gd fmla="*/ 73 h 105" name="T95"/>
                  <a:gd fmla="*/ 129 w 197" name="T96"/>
                  <a:gd fmla="*/ 69 h 105" name="T97"/>
                  <a:gd fmla="*/ 143 w 197" name="T98"/>
                  <a:gd fmla="*/ 69 h 105" name="T99"/>
                  <a:gd fmla="*/ 147 w 197" name="T100"/>
                  <a:gd fmla="*/ 73 h 105" name="T101"/>
                  <a:gd fmla="*/ 147 w 197" name="T102"/>
                  <a:gd fmla="*/ 87 h 105" name="T103"/>
                  <a:gd fmla="*/ 179 w 197" name="T104"/>
                  <a:gd fmla="*/ 87 h 105" name="T105"/>
                  <a:gd fmla="*/ 175 w 197" name="T106"/>
                  <a:gd fmla="*/ 91 h 105" name="T107"/>
                  <a:gd fmla="*/ 161 w 197" name="T108"/>
                  <a:gd fmla="*/ 91 h 105" name="T109"/>
                  <a:gd fmla="*/ 157 w 197" name="T110"/>
                  <a:gd fmla="*/ 87 h 105" name="T111"/>
                  <a:gd fmla="*/ 157 w 197" name="T112"/>
                  <a:gd fmla="*/ 73 h 105" name="T113"/>
                  <a:gd fmla="*/ 161 w 197" name="T114"/>
                  <a:gd fmla="*/ 69 h 105" name="T115"/>
                  <a:gd fmla="*/ 175 w 197" name="T116"/>
                  <a:gd fmla="*/ 69 h 105" name="T117"/>
                  <a:gd fmla="*/ 179 w 197" name="T118"/>
                  <a:gd fmla="*/ 73 h 105" name="T119"/>
                  <a:gd fmla="*/ 179 w 197" name="T120"/>
                  <a:gd fmla="*/ 87 h 105"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05" w="197">
                    <a:moveTo>
                      <a:pt x="186" y="57"/>
                    </a:moveTo>
                    <a:cubicBezTo>
                      <a:pt x="147" y="57"/>
                      <a:pt x="147" y="57"/>
                      <a:pt x="147" y="57"/>
                    </a:cubicBezTo>
                    <a:cubicBezTo>
                      <a:pt x="147" y="31"/>
                      <a:pt x="147" y="31"/>
                      <a:pt x="147" y="31"/>
                    </a:cubicBezTo>
                    <a:cubicBezTo>
                      <a:pt x="153" y="29"/>
                      <a:pt x="157" y="23"/>
                      <a:pt x="157" y="16"/>
                    </a:cubicBezTo>
                    <a:cubicBezTo>
                      <a:pt x="157" y="8"/>
                      <a:pt x="150" y="0"/>
                      <a:pt x="141" y="0"/>
                    </a:cubicBezTo>
                    <a:cubicBezTo>
                      <a:pt x="132" y="0"/>
                      <a:pt x="125" y="8"/>
                      <a:pt x="125" y="16"/>
                    </a:cubicBezTo>
                    <a:cubicBezTo>
                      <a:pt x="125" y="24"/>
                      <a:pt x="130" y="30"/>
                      <a:pt x="137" y="31"/>
                    </a:cubicBezTo>
                    <a:cubicBezTo>
                      <a:pt x="137" y="57"/>
                      <a:pt x="137" y="57"/>
                      <a:pt x="137" y="57"/>
                    </a:cubicBezTo>
                    <a:cubicBezTo>
                      <a:pt x="11" y="57"/>
                      <a:pt x="11" y="57"/>
                      <a:pt x="11" y="57"/>
                    </a:cubicBezTo>
                    <a:cubicBezTo>
                      <a:pt x="5" y="57"/>
                      <a:pt x="0" y="62"/>
                      <a:pt x="0" y="68"/>
                    </a:cubicBezTo>
                    <a:cubicBezTo>
                      <a:pt x="0" y="94"/>
                      <a:pt x="0" y="94"/>
                      <a:pt x="0" y="94"/>
                    </a:cubicBezTo>
                    <a:cubicBezTo>
                      <a:pt x="0" y="101"/>
                      <a:pt x="5" y="105"/>
                      <a:pt x="11" y="105"/>
                    </a:cubicBezTo>
                    <a:cubicBezTo>
                      <a:pt x="186" y="105"/>
                      <a:pt x="186" y="105"/>
                      <a:pt x="186" y="105"/>
                    </a:cubicBezTo>
                    <a:cubicBezTo>
                      <a:pt x="192" y="105"/>
                      <a:pt x="197" y="101"/>
                      <a:pt x="197" y="94"/>
                    </a:cubicBezTo>
                    <a:cubicBezTo>
                      <a:pt x="197" y="68"/>
                      <a:pt x="197" y="68"/>
                      <a:pt x="197" y="68"/>
                    </a:cubicBezTo>
                    <a:cubicBezTo>
                      <a:pt x="197" y="62"/>
                      <a:pt x="192" y="57"/>
                      <a:pt x="186" y="57"/>
                    </a:cubicBezTo>
                    <a:close/>
                    <a:moveTo>
                      <a:pt x="37" y="87"/>
                    </a:moveTo>
                    <a:cubicBezTo>
                      <a:pt x="37" y="89"/>
                      <a:pt x="35" y="91"/>
                      <a:pt x="32" y="91"/>
                    </a:cubicBezTo>
                    <a:cubicBezTo>
                      <a:pt x="19" y="91"/>
                      <a:pt x="19" y="91"/>
                      <a:pt x="19" y="91"/>
                    </a:cubicBezTo>
                    <a:cubicBezTo>
                      <a:pt x="16" y="91"/>
                      <a:pt x="14" y="89"/>
                      <a:pt x="14" y="87"/>
                    </a:cubicBezTo>
                    <a:cubicBezTo>
                      <a:pt x="14" y="73"/>
                      <a:pt x="14" y="73"/>
                      <a:pt x="14" y="73"/>
                    </a:cubicBezTo>
                    <a:cubicBezTo>
                      <a:pt x="14" y="71"/>
                      <a:pt x="16" y="69"/>
                      <a:pt x="19" y="69"/>
                    </a:cubicBezTo>
                    <a:cubicBezTo>
                      <a:pt x="32" y="69"/>
                      <a:pt x="32" y="69"/>
                      <a:pt x="32" y="69"/>
                    </a:cubicBezTo>
                    <a:cubicBezTo>
                      <a:pt x="35" y="69"/>
                      <a:pt x="37" y="71"/>
                      <a:pt x="37" y="73"/>
                    </a:cubicBezTo>
                    <a:lnTo>
                      <a:pt x="37" y="87"/>
                    </a:lnTo>
                    <a:close/>
                    <a:moveTo>
                      <a:pt x="68" y="87"/>
                    </a:moveTo>
                    <a:cubicBezTo>
                      <a:pt x="68" y="89"/>
                      <a:pt x="67" y="91"/>
                      <a:pt x="64" y="91"/>
                    </a:cubicBezTo>
                    <a:cubicBezTo>
                      <a:pt x="50" y="91"/>
                      <a:pt x="50" y="91"/>
                      <a:pt x="50" y="91"/>
                    </a:cubicBezTo>
                    <a:cubicBezTo>
                      <a:pt x="48" y="91"/>
                      <a:pt x="46" y="89"/>
                      <a:pt x="46" y="87"/>
                    </a:cubicBezTo>
                    <a:cubicBezTo>
                      <a:pt x="46" y="73"/>
                      <a:pt x="46" y="73"/>
                      <a:pt x="46" y="73"/>
                    </a:cubicBezTo>
                    <a:cubicBezTo>
                      <a:pt x="46" y="71"/>
                      <a:pt x="48" y="69"/>
                      <a:pt x="50" y="69"/>
                    </a:cubicBezTo>
                    <a:cubicBezTo>
                      <a:pt x="64" y="69"/>
                      <a:pt x="64" y="69"/>
                      <a:pt x="64" y="69"/>
                    </a:cubicBezTo>
                    <a:cubicBezTo>
                      <a:pt x="67" y="69"/>
                      <a:pt x="68" y="71"/>
                      <a:pt x="68" y="73"/>
                    </a:cubicBezTo>
                    <a:lnTo>
                      <a:pt x="68" y="87"/>
                    </a:lnTo>
                    <a:close/>
                    <a:moveTo>
                      <a:pt x="113" y="82"/>
                    </a:moveTo>
                    <a:cubicBezTo>
                      <a:pt x="113" y="84"/>
                      <a:pt x="111" y="86"/>
                      <a:pt x="109" y="86"/>
                    </a:cubicBezTo>
                    <a:cubicBezTo>
                      <a:pt x="79" y="86"/>
                      <a:pt x="79" y="86"/>
                      <a:pt x="79" y="86"/>
                    </a:cubicBezTo>
                    <a:cubicBezTo>
                      <a:pt x="77" y="86"/>
                      <a:pt x="75" y="84"/>
                      <a:pt x="75" y="82"/>
                    </a:cubicBezTo>
                    <a:cubicBezTo>
                      <a:pt x="75" y="77"/>
                      <a:pt x="75" y="77"/>
                      <a:pt x="75" y="77"/>
                    </a:cubicBezTo>
                    <a:cubicBezTo>
                      <a:pt x="75" y="75"/>
                      <a:pt x="77" y="73"/>
                      <a:pt x="79" y="73"/>
                    </a:cubicBezTo>
                    <a:cubicBezTo>
                      <a:pt x="109" y="73"/>
                      <a:pt x="109" y="73"/>
                      <a:pt x="109" y="73"/>
                    </a:cubicBezTo>
                    <a:cubicBezTo>
                      <a:pt x="111" y="73"/>
                      <a:pt x="113" y="75"/>
                      <a:pt x="113" y="77"/>
                    </a:cubicBezTo>
                    <a:lnTo>
                      <a:pt x="113" y="82"/>
                    </a:lnTo>
                    <a:close/>
                    <a:moveTo>
                      <a:pt x="147" y="87"/>
                    </a:moveTo>
                    <a:cubicBezTo>
                      <a:pt x="147" y="89"/>
                      <a:pt x="146" y="91"/>
                      <a:pt x="143" y="91"/>
                    </a:cubicBezTo>
                    <a:cubicBezTo>
                      <a:pt x="129" y="91"/>
                      <a:pt x="129" y="91"/>
                      <a:pt x="129" y="91"/>
                    </a:cubicBezTo>
                    <a:cubicBezTo>
                      <a:pt x="127" y="91"/>
                      <a:pt x="125" y="89"/>
                      <a:pt x="125" y="87"/>
                    </a:cubicBezTo>
                    <a:cubicBezTo>
                      <a:pt x="125" y="73"/>
                      <a:pt x="125" y="73"/>
                      <a:pt x="125" y="73"/>
                    </a:cubicBezTo>
                    <a:cubicBezTo>
                      <a:pt x="125" y="71"/>
                      <a:pt x="127" y="69"/>
                      <a:pt x="129" y="69"/>
                    </a:cubicBezTo>
                    <a:cubicBezTo>
                      <a:pt x="143" y="69"/>
                      <a:pt x="143" y="69"/>
                      <a:pt x="143" y="69"/>
                    </a:cubicBezTo>
                    <a:cubicBezTo>
                      <a:pt x="146" y="69"/>
                      <a:pt x="147" y="71"/>
                      <a:pt x="147" y="73"/>
                    </a:cubicBezTo>
                    <a:lnTo>
                      <a:pt x="147" y="87"/>
                    </a:lnTo>
                    <a:close/>
                    <a:moveTo>
                      <a:pt x="179" y="87"/>
                    </a:moveTo>
                    <a:cubicBezTo>
                      <a:pt x="179" y="89"/>
                      <a:pt x="177" y="91"/>
                      <a:pt x="175" y="91"/>
                    </a:cubicBezTo>
                    <a:cubicBezTo>
                      <a:pt x="161" y="91"/>
                      <a:pt x="161" y="91"/>
                      <a:pt x="161" y="91"/>
                    </a:cubicBezTo>
                    <a:cubicBezTo>
                      <a:pt x="159" y="91"/>
                      <a:pt x="157" y="89"/>
                      <a:pt x="157" y="87"/>
                    </a:cubicBezTo>
                    <a:cubicBezTo>
                      <a:pt x="157" y="73"/>
                      <a:pt x="157" y="73"/>
                      <a:pt x="157" y="73"/>
                    </a:cubicBezTo>
                    <a:cubicBezTo>
                      <a:pt x="157" y="71"/>
                      <a:pt x="159" y="69"/>
                      <a:pt x="161" y="69"/>
                    </a:cubicBezTo>
                    <a:cubicBezTo>
                      <a:pt x="175" y="69"/>
                      <a:pt x="175" y="69"/>
                      <a:pt x="175" y="69"/>
                    </a:cubicBezTo>
                    <a:cubicBezTo>
                      <a:pt x="177" y="69"/>
                      <a:pt x="179" y="71"/>
                      <a:pt x="179" y="73"/>
                    </a:cubicBezTo>
                    <a:lnTo>
                      <a:pt x="179" y="87"/>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367" name="组合 366"/>
            <p:cNvGrpSpPr/>
            <p:nvPr/>
          </p:nvGrpSpPr>
          <p:grpSpPr>
            <a:xfrm>
              <a:off x="9503442" y="4386239"/>
              <a:ext cx="268971" cy="280767"/>
              <a:chOff x="7289760" y="3064353"/>
              <a:chExt cx="255488" cy="266693"/>
            </a:xfrm>
            <a:solidFill>
              <a:srgbClr val="009BD2"/>
            </a:solidFill>
          </p:grpSpPr>
          <p:sp>
            <p:nvSpPr>
              <p:cNvPr id="368" name="Freeform 171"/>
              <p:cNvSpPr/>
              <p:nvPr/>
            </p:nvSpPr>
            <p:spPr bwMode="auto">
              <a:xfrm>
                <a:off x="7289760" y="3086764"/>
                <a:ext cx="237559" cy="244282"/>
              </a:xfrm>
              <a:custGeom>
                <a:gdLst>
                  <a:gd fmla="*/ 160 w 167" name="T0"/>
                  <a:gd fmla="*/ 14 h 172" name="T1"/>
                  <a:gd fmla="*/ 160 w 167" name="T2"/>
                  <a:gd fmla="*/ 14 h 172" name="T3"/>
                  <a:gd fmla="*/ 150 w 167" name="T4"/>
                  <a:gd fmla="*/ 5 h 172" name="T5"/>
                  <a:gd fmla="*/ 145 w 167" name="T6"/>
                  <a:gd fmla="*/ 0 h 172" name="T7"/>
                  <a:gd fmla="*/ 14 w 167" name="T8"/>
                  <a:gd fmla="*/ 136 h 172" name="T9"/>
                  <a:gd fmla="*/ 5 w 167" name="T10"/>
                  <a:gd fmla="*/ 160 h 172" name="T11"/>
                  <a:gd fmla="*/ 5 w 167" name="T12"/>
                  <a:gd fmla="*/ 160 h 172" name="T13"/>
                  <a:gd fmla="*/ 0 w 167" name="T14"/>
                  <a:gd fmla="*/ 172 h 172" name="T15"/>
                  <a:gd fmla="*/ 0 w 167" name="T16"/>
                  <a:gd fmla="*/ 172 h 172" name="T17"/>
                  <a:gd fmla="*/ 0 w 167" name="T18"/>
                  <a:gd fmla="*/ 172 h 172" name="T19"/>
                  <a:gd fmla="*/ 37 w 167" name="T20"/>
                  <a:gd fmla="*/ 155 h 172" name="T21"/>
                  <a:gd fmla="*/ 167 w 167" name="T22"/>
                  <a:gd fmla="*/ 19 h 172" name="T23"/>
                  <a:gd fmla="*/ 161 w 167" name="T24"/>
                  <a:gd fmla="*/ 15 h 172" name="T25"/>
                  <a:gd fmla="*/ 160 w 167" name="T26"/>
                  <a:gd fmla="*/ 14 h 172"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72" w="167">
                    <a:moveTo>
                      <a:pt x="160" y="14"/>
                    </a:moveTo>
                    <a:cubicBezTo>
                      <a:pt x="160" y="14"/>
                      <a:pt x="160" y="14"/>
                      <a:pt x="160" y="14"/>
                    </a:cubicBezTo>
                    <a:cubicBezTo>
                      <a:pt x="150" y="5"/>
                      <a:pt x="150" y="5"/>
                      <a:pt x="150" y="5"/>
                    </a:cubicBezTo>
                    <a:cubicBezTo>
                      <a:pt x="145" y="0"/>
                      <a:pt x="145" y="0"/>
                      <a:pt x="145" y="0"/>
                    </a:cubicBezTo>
                    <a:cubicBezTo>
                      <a:pt x="14" y="136"/>
                      <a:pt x="14" y="136"/>
                      <a:pt x="14" y="136"/>
                    </a:cubicBezTo>
                    <a:cubicBezTo>
                      <a:pt x="5" y="160"/>
                      <a:pt x="5" y="160"/>
                      <a:pt x="5" y="160"/>
                    </a:cubicBezTo>
                    <a:cubicBezTo>
                      <a:pt x="5" y="160"/>
                      <a:pt x="5" y="160"/>
                      <a:pt x="5" y="160"/>
                    </a:cubicBezTo>
                    <a:cubicBezTo>
                      <a:pt x="0" y="172"/>
                      <a:pt x="0" y="172"/>
                      <a:pt x="0" y="172"/>
                    </a:cubicBezTo>
                    <a:cubicBezTo>
                      <a:pt x="0" y="172"/>
                      <a:pt x="0" y="172"/>
                      <a:pt x="0" y="172"/>
                    </a:cubicBezTo>
                    <a:cubicBezTo>
                      <a:pt x="0" y="172"/>
                      <a:pt x="0" y="172"/>
                      <a:pt x="0" y="172"/>
                    </a:cubicBezTo>
                    <a:cubicBezTo>
                      <a:pt x="37" y="155"/>
                      <a:pt x="37" y="155"/>
                      <a:pt x="37" y="155"/>
                    </a:cubicBezTo>
                    <a:cubicBezTo>
                      <a:pt x="167" y="19"/>
                      <a:pt x="167" y="19"/>
                      <a:pt x="167" y="19"/>
                    </a:cubicBezTo>
                    <a:cubicBezTo>
                      <a:pt x="161" y="15"/>
                      <a:pt x="161" y="15"/>
                      <a:pt x="161" y="15"/>
                    </a:cubicBezTo>
                    <a:lnTo>
                      <a:pt x="160" y="1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369" name="Freeform 172"/>
              <p:cNvSpPr/>
              <p:nvPr/>
            </p:nvSpPr>
            <p:spPr bwMode="auto">
              <a:xfrm>
                <a:off x="7497064" y="3064353"/>
                <a:ext cx="48184" cy="44822"/>
              </a:xfrm>
              <a:custGeom>
                <a:gdLst>
                  <a:gd fmla="*/ 32 w 34" name="T0"/>
                  <a:gd fmla="*/ 16 h 32" name="T1"/>
                  <a:gd fmla="*/ 24 w 34" name="T2"/>
                  <a:gd fmla="*/ 7 h 32" name="T3"/>
                  <a:gd fmla="*/ 16 w 34" name="T4"/>
                  <a:gd fmla="*/ 1 h 32" name="T5"/>
                  <a:gd fmla="*/ 11 w 34" name="T6"/>
                  <a:gd fmla="*/ 1 h 32" name="T7"/>
                  <a:gd fmla="*/ 0 w 34" name="T8"/>
                  <a:gd fmla="*/ 13 h 32" name="T9"/>
                  <a:gd fmla="*/ 22 w 34" name="T10"/>
                  <a:gd fmla="*/ 32 h 32" name="T11"/>
                  <a:gd fmla="*/ 33 w 34" name="T12"/>
                  <a:gd fmla="*/ 21 h 32" name="T13"/>
                  <a:gd fmla="*/ 32 w 34" name="T14"/>
                  <a:gd fmla="*/ 16 h 3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2" w="34">
                    <a:moveTo>
                      <a:pt x="32" y="16"/>
                    </a:moveTo>
                    <a:cubicBezTo>
                      <a:pt x="32" y="16"/>
                      <a:pt x="30" y="12"/>
                      <a:pt x="24" y="7"/>
                    </a:cubicBezTo>
                    <a:cubicBezTo>
                      <a:pt x="19" y="3"/>
                      <a:pt x="16" y="1"/>
                      <a:pt x="16" y="1"/>
                    </a:cubicBezTo>
                    <a:cubicBezTo>
                      <a:pt x="14" y="0"/>
                      <a:pt x="12" y="0"/>
                      <a:pt x="11" y="1"/>
                    </a:cubicBezTo>
                    <a:cubicBezTo>
                      <a:pt x="0" y="13"/>
                      <a:pt x="0" y="13"/>
                      <a:pt x="0" y="13"/>
                    </a:cubicBezTo>
                    <a:cubicBezTo>
                      <a:pt x="22" y="32"/>
                      <a:pt x="22" y="32"/>
                      <a:pt x="22" y="32"/>
                    </a:cubicBezTo>
                    <a:cubicBezTo>
                      <a:pt x="33" y="21"/>
                      <a:pt x="33" y="21"/>
                      <a:pt x="33" y="21"/>
                    </a:cubicBezTo>
                    <a:cubicBezTo>
                      <a:pt x="34" y="19"/>
                      <a:pt x="34" y="17"/>
                      <a:pt x="32" y="1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371" name="组合 370"/>
            <p:cNvGrpSpPr/>
            <p:nvPr/>
          </p:nvGrpSpPr>
          <p:grpSpPr>
            <a:xfrm>
              <a:off x="3164932" y="3962728"/>
              <a:ext cx="271331" cy="281948"/>
              <a:chOff x="2005013" y="3621089"/>
              <a:chExt cx="365126" cy="379413"/>
            </a:xfrm>
            <a:solidFill>
              <a:srgbClr val="009BD2"/>
            </a:solidFill>
          </p:grpSpPr>
          <p:sp>
            <p:nvSpPr>
              <p:cNvPr id="372" name="Oval 174"/>
              <p:cNvSpPr>
                <a:spLocks noChangeArrowheads="1"/>
              </p:cNvSpPr>
              <p:nvPr/>
            </p:nvSpPr>
            <p:spPr bwMode="auto">
              <a:xfrm>
                <a:off x="2259013" y="3659189"/>
                <a:ext cx="28575" cy="25400"/>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373" name="Oval 175"/>
              <p:cNvSpPr>
                <a:spLocks noChangeArrowheads="1"/>
              </p:cNvSpPr>
              <p:nvPr/>
            </p:nvSpPr>
            <p:spPr bwMode="auto">
              <a:xfrm>
                <a:off x="2319338" y="3717926"/>
                <a:ext cx="25400" cy="26988"/>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374" name="Oval 176"/>
              <p:cNvSpPr>
                <a:spLocks noChangeArrowheads="1"/>
              </p:cNvSpPr>
              <p:nvPr/>
            </p:nvSpPr>
            <p:spPr bwMode="auto">
              <a:xfrm>
                <a:off x="2339976" y="3800476"/>
                <a:ext cx="30163" cy="30163"/>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375" name="Oval 177"/>
              <p:cNvSpPr>
                <a:spLocks noChangeArrowheads="1"/>
              </p:cNvSpPr>
              <p:nvPr/>
            </p:nvSpPr>
            <p:spPr bwMode="auto">
              <a:xfrm>
                <a:off x="2314576" y="3878264"/>
                <a:ext cx="34925" cy="36513"/>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376" name="Oval 178"/>
              <p:cNvSpPr>
                <a:spLocks noChangeArrowheads="1"/>
              </p:cNvSpPr>
              <p:nvPr/>
            </p:nvSpPr>
            <p:spPr bwMode="auto">
              <a:xfrm>
                <a:off x="2254251" y="3938589"/>
                <a:ext cx="36513" cy="36513"/>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377" name="Oval 179"/>
              <p:cNvSpPr>
                <a:spLocks noChangeArrowheads="1"/>
              </p:cNvSpPr>
              <p:nvPr/>
            </p:nvSpPr>
            <p:spPr bwMode="auto">
              <a:xfrm>
                <a:off x="2171701" y="3960814"/>
                <a:ext cx="39688" cy="39688"/>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378" name="Oval 180"/>
              <p:cNvSpPr>
                <a:spLocks noChangeArrowheads="1"/>
              </p:cNvSpPr>
              <p:nvPr/>
            </p:nvSpPr>
            <p:spPr bwMode="auto">
              <a:xfrm>
                <a:off x="2090738" y="3937001"/>
                <a:ext cx="38100" cy="39688"/>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379" name="Oval 181"/>
              <p:cNvSpPr>
                <a:spLocks noChangeArrowheads="1"/>
              </p:cNvSpPr>
              <p:nvPr/>
            </p:nvSpPr>
            <p:spPr bwMode="auto">
              <a:xfrm>
                <a:off x="2027238" y="3875089"/>
                <a:ext cx="44450" cy="42863"/>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380" name="Oval 182"/>
              <p:cNvSpPr>
                <a:spLocks noChangeArrowheads="1"/>
              </p:cNvSpPr>
              <p:nvPr/>
            </p:nvSpPr>
            <p:spPr bwMode="auto">
              <a:xfrm>
                <a:off x="2005013" y="3792539"/>
                <a:ext cx="44450" cy="42863"/>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381" name="Oval 183"/>
              <p:cNvSpPr>
                <a:spLocks noChangeArrowheads="1"/>
              </p:cNvSpPr>
              <p:nvPr/>
            </p:nvSpPr>
            <p:spPr bwMode="auto">
              <a:xfrm>
                <a:off x="2024063" y="3705226"/>
                <a:ext cx="49213" cy="52388"/>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382" name="Oval 184"/>
              <p:cNvSpPr>
                <a:spLocks noChangeArrowheads="1"/>
              </p:cNvSpPr>
              <p:nvPr/>
            </p:nvSpPr>
            <p:spPr bwMode="auto">
              <a:xfrm>
                <a:off x="2084388" y="3646489"/>
                <a:ext cx="52388" cy="50800"/>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383" name="Oval 185"/>
              <p:cNvSpPr>
                <a:spLocks noChangeArrowheads="1"/>
              </p:cNvSpPr>
              <p:nvPr/>
            </p:nvSpPr>
            <p:spPr bwMode="auto">
              <a:xfrm>
                <a:off x="2162176" y="3621089"/>
                <a:ext cx="57150" cy="55563"/>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384" name="组合 383"/>
            <p:cNvGrpSpPr/>
            <p:nvPr/>
          </p:nvGrpSpPr>
          <p:grpSpPr>
            <a:xfrm>
              <a:off x="2099666" y="6135729"/>
              <a:ext cx="291385" cy="186393"/>
              <a:chOff x="257123" y="4726144"/>
              <a:chExt cx="276778" cy="177049"/>
            </a:xfrm>
            <a:solidFill>
              <a:srgbClr val="009BD2"/>
            </a:solidFill>
          </p:grpSpPr>
          <p:sp>
            <p:nvSpPr>
              <p:cNvPr id="385" name="Freeform 186"/>
              <p:cNvSpPr/>
              <p:nvPr/>
            </p:nvSpPr>
            <p:spPr bwMode="auto">
              <a:xfrm>
                <a:off x="257123" y="4726144"/>
                <a:ext cx="268935" cy="165843"/>
              </a:xfrm>
              <a:custGeom>
                <a:gdLst>
                  <a:gd fmla="*/ 123 w 190" name="T0"/>
                  <a:gd fmla="*/ 90 h 116" name="T1"/>
                  <a:gd fmla="*/ 128 w 190" name="T2"/>
                  <a:gd fmla="*/ 88 h 116" name="T3"/>
                  <a:gd fmla="*/ 123 w 190" name="T4"/>
                  <a:gd fmla="*/ 84 h 116" name="T5"/>
                  <a:gd fmla="*/ 128 w 190" name="T6"/>
                  <a:gd fmla="*/ 82 h 116" name="T7"/>
                  <a:gd fmla="*/ 125 w 190" name="T8"/>
                  <a:gd fmla="*/ 78 h 116" name="T9"/>
                  <a:gd fmla="*/ 130 w 190" name="T10"/>
                  <a:gd fmla="*/ 77 h 116" name="T11"/>
                  <a:gd fmla="*/ 127 w 190" name="T12"/>
                  <a:gd fmla="*/ 73 h 116" name="T13"/>
                  <a:gd fmla="*/ 132 w 190" name="T14"/>
                  <a:gd fmla="*/ 73 h 116" name="T15"/>
                  <a:gd fmla="*/ 130 w 190" name="T16"/>
                  <a:gd fmla="*/ 68 h 116" name="T17"/>
                  <a:gd fmla="*/ 136 w 190" name="T18"/>
                  <a:gd fmla="*/ 68 h 116" name="T19"/>
                  <a:gd fmla="*/ 134 w 190" name="T20"/>
                  <a:gd fmla="*/ 63 h 116" name="T21"/>
                  <a:gd fmla="*/ 139 w 190" name="T22"/>
                  <a:gd fmla="*/ 65 h 116" name="T23"/>
                  <a:gd fmla="*/ 139 w 190" name="T24"/>
                  <a:gd fmla="*/ 59 h 116" name="T25"/>
                  <a:gd fmla="*/ 144 w 190" name="T26"/>
                  <a:gd fmla="*/ 62 h 116" name="T27"/>
                  <a:gd fmla="*/ 144 w 190" name="T28"/>
                  <a:gd fmla="*/ 56 h 116" name="T29"/>
                  <a:gd fmla="*/ 148 w 190" name="T30"/>
                  <a:gd fmla="*/ 59 h 116" name="T31"/>
                  <a:gd fmla="*/ 149 w 190" name="T32"/>
                  <a:gd fmla="*/ 54 h 116" name="T33"/>
                  <a:gd fmla="*/ 153 w 190" name="T34"/>
                  <a:gd fmla="*/ 58 h 116" name="T35"/>
                  <a:gd fmla="*/ 155 w 190" name="T36"/>
                  <a:gd fmla="*/ 53 h 116" name="T37"/>
                  <a:gd fmla="*/ 158 w 190" name="T38"/>
                  <a:gd fmla="*/ 57 h 116" name="T39"/>
                  <a:gd fmla="*/ 161 w 190" name="T40"/>
                  <a:gd fmla="*/ 52 h 116" name="T41"/>
                  <a:gd fmla="*/ 164 w 190" name="T42"/>
                  <a:gd fmla="*/ 57 h 116" name="T43"/>
                  <a:gd fmla="*/ 167 w 190" name="T44"/>
                  <a:gd fmla="*/ 53 h 116" name="T45"/>
                  <a:gd fmla="*/ 169 w 190" name="T46"/>
                  <a:gd fmla="*/ 58 h 116" name="T47"/>
                  <a:gd fmla="*/ 173 w 190" name="T48"/>
                  <a:gd fmla="*/ 54 h 116" name="T49"/>
                  <a:gd fmla="*/ 174 w 190" name="T50"/>
                  <a:gd fmla="*/ 59 h 116" name="T51"/>
                  <a:gd fmla="*/ 178 w 190" name="T52"/>
                  <a:gd fmla="*/ 56 h 116" name="T53"/>
                  <a:gd fmla="*/ 179 w 190" name="T54"/>
                  <a:gd fmla="*/ 62 h 116" name="T55"/>
                  <a:gd fmla="*/ 183 w 190" name="T56"/>
                  <a:gd fmla="*/ 59 h 116" name="T57"/>
                  <a:gd fmla="*/ 183 w 190" name="T58"/>
                  <a:gd fmla="*/ 65 h 116" name="T59"/>
                  <a:gd fmla="*/ 188 w 190" name="T60"/>
                  <a:gd fmla="*/ 63 h 116" name="T61"/>
                  <a:gd fmla="*/ 187 w 190" name="T62"/>
                  <a:gd fmla="*/ 68 h 116" name="T63"/>
                  <a:gd fmla="*/ 189 w 190" name="T64"/>
                  <a:gd fmla="*/ 68 h 116" name="T65"/>
                  <a:gd fmla="*/ 190 w 190" name="T66"/>
                  <a:gd fmla="*/ 63 h 116" name="T67"/>
                  <a:gd fmla="*/ 171 w 190" name="T68"/>
                  <a:gd fmla="*/ 42 h 116" name="T69"/>
                  <a:gd fmla="*/ 143 w 190" name="T70"/>
                  <a:gd fmla="*/ 26 h 116" name="T71"/>
                  <a:gd fmla="*/ 119 w 190" name="T72"/>
                  <a:gd fmla="*/ 0 h 116" name="T73"/>
                  <a:gd fmla="*/ 94 w 190" name="T74"/>
                  <a:gd fmla="*/ 12 h 116" name="T75"/>
                  <a:gd fmla="*/ 91 w 190" name="T76"/>
                  <a:gd fmla="*/ 12 h 116" name="T77"/>
                  <a:gd fmla="*/ 60 w 190" name="T78"/>
                  <a:gd fmla="*/ 27 h 116" name="T79"/>
                  <a:gd fmla="*/ 50 w 190" name="T80"/>
                  <a:gd fmla="*/ 25 h 116" name="T81"/>
                  <a:gd fmla="*/ 22 w 190" name="T82"/>
                  <a:gd fmla="*/ 47 h 116" name="T83"/>
                  <a:gd fmla="*/ 22 w 190" name="T84"/>
                  <a:gd fmla="*/ 47 h 116" name="T85"/>
                  <a:gd fmla="*/ 0 w 190" name="T86"/>
                  <a:gd fmla="*/ 66 h 116" name="T87"/>
                  <a:gd fmla="*/ 23 w 190" name="T88"/>
                  <a:gd fmla="*/ 85 h 116" name="T89"/>
                  <a:gd fmla="*/ 24 w 190" name="T90"/>
                  <a:gd fmla="*/ 85 h 116" name="T91"/>
                  <a:gd fmla="*/ 26 w 190" name="T92"/>
                  <a:gd fmla="*/ 85 h 116" name="T93"/>
                  <a:gd fmla="*/ 44 w 190" name="T94"/>
                  <a:gd fmla="*/ 85 h 116" name="T95"/>
                  <a:gd fmla="*/ 45 w 190" name="T96"/>
                  <a:gd fmla="*/ 85 h 116" name="T97"/>
                  <a:gd fmla="*/ 63 w 190" name="T98"/>
                  <a:gd fmla="*/ 100 h 116" name="T99"/>
                  <a:gd fmla="*/ 63 w 190" name="T100"/>
                  <a:gd fmla="*/ 100 h 116" name="T101"/>
                  <a:gd fmla="*/ 83 w 190" name="T102"/>
                  <a:gd fmla="*/ 116 h 116" name="T103"/>
                  <a:gd fmla="*/ 101 w 190" name="T104"/>
                  <a:gd fmla="*/ 107 h 116" name="T105"/>
                  <a:gd fmla="*/ 103 w 190" name="T106"/>
                  <a:gd fmla="*/ 107 h 116" name="T107"/>
                  <a:gd fmla="*/ 126 w 190" name="T108"/>
                  <a:gd fmla="*/ 97 h 116" name="T109"/>
                  <a:gd fmla="*/ 123 w 190" name="T110"/>
                  <a:gd fmla="*/ 96 h 116" name="T111"/>
                  <a:gd fmla="*/ 128 w 190" name="T112"/>
                  <a:gd fmla="*/ 93 h 116" name="T113"/>
                  <a:gd fmla="*/ 123 w 190" name="T114"/>
                  <a:gd fmla="*/ 90 h 116"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15" w="190">
                    <a:moveTo>
                      <a:pt x="123" y="90"/>
                    </a:moveTo>
                    <a:cubicBezTo>
                      <a:pt x="128" y="88"/>
                      <a:pt x="128" y="88"/>
                      <a:pt x="128" y="88"/>
                    </a:cubicBezTo>
                    <a:cubicBezTo>
                      <a:pt x="123" y="84"/>
                      <a:pt x="123" y="84"/>
                      <a:pt x="123" y="84"/>
                    </a:cubicBezTo>
                    <a:cubicBezTo>
                      <a:pt x="128" y="82"/>
                      <a:pt x="128" y="82"/>
                      <a:pt x="128" y="82"/>
                    </a:cubicBezTo>
                    <a:cubicBezTo>
                      <a:pt x="125" y="78"/>
                      <a:pt x="125" y="78"/>
                      <a:pt x="125" y="78"/>
                    </a:cubicBezTo>
                    <a:cubicBezTo>
                      <a:pt x="130" y="77"/>
                      <a:pt x="130" y="77"/>
                      <a:pt x="130" y="77"/>
                    </a:cubicBezTo>
                    <a:cubicBezTo>
                      <a:pt x="127" y="73"/>
                      <a:pt x="127" y="73"/>
                      <a:pt x="127" y="73"/>
                    </a:cubicBezTo>
                    <a:cubicBezTo>
                      <a:pt x="132" y="73"/>
                      <a:pt x="132" y="73"/>
                      <a:pt x="132" y="73"/>
                    </a:cubicBezTo>
                    <a:cubicBezTo>
                      <a:pt x="130" y="68"/>
                      <a:pt x="130" y="68"/>
                      <a:pt x="130" y="68"/>
                    </a:cubicBezTo>
                    <a:cubicBezTo>
                      <a:pt x="136" y="68"/>
                      <a:pt x="136" y="68"/>
                      <a:pt x="136" y="68"/>
                    </a:cubicBezTo>
                    <a:cubicBezTo>
                      <a:pt x="134" y="63"/>
                      <a:pt x="134" y="63"/>
                      <a:pt x="134" y="63"/>
                    </a:cubicBezTo>
                    <a:cubicBezTo>
                      <a:pt x="139" y="65"/>
                      <a:pt x="139" y="65"/>
                      <a:pt x="139" y="65"/>
                    </a:cubicBezTo>
                    <a:cubicBezTo>
                      <a:pt x="139" y="59"/>
                      <a:pt x="139" y="59"/>
                      <a:pt x="139" y="59"/>
                    </a:cubicBezTo>
                    <a:cubicBezTo>
                      <a:pt x="144" y="62"/>
                      <a:pt x="144" y="62"/>
                      <a:pt x="144" y="62"/>
                    </a:cubicBezTo>
                    <a:cubicBezTo>
                      <a:pt x="144" y="56"/>
                      <a:pt x="144" y="56"/>
                      <a:pt x="144" y="56"/>
                    </a:cubicBezTo>
                    <a:cubicBezTo>
                      <a:pt x="148" y="59"/>
                      <a:pt x="148" y="59"/>
                      <a:pt x="148" y="59"/>
                    </a:cubicBezTo>
                    <a:cubicBezTo>
                      <a:pt x="149" y="54"/>
                      <a:pt x="149" y="54"/>
                      <a:pt x="149" y="54"/>
                    </a:cubicBezTo>
                    <a:cubicBezTo>
                      <a:pt x="153" y="58"/>
                      <a:pt x="153" y="58"/>
                      <a:pt x="153" y="58"/>
                    </a:cubicBezTo>
                    <a:cubicBezTo>
                      <a:pt x="155" y="53"/>
                      <a:pt x="155" y="53"/>
                      <a:pt x="155" y="53"/>
                    </a:cubicBezTo>
                    <a:cubicBezTo>
                      <a:pt x="158" y="57"/>
                      <a:pt x="158" y="57"/>
                      <a:pt x="158" y="57"/>
                    </a:cubicBezTo>
                    <a:cubicBezTo>
                      <a:pt x="161" y="52"/>
                      <a:pt x="161" y="52"/>
                      <a:pt x="161" y="52"/>
                    </a:cubicBezTo>
                    <a:cubicBezTo>
                      <a:pt x="164" y="57"/>
                      <a:pt x="164" y="57"/>
                      <a:pt x="164" y="57"/>
                    </a:cubicBezTo>
                    <a:cubicBezTo>
                      <a:pt x="167" y="53"/>
                      <a:pt x="167" y="53"/>
                      <a:pt x="167" y="53"/>
                    </a:cubicBezTo>
                    <a:cubicBezTo>
                      <a:pt x="169" y="58"/>
                      <a:pt x="169" y="58"/>
                      <a:pt x="169" y="58"/>
                    </a:cubicBezTo>
                    <a:cubicBezTo>
                      <a:pt x="173" y="54"/>
                      <a:pt x="173" y="54"/>
                      <a:pt x="173" y="54"/>
                    </a:cubicBezTo>
                    <a:cubicBezTo>
                      <a:pt x="174" y="59"/>
                      <a:pt x="174" y="59"/>
                      <a:pt x="174" y="59"/>
                    </a:cubicBezTo>
                    <a:cubicBezTo>
                      <a:pt x="178" y="56"/>
                      <a:pt x="178" y="56"/>
                      <a:pt x="178" y="56"/>
                    </a:cubicBezTo>
                    <a:cubicBezTo>
                      <a:pt x="179" y="62"/>
                      <a:pt x="179" y="62"/>
                      <a:pt x="179" y="62"/>
                    </a:cubicBezTo>
                    <a:cubicBezTo>
                      <a:pt x="183" y="59"/>
                      <a:pt x="183" y="59"/>
                      <a:pt x="183" y="59"/>
                    </a:cubicBezTo>
                    <a:cubicBezTo>
                      <a:pt x="183" y="65"/>
                      <a:pt x="183" y="65"/>
                      <a:pt x="183" y="65"/>
                    </a:cubicBezTo>
                    <a:cubicBezTo>
                      <a:pt x="188" y="63"/>
                      <a:pt x="188" y="63"/>
                      <a:pt x="188" y="63"/>
                    </a:cubicBezTo>
                    <a:cubicBezTo>
                      <a:pt x="187" y="68"/>
                      <a:pt x="187" y="68"/>
                      <a:pt x="187" y="68"/>
                    </a:cubicBezTo>
                    <a:cubicBezTo>
                      <a:pt x="189" y="68"/>
                      <a:pt x="189" y="68"/>
                      <a:pt x="189" y="68"/>
                    </a:cubicBezTo>
                    <a:cubicBezTo>
                      <a:pt x="190" y="67"/>
                      <a:pt x="190" y="65"/>
                      <a:pt x="190" y="63"/>
                    </a:cubicBezTo>
                    <a:cubicBezTo>
                      <a:pt x="190" y="53"/>
                      <a:pt x="182" y="45"/>
                      <a:pt x="171" y="42"/>
                    </a:cubicBezTo>
                    <a:cubicBezTo>
                      <a:pt x="181" y="31"/>
                      <a:pt x="159" y="13"/>
                      <a:pt x="143" y="26"/>
                    </a:cubicBezTo>
                    <a:cubicBezTo>
                      <a:pt x="143" y="25"/>
                      <a:pt x="145" y="3"/>
                      <a:pt x="119" y="0"/>
                    </a:cubicBezTo>
                    <a:cubicBezTo>
                      <a:pt x="108" y="0"/>
                      <a:pt x="99" y="5"/>
                      <a:pt x="94" y="12"/>
                    </a:cubicBezTo>
                    <a:cubicBezTo>
                      <a:pt x="93" y="12"/>
                      <a:pt x="92" y="12"/>
                      <a:pt x="91" y="12"/>
                    </a:cubicBezTo>
                    <a:cubicBezTo>
                      <a:pt x="78" y="12"/>
                      <a:pt x="66" y="18"/>
                      <a:pt x="60" y="27"/>
                    </a:cubicBezTo>
                    <a:cubicBezTo>
                      <a:pt x="57" y="26"/>
                      <a:pt x="53" y="25"/>
                      <a:pt x="50" y="25"/>
                    </a:cubicBezTo>
                    <a:cubicBezTo>
                      <a:pt x="34" y="25"/>
                      <a:pt x="22" y="35"/>
                      <a:pt x="22" y="47"/>
                    </a:cubicBezTo>
                    <a:cubicBezTo>
                      <a:pt x="22" y="47"/>
                      <a:pt x="22" y="47"/>
                      <a:pt x="22" y="47"/>
                    </a:cubicBezTo>
                    <a:cubicBezTo>
                      <a:pt x="10" y="48"/>
                      <a:pt x="0" y="56"/>
                      <a:pt x="0" y="66"/>
                    </a:cubicBezTo>
                    <a:cubicBezTo>
                      <a:pt x="0" y="77"/>
                      <a:pt x="11" y="85"/>
                      <a:pt x="23" y="85"/>
                    </a:cubicBezTo>
                    <a:cubicBezTo>
                      <a:pt x="24" y="85"/>
                      <a:pt x="24" y="85"/>
                      <a:pt x="24" y="85"/>
                    </a:cubicBezTo>
                    <a:cubicBezTo>
                      <a:pt x="25" y="85"/>
                      <a:pt x="26" y="85"/>
                      <a:pt x="26" y="85"/>
                    </a:cubicBezTo>
                    <a:cubicBezTo>
                      <a:pt x="44" y="85"/>
                      <a:pt x="44" y="85"/>
                      <a:pt x="44" y="85"/>
                    </a:cubicBezTo>
                    <a:cubicBezTo>
                      <a:pt x="44" y="85"/>
                      <a:pt x="44" y="85"/>
                      <a:pt x="45" y="85"/>
                    </a:cubicBezTo>
                    <a:cubicBezTo>
                      <a:pt x="47" y="93"/>
                      <a:pt x="54" y="98"/>
                      <a:pt x="63" y="100"/>
                    </a:cubicBezTo>
                    <a:cubicBezTo>
                      <a:pt x="63" y="100"/>
                      <a:pt x="63" y="100"/>
                      <a:pt x="63" y="100"/>
                    </a:cubicBezTo>
                    <a:cubicBezTo>
                      <a:pt x="63" y="109"/>
                      <a:pt x="72" y="116"/>
                      <a:pt x="83" y="116"/>
                    </a:cubicBezTo>
                    <a:cubicBezTo>
                      <a:pt x="91" y="116"/>
                      <a:pt x="98" y="113"/>
                      <a:pt x="101" y="107"/>
                    </a:cubicBezTo>
                    <a:cubicBezTo>
                      <a:pt x="102" y="107"/>
                      <a:pt x="102" y="107"/>
                      <a:pt x="103" y="107"/>
                    </a:cubicBezTo>
                    <a:cubicBezTo>
                      <a:pt x="113" y="107"/>
                      <a:pt x="121" y="103"/>
                      <a:pt x="126" y="97"/>
                    </a:cubicBezTo>
                    <a:cubicBezTo>
                      <a:pt x="123" y="96"/>
                      <a:pt x="123" y="96"/>
                      <a:pt x="123" y="96"/>
                    </a:cubicBezTo>
                    <a:cubicBezTo>
                      <a:pt x="128" y="93"/>
                      <a:pt x="128" y="93"/>
                      <a:pt x="128" y="93"/>
                    </a:cubicBezTo>
                    <a:lnTo>
                      <a:pt x="123" y="9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386" name="Freeform 187"/>
              <p:cNvSpPr/>
              <p:nvPr/>
            </p:nvSpPr>
            <p:spPr bwMode="auto">
              <a:xfrm>
                <a:off x="455462" y="4824754"/>
                <a:ext cx="59390" cy="59390"/>
              </a:xfrm>
              <a:custGeom>
                <a:gdLst>
                  <a:gd fmla="*/ 37 w 42" name="T0"/>
                  <a:gd fmla="*/ 31 h 42" name="T1"/>
                  <a:gd fmla="*/ 38 w 42" name="T2"/>
                  <a:gd fmla="*/ 28 h 42" name="T3"/>
                  <a:gd fmla="*/ 39 w 42" name="T4"/>
                  <a:gd fmla="*/ 25 h 42" name="T5"/>
                  <a:gd fmla="*/ 40 w 42" name="T6"/>
                  <a:gd fmla="*/ 23 h 42" name="T7"/>
                  <a:gd fmla="*/ 40 w 42" name="T8"/>
                  <a:gd fmla="*/ 20 h 42" name="T9"/>
                  <a:gd fmla="*/ 39 w 42" name="T10"/>
                  <a:gd fmla="*/ 17 h 42" name="T11"/>
                  <a:gd fmla="*/ 38 w 42" name="T12"/>
                  <a:gd fmla="*/ 14 h 42" name="T13"/>
                  <a:gd fmla="*/ 37 w 42" name="T14"/>
                  <a:gd fmla="*/ 12 h 42" name="T15"/>
                  <a:gd fmla="*/ 38 w 42" name="T16"/>
                  <a:gd fmla="*/ 9 h 42" name="T17"/>
                  <a:gd fmla="*/ 35 w 42" name="T18"/>
                  <a:gd fmla="*/ 9 h 42" name="T19"/>
                  <a:gd fmla="*/ 36 w 42" name="T20"/>
                  <a:gd fmla="*/ 7 h 42" name="T21"/>
                  <a:gd fmla="*/ 33 w 42" name="T22"/>
                  <a:gd fmla="*/ 7 h 42" name="T23"/>
                  <a:gd fmla="*/ 33 w 42" name="T24"/>
                  <a:gd fmla="*/ 5 h 42" name="T25"/>
                  <a:gd fmla="*/ 31 w 42" name="T26"/>
                  <a:gd fmla="*/ 6 h 42" name="T27"/>
                  <a:gd fmla="*/ 30 w 42" name="T28"/>
                  <a:gd fmla="*/ 3 h 42" name="T29"/>
                  <a:gd fmla="*/ 28 w 42" name="T30"/>
                  <a:gd fmla="*/ 4 h 42" name="T31"/>
                  <a:gd fmla="*/ 28 w 42" name="T32"/>
                  <a:gd fmla="*/ 2 h 42" name="T33"/>
                  <a:gd fmla="*/ 26 w 42" name="T34"/>
                  <a:gd fmla="*/ 3 h 42" name="T35"/>
                  <a:gd fmla="*/ 24 w 42" name="T36"/>
                  <a:gd fmla="*/ 1 h 42" name="T37"/>
                  <a:gd fmla="*/ 23 w 42" name="T38"/>
                  <a:gd fmla="*/ 3 h 42" name="T39"/>
                  <a:gd fmla="*/ 21 w 42" name="T40"/>
                  <a:gd fmla="*/ 1 h 42" name="T41"/>
                  <a:gd fmla="*/ 20 w 42" name="T42"/>
                  <a:gd fmla="*/ 3 h 42" name="T43"/>
                  <a:gd fmla="*/ 18 w 42" name="T44"/>
                  <a:gd fmla="*/ 1 h 42" name="T45"/>
                  <a:gd fmla="*/ 17 w 42" name="T46"/>
                  <a:gd fmla="*/ 3 h 42" name="T47"/>
                  <a:gd fmla="*/ 15 w 42" name="T48"/>
                  <a:gd fmla="*/ 2 h 42" name="T49"/>
                  <a:gd fmla="*/ 14 w 42" name="T50"/>
                  <a:gd fmla="*/ 4 h 42" name="T51"/>
                  <a:gd fmla="*/ 12 w 42" name="T52"/>
                  <a:gd fmla="*/ 3 h 42" name="T53"/>
                  <a:gd fmla="*/ 12 w 42" name="T54"/>
                  <a:gd fmla="*/ 6 h 42" name="T55"/>
                  <a:gd fmla="*/ 9 w 42" name="T56"/>
                  <a:gd fmla="*/ 5 h 42" name="T57"/>
                  <a:gd fmla="*/ 9 w 42" name="T58"/>
                  <a:gd fmla="*/ 7 h 42" name="T59"/>
                  <a:gd fmla="*/ 7 w 42" name="T60"/>
                  <a:gd fmla="*/ 7 h 42" name="T61"/>
                  <a:gd fmla="*/ 7 w 42" name="T62"/>
                  <a:gd fmla="*/ 9 h 42" name="T63"/>
                  <a:gd fmla="*/ 5 w 42" name="T64"/>
                  <a:gd fmla="*/ 9 h 42" name="T65"/>
                  <a:gd fmla="*/ 5 w 42" name="T66"/>
                  <a:gd fmla="*/ 12 h 42" name="T67"/>
                  <a:gd fmla="*/ 4 w 42" name="T68"/>
                  <a:gd fmla="*/ 14 h 42" name="T69"/>
                  <a:gd fmla="*/ 3 w 42" name="T70"/>
                  <a:gd fmla="*/ 17 h 42" name="T71"/>
                  <a:gd fmla="*/ 3 w 42" name="T72"/>
                  <a:gd fmla="*/ 20 h 42" name="T73"/>
                  <a:gd fmla="*/ 3 w 42" name="T74"/>
                  <a:gd fmla="*/ 23 h 42" name="T75"/>
                  <a:gd fmla="*/ 3 w 42" name="T76"/>
                  <a:gd fmla="*/ 25 h 42" name="T77"/>
                  <a:gd fmla="*/ 2 w 42" name="T78"/>
                  <a:gd fmla="*/ 27 h 42" name="T79"/>
                  <a:gd fmla="*/ 4 w 42" name="T80"/>
                  <a:gd fmla="*/ 28 h 42" name="T81"/>
                  <a:gd fmla="*/ 6 w 42" name="T82"/>
                  <a:gd fmla="*/ 31 h 42" name="T83"/>
                  <a:gd fmla="*/ 7 w 42" name="T84"/>
                  <a:gd fmla="*/ 33 h 42" name="T85"/>
                  <a:gd fmla="*/ 9 w 42" name="T86"/>
                  <a:gd fmla="*/ 35 h 42" name="T87"/>
                  <a:gd fmla="*/ 12 w 42" name="T88"/>
                  <a:gd fmla="*/ 37 h 42" name="T89"/>
                  <a:gd fmla="*/ 14 w 42" name="T90"/>
                  <a:gd fmla="*/ 38 h 42" name="T91"/>
                  <a:gd fmla="*/ 17 w 42" name="T92"/>
                  <a:gd fmla="*/ 39 h 42" name="T93"/>
                  <a:gd fmla="*/ 20 w 42" name="T94"/>
                  <a:gd fmla="*/ 39 h 42" name="T95"/>
                  <a:gd fmla="*/ 23 w 42" name="T96"/>
                  <a:gd fmla="*/ 39 h 42" name="T97"/>
                  <a:gd fmla="*/ 26 w 42" name="T98"/>
                  <a:gd fmla="*/ 39 h 42" name="T99"/>
                  <a:gd fmla="*/ 28 w 42" name="T100"/>
                  <a:gd fmla="*/ 38 h 42" name="T101"/>
                  <a:gd fmla="*/ 31 w 42" name="T102"/>
                  <a:gd fmla="*/ 37 h 42" name="T103"/>
                  <a:gd fmla="*/ 33 w 42" name="T104"/>
                  <a:gd fmla="*/ 35 h 42" name="T105"/>
                  <a:gd fmla="*/ 35 w 42" name="T106"/>
                  <a:gd fmla="*/ 33 h 42"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42" w="42">
                    <a:moveTo>
                      <a:pt x="38" y="33"/>
                    </a:moveTo>
                    <a:cubicBezTo>
                      <a:pt x="37" y="31"/>
                      <a:pt x="37" y="31"/>
                      <a:pt x="37" y="31"/>
                    </a:cubicBezTo>
                    <a:cubicBezTo>
                      <a:pt x="40" y="31"/>
                      <a:pt x="40" y="31"/>
                      <a:pt x="40" y="31"/>
                    </a:cubicBezTo>
                    <a:cubicBezTo>
                      <a:pt x="38" y="28"/>
                      <a:pt x="38" y="28"/>
                      <a:pt x="38" y="28"/>
                    </a:cubicBezTo>
                    <a:cubicBezTo>
                      <a:pt x="41" y="28"/>
                      <a:pt x="41" y="28"/>
                      <a:pt x="41" y="28"/>
                    </a:cubicBezTo>
                    <a:cubicBezTo>
                      <a:pt x="39" y="25"/>
                      <a:pt x="39" y="25"/>
                      <a:pt x="39" y="25"/>
                    </a:cubicBezTo>
                    <a:cubicBezTo>
                      <a:pt x="42" y="24"/>
                      <a:pt x="42" y="24"/>
                      <a:pt x="42" y="24"/>
                    </a:cubicBezTo>
                    <a:cubicBezTo>
                      <a:pt x="40" y="23"/>
                      <a:pt x="40" y="23"/>
                      <a:pt x="40" y="23"/>
                    </a:cubicBezTo>
                    <a:cubicBezTo>
                      <a:pt x="42" y="21"/>
                      <a:pt x="42" y="21"/>
                      <a:pt x="42" y="21"/>
                    </a:cubicBezTo>
                    <a:cubicBezTo>
                      <a:pt x="40" y="20"/>
                      <a:pt x="40" y="20"/>
                      <a:pt x="40" y="20"/>
                    </a:cubicBezTo>
                    <a:cubicBezTo>
                      <a:pt x="42" y="18"/>
                      <a:pt x="42" y="18"/>
                      <a:pt x="42" y="18"/>
                    </a:cubicBezTo>
                    <a:cubicBezTo>
                      <a:pt x="39" y="17"/>
                      <a:pt x="39" y="17"/>
                      <a:pt x="39" y="17"/>
                    </a:cubicBezTo>
                    <a:cubicBezTo>
                      <a:pt x="41" y="15"/>
                      <a:pt x="41" y="15"/>
                      <a:pt x="41" y="15"/>
                    </a:cubicBezTo>
                    <a:cubicBezTo>
                      <a:pt x="38" y="14"/>
                      <a:pt x="38" y="14"/>
                      <a:pt x="38" y="14"/>
                    </a:cubicBezTo>
                    <a:cubicBezTo>
                      <a:pt x="40" y="12"/>
                      <a:pt x="40" y="12"/>
                      <a:pt x="40" y="12"/>
                    </a:cubicBezTo>
                    <a:cubicBezTo>
                      <a:pt x="37" y="12"/>
                      <a:pt x="37" y="12"/>
                      <a:pt x="37" y="12"/>
                    </a:cubicBezTo>
                    <a:cubicBezTo>
                      <a:pt x="38" y="9"/>
                      <a:pt x="38" y="9"/>
                      <a:pt x="38" y="9"/>
                    </a:cubicBezTo>
                    <a:cubicBezTo>
                      <a:pt x="38" y="9"/>
                      <a:pt x="38" y="9"/>
                      <a:pt x="38" y="9"/>
                    </a:cubicBezTo>
                    <a:cubicBezTo>
                      <a:pt x="38" y="9"/>
                      <a:pt x="38" y="9"/>
                      <a:pt x="38" y="9"/>
                    </a:cubicBezTo>
                    <a:cubicBezTo>
                      <a:pt x="35" y="9"/>
                      <a:pt x="35" y="9"/>
                      <a:pt x="35" y="9"/>
                    </a:cubicBezTo>
                    <a:cubicBezTo>
                      <a:pt x="36" y="6"/>
                      <a:pt x="36" y="6"/>
                      <a:pt x="36" y="6"/>
                    </a:cubicBezTo>
                    <a:cubicBezTo>
                      <a:pt x="36" y="7"/>
                      <a:pt x="36" y="7"/>
                      <a:pt x="36" y="7"/>
                    </a:cubicBezTo>
                    <a:cubicBezTo>
                      <a:pt x="36" y="7"/>
                      <a:pt x="36" y="7"/>
                      <a:pt x="36" y="7"/>
                    </a:cubicBezTo>
                    <a:cubicBezTo>
                      <a:pt x="33" y="7"/>
                      <a:pt x="33" y="7"/>
                      <a:pt x="33" y="7"/>
                    </a:cubicBezTo>
                    <a:cubicBezTo>
                      <a:pt x="34" y="4"/>
                      <a:pt x="34" y="4"/>
                      <a:pt x="34" y="4"/>
                    </a:cubicBezTo>
                    <a:cubicBezTo>
                      <a:pt x="33" y="5"/>
                      <a:pt x="33" y="5"/>
                      <a:pt x="33" y="5"/>
                    </a:cubicBezTo>
                    <a:cubicBezTo>
                      <a:pt x="33" y="4"/>
                      <a:pt x="33" y="4"/>
                      <a:pt x="33" y="4"/>
                    </a:cubicBezTo>
                    <a:cubicBezTo>
                      <a:pt x="31" y="6"/>
                      <a:pt x="31" y="6"/>
                      <a:pt x="31" y="6"/>
                    </a:cubicBezTo>
                    <a:cubicBezTo>
                      <a:pt x="31" y="3"/>
                      <a:pt x="31" y="3"/>
                      <a:pt x="31" y="3"/>
                    </a:cubicBezTo>
                    <a:cubicBezTo>
                      <a:pt x="30" y="3"/>
                      <a:pt x="30" y="3"/>
                      <a:pt x="30" y="3"/>
                    </a:cubicBezTo>
                    <a:cubicBezTo>
                      <a:pt x="30" y="3"/>
                      <a:pt x="30" y="3"/>
                      <a:pt x="30" y="3"/>
                    </a:cubicBezTo>
                    <a:cubicBezTo>
                      <a:pt x="28" y="4"/>
                      <a:pt x="28" y="4"/>
                      <a:pt x="28" y="4"/>
                    </a:cubicBezTo>
                    <a:cubicBezTo>
                      <a:pt x="28" y="1"/>
                      <a:pt x="28" y="1"/>
                      <a:pt x="28" y="1"/>
                    </a:cubicBezTo>
                    <a:cubicBezTo>
                      <a:pt x="28" y="2"/>
                      <a:pt x="28" y="2"/>
                      <a:pt x="28" y="2"/>
                    </a:cubicBezTo>
                    <a:cubicBezTo>
                      <a:pt x="27" y="1"/>
                      <a:pt x="27" y="1"/>
                      <a:pt x="27" y="1"/>
                    </a:cubicBezTo>
                    <a:cubicBezTo>
                      <a:pt x="26" y="3"/>
                      <a:pt x="26" y="3"/>
                      <a:pt x="26" y="3"/>
                    </a:cubicBezTo>
                    <a:cubicBezTo>
                      <a:pt x="25" y="1"/>
                      <a:pt x="25" y="1"/>
                      <a:pt x="25" y="1"/>
                    </a:cubicBezTo>
                    <a:cubicBezTo>
                      <a:pt x="24" y="1"/>
                      <a:pt x="24" y="1"/>
                      <a:pt x="24" y="1"/>
                    </a:cubicBezTo>
                    <a:cubicBezTo>
                      <a:pt x="24" y="1"/>
                      <a:pt x="24" y="1"/>
                      <a:pt x="24" y="1"/>
                    </a:cubicBezTo>
                    <a:cubicBezTo>
                      <a:pt x="23" y="3"/>
                      <a:pt x="23" y="3"/>
                      <a:pt x="23" y="3"/>
                    </a:cubicBezTo>
                    <a:cubicBezTo>
                      <a:pt x="21" y="0"/>
                      <a:pt x="21" y="0"/>
                      <a:pt x="21" y="0"/>
                    </a:cubicBezTo>
                    <a:cubicBezTo>
                      <a:pt x="21" y="1"/>
                      <a:pt x="21" y="1"/>
                      <a:pt x="21" y="1"/>
                    </a:cubicBezTo>
                    <a:cubicBezTo>
                      <a:pt x="21" y="0"/>
                      <a:pt x="21" y="0"/>
                      <a:pt x="21" y="0"/>
                    </a:cubicBezTo>
                    <a:cubicBezTo>
                      <a:pt x="20" y="3"/>
                      <a:pt x="20" y="3"/>
                      <a:pt x="20" y="3"/>
                    </a:cubicBezTo>
                    <a:cubicBezTo>
                      <a:pt x="18" y="1"/>
                      <a:pt x="18" y="1"/>
                      <a:pt x="18" y="1"/>
                    </a:cubicBezTo>
                    <a:cubicBezTo>
                      <a:pt x="18" y="1"/>
                      <a:pt x="18" y="1"/>
                      <a:pt x="18" y="1"/>
                    </a:cubicBezTo>
                    <a:cubicBezTo>
                      <a:pt x="18" y="1"/>
                      <a:pt x="18" y="1"/>
                      <a:pt x="18" y="1"/>
                    </a:cubicBezTo>
                    <a:cubicBezTo>
                      <a:pt x="17" y="3"/>
                      <a:pt x="17" y="3"/>
                      <a:pt x="17" y="3"/>
                    </a:cubicBezTo>
                    <a:cubicBezTo>
                      <a:pt x="15" y="1"/>
                      <a:pt x="15" y="1"/>
                      <a:pt x="15" y="1"/>
                    </a:cubicBezTo>
                    <a:cubicBezTo>
                      <a:pt x="15" y="2"/>
                      <a:pt x="15" y="2"/>
                      <a:pt x="15" y="2"/>
                    </a:cubicBezTo>
                    <a:cubicBezTo>
                      <a:pt x="15" y="1"/>
                      <a:pt x="15" y="1"/>
                      <a:pt x="15" y="1"/>
                    </a:cubicBezTo>
                    <a:cubicBezTo>
                      <a:pt x="14" y="4"/>
                      <a:pt x="14" y="4"/>
                      <a:pt x="14" y="4"/>
                    </a:cubicBezTo>
                    <a:cubicBezTo>
                      <a:pt x="12" y="3"/>
                      <a:pt x="12" y="3"/>
                      <a:pt x="12" y="3"/>
                    </a:cubicBezTo>
                    <a:cubicBezTo>
                      <a:pt x="12" y="3"/>
                      <a:pt x="12" y="3"/>
                      <a:pt x="12" y="3"/>
                    </a:cubicBezTo>
                    <a:cubicBezTo>
                      <a:pt x="12" y="3"/>
                      <a:pt x="12" y="3"/>
                      <a:pt x="12" y="3"/>
                    </a:cubicBezTo>
                    <a:cubicBezTo>
                      <a:pt x="12" y="6"/>
                      <a:pt x="12" y="6"/>
                      <a:pt x="12" y="6"/>
                    </a:cubicBezTo>
                    <a:cubicBezTo>
                      <a:pt x="9" y="4"/>
                      <a:pt x="9" y="4"/>
                      <a:pt x="9" y="4"/>
                    </a:cubicBezTo>
                    <a:cubicBezTo>
                      <a:pt x="9" y="5"/>
                      <a:pt x="9" y="5"/>
                      <a:pt x="9" y="5"/>
                    </a:cubicBezTo>
                    <a:cubicBezTo>
                      <a:pt x="9" y="4"/>
                      <a:pt x="9" y="4"/>
                      <a:pt x="9" y="4"/>
                    </a:cubicBezTo>
                    <a:cubicBezTo>
                      <a:pt x="9" y="7"/>
                      <a:pt x="9" y="7"/>
                      <a:pt x="9" y="7"/>
                    </a:cubicBezTo>
                    <a:cubicBezTo>
                      <a:pt x="7" y="6"/>
                      <a:pt x="7" y="6"/>
                      <a:pt x="7" y="6"/>
                    </a:cubicBezTo>
                    <a:cubicBezTo>
                      <a:pt x="7" y="7"/>
                      <a:pt x="7" y="7"/>
                      <a:pt x="7" y="7"/>
                    </a:cubicBezTo>
                    <a:cubicBezTo>
                      <a:pt x="6" y="7"/>
                      <a:pt x="6" y="7"/>
                      <a:pt x="6" y="7"/>
                    </a:cubicBezTo>
                    <a:cubicBezTo>
                      <a:pt x="7" y="9"/>
                      <a:pt x="7" y="9"/>
                      <a:pt x="7" y="9"/>
                    </a:cubicBezTo>
                    <a:cubicBezTo>
                      <a:pt x="5" y="9"/>
                      <a:pt x="5" y="9"/>
                      <a:pt x="5" y="9"/>
                    </a:cubicBezTo>
                    <a:cubicBezTo>
                      <a:pt x="5" y="9"/>
                      <a:pt x="5" y="9"/>
                      <a:pt x="5" y="9"/>
                    </a:cubicBezTo>
                    <a:cubicBezTo>
                      <a:pt x="4" y="9"/>
                      <a:pt x="4" y="9"/>
                      <a:pt x="4" y="9"/>
                    </a:cubicBezTo>
                    <a:cubicBezTo>
                      <a:pt x="5" y="12"/>
                      <a:pt x="5" y="12"/>
                      <a:pt x="5" y="12"/>
                    </a:cubicBezTo>
                    <a:cubicBezTo>
                      <a:pt x="3" y="12"/>
                      <a:pt x="3" y="12"/>
                      <a:pt x="3" y="12"/>
                    </a:cubicBezTo>
                    <a:cubicBezTo>
                      <a:pt x="4" y="14"/>
                      <a:pt x="4" y="14"/>
                      <a:pt x="4" y="14"/>
                    </a:cubicBezTo>
                    <a:cubicBezTo>
                      <a:pt x="1" y="15"/>
                      <a:pt x="1" y="15"/>
                      <a:pt x="1" y="15"/>
                    </a:cubicBezTo>
                    <a:cubicBezTo>
                      <a:pt x="3" y="17"/>
                      <a:pt x="3" y="17"/>
                      <a:pt x="3" y="17"/>
                    </a:cubicBezTo>
                    <a:cubicBezTo>
                      <a:pt x="1" y="18"/>
                      <a:pt x="1" y="18"/>
                      <a:pt x="1" y="18"/>
                    </a:cubicBezTo>
                    <a:cubicBezTo>
                      <a:pt x="3" y="20"/>
                      <a:pt x="3" y="20"/>
                      <a:pt x="3" y="20"/>
                    </a:cubicBezTo>
                    <a:cubicBezTo>
                      <a:pt x="0" y="21"/>
                      <a:pt x="0" y="21"/>
                      <a:pt x="0" y="21"/>
                    </a:cubicBezTo>
                    <a:cubicBezTo>
                      <a:pt x="3" y="23"/>
                      <a:pt x="3" y="23"/>
                      <a:pt x="3" y="23"/>
                    </a:cubicBezTo>
                    <a:cubicBezTo>
                      <a:pt x="1" y="24"/>
                      <a:pt x="1" y="24"/>
                      <a:pt x="1" y="24"/>
                    </a:cubicBezTo>
                    <a:cubicBezTo>
                      <a:pt x="3" y="25"/>
                      <a:pt x="3" y="25"/>
                      <a:pt x="3" y="25"/>
                    </a:cubicBezTo>
                    <a:cubicBezTo>
                      <a:pt x="1" y="27"/>
                      <a:pt x="1" y="27"/>
                      <a:pt x="1" y="27"/>
                    </a:cubicBezTo>
                    <a:cubicBezTo>
                      <a:pt x="2" y="27"/>
                      <a:pt x="2" y="27"/>
                      <a:pt x="2" y="27"/>
                    </a:cubicBezTo>
                    <a:cubicBezTo>
                      <a:pt x="2" y="28"/>
                      <a:pt x="2" y="28"/>
                      <a:pt x="2" y="28"/>
                    </a:cubicBezTo>
                    <a:cubicBezTo>
                      <a:pt x="4" y="28"/>
                      <a:pt x="4" y="28"/>
                      <a:pt x="4" y="28"/>
                    </a:cubicBezTo>
                    <a:cubicBezTo>
                      <a:pt x="3" y="31"/>
                      <a:pt x="3" y="31"/>
                      <a:pt x="3" y="31"/>
                    </a:cubicBezTo>
                    <a:cubicBezTo>
                      <a:pt x="6" y="31"/>
                      <a:pt x="6" y="31"/>
                      <a:pt x="6" y="31"/>
                    </a:cubicBezTo>
                    <a:cubicBezTo>
                      <a:pt x="5" y="33"/>
                      <a:pt x="5" y="33"/>
                      <a:pt x="5" y="33"/>
                    </a:cubicBezTo>
                    <a:cubicBezTo>
                      <a:pt x="7" y="33"/>
                      <a:pt x="7" y="33"/>
                      <a:pt x="7" y="33"/>
                    </a:cubicBezTo>
                    <a:cubicBezTo>
                      <a:pt x="7" y="36"/>
                      <a:pt x="7" y="36"/>
                      <a:pt x="7" y="36"/>
                    </a:cubicBezTo>
                    <a:cubicBezTo>
                      <a:pt x="9" y="35"/>
                      <a:pt x="9" y="35"/>
                      <a:pt x="9" y="35"/>
                    </a:cubicBezTo>
                    <a:cubicBezTo>
                      <a:pt x="9" y="38"/>
                      <a:pt x="9" y="38"/>
                      <a:pt x="9" y="38"/>
                    </a:cubicBezTo>
                    <a:cubicBezTo>
                      <a:pt x="12" y="37"/>
                      <a:pt x="12" y="37"/>
                      <a:pt x="12" y="37"/>
                    </a:cubicBezTo>
                    <a:cubicBezTo>
                      <a:pt x="12" y="40"/>
                      <a:pt x="12" y="40"/>
                      <a:pt x="12" y="40"/>
                    </a:cubicBezTo>
                    <a:cubicBezTo>
                      <a:pt x="14" y="38"/>
                      <a:pt x="14" y="38"/>
                      <a:pt x="14" y="38"/>
                    </a:cubicBezTo>
                    <a:cubicBezTo>
                      <a:pt x="15" y="41"/>
                      <a:pt x="15" y="41"/>
                      <a:pt x="15" y="41"/>
                    </a:cubicBezTo>
                    <a:cubicBezTo>
                      <a:pt x="17" y="39"/>
                      <a:pt x="17" y="39"/>
                      <a:pt x="17" y="39"/>
                    </a:cubicBezTo>
                    <a:cubicBezTo>
                      <a:pt x="18" y="42"/>
                      <a:pt x="18" y="42"/>
                      <a:pt x="18" y="42"/>
                    </a:cubicBezTo>
                    <a:cubicBezTo>
                      <a:pt x="20" y="39"/>
                      <a:pt x="20" y="39"/>
                      <a:pt x="20" y="39"/>
                    </a:cubicBezTo>
                    <a:cubicBezTo>
                      <a:pt x="21" y="42"/>
                      <a:pt x="21" y="42"/>
                      <a:pt x="21" y="42"/>
                    </a:cubicBezTo>
                    <a:cubicBezTo>
                      <a:pt x="23" y="39"/>
                      <a:pt x="23" y="39"/>
                      <a:pt x="23" y="39"/>
                    </a:cubicBezTo>
                    <a:cubicBezTo>
                      <a:pt x="25" y="42"/>
                      <a:pt x="25" y="42"/>
                      <a:pt x="25" y="42"/>
                    </a:cubicBezTo>
                    <a:cubicBezTo>
                      <a:pt x="26" y="39"/>
                      <a:pt x="26" y="39"/>
                      <a:pt x="26" y="39"/>
                    </a:cubicBezTo>
                    <a:cubicBezTo>
                      <a:pt x="28" y="41"/>
                      <a:pt x="28" y="41"/>
                      <a:pt x="28" y="41"/>
                    </a:cubicBezTo>
                    <a:cubicBezTo>
                      <a:pt x="28" y="38"/>
                      <a:pt x="28" y="38"/>
                      <a:pt x="28" y="38"/>
                    </a:cubicBezTo>
                    <a:cubicBezTo>
                      <a:pt x="31" y="40"/>
                      <a:pt x="31" y="40"/>
                      <a:pt x="31" y="40"/>
                    </a:cubicBezTo>
                    <a:cubicBezTo>
                      <a:pt x="31" y="37"/>
                      <a:pt x="31" y="37"/>
                      <a:pt x="31" y="37"/>
                    </a:cubicBezTo>
                    <a:cubicBezTo>
                      <a:pt x="34" y="38"/>
                      <a:pt x="34" y="38"/>
                      <a:pt x="34" y="38"/>
                    </a:cubicBezTo>
                    <a:cubicBezTo>
                      <a:pt x="33" y="35"/>
                      <a:pt x="33" y="35"/>
                      <a:pt x="33" y="35"/>
                    </a:cubicBezTo>
                    <a:cubicBezTo>
                      <a:pt x="36" y="36"/>
                      <a:pt x="36" y="36"/>
                      <a:pt x="36" y="36"/>
                    </a:cubicBezTo>
                    <a:cubicBezTo>
                      <a:pt x="35" y="33"/>
                      <a:pt x="35" y="33"/>
                      <a:pt x="35" y="33"/>
                    </a:cubicBezTo>
                    <a:lnTo>
                      <a:pt x="38" y="3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387" name="Freeform 188"/>
              <p:cNvSpPr>
                <a:spLocks noEditPoints="1"/>
              </p:cNvSpPr>
              <p:nvPr/>
            </p:nvSpPr>
            <p:spPr bwMode="auto">
              <a:xfrm>
                <a:off x="437533" y="4805704"/>
                <a:ext cx="96368" cy="97489"/>
              </a:xfrm>
              <a:custGeom>
                <a:gdLst>
                  <a:gd fmla="*/ 81 w 86" name="T0"/>
                  <a:gd fmla="*/ 41 h 87" name="T1"/>
                  <a:gd fmla="*/ 84 w 86" name="T2"/>
                  <a:gd fmla="*/ 31 h 87" name="T3"/>
                  <a:gd fmla="*/ 76 w 86" name="T4"/>
                  <a:gd fmla="*/ 25 h 87" name="T5"/>
                  <a:gd fmla="*/ 73 w 86" name="T6"/>
                  <a:gd fmla="*/ 13 h 87" name="T7"/>
                  <a:gd fmla="*/ 63 w 86" name="T8"/>
                  <a:gd fmla="*/ 12 h 87" name="T9"/>
                  <a:gd fmla="*/ 57 w 86" name="T10"/>
                  <a:gd fmla="*/ 3 h 87" name="T11"/>
                  <a:gd fmla="*/ 46 w 86" name="T12"/>
                  <a:gd fmla="*/ 7 h 87" name="T13"/>
                  <a:gd fmla="*/ 36 w 86" name="T14"/>
                  <a:gd fmla="*/ 2 h 87" name="T15"/>
                  <a:gd fmla="*/ 29 w 86" name="T16"/>
                  <a:gd fmla="*/ 9 h 87" name="T17"/>
                  <a:gd fmla="*/ 17 w 86" name="T18"/>
                  <a:gd fmla="*/ 9 h 87" name="T19"/>
                  <a:gd fmla="*/ 15 w 86" name="T20"/>
                  <a:gd fmla="*/ 20 h 87" name="T21"/>
                  <a:gd fmla="*/ 5 w 86" name="T22"/>
                  <a:gd fmla="*/ 25 h 87" name="T23"/>
                  <a:gd fmla="*/ 6 w 86" name="T24"/>
                  <a:gd fmla="*/ 35 h 87" name="T25"/>
                  <a:gd fmla="*/ 0 w 86" name="T26"/>
                  <a:gd fmla="*/ 44 h 87" name="T27"/>
                  <a:gd fmla="*/ 6 w 86" name="T28"/>
                  <a:gd fmla="*/ 52 h 87" name="T29"/>
                  <a:gd fmla="*/ 5 w 86" name="T30"/>
                  <a:gd fmla="*/ 63 h 87" name="T31"/>
                  <a:gd fmla="*/ 15 w 86" name="T32"/>
                  <a:gd fmla="*/ 68 h 87" name="T33"/>
                  <a:gd fmla="*/ 17 w 86" name="T34"/>
                  <a:gd fmla="*/ 78 h 87" name="T35"/>
                  <a:gd fmla="*/ 29 w 86" name="T36"/>
                  <a:gd fmla="*/ 79 h 87" name="T37"/>
                  <a:gd fmla="*/ 36 w 86" name="T38"/>
                  <a:gd fmla="*/ 87 h 87" name="T39"/>
                  <a:gd fmla="*/ 46 w 86" name="T40"/>
                  <a:gd fmla="*/ 82 h 87" name="T41"/>
                  <a:gd fmla="*/ 57 w 86" name="T42"/>
                  <a:gd fmla="*/ 84 h 87" name="T43"/>
                  <a:gd fmla="*/ 63 w 86" name="T44"/>
                  <a:gd fmla="*/ 75 h 87" name="T45"/>
                  <a:gd fmla="*/ 73 w 86" name="T46"/>
                  <a:gd fmla="*/ 74 h 87" name="T47"/>
                  <a:gd fmla="*/ 76 w 86" name="T48"/>
                  <a:gd fmla="*/ 64 h 87" name="T49"/>
                  <a:gd fmla="*/ 84 w 86" name="T50"/>
                  <a:gd fmla="*/ 58 h 87" name="T51"/>
                  <a:gd fmla="*/ 81 w 86" name="T52"/>
                  <a:gd fmla="*/ 46 h 87" name="T53"/>
                  <a:gd fmla="*/ 58 w 86" name="T54"/>
                  <a:gd fmla="*/ 71 h 87" name="T55"/>
                  <a:gd fmla="*/ 49 w 86" name="T56"/>
                  <a:gd fmla="*/ 70 h 87" name="T57"/>
                  <a:gd fmla="*/ 43 w 86" name="T58"/>
                  <a:gd fmla="*/ 75 h 87" name="T59"/>
                  <a:gd fmla="*/ 36 w 86" name="T60"/>
                  <a:gd fmla="*/ 70 h 87" name="T61"/>
                  <a:gd fmla="*/ 29 w 86" name="T62"/>
                  <a:gd fmla="*/ 71 h 87" name="T63"/>
                  <a:gd fmla="*/ 25 w 86" name="T64"/>
                  <a:gd fmla="*/ 65 h 87" name="T65"/>
                  <a:gd fmla="*/ 17 w 86" name="T66"/>
                  <a:gd fmla="*/ 63 h 87" name="T67"/>
                  <a:gd fmla="*/ 17 w 86" name="T68"/>
                  <a:gd fmla="*/ 55 h 87" name="T69"/>
                  <a:gd fmla="*/ 12 w 86" name="T70"/>
                  <a:gd fmla="*/ 49 h 87" name="T71"/>
                  <a:gd fmla="*/ 15 w 86" name="T72"/>
                  <a:gd fmla="*/ 41 h 87" name="T73"/>
                  <a:gd fmla="*/ 12 w 86" name="T74"/>
                  <a:gd fmla="*/ 33 h 87" name="T75"/>
                  <a:gd fmla="*/ 20 w 86" name="T76"/>
                  <a:gd fmla="*/ 30 h 87" name="T77"/>
                  <a:gd fmla="*/ 21 w 86" name="T78"/>
                  <a:gd fmla="*/ 21 h 87" name="T79"/>
                  <a:gd fmla="*/ 29 w 86" name="T80"/>
                  <a:gd fmla="*/ 20 h 87" name="T81"/>
                  <a:gd fmla="*/ 34 w 86" name="T82"/>
                  <a:gd fmla="*/ 13 h 87" name="T83"/>
                  <a:gd fmla="*/ 41 w 86" name="T84"/>
                  <a:gd fmla="*/ 16 h 87" name="T85"/>
                  <a:gd fmla="*/ 48 w 86" name="T86"/>
                  <a:gd fmla="*/ 12 h 87" name="T87"/>
                  <a:gd fmla="*/ 54 w 86" name="T88"/>
                  <a:gd fmla="*/ 18 h 87" name="T89"/>
                  <a:gd fmla="*/ 62 w 86" name="T90"/>
                  <a:gd fmla="*/ 18 h 87" name="T91"/>
                  <a:gd fmla="*/ 64 w 86" name="T92"/>
                  <a:gd fmla="*/ 26 h 87" name="T93"/>
                  <a:gd fmla="*/ 72 w 86" name="T94"/>
                  <a:gd fmla="*/ 30 h 87" name="T95"/>
                  <a:gd fmla="*/ 71 w 86" name="T96"/>
                  <a:gd fmla="*/ 37 h 87" name="T97"/>
                  <a:gd fmla="*/ 74 w 86" name="T98"/>
                  <a:gd fmla="*/ 44 h 87" name="T99"/>
                  <a:gd fmla="*/ 71 w 86" name="T100"/>
                  <a:gd fmla="*/ 50 h 87" name="T101"/>
                  <a:gd fmla="*/ 72 w 86" name="T102"/>
                  <a:gd fmla="*/ 58 h 87" name="T103"/>
                  <a:gd fmla="*/ 64 w 86" name="T104"/>
                  <a:gd fmla="*/ 61 h 87" name="T105"/>
                  <a:gd fmla="*/ 62 w 86" name="T106"/>
                  <a:gd fmla="*/ 69 h 87"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87" w="86">
                    <a:moveTo>
                      <a:pt x="81" y="46"/>
                    </a:moveTo>
                    <a:lnTo>
                      <a:pt x="86" y="44"/>
                    </a:lnTo>
                    <a:lnTo>
                      <a:pt x="81" y="41"/>
                    </a:lnTo>
                    <a:lnTo>
                      <a:pt x="86" y="37"/>
                    </a:lnTo>
                    <a:lnTo>
                      <a:pt x="79" y="35"/>
                    </a:lnTo>
                    <a:lnTo>
                      <a:pt x="84" y="31"/>
                    </a:lnTo>
                    <a:lnTo>
                      <a:pt x="78" y="30"/>
                    </a:lnTo>
                    <a:lnTo>
                      <a:pt x="82" y="25"/>
                    </a:lnTo>
                    <a:lnTo>
                      <a:pt x="76" y="25"/>
                    </a:lnTo>
                    <a:lnTo>
                      <a:pt x="78" y="18"/>
                    </a:lnTo>
                    <a:lnTo>
                      <a:pt x="72" y="20"/>
                    </a:lnTo>
                    <a:lnTo>
                      <a:pt x="73" y="13"/>
                    </a:lnTo>
                    <a:lnTo>
                      <a:pt x="68" y="16"/>
                    </a:lnTo>
                    <a:lnTo>
                      <a:pt x="68" y="9"/>
                    </a:lnTo>
                    <a:lnTo>
                      <a:pt x="63" y="12"/>
                    </a:lnTo>
                    <a:lnTo>
                      <a:pt x="63" y="6"/>
                    </a:lnTo>
                    <a:lnTo>
                      <a:pt x="58" y="9"/>
                    </a:lnTo>
                    <a:lnTo>
                      <a:pt x="57" y="3"/>
                    </a:lnTo>
                    <a:lnTo>
                      <a:pt x="52" y="7"/>
                    </a:lnTo>
                    <a:lnTo>
                      <a:pt x="50" y="2"/>
                    </a:lnTo>
                    <a:lnTo>
                      <a:pt x="46" y="7"/>
                    </a:lnTo>
                    <a:lnTo>
                      <a:pt x="43" y="0"/>
                    </a:lnTo>
                    <a:lnTo>
                      <a:pt x="40" y="7"/>
                    </a:lnTo>
                    <a:lnTo>
                      <a:pt x="36" y="2"/>
                    </a:lnTo>
                    <a:lnTo>
                      <a:pt x="34" y="7"/>
                    </a:lnTo>
                    <a:lnTo>
                      <a:pt x="30" y="3"/>
                    </a:lnTo>
                    <a:lnTo>
                      <a:pt x="29" y="9"/>
                    </a:lnTo>
                    <a:lnTo>
                      <a:pt x="24" y="6"/>
                    </a:lnTo>
                    <a:lnTo>
                      <a:pt x="24" y="12"/>
                    </a:lnTo>
                    <a:lnTo>
                      <a:pt x="17" y="9"/>
                    </a:lnTo>
                    <a:lnTo>
                      <a:pt x="19" y="16"/>
                    </a:lnTo>
                    <a:lnTo>
                      <a:pt x="12" y="13"/>
                    </a:lnTo>
                    <a:lnTo>
                      <a:pt x="15" y="20"/>
                    </a:lnTo>
                    <a:lnTo>
                      <a:pt x="8" y="18"/>
                    </a:lnTo>
                    <a:lnTo>
                      <a:pt x="11" y="25"/>
                    </a:lnTo>
                    <a:lnTo>
                      <a:pt x="5" y="25"/>
                    </a:lnTo>
                    <a:lnTo>
                      <a:pt x="8" y="30"/>
                    </a:lnTo>
                    <a:lnTo>
                      <a:pt x="2" y="31"/>
                    </a:lnTo>
                    <a:lnTo>
                      <a:pt x="6" y="35"/>
                    </a:lnTo>
                    <a:lnTo>
                      <a:pt x="1" y="37"/>
                    </a:lnTo>
                    <a:lnTo>
                      <a:pt x="6" y="41"/>
                    </a:lnTo>
                    <a:lnTo>
                      <a:pt x="0" y="44"/>
                    </a:lnTo>
                    <a:lnTo>
                      <a:pt x="6" y="46"/>
                    </a:lnTo>
                    <a:lnTo>
                      <a:pt x="1" y="50"/>
                    </a:lnTo>
                    <a:lnTo>
                      <a:pt x="6" y="52"/>
                    </a:lnTo>
                    <a:lnTo>
                      <a:pt x="2" y="58"/>
                    </a:lnTo>
                    <a:lnTo>
                      <a:pt x="8" y="58"/>
                    </a:lnTo>
                    <a:lnTo>
                      <a:pt x="5" y="63"/>
                    </a:lnTo>
                    <a:lnTo>
                      <a:pt x="11" y="64"/>
                    </a:lnTo>
                    <a:lnTo>
                      <a:pt x="8" y="69"/>
                    </a:lnTo>
                    <a:lnTo>
                      <a:pt x="15" y="68"/>
                    </a:lnTo>
                    <a:lnTo>
                      <a:pt x="12" y="74"/>
                    </a:lnTo>
                    <a:lnTo>
                      <a:pt x="19" y="73"/>
                    </a:lnTo>
                    <a:lnTo>
                      <a:pt x="17" y="78"/>
                    </a:lnTo>
                    <a:lnTo>
                      <a:pt x="24" y="75"/>
                    </a:lnTo>
                    <a:lnTo>
                      <a:pt x="24" y="82"/>
                    </a:lnTo>
                    <a:lnTo>
                      <a:pt x="29" y="79"/>
                    </a:lnTo>
                    <a:lnTo>
                      <a:pt x="30" y="84"/>
                    </a:lnTo>
                    <a:lnTo>
                      <a:pt x="34" y="80"/>
                    </a:lnTo>
                    <a:lnTo>
                      <a:pt x="36" y="87"/>
                    </a:lnTo>
                    <a:lnTo>
                      <a:pt x="40" y="82"/>
                    </a:lnTo>
                    <a:lnTo>
                      <a:pt x="43" y="87"/>
                    </a:lnTo>
                    <a:lnTo>
                      <a:pt x="46" y="82"/>
                    </a:lnTo>
                    <a:lnTo>
                      <a:pt x="50" y="87"/>
                    </a:lnTo>
                    <a:lnTo>
                      <a:pt x="52" y="80"/>
                    </a:lnTo>
                    <a:lnTo>
                      <a:pt x="57" y="84"/>
                    </a:lnTo>
                    <a:lnTo>
                      <a:pt x="58" y="79"/>
                    </a:lnTo>
                    <a:lnTo>
                      <a:pt x="63" y="82"/>
                    </a:lnTo>
                    <a:lnTo>
                      <a:pt x="63" y="75"/>
                    </a:lnTo>
                    <a:lnTo>
                      <a:pt x="68" y="78"/>
                    </a:lnTo>
                    <a:lnTo>
                      <a:pt x="68" y="73"/>
                    </a:lnTo>
                    <a:lnTo>
                      <a:pt x="73" y="74"/>
                    </a:lnTo>
                    <a:lnTo>
                      <a:pt x="72" y="68"/>
                    </a:lnTo>
                    <a:lnTo>
                      <a:pt x="78" y="69"/>
                    </a:lnTo>
                    <a:lnTo>
                      <a:pt x="76" y="64"/>
                    </a:lnTo>
                    <a:lnTo>
                      <a:pt x="82" y="63"/>
                    </a:lnTo>
                    <a:lnTo>
                      <a:pt x="78" y="58"/>
                    </a:lnTo>
                    <a:lnTo>
                      <a:pt x="84" y="58"/>
                    </a:lnTo>
                    <a:lnTo>
                      <a:pt x="79" y="52"/>
                    </a:lnTo>
                    <a:lnTo>
                      <a:pt x="86" y="50"/>
                    </a:lnTo>
                    <a:lnTo>
                      <a:pt x="81" y="46"/>
                    </a:lnTo>
                    <a:close/>
                    <a:moveTo>
                      <a:pt x="62" y="69"/>
                    </a:moveTo>
                    <a:lnTo>
                      <a:pt x="58" y="68"/>
                    </a:lnTo>
                    <a:lnTo>
                      <a:pt x="58" y="71"/>
                    </a:lnTo>
                    <a:lnTo>
                      <a:pt x="54" y="69"/>
                    </a:lnTo>
                    <a:lnTo>
                      <a:pt x="53" y="74"/>
                    </a:lnTo>
                    <a:lnTo>
                      <a:pt x="49" y="70"/>
                    </a:lnTo>
                    <a:lnTo>
                      <a:pt x="48" y="75"/>
                    </a:lnTo>
                    <a:lnTo>
                      <a:pt x="45" y="71"/>
                    </a:lnTo>
                    <a:lnTo>
                      <a:pt x="43" y="75"/>
                    </a:lnTo>
                    <a:lnTo>
                      <a:pt x="41" y="71"/>
                    </a:lnTo>
                    <a:lnTo>
                      <a:pt x="38" y="75"/>
                    </a:lnTo>
                    <a:lnTo>
                      <a:pt x="36" y="70"/>
                    </a:lnTo>
                    <a:lnTo>
                      <a:pt x="34" y="74"/>
                    </a:lnTo>
                    <a:lnTo>
                      <a:pt x="32" y="69"/>
                    </a:lnTo>
                    <a:lnTo>
                      <a:pt x="29" y="71"/>
                    </a:lnTo>
                    <a:lnTo>
                      <a:pt x="29" y="68"/>
                    </a:lnTo>
                    <a:lnTo>
                      <a:pt x="25" y="69"/>
                    </a:lnTo>
                    <a:lnTo>
                      <a:pt x="25" y="65"/>
                    </a:lnTo>
                    <a:lnTo>
                      <a:pt x="21" y="66"/>
                    </a:lnTo>
                    <a:lnTo>
                      <a:pt x="22" y="61"/>
                    </a:lnTo>
                    <a:lnTo>
                      <a:pt x="17" y="63"/>
                    </a:lnTo>
                    <a:lnTo>
                      <a:pt x="20" y="59"/>
                    </a:lnTo>
                    <a:lnTo>
                      <a:pt x="15" y="58"/>
                    </a:lnTo>
                    <a:lnTo>
                      <a:pt x="17" y="55"/>
                    </a:lnTo>
                    <a:lnTo>
                      <a:pt x="12" y="54"/>
                    </a:lnTo>
                    <a:lnTo>
                      <a:pt x="16" y="50"/>
                    </a:lnTo>
                    <a:lnTo>
                      <a:pt x="12" y="49"/>
                    </a:lnTo>
                    <a:lnTo>
                      <a:pt x="15" y="46"/>
                    </a:lnTo>
                    <a:lnTo>
                      <a:pt x="11" y="44"/>
                    </a:lnTo>
                    <a:lnTo>
                      <a:pt x="15" y="41"/>
                    </a:lnTo>
                    <a:lnTo>
                      <a:pt x="12" y="39"/>
                    </a:lnTo>
                    <a:lnTo>
                      <a:pt x="16" y="37"/>
                    </a:lnTo>
                    <a:lnTo>
                      <a:pt x="12" y="33"/>
                    </a:lnTo>
                    <a:lnTo>
                      <a:pt x="17" y="33"/>
                    </a:lnTo>
                    <a:lnTo>
                      <a:pt x="15" y="30"/>
                    </a:lnTo>
                    <a:lnTo>
                      <a:pt x="20" y="30"/>
                    </a:lnTo>
                    <a:lnTo>
                      <a:pt x="17" y="25"/>
                    </a:lnTo>
                    <a:lnTo>
                      <a:pt x="22" y="26"/>
                    </a:lnTo>
                    <a:lnTo>
                      <a:pt x="21" y="21"/>
                    </a:lnTo>
                    <a:lnTo>
                      <a:pt x="25" y="22"/>
                    </a:lnTo>
                    <a:lnTo>
                      <a:pt x="25" y="18"/>
                    </a:lnTo>
                    <a:lnTo>
                      <a:pt x="29" y="20"/>
                    </a:lnTo>
                    <a:lnTo>
                      <a:pt x="29" y="16"/>
                    </a:lnTo>
                    <a:lnTo>
                      <a:pt x="32" y="18"/>
                    </a:lnTo>
                    <a:lnTo>
                      <a:pt x="34" y="13"/>
                    </a:lnTo>
                    <a:lnTo>
                      <a:pt x="36" y="17"/>
                    </a:lnTo>
                    <a:lnTo>
                      <a:pt x="38" y="13"/>
                    </a:lnTo>
                    <a:lnTo>
                      <a:pt x="41" y="16"/>
                    </a:lnTo>
                    <a:lnTo>
                      <a:pt x="43" y="12"/>
                    </a:lnTo>
                    <a:lnTo>
                      <a:pt x="45" y="16"/>
                    </a:lnTo>
                    <a:lnTo>
                      <a:pt x="48" y="12"/>
                    </a:lnTo>
                    <a:lnTo>
                      <a:pt x="49" y="17"/>
                    </a:lnTo>
                    <a:lnTo>
                      <a:pt x="53" y="13"/>
                    </a:lnTo>
                    <a:lnTo>
                      <a:pt x="54" y="18"/>
                    </a:lnTo>
                    <a:lnTo>
                      <a:pt x="58" y="16"/>
                    </a:lnTo>
                    <a:lnTo>
                      <a:pt x="58" y="20"/>
                    </a:lnTo>
                    <a:lnTo>
                      <a:pt x="62" y="18"/>
                    </a:lnTo>
                    <a:lnTo>
                      <a:pt x="62" y="22"/>
                    </a:lnTo>
                    <a:lnTo>
                      <a:pt x="65" y="21"/>
                    </a:lnTo>
                    <a:lnTo>
                      <a:pt x="64" y="26"/>
                    </a:lnTo>
                    <a:lnTo>
                      <a:pt x="69" y="25"/>
                    </a:lnTo>
                    <a:lnTo>
                      <a:pt x="67" y="30"/>
                    </a:lnTo>
                    <a:lnTo>
                      <a:pt x="72" y="30"/>
                    </a:lnTo>
                    <a:lnTo>
                      <a:pt x="69" y="33"/>
                    </a:lnTo>
                    <a:lnTo>
                      <a:pt x="73" y="33"/>
                    </a:lnTo>
                    <a:lnTo>
                      <a:pt x="71" y="37"/>
                    </a:lnTo>
                    <a:lnTo>
                      <a:pt x="74" y="39"/>
                    </a:lnTo>
                    <a:lnTo>
                      <a:pt x="71" y="41"/>
                    </a:lnTo>
                    <a:lnTo>
                      <a:pt x="74" y="44"/>
                    </a:lnTo>
                    <a:lnTo>
                      <a:pt x="71" y="46"/>
                    </a:lnTo>
                    <a:lnTo>
                      <a:pt x="74" y="49"/>
                    </a:lnTo>
                    <a:lnTo>
                      <a:pt x="71" y="50"/>
                    </a:lnTo>
                    <a:lnTo>
                      <a:pt x="73" y="54"/>
                    </a:lnTo>
                    <a:lnTo>
                      <a:pt x="69" y="55"/>
                    </a:lnTo>
                    <a:lnTo>
                      <a:pt x="72" y="58"/>
                    </a:lnTo>
                    <a:lnTo>
                      <a:pt x="67" y="59"/>
                    </a:lnTo>
                    <a:lnTo>
                      <a:pt x="69" y="63"/>
                    </a:lnTo>
                    <a:lnTo>
                      <a:pt x="64" y="61"/>
                    </a:lnTo>
                    <a:lnTo>
                      <a:pt x="65" y="66"/>
                    </a:lnTo>
                    <a:lnTo>
                      <a:pt x="62" y="65"/>
                    </a:lnTo>
                    <a:lnTo>
                      <a:pt x="62" y="6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388" name="组合 387"/>
            <p:cNvGrpSpPr/>
            <p:nvPr/>
          </p:nvGrpSpPr>
          <p:grpSpPr>
            <a:xfrm>
              <a:off x="3678100" y="5678007"/>
              <a:ext cx="296104" cy="225322"/>
              <a:chOff x="1756433" y="4291367"/>
              <a:chExt cx="281261" cy="214027"/>
            </a:xfrm>
            <a:solidFill>
              <a:srgbClr val="009BD2"/>
            </a:solidFill>
          </p:grpSpPr>
          <p:sp>
            <p:nvSpPr>
              <p:cNvPr id="389" name="Freeform 189"/>
              <p:cNvSpPr/>
              <p:nvPr/>
            </p:nvSpPr>
            <p:spPr bwMode="auto">
              <a:xfrm>
                <a:off x="1896503" y="4291367"/>
                <a:ext cx="141191" cy="34738"/>
              </a:xfrm>
              <a:custGeom>
                <a:gdLst>
                  <a:gd fmla="*/ 96 w 99" name="T0"/>
                  <a:gd fmla="*/ 24 h 24" name="T1"/>
                  <a:gd fmla="*/ 99 w 99" name="T2"/>
                  <a:gd fmla="*/ 24 h 24" name="T3"/>
                  <a:gd fmla="*/ 93 w 99" name="T4"/>
                  <a:gd fmla="*/ 5 h 24" name="T5"/>
                  <a:gd fmla="*/ 89 w 99" name="T6"/>
                  <a:gd fmla="*/ 0 h 24" name="T7"/>
                  <a:gd fmla="*/ 64 w 99" name="T8"/>
                  <a:gd fmla="*/ 0 h 24" name="T9"/>
                  <a:gd fmla="*/ 64 w 99" name="T10"/>
                  <a:gd fmla="*/ 0 h 24" name="T11"/>
                  <a:gd fmla="*/ 23 w 99" name="T12"/>
                  <a:gd fmla="*/ 0 h 24" name="T13"/>
                  <a:gd fmla="*/ 15 w 99" name="T14"/>
                  <a:gd fmla="*/ 0 h 24" name="T15"/>
                  <a:gd fmla="*/ 15 w 99" name="T16"/>
                  <a:gd fmla="*/ 0 h 24" name="T17"/>
                  <a:gd fmla="*/ 12 w 99" name="T18"/>
                  <a:gd fmla="*/ 0 h 24" name="T19"/>
                  <a:gd fmla="*/ 7 w 99" name="T20"/>
                  <a:gd fmla="*/ 4 h 24" name="T21"/>
                  <a:gd fmla="*/ 0 w 99" name="T22"/>
                  <a:gd fmla="*/ 24 h 24" name="T23"/>
                  <a:gd fmla="*/ 3 w 99" name="T24"/>
                  <a:gd fmla="*/ 24 h 24" name="T25"/>
                  <a:gd fmla="*/ 96 w 99" name="T26"/>
                  <a:gd fmla="*/ 24 h 2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4" w="99">
                    <a:moveTo>
                      <a:pt x="96" y="24"/>
                    </a:moveTo>
                    <a:cubicBezTo>
                      <a:pt x="99" y="24"/>
                      <a:pt x="99" y="24"/>
                      <a:pt x="99" y="24"/>
                    </a:cubicBezTo>
                    <a:cubicBezTo>
                      <a:pt x="97" y="17"/>
                      <a:pt x="94" y="7"/>
                      <a:pt x="93" y="5"/>
                    </a:cubicBezTo>
                    <a:cubicBezTo>
                      <a:pt x="92" y="2"/>
                      <a:pt x="92" y="1"/>
                      <a:pt x="89" y="0"/>
                    </a:cubicBezTo>
                    <a:cubicBezTo>
                      <a:pt x="87" y="0"/>
                      <a:pt x="77" y="0"/>
                      <a:pt x="64" y="0"/>
                    </a:cubicBezTo>
                    <a:cubicBezTo>
                      <a:pt x="64" y="0"/>
                      <a:pt x="64" y="0"/>
                      <a:pt x="64" y="0"/>
                    </a:cubicBezTo>
                    <a:cubicBezTo>
                      <a:pt x="51" y="0"/>
                      <a:pt x="34" y="0"/>
                      <a:pt x="23" y="0"/>
                    </a:cubicBezTo>
                    <a:cubicBezTo>
                      <a:pt x="19" y="0"/>
                      <a:pt x="15" y="0"/>
                      <a:pt x="15" y="0"/>
                    </a:cubicBezTo>
                    <a:cubicBezTo>
                      <a:pt x="15" y="0"/>
                      <a:pt x="15" y="0"/>
                      <a:pt x="15" y="0"/>
                    </a:cubicBezTo>
                    <a:cubicBezTo>
                      <a:pt x="13" y="0"/>
                      <a:pt x="12" y="0"/>
                      <a:pt x="12" y="0"/>
                    </a:cubicBezTo>
                    <a:cubicBezTo>
                      <a:pt x="10" y="0"/>
                      <a:pt x="8" y="1"/>
                      <a:pt x="7" y="4"/>
                    </a:cubicBezTo>
                    <a:cubicBezTo>
                      <a:pt x="6" y="7"/>
                      <a:pt x="1" y="21"/>
                      <a:pt x="0" y="24"/>
                    </a:cubicBezTo>
                    <a:cubicBezTo>
                      <a:pt x="3" y="24"/>
                      <a:pt x="3" y="24"/>
                      <a:pt x="3" y="24"/>
                    </a:cubicBezTo>
                    <a:lnTo>
                      <a:pt x="96" y="2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390" name="Freeform 190"/>
              <p:cNvSpPr>
                <a:spLocks noEditPoints="1"/>
              </p:cNvSpPr>
              <p:nvPr/>
            </p:nvSpPr>
            <p:spPr bwMode="auto">
              <a:xfrm>
                <a:off x="1756433" y="4333948"/>
                <a:ext cx="281261" cy="171446"/>
              </a:xfrm>
              <a:custGeom>
                <a:gdLst>
                  <a:gd fmla="*/ 2 w 198" name="T0"/>
                  <a:gd fmla="*/ 0 h 120" name="T1"/>
                  <a:gd fmla="*/ 2 w 198" name="T2"/>
                  <a:gd fmla="*/ 2 h 120" name="T3"/>
                  <a:gd fmla="*/ 2 w 198" name="T4"/>
                  <a:gd fmla="*/ 119 h 120" name="T5"/>
                  <a:gd fmla="*/ 198 w 198" name="T6"/>
                  <a:gd fmla="*/ 120 h 120" name="T7"/>
                  <a:gd fmla="*/ 198 w 198" name="T8"/>
                  <a:gd fmla="*/ 0 h 120" name="T9"/>
                  <a:gd fmla="*/ 102 w 198" name="T10"/>
                  <a:gd fmla="*/ 0 h 120" name="T11"/>
                  <a:gd fmla="*/ 2 w 198" name="T12"/>
                  <a:gd fmla="*/ 0 h 120" name="T13"/>
                  <a:gd fmla="*/ 110 w 198" name="T14"/>
                  <a:gd fmla="*/ 58 h 120" name="T15"/>
                  <a:gd fmla="*/ 110 w 198" name="T16"/>
                  <a:gd fmla="*/ 89 h 120" name="T17"/>
                  <a:gd fmla="*/ 82 w 198" name="T18"/>
                  <a:gd fmla="*/ 89 h 120" name="T19"/>
                  <a:gd fmla="*/ 82 w 198" name="T20"/>
                  <a:gd fmla="*/ 58 h 120" name="T21"/>
                  <a:gd fmla="*/ 68 w 198" name="T22"/>
                  <a:gd fmla="*/ 58 h 120" name="T23"/>
                  <a:gd fmla="*/ 96 w 198" name="T24"/>
                  <a:gd fmla="*/ 26 h 120" name="T25"/>
                  <a:gd fmla="*/ 125 w 198" name="T26"/>
                  <a:gd fmla="*/ 58 h 120" name="T27"/>
                  <a:gd fmla="*/ 110 w 198" name="T28"/>
                  <a:gd fmla="*/ 58 h 12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20" w="198">
                    <a:moveTo>
                      <a:pt x="2" y="0"/>
                    </a:moveTo>
                    <a:cubicBezTo>
                      <a:pt x="0" y="0"/>
                      <a:pt x="2" y="1"/>
                      <a:pt x="2" y="2"/>
                    </a:cubicBezTo>
                    <a:cubicBezTo>
                      <a:pt x="2" y="119"/>
                      <a:pt x="2" y="119"/>
                      <a:pt x="2" y="119"/>
                    </a:cubicBezTo>
                    <a:cubicBezTo>
                      <a:pt x="198" y="120"/>
                      <a:pt x="198" y="120"/>
                      <a:pt x="198" y="120"/>
                    </a:cubicBezTo>
                    <a:cubicBezTo>
                      <a:pt x="198" y="0"/>
                      <a:pt x="198" y="0"/>
                      <a:pt x="198" y="0"/>
                    </a:cubicBezTo>
                    <a:cubicBezTo>
                      <a:pt x="102" y="0"/>
                      <a:pt x="102" y="0"/>
                      <a:pt x="102" y="0"/>
                    </a:cubicBezTo>
                    <a:lnTo>
                      <a:pt x="2" y="0"/>
                    </a:lnTo>
                    <a:close/>
                    <a:moveTo>
                      <a:pt x="110" y="58"/>
                    </a:moveTo>
                    <a:cubicBezTo>
                      <a:pt x="110" y="89"/>
                      <a:pt x="110" y="89"/>
                      <a:pt x="110" y="89"/>
                    </a:cubicBezTo>
                    <a:cubicBezTo>
                      <a:pt x="82" y="89"/>
                      <a:pt x="82" y="89"/>
                      <a:pt x="82" y="89"/>
                    </a:cubicBezTo>
                    <a:cubicBezTo>
                      <a:pt x="82" y="58"/>
                      <a:pt x="82" y="58"/>
                      <a:pt x="82" y="58"/>
                    </a:cubicBezTo>
                    <a:cubicBezTo>
                      <a:pt x="68" y="58"/>
                      <a:pt x="68" y="58"/>
                      <a:pt x="68" y="58"/>
                    </a:cubicBezTo>
                    <a:cubicBezTo>
                      <a:pt x="96" y="26"/>
                      <a:pt x="96" y="26"/>
                      <a:pt x="96" y="26"/>
                    </a:cubicBezTo>
                    <a:cubicBezTo>
                      <a:pt x="125" y="58"/>
                      <a:pt x="125" y="58"/>
                      <a:pt x="125" y="58"/>
                    </a:cubicBezTo>
                    <a:lnTo>
                      <a:pt x="110" y="5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391" name="组合 390"/>
            <p:cNvGrpSpPr/>
            <p:nvPr/>
          </p:nvGrpSpPr>
          <p:grpSpPr>
            <a:xfrm>
              <a:off x="4207783" y="5672108"/>
              <a:ext cx="293745" cy="225322"/>
              <a:chOff x="2259564" y="4285764"/>
              <a:chExt cx="279020" cy="214027"/>
            </a:xfrm>
            <a:solidFill>
              <a:srgbClr val="009BD2"/>
            </a:solidFill>
          </p:grpSpPr>
          <p:sp>
            <p:nvSpPr>
              <p:cNvPr id="392" name="Freeform 191"/>
              <p:cNvSpPr/>
              <p:nvPr/>
            </p:nvSpPr>
            <p:spPr bwMode="auto">
              <a:xfrm>
                <a:off x="2398514" y="4285764"/>
                <a:ext cx="140070" cy="34738"/>
              </a:xfrm>
              <a:custGeom>
                <a:gdLst>
                  <a:gd fmla="*/ 96 w 99" name="T0"/>
                  <a:gd fmla="*/ 24 h 24" name="T1"/>
                  <a:gd fmla="*/ 99 w 99" name="T2"/>
                  <a:gd fmla="*/ 24 h 24" name="T3"/>
                  <a:gd fmla="*/ 94 w 99" name="T4"/>
                  <a:gd fmla="*/ 5 h 24" name="T5"/>
                  <a:gd fmla="*/ 89 w 99" name="T6"/>
                  <a:gd fmla="*/ 0 h 24" name="T7"/>
                  <a:gd fmla="*/ 65 w 99" name="T8"/>
                  <a:gd fmla="*/ 0 h 24" name="T9"/>
                  <a:gd fmla="*/ 65 w 99" name="T10"/>
                  <a:gd fmla="*/ 0 h 24" name="T11"/>
                  <a:gd fmla="*/ 24 w 99" name="T12"/>
                  <a:gd fmla="*/ 0 h 24" name="T13"/>
                  <a:gd fmla="*/ 16 w 99" name="T14"/>
                  <a:gd fmla="*/ 0 h 24" name="T15"/>
                  <a:gd fmla="*/ 16 w 99" name="T16"/>
                  <a:gd fmla="*/ 0 h 24" name="T17"/>
                  <a:gd fmla="*/ 13 w 99" name="T18"/>
                  <a:gd fmla="*/ 0 h 24" name="T19"/>
                  <a:gd fmla="*/ 8 w 99" name="T20"/>
                  <a:gd fmla="*/ 4 h 24" name="T21"/>
                  <a:gd fmla="*/ 0 w 99" name="T22"/>
                  <a:gd fmla="*/ 24 h 24" name="T23"/>
                  <a:gd fmla="*/ 4 w 99" name="T24"/>
                  <a:gd fmla="*/ 24 h 24" name="T25"/>
                  <a:gd fmla="*/ 96 w 99" name="T26"/>
                  <a:gd fmla="*/ 24 h 2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4" w="99">
                    <a:moveTo>
                      <a:pt x="96" y="24"/>
                    </a:moveTo>
                    <a:cubicBezTo>
                      <a:pt x="99" y="24"/>
                      <a:pt x="99" y="24"/>
                      <a:pt x="99" y="24"/>
                    </a:cubicBezTo>
                    <a:cubicBezTo>
                      <a:pt x="98" y="17"/>
                      <a:pt x="94" y="7"/>
                      <a:pt x="94" y="5"/>
                    </a:cubicBezTo>
                    <a:cubicBezTo>
                      <a:pt x="93" y="2"/>
                      <a:pt x="93" y="0"/>
                      <a:pt x="89" y="0"/>
                    </a:cubicBezTo>
                    <a:cubicBezTo>
                      <a:pt x="88" y="0"/>
                      <a:pt x="77" y="0"/>
                      <a:pt x="65" y="0"/>
                    </a:cubicBezTo>
                    <a:cubicBezTo>
                      <a:pt x="65" y="0"/>
                      <a:pt x="65" y="0"/>
                      <a:pt x="65" y="0"/>
                    </a:cubicBezTo>
                    <a:cubicBezTo>
                      <a:pt x="52" y="0"/>
                      <a:pt x="35" y="0"/>
                      <a:pt x="24" y="0"/>
                    </a:cubicBezTo>
                    <a:cubicBezTo>
                      <a:pt x="19" y="0"/>
                      <a:pt x="16" y="0"/>
                      <a:pt x="16" y="0"/>
                    </a:cubicBezTo>
                    <a:cubicBezTo>
                      <a:pt x="16" y="0"/>
                      <a:pt x="16" y="0"/>
                      <a:pt x="16" y="0"/>
                    </a:cubicBezTo>
                    <a:cubicBezTo>
                      <a:pt x="14" y="0"/>
                      <a:pt x="13" y="0"/>
                      <a:pt x="13" y="0"/>
                    </a:cubicBezTo>
                    <a:cubicBezTo>
                      <a:pt x="11" y="0"/>
                      <a:pt x="9" y="1"/>
                      <a:pt x="8" y="4"/>
                    </a:cubicBezTo>
                    <a:cubicBezTo>
                      <a:pt x="6" y="7"/>
                      <a:pt x="2" y="21"/>
                      <a:pt x="0" y="24"/>
                    </a:cubicBezTo>
                    <a:cubicBezTo>
                      <a:pt x="4" y="24"/>
                      <a:pt x="4" y="24"/>
                      <a:pt x="4" y="24"/>
                    </a:cubicBezTo>
                    <a:lnTo>
                      <a:pt x="96" y="2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393" name="Freeform 192"/>
              <p:cNvSpPr>
                <a:spLocks noEditPoints="1"/>
              </p:cNvSpPr>
              <p:nvPr/>
            </p:nvSpPr>
            <p:spPr bwMode="auto">
              <a:xfrm>
                <a:off x="2259564" y="4328345"/>
                <a:ext cx="279020" cy="171446"/>
              </a:xfrm>
              <a:custGeom>
                <a:gdLst>
                  <a:gd fmla="*/ 2 w 197" name="T0"/>
                  <a:gd fmla="*/ 0 h 120" name="T1"/>
                  <a:gd fmla="*/ 2 w 197" name="T2"/>
                  <a:gd fmla="*/ 2 h 120" name="T3"/>
                  <a:gd fmla="*/ 2 w 197" name="T4"/>
                  <a:gd fmla="*/ 120 h 120" name="T5"/>
                  <a:gd fmla="*/ 197 w 197" name="T6"/>
                  <a:gd fmla="*/ 120 h 120" name="T7"/>
                  <a:gd fmla="*/ 197 w 197" name="T8"/>
                  <a:gd fmla="*/ 0 h 120" name="T9"/>
                  <a:gd fmla="*/ 102 w 197" name="T10"/>
                  <a:gd fmla="*/ 0 h 120" name="T11"/>
                  <a:gd fmla="*/ 2 w 197" name="T12"/>
                  <a:gd fmla="*/ 0 h 120" name="T13"/>
                  <a:gd fmla="*/ 124 w 197" name="T14"/>
                  <a:gd fmla="*/ 56 h 120" name="T15"/>
                  <a:gd fmla="*/ 96 w 197" name="T16"/>
                  <a:gd fmla="*/ 89 h 120" name="T17"/>
                  <a:gd fmla="*/ 68 w 197" name="T18"/>
                  <a:gd fmla="*/ 56 h 120" name="T19"/>
                  <a:gd fmla="*/ 82 w 197" name="T20"/>
                  <a:gd fmla="*/ 56 h 120" name="T21"/>
                  <a:gd fmla="*/ 82 w 197" name="T22"/>
                  <a:gd fmla="*/ 25 h 120" name="T23"/>
                  <a:gd fmla="*/ 110 w 197" name="T24"/>
                  <a:gd fmla="*/ 25 h 120" name="T25"/>
                  <a:gd fmla="*/ 110 w 197" name="T26"/>
                  <a:gd fmla="*/ 56 h 120" name="T27"/>
                  <a:gd fmla="*/ 124 w 197" name="T28"/>
                  <a:gd fmla="*/ 56 h 12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20" w="197">
                    <a:moveTo>
                      <a:pt x="2" y="0"/>
                    </a:moveTo>
                    <a:cubicBezTo>
                      <a:pt x="0" y="0"/>
                      <a:pt x="2" y="1"/>
                      <a:pt x="2" y="2"/>
                    </a:cubicBezTo>
                    <a:cubicBezTo>
                      <a:pt x="2" y="120"/>
                      <a:pt x="2" y="120"/>
                      <a:pt x="2" y="120"/>
                    </a:cubicBezTo>
                    <a:cubicBezTo>
                      <a:pt x="197" y="120"/>
                      <a:pt x="197" y="120"/>
                      <a:pt x="197" y="120"/>
                    </a:cubicBezTo>
                    <a:cubicBezTo>
                      <a:pt x="197" y="0"/>
                      <a:pt x="197" y="0"/>
                      <a:pt x="197" y="0"/>
                    </a:cubicBezTo>
                    <a:cubicBezTo>
                      <a:pt x="102" y="0"/>
                      <a:pt x="102" y="0"/>
                      <a:pt x="102" y="0"/>
                    </a:cubicBezTo>
                    <a:lnTo>
                      <a:pt x="2" y="0"/>
                    </a:lnTo>
                    <a:close/>
                    <a:moveTo>
                      <a:pt x="124" y="56"/>
                    </a:moveTo>
                    <a:cubicBezTo>
                      <a:pt x="96" y="89"/>
                      <a:pt x="96" y="89"/>
                      <a:pt x="96" y="89"/>
                    </a:cubicBezTo>
                    <a:cubicBezTo>
                      <a:pt x="68" y="56"/>
                      <a:pt x="68" y="56"/>
                      <a:pt x="68" y="56"/>
                    </a:cubicBezTo>
                    <a:cubicBezTo>
                      <a:pt x="82" y="56"/>
                      <a:pt x="82" y="56"/>
                      <a:pt x="82" y="56"/>
                    </a:cubicBezTo>
                    <a:cubicBezTo>
                      <a:pt x="82" y="25"/>
                      <a:pt x="82" y="25"/>
                      <a:pt x="82" y="25"/>
                    </a:cubicBezTo>
                    <a:cubicBezTo>
                      <a:pt x="110" y="25"/>
                      <a:pt x="110" y="25"/>
                      <a:pt x="110" y="25"/>
                    </a:cubicBezTo>
                    <a:cubicBezTo>
                      <a:pt x="110" y="56"/>
                      <a:pt x="110" y="56"/>
                      <a:pt x="110" y="56"/>
                    </a:cubicBezTo>
                    <a:lnTo>
                      <a:pt x="124" y="5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394" name="组合 393"/>
            <p:cNvGrpSpPr/>
            <p:nvPr/>
          </p:nvGrpSpPr>
          <p:grpSpPr>
            <a:xfrm>
              <a:off x="3150775" y="5674468"/>
              <a:ext cx="296105" cy="224142"/>
              <a:chOff x="1255542" y="4288005"/>
              <a:chExt cx="281262" cy="212906"/>
            </a:xfrm>
            <a:solidFill>
              <a:srgbClr val="009BD2"/>
            </a:solidFill>
          </p:grpSpPr>
          <p:sp>
            <p:nvSpPr>
              <p:cNvPr id="395" name="Freeform 193"/>
              <p:cNvSpPr/>
              <p:nvPr/>
            </p:nvSpPr>
            <p:spPr bwMode="auto">
              <a:xfrm>
                <a:off x="1395613" y="4288005"/>
                <a:ext cx="141191" cy="33617"/>
              </a:xfrm>
              <a:custGeom>
                <a:gdLst>
                  <a:gd fmla="*/ 96 w 99" name="T0"/>
                  <a:gd fmla="*/ 24 h 24" name="T1"/>
                  <a:gd fmla="*/ 99 w 99" name="T2"/>
                  <a:gd fmla="*/ 24 h 24" name="T3"/>
                  <a:gd fmla="*/ 94 w 99" name="T4"/>
                  <a:gd fmla="*/ 5 h 24" name="T5"/>
                  <a:gd fmla="*/ 89 w 99" name="T6"/>
                  <a:gd fmla="*/ 0 h 24" name="T7"/>
                  <a:gd fmla="*/ 66 w 99" name="T8"/>
                  <a:gd fmla="*/ 0 h 24" name="T9"/>
                  <a:gd fmla="*/ 24 w 99" name="T10"/>
                  <a:gd fmla="*/ 0 h 24" name="T11"/>
                  <a:gd fmla="*/ 15 w 99" name="T12"/>
                  <a:gd fmla="*/ 0 h 24" name="T13"/>
                  <a:gd fmla="*/ 15 w 99" name="T14"/>
                  <a:gd fmla="*/ 0 h 24" name="T15"/>
                  <a:gd fmla="*/ 12 w 99" name="T16"/>
                  <a:gd fmla="*/ 0 h 24" name="T17"/>
                  <a:gd fmla="*/ 7 w 99" name="T18"/>
                  <a:gd fmla="*/ 4 h 24" name="T19"/>
                  <a:gd fmla="*/ 0 w 99" name="T20"/>
                  <a:gd fmla="*/ 24 h 24" name="T21"/>
                  <a:gd fmla="*/ 3 w 99" name="T22"/>
                  <a:gd fmla="*/ 24 h 24" name="T23"/>
                  <a:gd fmla="*/ 96 w 99" name="T24"/>
                  <a:gd fmla="*/ 24 h 2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4" w="99">
                    <a:moveTo>
                      <a:pt x="96" y="24"/>
                    </a:moveTo>
                    <a:cubicBezTo>
                      <a:pt x="99" y="24"/>
                      <a:pt x="99" y="24"/>
                      <a:pt x="99" y="24"/>
                    </a:cubicBezTo>
                    <a:cubicBezTo>
                      <a:pt x="98" y="17"/>
                      <a:pt x="95" y="7"/>
                      <a:pt x="94" y="5"/>
                    </a:cubicBezTo>
                    <a:cubicBezTo>
                      <a:pt x="93" y="1"/>
                      <a:pt x="93" y="0"/>
                      <a:pt x="89" y="0"/>
                    </a:cubicBezTo>
                    <a:cubicBezTo>
                      <a:pt x="88" y="0"/>
                      <a:pt x="78" y="0"/>
                      <a:pt x="66" y="0"/>
                    </a:cubicBezTo>
                    <a:cubicBezTo>
                      <a:pt x="53" y="0"/>
                      <a:pt x="35" y="0"/>
                      <a:pt x="24" y="0"/>
                    </a:cubicBezTo>
                    <a:cubicBezTo>
                      <a:pt x="19" y="0"/>
                      <a:pt x="16" y="0"/>
                      <a:pt x="15" y="0"/>
                    </a:cubicBezTo>
                    <a:cubicBezTo>
                      <a:pt x="15" y="0"/>
                      <a:pt x="15" y="0"/>
                      <a:pt x="15" y="0"/>
                    </a:cubicBezTo>
                    <a:cubicBezTo>
                      <a:pt x="13" y="0"/>
                      <a:pt x="12" y="0"/>
                      <a:pt x="12" y="0"/>
                    </a:cubicBezTo>
                    <a:cubicBezTo>
                      <a:pt x="10" y="0"/>
                      <a:pt x="8" y="1"/>
                      <a:pt x="7" y="4"/>
                    </a:cubicBezTo>
                    <a:cubicBezTo>
                      <a:pt x="6" y="7"/>
                      <a:pt x="1" y="21"/>
                      <a:pt x="0" y="24"/>
                    </a:cubicBezTo>
                    <a:cubicBezTo>
                      <a:pt x="3" y="24"/>
                      <a:pt x="3" y="24"/>
                      <a:pt x="3" y="24"/>
                    </a:cubicBezTo>
                    <a:lnTo>
                      <a:pt x="96" y="2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396" name="Freeform 194"/>
              <p:cNvSpPr/>
              <p:nvPr/>
            </p:nvSpPr>
            <p:spPr bwMode="auto">
              <a:xfrm>
                <a:off x="1255542" y="4330586"/>
                <a:ext cx="281261" cy="170325"/>
              </a:xfrm>
              <a:custGeom>
                <a:gdLst>
                  <a:gd fmla="*/ 1 w 198" name="T0"/>
                  <a:gd fmla="*/ 0 h 120" name="T1"/>
                  <a:gd fmla="*/ 1 w 198" name="T2"/>
                  <a:gd fmla="*/ 1 h 120" name="T3"/>
                  <a:gd fmla="*/ 1 w 198" name="T4"/>
                  <a:gd fmla="*/ 120 h 120" name="T5"/>
                  <a:gd fmla="*/ 198 w 198" name="T6"/>
                  <a:gd fmla="*/ 120 h 120" name="T7"/>
                  <a:gd fmla="*/ 198 w 198" name="T8"/>
                  <a:gd fmla="*/ 0 h 120" name="T9"/>
                  <a:gd fmla="*/ 102 w 198" name="T10"/>
                  <a:gd fmla="*/ 0 h 120" name="T11"/>
                  <a:gd fmla="*/ 1 w 198" name="T12"/>
                  <a:gd fmla="*/ 0 h 120" name="T13"/>
                </a:gdLst>
                <a:cxnLst>
                  <a:cxn ang="0">
                    <a:pos x="T0" y="T1"/>
                  </a:cxn>
                  <a:cxn ang="0">
                    <a:pos x="T2" y="T3"/>
                  </a:cxn>
                  <a:cxn ang="0">
                    <a:pos x="T4" y="T5"/>
                  </a:cxn>
                  <a:cxn ang="0">
                    <a:pos x="T6" y="T7"/>
                  </a:cxn>
                  <a:cxn ang="0">
                    <a:pos x="T8" y="T9"/>
                  </a:cxn>
                  <a:cxn ang="0">
                    <a:pos x="T10" y="T11"/>
                  </a:cxn>
                  <a:cxn ang="0">
                    <a:pos x="T12" y="T13"/>
                  </a:cxn>
                </a:cxnLst>
                <a:rect b="b" l="0" r="r" t="0"/>
                <a:pathLst>
                  <a:path h="120" w="198">
                    <a:moveTo>
                      <a:pt x="1" y="0"/>
                    </a:moveTo>
                    <a:cubicBezTo>
                      <a:pt x="0" y="0"/>
                      <a:pt x="1" y="1"/>
                      <a:pt x="1" y="1"/>
                    </a:cubicBezTo>
                    <a:cubicBezTo>
                      <a:pt x="1" y="120"/>
                      <a:pt x="1" y="120"/>
                      <a:pt x="1" y="120"/>
                    </a:cubicBezTo>
                    <a:cubicBezTo>
                      <a:pt x="198" y="120"/>
                      <a:pt x="198" y="120"/>
                      <a:pt x="198" y="120"/>
                    </a:cubicBezTo>
                    <a:cubicBezTo>
                      <a:pt x="198" y="0"/>
                      <a:pt x="198" y="0"/>
                      <a:pt x="198" y="0"/>
                    </a:cubicBezTo>
                    <a:cubicBezTo>
                      <a:pt x="102" y="0"/>
                      <a:pt x="102" y="0"/>
                      <a:pt x="102" y="0"/>
                    </a:cubicBezTo>
                    <a:lnTo>
                      <a:pt x="1"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397" name="组合 396"/>
            <p:cNvGrpSpPr/>
            <p:nvPr/>
          </p:nvGrpSpPr>
          <p:grpSpPr>
            <a:xfrm>
              <a:off x="5264791" y="2278121"/>
              <a:ext cx="296104" cy="259533"/>
              <a:chOff x="3263586" y="1061912"/>
              <a:chExt cx="281261" cy="246523"/>
            </a:xfrm>
            <a:solidFill>
              <a:srgbClr val="009BD2"/>
            </a:solidFill>
          </p:grpSpPr>
          <p:sp>
            <p:nvSpPr>
              <p:cNvPr id="398" name="Freeform 195"/>
              <p:cNvSpPr>
                <a:spLocks noEditPoints="1"/>
              </p:cNvSpPr>
              <p:nvPr/>
            </p:nvSpPr>
            <p:spPr bwMode="auto">
              <a:xfrm>
                <a:off x="3263586" y="1061912"/>
                <a:ext cx="281261" cy="246523"/>
              </a:xfrm>
              <a:custGeom>
                <a:gdLst>
                  <a:gd fmla="*/ 193 w 198" name="T0"/>
                  <a:gd fmla="*/ 157 h 174" name="T1"/>
                  <a:gd fmla="*/ 107 w 198" name="T2"/>
                  <a:gd fmla="*/ 9 h 174" name="T3"/>
                  <a:gd fmla="*/ 97 w 198" name="T4"/>
                  <a:gd fmla="*/ 2 h 174" name="T5"/>
                  <a:gd fmla="*/ 90 w 198" name="T6"/>
                  <a:gd fmla="*/ 12 h 174" name="T7"/>
                  <a:gd fmla="*/ 12 w 198" name="T8"/>
                  <a:gd fmla="*/ 147 h 174" name="T9"/>
                  <a:gd fmla="*/ 2 w 198" name="T10"/>
                  <a:gd fmla="*/ 169 h 174" name="T11"/>
                  <a:gd fmla="*/ 24 w 198" name="T12"/>
                  <a:gd fmla="*/ 172 h 174" name="T13"/>
                  <a:gd fmla="*/ 175 w 198" name="T14"/>
                  <a:gd fmla="*/ 172 h 174" name="T15"/>
                  <a:gd fmla="*/ 196 w 198" name="T16"/>
                  <a:gd fmla="*/ 169 h 174" name="T17"/>
                  <a:gd fmla="*/ 193 w 198" name="T18"/>
                  <a:gd fmla="*/ 157 h 174" name="T19"/>
                  <a:gd fmla="*/ 21 w 198" name="T20"/>
                  <a:gd fmla="*/ 157 h 174" name="T21"/>
                  <a:gd fmla="*/ 99 w 198" name="T22"/>
                  <a:gd fmla="*/ 20 h 174" name="T23"/>
                  <a:gd fmla="*/ 177 w 198" name="T24"/>
                  <a:gd fmla="*/ 157 h 174" name="T25"/>
                  <a:gd fmla="*/ 21 w 198" name="T26"/>
                  <a:gd fmla="*/ 157 h 17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74" w="198">
                    <a:moveTo>
                      <a:pt x="193" y="157"/>
                    </a:moveTo>
                    <a:cubicBezTo>
                      <a:pt x="164" y="107"/>
                      <a:pt x="136" y="59"/>
                      <a:pt x="107" y="9"/>
                    </a:cubicBezTo>
                    <a:cubicBezTo>
                      <a:pt x="105" y="6"/>
                      <a:pt x="103" y="0"/>
                      <a:pt x="97" y="2"/>
                    </a:cubicBezTo>
                    <a:cubicBezTo>
                      <a:pt x="94" y="2"/>
                      <a:pt x="92" y="8"/>
                      <a:pt x="90" y="12"/>
                    </a:cubicBezTo>
                    <a:cubicBezTo>
                      <a:pt x="63" y="57"/>
                      <a:pt x="39" y="101"/>
                      <a:pt x="12" y="147"/>
                    </a:cubicBezTo>
                    <a:cubicBezTo>
                      <a:pt x="10" y="151"/>
                      <a:pt x="0" y="163"/>
                      <a:pt x="2" y="169"/>
                    </a:cubicBezTo>
                    <a:cubicBezTo>
                      <a:pt x="4" y="174"/>
                      <a:pt x="16" y="172"/>
                      <a:pt x="24" y="172"/>
                    </a:cubicBezTo>
                    <a:cubicBezTo>
                      <a:pt x="77" y="172"/>
                      <a:pt x="122" y="172"/>
                      <a:pt x="175" y="172"/>
                    </a:cubicBezTo>
                    <a:cubicBezTo>
                      <a:pt x="183" y="172"/>
                      <a:pt x="195" y="174"/>
                      <a:pt x="196" y="169"/>
                    </a:cubicBezTo>
                    <a:cubicBezTo>
                      <a:pt x="198" y="165"/>
                      <a:pt x="195" y="161"/>
                      <a:pt x="193" y="157"/>
                    </a:cubicBezTo>
                    <a:close/>
                    <a:moveTo>
                      <a:pt x="21" y="157"/>
                    </a:moveTo>
                    <a:cubicBezTo>
                      <a:pt x="47" y="111"/>
                      <a:pt x="73" y="66"/>
                      <a:pt x="99" y="20"/>
                    </a:cubicBezTo>
                    <a:cubicBezTo>
                      <a:pt x="126" y="65"/>
                      <a:pt x="151" y="111"/>
                      <a:pt x="177" y="157"/>
                    </a:cubicBezTo>
                    <a:cubicBezTo>
                      <a:pt x="125" y="157"/>
                      <a:pt x="73" y="157"/>
                      <a:pt x="21" y="15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399" name="Freeform 196"/>
              <p:cNvSpPr/>
              <p:nvPr/>
            </p:nvSpPr>
            <p:spPr bwMode="auto">
              <a:xfrm>
                <a:off x="3339785" y="1223272"/>
                <a:ext cx="129985" cy="50426"/>
              </a:xfrm>
              <a:custGeom>
                <a:gdLst>
                  <a:gd fmla="*/ 41 w 91" name="T0"/>
                  <a:gd fmla="*/ 13 h 35" name="T1"/>
                  <a:gd fmla="*/ 54 w 91" name="T2"/>
                  <a:gd fmla="*/ 6 h 35" name="T3"/>
                  <a:gd fmla="*/ 42 w 91" name="T4"/>
                  <a:gd fmla="*/ 7 h 35" name="T5"/>
                  <a:gd fmla="*/ 33 w 91" name="T6"/>
                  <a:gd fmla="*/ 12 h 35" name="T7"/>
                  <a:gd fmla="*/ 24 w 91" name="T8"/>
                  <a:gd fmla="*/ 12 h 35" name="T9"/>
                  <a:gd fmla="*/ 9 w 91" name="T10"/>
                  <a:gd fmla="*/ 8 h 35" name="T11"/>
                  <a:gd fmla="*/ 16 w 91" name="T12"/>
                  <a:gd fmla="*/ 2 h 35" name="T13"/>
                  <a:gd fmla="*/ 18 w 91" name="T14"/>
                  <a:gd fmla="*/ 0 h 35" name="T15"/>
                  <a:gd fmla="*/ 7 w 91" name="T16"/>
                  <a:gd fmla="*/ 3 h 35" name="T17"/>
                  <a:gd fmla="*/ 0 w 91" name="T18"/>
                  <a:gd fmla="*/ 8 h 35" name="T19"/>
                  <a:gd fmla="*/ 5 w 91" name="T20"/>
                  <a:gd fmla="*/ 13 h 35" name="T21"/>
                  <a:gd fmla="*/ 23 w 91" name="T22"/>
                  <a:gd fmla="*/ 17 h 35" name="T23"/>
                  <a:gd fmla="*/ 32 w 91" name="T24"/>
                  <a:gd fmla="*/ 19 h 35" name="T25"/>
                  <a:gd fmla="*/ 36 w 91" name="T26"/>
                  <a:gd fmla="*/ 21 h 35" name="T27"/>
                  <a:gd fmla="*/ 49 w 91" name="T28"/>
                  <a:gd fmla="*/ 28 h 35" name="T29"/>
                  <a:gd fmla="*/ 47 w 91" name="T30"/>
                  <a:gd fmla="*/ 34 h 35" name="T31"/>
                  <a:gd fmla="*/ 59 w 91" name="T32"/>
                  <a:gd fmla="*/ 35 h 35" name="T33"/>
                  <a:gd fmla="*/ 61 w 91" name="T34"/>
                  <a:gd fmla="*/ 26 h 35" name="T35"/>
                  <a:gd fmla="*/ 45 w 91" name="T36"/>
                  <a:gd fmla="*/ 19 h 35" name="T37"/>
                  <a:gd fmla="*/ 71 w 91" name="T38"/>
                  <a:gd fmla="*/ 19 h 35" name="T39"/>
                  <a:gd fmla="*/ 78 w 91" name="T40"/>
                  <a:gd fmla="*/ 19 h 35" name="T41"/>
                  <a:gd fmla="*/ 79 w 91" name="T42"/>
                  <a:gd fmla="*/ 33 h 35" name="T43"/>
                  <a:gd fmla="*/ 90 w 91" name="T44"/>
                  <a:gd fmla="*/ 33 h 35" name="T45"/>
                  <a:gd fmla="*/ 89 w 91" name="T46"/>
                  <a:gd fmla="*/ 18 h 35" name="T47"/>
                  <a:gd fmla="*/ 79 w 91" name="T48"/>
                  <a:gd fmla="*/ 14 h 35" name="T49"/>
                  <a:gd fmla="*/ 41 w 91" name="T50"/>
                  <a:gd fmla="*/ 13 h 35"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35" w="91">
                    <a:moveTo>
                      <a:pt x="41" y="13"/>
                    </a:moveTo>
                    <a:cubicBezTo>
                      <a:pt x="44" y="9"/>
                      <a:pt x="49" y="9"/>
                      <a:pt x="54" y="6"/>
                    </a:cubicBezTo>
                    <a:cubicBezTo>
                      <a:pt x="49" y="7"/>
                      <a:pt x="46" y="6"/>
                      <a:pt x="42" y="7"/>
                    </a:cubicBezTo>
                    <a:cubicBezTo>
                      <a:pt x="38" y="8"/>
                      <a:pt x="36" y="12"/>
                      <a:pt x="33" y="12"/>
                    </a:cubicBezTo>
                    <a:cubicBezTo>
                      <a:pt x="30" y="13"/>
                      <a:pt x="27" y="12"/>
                      <a:pt x="24" y="12"/>
                    </a:cubicBezTo>
                    <a:cubicBezTo>
                      <a:pt x="18" y="12"/>
                      <a:pt x="13" y="10"/>
                      <a:pt x="9" y="8"/>
                    </a:cubicBezTo>
                    <a:cubicBezTo>
                      <a:pt x="10" y="5"/>
                      <a:pt x="13" y="3"/>
                      <a:pt x="16" y="2"/>
                    </a:cubicBezTo>
                    <a:cubicBezTo>
                      <a:pt x="17" y="2"/>
                      <a:pt x="18" y="1"/>
                      <a:pt x="18" y="0"/>
                    </a:cubicBezTo>
                    <a:cubicBezTo>
                      <a:pt x="14" y="1"/>
                      <a:pt x="10" y="1"/>
                      <a:pt x="7" y="3"/>
                    </a:cubicBezTo>
                    <a:cubicBezTo>
                      <a:pt x="4" y="4"/>
                      <a:pt x="0" y="6"/>
                      <a:pt x="0" y="8"/>
                    </a:cubicBezTo>
                    <a:cubicBezTo>
                      <a:pt x="0" y="11"/>
                      <a:pt x="3" y="13"/>
                      <a:pt x="5" y="13"/>
                    </a:cubicBezTo>
                    <a:cubicBezTo>
                      <a:pt x="11" y="16"/>
                      <a:pt x="16" y="17"/>
                      <a:pt x="23" y="17"/>
                    </a:cubicBezTo>
                    <a:cubicBezTo>
                      <a:pt x="26" y="18"/>
                      <a:pt x="30" y="18"/>
                      <a:pt x="32" y="19"/>
                    </a:cubicBezTo>
                    <a:cubicBezTo>
                      <a:pt x="34" y="19"/>
                      <a:pt x="35" y="20"/>
                      <a:pt x="36" y="21"/>
                    </a:cubicBezTo>
                    <a:cubicBezTo>
                      <a:pt x="40" y="24"/>
                      <a:pt x="46" y="26"/>
                      <a:pt x="49" y="28"/>
                    </a:cubicBezTo>
                    <a:cubicBezTo>
                      <a:pt x="49" y="30"/>
                      <a:pt x="47" y="32"/>
                      <a:pt x="47" y="34"/>
                    </a:cubicBezTo>
                    <a:cubicBezTo>
                      <a:pt x="51" y="34"/>
                      <a:pt x="55" y="35"/>
                      <a:pt x="59" y="35"/>
                    </a:cubicBezTo>
                    <a:cubicBezTo>
                      <a:pt x="59" y="32"/>
                      <a:pt x="60" y="29"/>
                      <a:pt x="61" y="26"/>
                    </a:cubicBezTo>
                    <a:cubicBezTo>
                      <a:pt x="56" y="24"/>
                      <a:pt x="50" y="21"/>
                      <a:pt x="45" y="19"/>
                    </a:cubicBezTo>
                    <a:cubicBezTo>
                      <a:pt x="53" y="19"/>
                      <a:pt x="62" y="19"/>
                      <a:pt x="71" y="19"/>
                    </a:cubicBezTo>
                    <a:cubicBezTo>
                      <a:pt x="73" y="19"/>
                      <a:pt x="77" y="19"/>
                      <a:pt x="78" y="19"/>
                    </a:cubicBezTo>
                    <a:cubicBezTo>
                      <a:pt x="83" y="21"/>
                      <a:pt x="79" y="29"/>
                      <a:pt x="79" y="33"/>
                    </a:cubicBezTo>
                    <a:cubicBezTo>
                      <a:pt x="82" y="33"/>
                      <a:pt x="86" y="33"/>
                      <a:pt x="90" y="33"/>
                    </a:cubicBezTo>
                    <a:cubicBezTo>
                      <a:pt x="90" y="28"/>
                      <a:pt x="91" y="21"/>
                      <a:pt x="89" y="18"/>
                    </a:cubicBezTo>
                    <a:cubicBezTo>
                      <a:pt x="87" y="16"/>
                      <a:pt x="83" y="15"/>
                      <a:pt x="79" y="14"/>
                    </a:cubicBezTo>
                    <a:cubicBezTo>
                      <a:pt x="68" y="13"/>
                      <a:pt x="52" y="14"/>
                      <a:pt x="41" y="1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400" name="Freeform 197"/>
              <p:cNvSpPr/>
              <p:nvPr/>
            </p:nvSpPr>
            <p:spPr bwMode="auto">
              <a:xfrm>
                <a:off x="3364437" y="1172847"/>
                <a:ext cx="70596" cy="58269"/>
              </a:xfrm>
              <a:custGeom>
                <a:gdLst>
                  <a:gd fmla="*/ 0 w 50" name="T0"/>
                  <a:gd fmla="*/ 20 h 41" name="T1"/>
                  <a:gd fmla="*/ 2 w 50" name="T2"/>
                  <a:gd fmla="*/ 35 h 41" name="T3"/>
                  <a:gd fmla="*/ 7 w 50" name="T4"/>
                  <a:gd fmla="*/ 35 h 41" name="T5"/>
                  <a:gd fmla="*/ 9 w 50" name="T6"/>
                  <a:gd fmla="*/ 29 h 41" name="T7"/>
                  <a:gd fmla="*/ 36 w 50" name="T8"/>
                  <a:gd fmla="*/ 34 h 41" name="T9"/>
                  <a:gd fmla="*/ 37 w 50" name="T10"/>
                  <a:gd fmla="*/ 41 h 41" name="T11"/>
                  <a:gd fmla="*/ 44 w 50" name="T12"/>
                  <a:gd fmla="*/ 41 h 41" name="T13"/>
                  <a:gd fmla="*/ 49 w 50" name="T14"/>
                  <a:gd fmla="*/ 24 h 41" name="T15"/>
                  <a:gd fmla="*/ 45 w 50" name="T16"/>
                  <a:gd fmla="*/ 6 h 41" name="T17"/>
                  <a:gd fmla="*/ 28 w 50" name="T18"/>
                  <a:gd fmla="*/ 0 h 41" name="T19"/>
                  <a:gd fmla="*/ 10 w 50" name="T20"/>
                  <a:gd fmla="*/ 0 h 41" name="T21"/>
                  <a:gd fmla="*/ 0 w 50" name="T22"/>
                  <a:gd fmla="*/ 20 h 4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1" w="50">
                    <a:moveTo>
                      <a:pt x="0" y="20"/>
                    </a:moveTo>
                    <a:cubicBezTo>
                      <a:pt x="0" y="25"/>
                      <a:pt x="1" y="30"/>
                      <a:pt x="2" y="35"/>
                    </a:cubicBezTo>
                    <a:cubicBezTo>
                      <a:pt x="4" y="35"/>
                      <a:pt x="5" y="35"/>
                      <a:pt x="7" y="35"/>
                    </a:cubicBezTo>
                    <a:cubicBezTo>
                      <a:pt x="8" y="33"/>
                      <a:pt x="8" y="31"/>
                      <a:pt x="9" y="29"/>
                    </a:cubicBezTo>
                    <a:cubicBezTo>
                      <a:pt x="19" y="30"/>
                      <a:pt x="27" y="32"/>
                      <a:pt x="36" y="34"/>
                    </a:cubicBezTo>
                    <a:cubicBezTo>
                      <a:pt x="36" y="36"/>
                      <a:pt x="37" y="38"/>
                      <a:pt x="37" y="41"/>
                    </a:cubicBezTo>
                    <a:cubicBezTo>
                      <a:pt x="39" y="41"/>
                      <a:pt x="42" y="41"/>
                      <a:pt x="44" y="41"/>
                    </a:cubicBezTo>
                    <a:cubicBezTo>
                      <a:pt x="45" y="35"/>
                      <a:pt x="49" y="30"/>
                      <a:pt x="49" y="24"/>
                    </a:cubicBezTo>
                    <a:cubicBezTo>
                      <a:pt x="50" y="18"/>
                      <a:pt x="48" y="10"/>
                      <a:pt x="45" y="6"/>
                    </a:cubicBezTo>
                    <a:cubicBezTo>
                      <a:pt x="43" y="2"/>
                      <a:pt x="35" y="1"/>
                      <a:pt x="28" y="0"/>
                    </a:cubicBezTo>
                    <a:cubicBezTo>
                      <a:pt x="22" y="0"/>
                      <a:pt x="16" y="0"/>
                      <a:pt x="10" y="0"/>
                    </a:cubicBezTo>
                    <a:cubicBezTo>
                      <a:pt x="6" y="5"/>
                      <a:pt x="0" y="12"/>
                      <a:pt x="0" y="2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sp>
          <p:nvSpPr>
            <p:cNvPr id="401" name="Freeform 198"/>
            <p:cNvSpPr>
              <a:spLocks noEditPoints="1"/>
            </p:cNvSpPr>
            <p:nvPr/>
          </p:nvSpPr>
          <p:spPr bwMode="auto">
            <a:xfrm>
              <a:off x="6305285" y="4813289"/>
              <a:ext cx="323237" cy="273690"/>
            </a:xfrm>
            <a:custGeom>
              <a:gdLst>
                <a:gd fmla="*/ 108 w 216" name="T0"/>
                <a:gd fmla="*/ 61 h 183" name="T1"/>
                <a:gd fmla="*/ 102 w 216" name="T2"/>
                <a:gd fmla="*/ 77 h 183" name="T3"/>
                <a:gd fmla="*/ 81 w 216" name="T4"/>
                <a:gd fmla="*/ 77 h 183" name="T5"/>
                <a:gd fmla="*/ 98 w 216" name="T6"/>
                <a:gd fmla="*/ 89 h 183" name="T7"/>
                <a:gd fmla="*/ 91 w 216" name="T8"/>
                <a:gd fmla="*/ 110 h 183" name="T9"/>
                <a:gd fmla="*/ 109 w 216" name="T10"/>
                <a:gd fmla="*/ 98 h 183" name="T11"/>
                <a:gd fmla="*/ 125 w 216" name="T12"/>
                <a:gd fmla="*/ 110 h 183" name="T13"/>
                <a:gd fmla="*/ 118 w 216" name="T14"/>
                <a:gd fmla="*/ 89 h 183" name="T15"/>
                <a:gd fmla="*/ 135 w 216" name="T16"/>
                <a:gd fmla="*/ 77 h 183" name="T17"/>
                <a:gd fmla="*/ 115 w 216" name="T18"/>
                <a:gd fmla="*/ 77 h 183" name="T19"/>
                <a:gd fmla="*/ 108 w 216" name="T20"/>
                <a:gd fmla="*/ 61 h 183" name="T21"/>
                <a:gd fmla="*/ 114 w 216" name="T22"/>
                <a:gd fmla="*/ 183 h 183" name="T23"/>
                <a:gd fmla="*/ 41 w 216" name="T24"/>
                <a:gd fmla="*/ 43 h 183" name="T25"/>
                <a:gd fmla="*/ 29 w 216" name="T26"/>
                <a:gd fmla="*/ 31 h 183" name="T27"/>
                <a:gd fmla="*/ 14 w 216" name="T28"/>
                <a:gd fmla="*/ 24 h 183" name="T29"/>
                <a:gd fmla="*/ 25 w 216" name="T30"/>
                <a:gd fmla="*/ 6 h 183" name="T31"/>
                <a:gd fmla="*/ 50 w 216" name="T32"/>
                <a:gd fmla="*/ 16 h 183" name="T33"/>
                <a:gd fmla="*/ 68 w 216" name="T34"/>
                <a:gd fmla="*/ 12 h 183" name="T35"/>
                <a:gd fmla="*/ 84 w 216" name="T36"/>
                <a:gd fmla="*/ 4 h 183" name="T37"/>
                <a:gd fmla="*/ 105 w 216" name="T38"/>
                <a:gd fmla="*/ 0 h 183" name="T39"/>
                <a:gd fmla="*/ 127 w 216" name="T40"/>
                <a:gd fmla="*/ 4 h 183" name="T41"/>
                <a:gd fmla="*/ 143 w 216" name="T42"/>
                <a:gd fmla="*/ 10 h 183" name="T43"/>
                <a:gd fmla="*/ 162 w 216" name="T44"/>
                <a:gd fmla="*/ 13 h 183" name="T45"/>
                <a:gd fmla="*/ 190 w 216" name="T46"/>
                <a:gd fmla="*/ 6 h 183" name="T47"/>
                <a:gd fmla="*/ 201 w 216" name="T48"/>
                <a:gd fmla="*/ 24 h 183" name="T49"/>
                <a:gd fmla="*/ 186 w 216" name="T50"/>
                <a:gd fmla="*/ 31 h 183" name="T51"/>
                <a:gd fmla="*/ 174 w 216" name="T52"/>
                <a:gd fmla="*/ 43 h 183" name="T53"/>
                <a:gd fmla="*/ 114 w 216" name="T54"/>
                <a:gd fmla="*/ 183 h 183"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83" w="216">
                  <a:moveTo>
                    <a:pt x="108" y="61"/>
                  </a:moveTo>
                  <a:cubicBezTo>
                    <a:pt x="102" y="77"/>
                    <a:pt x="102" y="77"/>
                    <a:pt x="102" y="77"/>
                  </a:cubicBezTo>
                  <a:cubicBezTo>
                    <a:pt x="81" y="77"/>
                    <a:pt x="81" y="77"/>
                    <a:pt x="81" y="77"/>
                  </a:cubicBezTo>
                  <a:cubicBezTo>
                    <a:pt x="98" y="89"/>
                    <a:pt x="98" y="89"/>
                    <a:pt x="98" y="89"/>
                  </a:cubicBezTo>
                  <a:cubicBezTo>
                    <a:pt x="91" y="110"/>
                    <a:pt x="91" y="110"/>
                    <a:pt x="91" y="110"/>
                  </a:cubicBezTo>
                  <a:cubicBezTo>
                    <a:pt x="109" y="98"/>
                    <a:pt x="109" y="98"/>
                    <a:pt x="109" y="98"/>
                  </a:cubicBezTo>
                  <a:cubicBezTo>
                    <a:pt x="125" y="110"/>
                    <a:pt x="125" y="110"/>
                    <a:pt x="125" y="110"/>
                  </a:cubicBezTo>
                  <a:cubicBezTo>
                    <a:pt x="118" y="89"/>
                    <a:pt x="118" y="89"/>
                    <a:pt x="118" y="89"/>
                  </a:cubicBezTo>
                  <a:cubicBezTo>
                    <a:pt x="135" y="77"/>
                    <a:pt x="135" y="77"/>
                    <a:pt x="135" y="77"/>
                  </a:cubicBezTo>
                  <a:cubicBezTo>
                    <a:pt x="115" y="77"/>
                    <a:pt x="115" y="77"/>
                    <a:pt x="115" y="77"/>
                  </a:cubicBezTo>
                  <a:lnTo>
                    <a:pt x="108" y="61"/>
                  </a:lnTo>
                  <a:close/>
                  <a:moveTo>
                    <a:pt x="114" y="183"/>
                  </a:moveTo>
                  <a:cubicBezTo>
                    <a:pt x="0" y="138"/>
                    <a:pt x="46" y="51"/>
                    <a:pt x="41" y="43"/>
                  </a:cubicBezTo>
                  <a:cubicBezTo>
                    <a:pt x="38" y="38"/>
                    <a:pt x="34" y="34"/>
                    <a:pt x="29" y="31"/>
                  </a:cubicBezTo>
                  <a:cubicBezTo>
                    <a:pt x="24" y="29"/>
                    <a:pt x="19" y="26"/>
                    <a:pt x="14" y="24"/>
                  </a:cubicBezTo>
                  <a:cubicBezTo>
                    <a:pt x="25" y="6"/>
                    <a:pt x="25" y="6"/>
                    <a:pt x="25" y="6"/>
                  </a:cubicBezTo>
                  <a:cubicBezTo>
                    <a:pt x="36" y="12"/>
                    <a:pt x="44" y="16"/>
                    <a:pt x="50" y="16"/>
                  </a:cubicBezTo>
                  <a:cubicBezTo>
                    <a:pt x="57" y="16"/>
                    <a:pt x="63" y="15"/>
                    <a:pt x="68" y="12"/>
                  </a:cubicBezTo>
                  <a:cubicBezTo>
                    <a:pt x="73" y="10"/>
                    <a:pt x="78" y="7"/>
                    <a:pt x="84" y="4"/>
                  </a:cubicBezTo>
                  <a:cubicBezTo>
                    <a:pt x="89" y="1"/>
                    <a:pt x="96" y="0"/>
                    <a:pt x="105" y="0"/>
                  </a:cubicBezTo>
                  <a:cubicBezTo>
                    <a:pt x="114" y="0"/>
                    <a:pt x="121" y="1"/>
                    <a:pt x="127" y="4"/>
                  </a:cubicBezTo>
                  <a:cubicBezTo>
                    <a:pt x="132" y="6"/>
                    <a:pt x="137" y="8"/>
                    <a:pt x="143" y="10"/>
                  </a:cubicBezTo>
                  <a:cubicBezTo>
                    <a:pt x="148" y="12"/>
                    <a:pt x="155" y="13"/>
                    <a:pt x="162" y="13"/>
                  </a:cubicBezTo>
                  <a:cubicBezTo>
                    <a:pt x="169" y="13"/>
                    <a:pt x="178" y="11"/>
                    <a:pt x="190" y="6"/>
                  </a:cubicBezTo>
                  <a:cubicBezTo>
                    <a:pt x="201" y="24"/>
                    <a:pt x="201" y="24"/>
                    <a:pt x="201" y="24"/>
                  </a:cubicBezTo>
                  <a:cubicBezTo>
                    <a:pt x="196" y="26"/>
                    <a:pt x="191" y="29"/>
                    <a:pt x="186" y="31"/>
                  </a:cubicBezTo>
                  <a:cubicBezTo>
                    <a:pt x="181" y="34"/>
                    <a:pt x="177" y="38"/>
                    <a:pt x="174" y="43"/>
                  </a:cubicBezTo>
                  <a:cubicBezTo>
                    <a:pt x="169" y="51"/>
                    <a:pt x="216" y="137"/>
                    <a:pt x="114" y="183"/>
                  </a:cubicBezTo>
                  <a:close/>
                </a:path>
              </a:pathLst>
            </a:custGeom>
            <a:solidFill>
              <a:srgbClr val="009BD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nvGrpSpPr>
            <p:cNvPr id="402" name="组合 401"/>
            <p:cNvGrpSpPr/>
            <p:nvPr/>
          </p:nvGrpSpPr>
          <p:grpSpPr>
            <a:xfrm>
              <a:off x="4216042" y="3541576"/>
              <a:ext cx="284307" cy="281948"/>
              <a:chOff x="2267409" y="2262032"/>
              <a:chExt cx="270055" cy="267814"/>
            </a:xfrm>
            <a:solidFill>
              <a:srgbClr val="009BD2"/>
            </a:solidFill>
          </p:grpSpPr>
          <p:sp>
            <p:nvSpPr>
              <p:cNvPr id="403" name="Freeform 199"/>
              <p:cNvSpPr/>
              <p:nvPr/>
            </p:nvSpPr>
            <p:spPr bwMode="auto">
              <a:xfrm>
                <a:off x="2267409" y="2262032"/>
                <a:ext cx="135588" cy="267814"/>
              </a:xfrm>
              <a:custGeom>
                <a:gdLst>
                  <a:gd fmla="*/ 0 w 121" name="T0"/>
                  <a:gd fmla="*/ 77 h 239" name="T1"/>
                  <a:gd fmla="*/ 0 w 121" name="T2"/>
                  <a:gd fmla="*/ 165 h 239" name="T3"/>
                  <a:gd fmla="*/ 48 w 121" name="T4"/>
                  <a:gd fmla="*/ 165 h 239" name="T5"/>
                  <a:gd fmla="*/ 121 w 121" name="T6"/>
                  <a:gd fmla="*/ 239 h 239" name="T7"/>
                  <a:gd fmla="*/ 121 w 121" name="T8"/>
                  <a:gd fmla="*/ 0 h 239" name="T9"/>
                  <a:gd fmla="*/ 46 w 121" name="T10"/>
                  <a:gd fmla="*/ 77 h 239" name="T11"/>
                  <a:gd fmla="*/ 0 w 121" name="T12"/>
                  <a:gd fmla="*/ 77 h 239" name="T13"/>
                </a:gdLst>
                <a:cxnLst>
                  <a:cxn ang="0">
                    <a:pos x="T0" y="T1"/>
                  </a:cxn>
                  <a:cxn ang="0">
                    <a:pos x="T2" y="T3"/>
                  </a:cxn>
                  <a:cxn ang="0">
                    <a:pos x="T4" y="T5"/>
                  </a:cxn>
                  <a:cxn ang="0">
                    <a:pos x="T6" y="T7"/>
                  </a:cxn>
                  <a:cxn ang="0">
                    <a:pos x="T8" y="T9"/>
                  </a:cxn>
                  <a:cxn ang="0">
                    <a:pos x="T10" y="T11"/>
                  </a:cxn>
                  <a:cxn ang="0">
                    <a:pos x="T12" y="T13"/>
                  </a:cxn>
                </a:cxnLst>
                <a:rect b="b" l="0" r="r" t="0"/>
                <a:pathLst>
                  <a:path h="239" w="120">
                    <a:moveTo>
                      <a:pt x="0" y="77"/>
                    </a:moveTo>
                    <a:lnTo>
                      <a:pt x="0" y="165"/>
                    </a:lnTo>
                    <a:lnTo>
                      <a:pt x="48" y="165"/>
                    </a:lnTo>
                    <a:lnTo>
                      <a:pt x="121" y="239"/>
                    </a:lnTo>
                    <a:lnTo>
                      <a:pt x="121" y="0"/>
                    </a:lnTo>
                    <a:lnTo>
                      <a:pt x="46" y="77"/>
                    </a:lnTo>
                    <a:lnTo>
                      <a:pt x="0" y="77"/>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404" name="Freeform 200"/>
              <p:cNvSpPr/>
              <p:nvPr/>
            </p:nvSpPr>
            <p:spPr bwMode="auto">
              <a:xfrm>
                <a:off x="2442216" y="2307975"/>
                <a:ext cx="95248" cy="175928"/>
              </a:xfrm>
              <a:custGeom>
                <a:gdLst>
                  <a:gd fmla="*/ 5 w 67" name="T0"/>
                  <a:gd fmla="*/ 0 h 124" name="T1"/>
                  <a:gd fmla="*/ 0 w 67" name="T2"/>
                  <a:gd fmla="*/ 0 h 124" name="T3"/>
                  <a:gd fmla="*/ 57 w 67" name="T4"/>
                  <a:gd fmla="*/ 62 h 124" name="T5"/>
                  <a:gd fmla="*/ 0 w 67" name="T6"/>
                  <a:gd fmla="*/ 124 h 124" name="T7"/>
                  <a:gd fmla="*/ 5 w 67" name="T8"/>
                  <a:gd fmla="*/ 124 h 124" name="T9"/>
                  <a:gd fmla="*/ 67 w 67" name="T10"/>
                  <a:gd fmla="*/ 62 h 124" name="T11"/>
                  <a:gd fmla="*/ 5 w 67" name="T12"/>
                  <a:gd fmla="*/ 0 h 124" name="T13"/>
                </a:gdLst>
                <a:cxnLst>
                  <a:cxn ang="0">
                    <a:pos x="T0" y="T1"/>
                  </a:cxn>
                  <a:cxn ang="0">
                    <a:pos x="T2" y="T3"/>
                  </a:cxn>
                  <a:cxn ang="0">
                    <a:pos x="T4" y="T5"/>
                  </a:cxn>
                  <a:cxn ang="0">
                    <a:pos x="T6" y="T7"/>
                  </a:cxn>
                  <a:cxn ang="0">
                    <a:pos x="T8" y="T9"/>
                  </a:cxn>
                  <a:cxn ang="0">
                    <a:pos x="T10" y="T11"/>
                  </a:cxn>
                  <a:cxn ang="0">
                    <a:pos x="T12" y="T13"/>
                  </a:cxn>
                </a:cxnLst>
                <a:rect b="b" l="0" r="r" t="0"/>
                <a:pathLst>
                  <a:path h="124" w="67">
                    <a:moveTo>
                      <a:pt x="5" y="0"/>
                    </a:moveTo>
                    <a:cubicBezTo>
                      <a:pt x="4" y="0"/>
                      <a:pt x="2" y="0"/>
                      <a:pt x="0" y="0"/>
                    </a:cubicBezTo>
                    <a:cubicBezTo>
                      <a:pt x="32" y="3"/>
                      <a:pt x="57" y="30"/>
                      <a:pt x="57" y="62"/>
                    </a:cubicBezTo>
                    <a:cubicBezTo>
                      <a:pt x="57" y="95"/>
                      <a:pt x="32" y="121"/>
                      <a:pt x="0" y="124"/>
                    </a:cubicBezTo>
                    <a:cubicBezTo>
                      <a:pt x="2" y="124"/>
                      <a:pt x="4" y="124"/>
                      <a:pt x="5" y="124"/>
                    </a:cubicBezTo>
                    <a:cubicBezTo>
                      <a:pt x="39" y="124"/>
                      <a:pt x="67" y="97"/>
                      <a:pt x="67" y="62"/>
                    </a:cubicBezTo>
                    <a:cubicBezTo>
                      <a:pt x="67" y="28"/>
                      <a:pt x="39" y="0"/>
                      <a:pt x="5"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405" name="Freeform 201"/>
              <p:cNvSpPr/>
              <p:nvPr/>
            </p:nvSpPr>
            <p:spPr bwMode="auto">
              <a:xfrm>
                <a:off x="2442216" y="2346074"/>
                <a:ext cx="53787" cy="99730"/>
              </a:xfrm>
              <a:custGeom>
                <a:gdLst>
                  <a:gd fmla="*/ 3 w 38" name="T0"/>
                  <a:gd fmla="*/ 0 h 70" name="T1"/>
                  <a:gd fmla="*/ 0 w 38" name="T2"/>
                  <a:gd fmla="*/ 0 h 70" name="T3"/>
                  <a:gd fmla="*/ 32 w 38" name="T4"/>
                  <a:gd fmla="*/ 35 h 70" name="T5"/>
                  <a:gd fmla="*/ 0 w 38" name="T6"/>
                  <a:gd fmla="*/ 70 h 70" name="T7"/>
                  <a:gd fmla="*/ 3 w 38" name="T8"/>
                  <a:gd fmla="*/ 70 h 70" name="T9"/>
                  <a:gd fmla="*/ 38 w 38" name="T10"/>
                  <a:gd fmla="*/ 35 h 70" name="T11"/>
                  <a:gd fmla="*/ 3 w 38" name="T12"/>
                  <a:gd fmla="*/ 0 h 70" name="T13"/>
                </a:gdLst>
                <a:cxnLst>
                  <a:cxn ang="0">
                    <a:pos x="T0" y="T1"/>
                  </a:cxn>
                  <a:cxn ang="0">
                    <a:pos x="T2" y="T3"/>
                  </a:cxn>
                  <a:cxn ang="0">
                    <a:pos x="T4" y="T5"/>
                  </a:cxn>
                  <a:cxn ang="0">
                    <a:pos x="T6" y="T7"/>
                  </a:cxn>
                  <a:cxn ang="0">
                    <a:pos x="T8" y="T9"/>
                  </a:cxn>
                  <a:cxn ang="0">
                    <a:pos x="T10" y="T11"/>
                  </a:cxn>
                  <a:cxn ang="0">
                    <a:pos x="T12" y="T13"/>
                  </a:cxn>
                </a:cxnLst>
                <a:rect b="b" l="0" r="r" t="0"/>
                <a:pathLst>
                  <a:path h="70" w="38">
                    <a:moveTo>
                      <a:pt x="3" y="0"/>
                    </a:moveTo>
                    <a:cubicBezTo>
                      <a:pt x="2" y="0"/>
                      <a:pt x="1" y="0"/>
                      <a:pt x="0" y="0"/>
                    </a:cubicBezTo>
                    <a:cubicBezTo>
                      <a:pt x="18" y="2"/>
                      <a:pt x="32" y="17"/>
                      <a:pt x="32" y="35"/>
                    </a:cubicBezTo>
                    <a:cubicBezTo>
                      <a:pt x="32" y="54"/>
                      <a:pt x="18" y="69"/>
                      <a:pt x="0" y="70"/>
                    </a:cubicBezTo>
                    <a:cubicBezTo>
                      <a:pt x="1" y="70"/>
                      <a:pt x="2" y="70"/>
                      <a:pt x="3" y="70"/>
                    </a:cubicBezTo>
                    <a:cubicBezTo>
                      <a:pt x="22" y="70"/>
                      <a:pt x="38" y="55"/>
                      <a:pt x="38" y="35"/>
                    </a:cubicBezTo>
                    <a:cubicBezTo>
                      <a:pt x="38" y="16"/>
                      <a:pt x="22" y="0"/>
                      <a:pt x="3"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sp>
          <p:nvSpPr>
            <p:cNvPr id="406" name="Freeform 202"/>
            <p:cNvSpPr>
              <a:spLocks noEditPoints="1"/>
            </p:cNvSpPr>
            <p:nvPr/>
          </p:nvSpPr>
          <p:spPr bwMode="auto">
            <a:xfrm>
              <a:off x="9492825" y="3545116"/>
              <a:ext cx="293745" cy="273690"/>
            </a:xfrm>
            <a:custGeom>
              <a:gdLst>
                <a:gd fmla="*/ 184 w 196" name="T0"/>
                <a:gd fmla="*/ 53 h 183" name="T1"/>
                <a:gd fmla="*/ 184 w 196" name="T2"/>
                <a:gd fmla="*/ 49 h 183" name="T3"/>
                <a:gd fmla="*/ 135 w 196" name="T4"/>
                <a:gd fmla="*/ 32 h 183" name="T5"/>
                <a:gd fmla="*/ 17 w 196" name="T6"/>
                <a:gd fmla="*/ 0 h 183" name="T7"/>
                <a:gd fmla="*/ 4 w 196" name="T8"/>
                <a:gd fmla="*/ 1 h 183" name="T9"/>
                <a:gd fmla="*/ 5 w 196" name="T10"/>
                <a:gd fmla="*/ 183 h 183" name="T11"/>
                <a:gd fmla="*/ 22 w 196" name="T12"/>
                <a:gd fmla="*/ 183 h 183" name="T13"/>
                <a:gd fmla="*/ 175 w 196" name="T14"/>
                <a:gd fmla="*/ 150 h 183" name="T15"/>
                <a:gd fmla="*/ 189 w 196" name="T16"/>
                <a:gd fmla="*/ 180 h 183" name="T17"/>
                <a:gd fmla="*/ 191 w 196" name="T18"/>
                <a:gd fmla="*/ 57 h 183" name="T19"/>
                <a:gd fmla="*/ 7 w 196" name="T20"/>
                <a:gd fmla="*/ 167 h 183" name="T21"/>
                <a:gd fmla="*/ 14 w 196" name="T22"/>
                <a:gd fmla="*/ 163 h 183" name="T23"/>
                <a:gd fmla="*/ 14 w 196" name="T24"/>
                <a:gd fmla="*/ 154 h 183" name="T25"/>
                <a:gd fmla="*/ 7 w 196" name="T26"/>
                <a:gd fmla="*/ 150 h 183" name="T27"/>
                <a:gd fmla="*/ 17 w 196" name="T28"/>
                <a:gd fmla="*/ 145 h 183" name="T29"/>
                <a:gd fmla="*/ 4 w 196" name="T30"/>
                <a:gd fmla="*/ 132 h 183" name="T31"/>
                <a:gd fmla="*/ 14 w 196" name="T32"/>
                <a:gd fmla="*/ 137 h 183" name="T33"/>
                <a:gd fmla="*/ 7 w 196" name="T34"/>
                <a:gd fmla="*/ 115 h 183" name="T35"/>
                <a:gd fmla="*/ 14 w 196" name="T36"/>
                <a:gd fmla="*/ 110 h 183" name="T37"/>
                <a:gd fmla="*/ 14 w 196" name="T38"/>
                <a:gd fmla="*/ 102 h 183" name="T39"/>
                <a:gd fmla="*/ 7 w 196" name="T40"/>
                <a:gd fmla="*/ 89 h 183" name="T41"/>
                <a:gd fmla="*/ 7 w 196" name="T42"/>
                <a:gd fmla="*/ 97 h 183" name="T43"/>
                <a:gd fmla="*/ 4 w 196" name="T44"/>
                <a:gd fmla="*/ 80 h 183" name="T45"/>
                <a:gd fmla="*/ 14 w 196" name="T46"/>
                <a:gd fmla="*/ 84 h 183" name="T47"/>
                <a:gd fmla="*/ 17 w 196" name="T48"/>
                <a:gd fmla="*/ 67 h 183" name="T49"/>
                <a:gd fmla="*/ 14 w 196" name="T50"/>
                <a:gd fmla="*/ 58 h 183" name="T51"/>
                <a:gd fmla="*/ 14 w 196" name="T52"/>
                <a:gd fmla="*/ 49 h 183" name="T53"/>
                <a:gd fmla="*/ 7 w 196" name="T54"/>
                <a:gd fmla="*/ 36 h 183" name="T55"/>
                <a:gd fmla="*/ 7 w 196" name="T56"/>
                <a:gd fmla="*/ 45 h 183" name="T57"/>
                <a:gd fmla="*/ 4 w 196" name="T58"/>
                <a:gd fmla="*/ 27 h 183" name="T59"/>
                <a:gd fmla="*/ 14 w 196" name="T60"/>
                <a:gd fmla="*/ 32 h 183" name="T61"/>
                <a:gd fmla="*/ 7 w 196" name="T62"/>
                <a:gd fmla="*/ 10 h 183" name="T63"/>
                <a:gd fmla="*/ 169 w 196" name="T64"/>
                <a:gd fmla="*/ 46 h 183" name="T65"/>
                <a:gd fmla="*/ 160 w 196" name="T66"/>
                <a:gd fmla="*/ 46 h 183" name="T67"/>
                <a:gd fmla="*/ 155 w 196" name="T68"/>
                <a:gd fmla="*/ 53 h 183" name="T69"/>
                <a:gd fmla="*/ 151 w 196" name="T70"/>
                <a:gd fmla="*/ 42 h 183" name="T71"/>
                <a:gd fmla="*/ 175 w 196" name="T72"/>
                <a:gd fmla="*/ 47 h 183" name="T73"/>
                <a:gd fmla="*/ 170 w 196" name="T74"/>
                <a:gd fmla="*/ 137 h 183" name="T75"/>
                <a:gd fmla="*/ 26 w 196" name="T76"/>
                <a:gd fmla="*/ 41 h 183" name="T77"/>
                <a:gd fmla="*/ 141 w 196" name="T78"/>
                <a:gd fmla="*/ 46 h 183" name="T79"/>
                <a:gd fmla="*/ 135 w 196" name="T80"/>
                <a:gd fmla="*/ 61 h 183" name="T81"/>
                <a:gd fmla="*/ 189 w 196" name="T82"/>
                <a:gd fmla="*/ 176 h 183" name="T83"/>
                <a:gd fmla="*/ 189 w 196" name="T84"/>
                <a:gd fmla="*/ 167 h 183" name="T85"/>
                <a:gd fmla="*/ 182 w 196" name="T86"/>
                <a:gd fmla="*/ 163 h 183" name="T87"/>
                <a:gd fmla="*/ 192 w 196" name="T88"/>
                <a:gd fmla="*/ 159 h 183" name="T89"/>
                <a:gd fmla="*/ 179 w 196" name="T90"/>
                <a:gd fmla="*/ 145 h 183" name="T91"/>
                <a:gd fmla="*/ 189 w 196" name="T92"/>
                <a:gd fmla="*/ 150 h 183" name="T93"/>
                <a:gd fmla="*/ 182 w 196" name="T94"/>
                <a:gd fmla="*/ 128 h 183" name="T95"/>
                <a:gd fmla="*/ 189 w 196" name="T96"/>
                <a:gd fmla="*/ 124 h 183" name="T97"/>
                <a:gd fmla="*/ 189 w 196" name="T98"/>
                <a:gd fmla="*/ 115 h 183" name="T99"/>
                <a:gd fmla="*/ 182 w 196" name="T100"/>
                <a:gd fmla="*/ 110 h 183" name="T101"/>
                <a:gd fmla="*/ 192 w 196" name="T102"/>
                <a:gd fmla="*/ 106 h 183" name="T103"/>
                <a:gd fmla="*/ 179 w 196" name="T104"/>
                <a:gd fmla="*/ 93 h 183" name="T105"/>
                <a:gd fmla="*/ 189 w 196" name="T106"/>
                <a:gd fmla="*/ 97 h 183" name="T107"/>
                <a:gd fmla="*/ 182 w 196" name="T108"/>
                <a:gd fmla="*/ 76 h 183" name="T109"/>
                <a:gd fmla="*/ 189 w 196" name="T110"/>
                <a:gd fmla="*/ 71 h 183" name="T111"/>
                <a:gd fmla="*/ 189 w 196" name="T112"/>
                <a:gd fmla="*/ 62 h 183"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183" w="196">
                  <a:moveTo>
                    <a:pt x="191" y="57"/>
                  </a:moveTo>
                  <a:cubicBezTo>
                    <a:pt x="191" y="57"/>
                    <a:pt x="191" y="57"/>
                    <a:pt x="191" y="57"/>
                  </a:cubicBezTo>
                  <a:cubicBezTo>
                    <a:pt x="184" y="50"/>
                    <a:pt x="184" y="50"/>
                    <a:pt x="184" y="50"/>
                  </a:cubicBezTo>
                  <a:cubicBezTo>
                    <a:pt x="184" y="53"/>
                    <a:pt x="184" y="53"/>
                    <a:pt x="184" y="53"/>
                  </a:cubicBezTo>
                  <a:cubicBezTo>
                    <a:pt x="184" y="54"/>
                    <a:pt x="182" y="56"/>
                    <a:pt x="179" y="56"/>
                  </a:cubicBezTo>
                  <a:cubicBezTo>
                    <a:pt x="179" y="55"/>
                    <a:pt x="179" y="55"/>
                    <a:pt x="179" y="54"/>
                  </a:cubicBezTo>
                  <a:cubicBezTo>
                    <a:pt x="179" y="51"/>
                    <a:pt x="180" y="49"/>
                    <a:pt x="182" y="49"/>
                  </a:cubicBezTo>
                  <a:cubicBezTo>
                    <a:pt x="184" y="49"/>
                    <a:pt x="184" y="49"/>
                    <a:pt x="184" y="49"/>
                  </a:cubicBezTo>
                  <a:cubicBezTo>
                    <a:pt x="166" y="32"/>
                    <a:pt x="166" y="32"/>
                    <a:pt x="166" y="32"/>
                  </a:cubicBezTo>
                  <a:cubicBezTo>
                    <a:pt x="166" y="32"/>
                    <a:pt x="166" y="32"/>
                    <a:pt x="166" y="32"/>
                  </a:cubicBezTo>
                  <a:cubicBezTo>
                    <a:pt x="135" y="1"/>
                    <a:pt x="135" y="1"/>
                    <a:pt x="135" y="1"/>
                  </a:cubicBezTo>
                  <a:cubicBezTo>
                    <a:pt x="135" y="32"/>
                    <a:pt x="135" y="32"/>
                    <a:pt x="135" y="32"/>
                  </a:cubicBezTo>
                  <a:cubicBezTo>
                    <a:pt x="26" y="32"/>
                    <a:pt x="26" y="32"/>
                    <a:pt x="26" y="32"/>
                  </a:cubicBezTo>
                  <a:cubicBezTo>
                    <a:pt x="24" y="32"/>
                    <a:pt x="22" y="30"/>
                    <a:pt x="22" y="27"/>
                  </a:cubicBezTo>
                  <a:cubicBezTo>
                    <a:pt x="22" y="0"/>
                    <a:pt x="22" y="0"/>
                    <a:pt x="22" y="0"/>
                  </a:cubicBezTo>
                  <a:cubicBezTo>
                    <a:pt x="17" y="0"/>
                    <a:pt x="17" y="0"/>
                    <a:pt x="17" y="0"/>
                  </a:cubicBezTo>
                  <a:cubicBezTo>
                    <a:pt x="17" y="1"/>
                    <a:pt x="17" y="1"/>
                    <a:pt x="17" y="1"/>
                  </a:cubicBezTo>
                  <a:cubicBezTo>
                    <a:pt x="17" y="4"/>
                    <a:pt x="16" y="6"/>
                    <a:pt x="14" y="6"/>
                  </a:cubicBezTo>
                  <a:cubicBezTo>
                    <a:pt x="7" y="6"/>
                    <a:pt x="7" y="6"/>
                    <a:pt x="7" y="6"/>
                  </a:cubicBezTo>
                  <a:cubicBezTo>
                    <a:pt x="6" y="6"/>
                    <a:pt x="4" y="4"/>
                    <a:pt x="4" y="1"/>
                  </a:cubicBezTo>
                  <a:cubicBezTo>
                    <a:pt x="4" y="1"/>
                    <a:pt x="4" y="1"/>
                    <a:pt x="4" y="0"/>
                  </a:cubicBezTo>
                  <a:cubicBezTo>
                    <a:pt x="0" y="0"/>
                    <a:pt x="0" y="0"/>
                    <a:pt x="0" y="0"/>
                  </a:cubicBezTo>
                  <a:cubicBezTo>
                    <a:pt x="0" y="183"/>
                    <a:pt x="0" y="183"/>
                    <a:pt x="0" y="183"/>
                  </a:cubicBezTo>
                  <a:cubicBezTo>
                    <a:pt x="5" y="183"/>
                    <a:pt x="5" y="183"/>
                    <a:pt x="5" y="183"/>
                  </a:cubicBezTo>
                  <a:cubicBezTo>
                    <a:pt x="5" y="181"/>
                    <a:pt x="6" y="180"/>
                    <a:pt x="7" y="180"/>
                  </a:cubicBezTo>
                  <a:cubicBezTo>
                    <a:pt x="14" y="180"/>
                    <a:pt x="14" y="180"/>
                    <a:pt x="14" y="180"/>
                  </a:cubicBezTo>
                  <a:cubicBezTo>
                    <a:pt x="15" y="180"/>
                    <a:pt x="16" y="181"/>
                    <a:pt x="17" y="183"/>
                  </a:cubicBezTo>
                  <a:cubicBezTo>
                    <a:pt x="22" y="183"/>
                    <a:pt x="22" y="183"/>
                    <a:pt x="22" y="183"/>
                  </a:cubicBezTo>
                  <a:cubicBezTo>
                    <a:pt x="22" y="150"/>
                    <a:pt x="22" y="150"/>
                    <a:pt x="22" y="150"/>
                  </a:cubicBezTo>
                  <a:cubicBezTo>
                    <a:pt x="22" y="147"/>
                    <a:pt x="24" y="145"/>
                    <a:pt x="26" y="145"/>
                  </a:cubicBezTo>
                  <a:cubicBezTo>
                    <a:pt x="170" y="145"/>
                    <a:pt x="170" y="145"/>
                    <a:pt x="170" y="145"/>
                  </a:cubicBezTo>
                  <a:cubicBezTo>
                    <a:pt x="173" y="145"/>
                    <a:pt x="175" y="147"/>
                    <a:pt x="175" y="150"/>
                  </a:cubicBezTo>
                  <a:cubicBezTo>
                    <a:pt x="175" y="183"/>
                    <a:pt x="175" y="183"/>
                    <a:pt x="175" y="183"/>
                  </a:cubicBezTo>
                  <a:cubicBezTo>
                    <a:pt x="179" y="183"/>
                    <a:pt x="179" y="183"/>
                    <a:pt x="179" y="183"/>
                  </a:cubicBezTo>
                  <a:cubicBezTo>
                    <a:pt x="180" y="181"/>
                    <a:pt x="181" y="180"/>
                    <a:pt x="182" y="180"/>
                  </a:cubicBezTo>
                  <a:cubicBezTo>
                    <a:pt x="189" y="180"/>
                    <a:pt x="189" y="180"/>
                    <a:pt x="189" y="180"/>
                  </a:cubicBezTo>
                  <a:cubicBezTo>
                    <a:pt x="190" y="180"/>
                    <a:pt x="191" y="181"/>
                    <a:pt x="192" y="183"/>
                  </a:cubicBezTo>
                  <a:cubicBezTo>
                    <a:pt x="196" y="183"/>
                    <a:pt x="196" y="183"/>
                    <a:pt x="196" y="183"/>
                  </a:cubicBezTo>
                  <a:cubicBezTo>
                    <a:pt x="196" y="62"/>
                    <a:pt x="196" y="62"/>
                    <a:pt x="196" y="62"/>
                  </a:cubicBezTo>
                  <a:lnTo>
                    <a:pt x="191" y="57"/>
                  </a:lnTo>
                  <a:close/>
                  <a:moveTo>
                    <a:pt x="14" y="176"/>
                  </a:moveTo>
                  <a:cubicBezTo>
                    <a:pt x="7" y="176"/>
                    <a:pt x="7" y="176"/>
                    <a:pt x="7" y="176"/>
                  </a:cubicBezTo>
                  <a:cubicBezTo>
                    <a:pt x="6" y="176"/>
                    <a:pt x="4" y="174"/>
                    <a:pt x="4" y="172"/>
                  </a:cubicBezTo>
                  <a:cubicBezTo>
                    <a:pt x="4" y="169"/>
                    <a:pt x="6" y="167"/>
                    <a:pt x="7" y="167"/>
                  </a:cubicBezTo>
                  <a:cubicBezTo>
                    <a:pt x="14" y="167"/>
                    <a:pt x="14" y="167"/>
                    <a:pt x="14" y="167"/>
                  </a:cubicBezTo>
                  <a:cubicBezTo>
                    <a:pt x="16" y="167"/>
                    <a:pt x="17" y="169"/>
                    <a:pt x="17" y="172"/>
                  </a:cubicBezTo>
                  <a:cubicBezTo>
                    <a:pt x="17" y="174"/>
                    <a:pt x="16" y="176"/>
                    <a:pt x="14" y="176"/>
                  </a:cubicBezTo>
                  <a:close/>
                  <a:moveTo>
                    <a:pt x="14" y="163"/>
                  </a:moveTo>
                  <a:cubicBezTo>
                    <a:pt x="7" y="163"/>
                    <a:pt x="7" y="163"/>
                    <a:pt x="7" y="163"/>
                  </a:cubicBezTo>
                  <a:cubicBezTo>
                    <a:pt x="6" y="163"/>
                    <a:pt x="4" y="161"/>
                    <a:pt x="4" y="159"/>
                  </a:cubicBezTo>
                  <a:cubicBezTo>
                    <a:pt x="4" y="156"/>
                    <a:pt x="6" y="154"/>
                    <a:pt x="7" y="154"/>
                  </a:cubicBezTo>
                  <a:cubicBezTo>
                    <a:pt x="14" y="154"/>
                    <a:pt x="14" y="154"/>
                    <a:pt x="14" y="154"/>
                  </a:cubicBezTo>
                  <a:cubicBezTo>
                    <a:pt x="16" y="154"/>
                    <a:pt x="17" y="156"/>
                    <a:pt x="17" y="159"/>
                  </a:cubicBezTo>
                  <a:cubicBezTo>
                    <a:pt x="17" y="161"/>
                    <a:pt x="16" y="163"/>
                    <a:pt x="14" y="163"/>
                  </a:cubicBezTo>
                  <a:close/>
                  <a:moveTo>
                    <a:pt x="14" y="150"/>
                  </a:moveTo>
                  <a:cubicBezTo>
                    <a:pt x="7" y="150"/>
                    <a:pt x="7" y="150"/>
                    <a:pt x="7" y="150"/>
                  </a:cubicBezTo>
                  <a:cubicBezTo>
                    <a:pt x="6" y="150"/>
                    <a:pt x="4" y="148"/>
                    <a:pt x="4" y="145"/>
                  </a:cubicBezTo>
                  <a:cubicBezTo>
                    <a:pt x="4" y="143"/>
                    <a:pt x="6" y="141"/>
                    <a:pt x="7" y="141"/>
                  </a:cubicBezTo>
                  <a:cubicBezTo>
                    <a:pt x="14" y="141"/>
                    <a:pt x="14" y="141"/>
                    <a:pt x="14" y="141"/>
                  </a:cubicBezTo>
                  <a:cubicBezTo>
                    <a:pt x="16" y="141"/>
                    <a:pt x="17" y="143"/>
                    <a:pt x="17" y="145"/>
                  </a:cubicBezTo>
                  <a:cubicBezTo>
                    <a:pt x="17" y="148"/>
                    <a:pt x="16" y="150"/>
                    <a:pt x="14" y="150"/>
                  </a:cubicBezTo>
                  <a:close/>
                  <a:moveTo>
                    <a:pt x="14" y="137"/>
                  </a:moveTo>
                  <a:cubicBezTo>
                    <a:pt x="7" y="137"/>
                    <a:pt x="7" y="137"/>
                    <a:pt x="7" y="137"/>
                  </a:cubicBezTo>
                  <a:cubicBezTo>
                    <a:pt x="6" y="137"/>
                    <a:pt x="4" y="135"/>
                    <a:pt x="4" y="132"/>
                  </a:cubicBezTo>
                  <a:cubicBezTo>
                    <a:pt x="4" y="130"/>
                    <a:pt x="6" y="128"/>
                    <a:pt x="7" y="128"/>
                  </a:cubicBezTo>
                  <a:cubicBezTo>
                    <a:pt x="14" y="128"/>
                    <a:pt x="14" y="128"/>
                    <a:pt x="14" y="128"/>
                  </a:cubicBezTo>
                  <a:cubicBezTo>
                    <a:pt x="16" y="128"/>
                    <a:pt x="17" y="130"/>
                    <a:pt x="17" y="132"/>
                  </a:cubicBezTo>
                  <a:cubicBezTo>
                    <a:pt x="17" y="135"/>
                    <a:pt x="16" y="137"/>
                    <a:pt x="14" y="137"/>
                  </a:cubicBezTo>
                  <a:close/>
                  <a:moveTo>
                    <a:pt x="14" y="124"/>
                  </a:moveTo>
                  <a:cubicBezTo>
                    <a:pt x="7" y="124"/>
                    <a:pt x="7" y="124"/>
                    <a:pt x="7" y="124"/>
                  </a:cubicBezTo>
                  <a:cubicBezTo>
                    <a:pt x="6" y="124"/>
                    <a:pt x="4" y="122"/>
                    <a:pt x="4" y="119"/>
                  </a:cubicBezTo>
                  <a:cubicBezTo>
                    <a:pt x="4" y="117"/>
                    <a:pt x="6" y="115"/>
                    <a:pt x="7" y="115"/>
                  </a:cubicBezTo>
                  <a:cubicBezTo>
                    <a:pt x="14" y="115"/>
                    <a:pt x="14" y="115"/>
                    <a:pt x="14" y="115"/>
                  </a:cubicBezTo>
                  <a:cubicBezTo>
                    <a:pt x="16" y="115"/>
                    <a:pt x="17" y="117"/>
                    <a:pt x="17" y="119"/>
                  </a:cubicBezTo>
                  <a:cubicBezTo>
                    <a:pt x="17" y="122"/>
                    <a:pt x="16" y="124"/>
                    <a:pt x="14" y="124"/>
                  </a:cubicBezTo>
                  <a:close/>
                  <a:moveTo>
                    <a:pt x="14" y="110"/>
                  </a:moveTo>
                  <a:cubicBezTo>
                    <a:pt x="7" y="110"/>
                    <a:pt x="7" y="110"/>
                    <a:pt x="7" y="110"/>
                  </a:cubicBezTo>
                  <a:cubicBezTo>
                    <a:pt x="6" y="110"/>
                    <a:pt x="4" y="109"/>
                    <a:pt x="4" y="106"/>
                  </a:cubicBezTo>
                  <a:cubicBezTo>
                    <a:pt x="4" y="104"/>
                    <a:pt x="6" y="102"/>
                    <a:pt x="7" y="102"/>
                  </a:cubicBezTo>
                  <a:cubicBezTo>
                    <a:pt x="14" y="102"/>
                    <a:pt x="14" y="102"/>
                    <a:pt x="14" y="102"/>
                  </a:cubicBezTo>
                  <a:cubicBezTo>
                    <a:pt x="16" y="102"/>
                    <a:pt x="17" y="104"/>
                    <a:pt x="17" y="106"/>
                  </a:cubicBezTo>
                  <a:cubicBezTo>
                    <a:pt x="17" y="109"/>
                    <a:pt x="16" y="110"/>
                    <a:pt x="14" y="110"/>
                  </a:cubicBezTo>
                  <a:close/>
                  <a:moveTo>
                    <a:pt x="4" y="93"/>
                  </a:moveTo>
                  <a:cubicBezTo>
                    <a:pt x="4" y="91"/>
                    <a:pt x="6" y="89"/>
                    <a:pt x="7" y="89"/>
                  </a:cubicBezTo>
                  <a:cubicBezTo>
                    <a:pt x="14" y="89"/>
                    <a:pt x="14" y="89"/>
                    <a:pt x="14" y="89"/>
                  </a:cubicBezTo>
                  <a:cubicBezTo>
                    <a:pt x="16" y="89"/>
                    <a:pt x="17" y="91"/>
                    <a:pt x="17" y="93"/>
                  </a:cubicBezTo>
                  <a:cubicBezTo>
                    <a:pt x="17" y="95"/>
                    <a:pt x="16" y="97"/>
                    <a:pt x="14" y="97"/>
                  </a:cubicBezTo>
                  <a:cubicBezTo>
                    <a:pt x="7" y="97"/>
                    <a:pt x="7" y="97"/>
                    <a:pt x="7" y="97"/>
                  </a:cubicBezTo>
                  <a:cubicBezTo>
                    <a:pt x="6" y="97"/>
                    <a:pt x="4" y="95"/>
                    <a:pt x="4" y="93"/>
                  </a:cubicBezTo>
                  <a:close/>
                  <a:moveTo>
                    <a:pt x="14" y="84"/>
                  </a:moveTo>
                  <a:cubicBezTo>
                    <a:pt x="7" y="84"/>
                    <a:pt x="7" y="84"/>
                    <a:pt x="7" y="84"/>
                  </a:cubicBezTo>
                  <a:cubicBezTo>
                    <a:pt x="6" y="84"/>
                    <a:pt x="4" y="82"/>
                    <a:pt x="4" y="80"/>
                  </a:cubicBezTo>
                  <a:cubicBezTo>
                    <a:pt x="4" y="77"/>
                    <a:pt x="6" y="76"/>
                    <a:pt x="7" y="76"/>
                  </a:cubicBezTo>
                  <a:cubicBezTo>
                    <a:pt x="14" y="76"/>
                    <a:pt x="14" y="76"/>
                    <a:pt x="14" y="76"/>
                  </a:cubicBezTo>
                  <a:cubicBezTo>
                    <a:pt x="16" y="76"/>
                    <a:pt x="17" y="77"/>
                    <a:pt x="17" y="80"/>
                  </a:cubicBezTo>
                  <a:cubicBezTo>
                    <a:pt x="17" y="82"/>
                    <a:pt x="16" y="84"/>
                    <a:pt x="14" y="84"/>
                  </a:cubicBezTo>
                  <a:close/>
                  <a:moveTo>
                    <a:pt x="4" y="67"/>
                  </a:moveTo>
                  <a:cubicBezTo>
                    <a:pt x="4" y="64"/>
                    <a:pt x="6" y="62"/>
                    <a:pt x="7" y="62"/>
                  </a:cubicBezTo>
                  <a:cubicBezTo>
                    <a:pt x="14" y="62"/>
                    <a:pt x="14" y="62"/>
                    <a:pt x="14" y="62"/>
                  </a:cubicBezTo>
                  <a:cubicBezTo>
                    <a:pt x="16" y="62"/>
                    <a:pt x="17" y="64"/>
                    <a:pt x="17" y="67"/>
                  </a:cubicBezTo>
                  <a:cubicBezTo>
                    <a:pt x="17" y="69"/>
                    <a:pt x="16" y="71"/>
                    <a:pt x="14" y="71"/>
                  </a:cubicBezTo>
                  <a:cubicBezTo>
                    <a:pt x="7" y="71"/>
                    <a:pt x="7" y="71"/>
                    <a:pt x="7" y="71"/>
                  </a:cubicBezTo>
                  <a:cubicBezTo>
                    <a:pt x="6" y="71"/>
                    <a:pt x="4" y="69"/>
                    <a:pt x="4" y="67"/>
                  </a:cubicBezTo>
                  <a:close/>
                  <a:moveTo>
                    <a:pt x="14" y="58"/>
                  </a:moveTo>
                  <a:cubicBezTo>
                    <a:pt x="7" y="58"/>
                    <a:pt x="7" y="58"/>
                    <a:pt x="7" y="58"/>
                  </a:cubicBezTo>
                  <a:cubicBezTo>
                    <a:pt x="6" y="58"/>
                    <a:pt x="4" y="56"/>
                    <a:pt x="4" y="54"/>
                  </a:cubicBezTo>
                  <a:cubicBezTo>
                    <a:pt x="4" y="51"/>
                    <a:pt x="6" y="49"/>
                    <a:pt x="7" y="49"/>
                  </a:cubicBezTo>
                  <a:cubicBezTo>
                    <a:pt x="14" y="49"/>
                    <a:pt x="14" y="49"/>
                    <a:pt x="14" y="49"/>
                  </a:cubicBezTo>
                  <a:cubicBezTo>
                    <a:pt x="16" y="49"/>
                    <a:pt x="17" y="51"/>
                    <a:pt x="17" y="54"/>
                  </a:cubicBezTo>
                  <a:cubicBezTo>
                    <a:pt x="17" y="56"/>
                    <a:pt x="16" y="58"/>
                    <a:pt x="14" y="58"/>
                  </a:cubicBezTo>
                  <a:close/>
                  <a:moveTo>
                    <a:pt x="4" y="41"/>
                  </a:moveTo>
                  <a:cubicBezTo>
                    <a:pt x="4" y="38"/>
                    <a:pt x="6" y="36"/>
                    <a:pt x="7" y="36"/>
                  </a:cubicBezTo>
                  <a:cubicBezTo>
                    <a:pt x="14" y="36"/>
                    <a:pt x="14" y="36"/>
                    <a:pt x="14" y="36"/>
                  </a:cubicBezTo>
                  <a:cubicBezTo>
                    <a:pt x="16" y="36"/>
                    <a:pt x="17" y="38"/>
                    <a:pt x="17" y="41"/>
                  </a:cubicBezTo>
                  <a:cubicBezTo>
                    <a:pt x="17" y="43"/>
                    <a:pt x="16" y="45"/>
                    <a:pt x="14" y="45"/>
                  </a:cubicBezTo>
                  <a:cubicBezTo>
                    <a:pt x="7" y="45"/>
                    <a:pt x="7" y="45"/>
                    <a:pt x="7" y="45"/>
                  </a:cubicBezTo>
                  <a:cubicBezTo>
                    <a:pt x="6" y="45"/>
                    <a:pt x="4" y="43"/>
                    <a:pt x="4" y="41"/>
                  </a:cubicBezTo>
                  <a:close/>
                  <a:moveTo>
                    <a:pt x="14" y="32"/>
                  </a:moveTo>
                  <a:cubicBezTo>
                    <a:pt x="7" y="32"/>
                    <a:pt x="7" y="32"/>
                    <a:pt x="7" y="32"/>
                  </a:cubicBezTo>
                  <a:cubicBezTo>
                    <a:pt x="6" y="32"/>
                    <a:pt x="4" y="30"/>
                    <a:pt x="4" y="27"/>
                  </a:cubicBezTo>
                  <a:cubicBezTo>
                    <a:pt x="4" y="25"/>
                    <a:pt x="6" y="23"/>
                    <a:pt x="7" y="23"/>
                  </a:cubicBezTo>
                  <a:cubicBezTo>
                    <a:pt x="14" y="23"/>
                    <a:pt x="14" y="23"/>
                    <a:pt x="14" y="23"/>
                  </a:cubicBezTo>
                  <a:cubicBezTo>
                    <a:pt x="16" y="23"/>
                    <a:pt x="17" y="25"/>
                    <a:pt x="17" y="27"/>
                  </a:cubicBezTo>
                  <a:cubicBezTo>
                    <a:pt x="17" y="30"/>
                    <a:pt x="16" y="32"/>
                    <a:pt x="14" y="32"/>
                  </a:cubicBezTo>
                  <a:close/>
                  <a:moveTo>
                    <a:pt x="14" y="19"/>
                  </a:moveTo>
                  <a:cubicBezTo>
                    <a:pt x="7" y="19"/>
                    <a:pt x="7" y="19"/>
                    <a:pt x="7" y="19"/>
                  </a:cubicBezTo>
                  <a:cubicBezTo>
                    <a:pt x="6" y="19"/>
                    <a:pt x="4" y="17"/>
                    <a:pt x="4" y="14"/>
                  </a:cubicBezTo>
                  <a:cubicBezTo>
                    <a:pt x="4" y="12"/>
                    <a:pt x="6" y="10"/>
                    <a:pt x="7" y="10"/>
                  </a:cubicBezTo>
                  <a:cubicBezTo>
                    <a:pt x="14" y="10"/>
                    <a:pt x="14" y="10"/>
                    <a:pt x="14" y="10"/>
                  </a:cubicBezTo>
                  <a:cubicBezTo>
                    <a:pt x="16" y="10"/>
                    <a:pt x="17" y="12"/>
                    <a:pt x="17" y="14"/>
                  </a:cubicBezTo>
                  <a:cubicBezTo>
                    <a:pt x="17" y="17"/>
                    <a:pt x="16" y="19"/>
                    <a:pt x="14" y="19"/>
                  </a:cubicBezTo>
                  <a:close/>
                  <a:moveTo>
                    <a:pt x="169" y="46"/>
                  </a:moveTo>
                  <a:cubicBezTo>
                    <a:pt x="169" y="53"/>
                    <a:pt x="169" y="53"/>
                    <a:pt x="169" y="53"/>
                  </a:cubicBezTo>
                  <a:cubicBezTo>
                    <a:pt x="169" y="55"/>
                    <a:pt x="167" y="56"/>
                    <a:pt x="165" y="56"/>
                  </a:cubicBezTo>
                  <a:cubicBezTo>
                    <a:pt x="162" y="56"/>
                    <a:pt x="160" y="55"/>
                    <a:pt x="160" y="53"/>
                  </a:cubicBezTo>
                  <a:cubicBezTo>
                    <a:pt x="160" y="46"/>
                    <a:pt x="160" y="46"/>
                    <a:pt x="160" y="46"/>
                  </a:cubicBezTo>
                  <a:cubicBezTo>
                    <a:pt x="160" y="44"/>
                    <a:pt x="162" y="42"/>
                    <a:pt x="165" y="42"/>
                  </a:cubicBezTo>
                  <a:cubicBezTo>
                    <a:pt x="167" y="42"/>
                    <a:pt x="169" y="44"/>
                    <a:pt x="169" y="46"/>
                  </a:cubicBezTo>
                  <a:close/>
                  <a:moveTo>
                    <a:pt x="155" y="46"/>
                  </a:moveTo>
                  <a:cubicBezTo>
                    <a:pt x="155" y="53"/>
                    <a:pt x="155" y="53"/>
                    <a:pt x="155" y="53"/>
                  </a:cubicBezTo>
                  <a:cubicBezTo>
                    <a:pt x="155" y="55"/>
                    <a:pt x="153" y="56"/>
                    <a:pt x="151" y="56"/>
                  </a:cubicBezTo>
                  <a:cubicBezTo>
                    <a:pt x="148" y="56"/>
                    <a:pt x="146" y="55"/>
                    <a:pt x="146" y="53"/>
                  </a:cubicBezTo>
                  <a:cubicBezTo>
                    <a:pt x="146" y="46"/>
                    <a:pt x="146" y="46"/>
                    <a:pt x="146" y="46"/>
                  </a:cubicBezTo>
                  <a:cubicBezTo>
                    <a:pt x="146" y="44"/>
                    <a:pt x="148" y="42"/>
                    <a:pt x="151" y="42"/>
                  </a:cubicBezTo>
                  <a:cubicBezTo>
                    <a:pt x="153" y="42"/>
                    <a:pt x="155" y="44"/>
                    <a:pt x="155" y="46"/>
                  </a:cubicBezTo>
                  <a:close/>
                  <a:moveTo>
                    <a:pt x="174" y="46"/>
                  </a:moveTo>
                  <a:cubicBezTo>
                    <a:pt x="174" y="45"/>
                    <a:pt x="174" y="45"/>
                    <a:pt x="174" y="45"/>
                  </a:cubicBezTo>
                  <a:cubicBezTo>
                    <a:pt x="174" y="45"/>
                    <a:pt x="175" y="46"/>
                    <a:pt x="175" y="47"/>
                  </a:cubicBezTo>
                  <a:cubicBezTo>
                    <a:pt x="175" y="54"/>
                    <a:pt x="175" y="54"/>
                    <a:pt x="175" y="54"/>
                  </a:cubicBezTo>
                  <a:cubicBezTo>
                    <a:pt x="174" y="54"/>
                    <a:pt x="174" y="53"/>
                    <a:pt x="174" y="53"/>
                  </a:cubicBezTo>
                  <a:lnTo>
                    <a:pt x="174" y="46"/>
                  </a:lnTo>
                  <a:close/>
                  <a:moveTo>
                    <a:pt x="170" y="137"/>
                  </a:moveTo>
                  <a:cubicBezTo>
                    <a:pt x="26" y="137"/>
                    <a:pt x="26" y="137"/>
                    <a:pt x="26" y="137"/>
                  </a:cubicBezTo>
                  <a:cubicBezTo>
                    <a:pt x="24" y="137"/>
                    <a:pt x="22" y="134"/>
                    <a:pt x="22" y="131"/>
                  </a:cubicBezTo>
                  <a:cubicBezTo>
                    <a:pt x="22" y="47"/>
                    <a:pt x="22" y="47"/>
                    <a:pt x="22" y="47"/>
                  </a:cubicBezTo>
                  <a:cubicBezTo>
                    <a:pt x="22" y="43"/>
                    <a:pt x="24" y="41"/>
                    <a:pt x="26" y="41"/>
                  </a:cubicBezTo>
                  <a:cubicBezTo>
                    <a:pt x="135" y="41"/>
                    <a:pt x="135" y="41"/>
                    <a:pt x="135" y="41"/>
                  </a:cubicBezTo>
                  <a:cubicBezTo>
                    <a:pt x="135" y="42"/>
                    <a:pt x="135" y="42"/>
                    <a:pt x="135" y="42"/>
                  </a:cubicBezTo>
                  <a:cubicBezTo>
                    <a:pt x="136" y="42"/>
                    <a:pt x="136" y="42"/>
                    <a:pt x="136" y="42"/>
                  </a:cubicBezTo>
                  <a:cubicBezTo>
                    <a:pt x="139" y="42"/>
                    <a:pt x="141" y="44"/>
                    <a:pt x="141" y="46"/>
                  </a:cubicBezTo>
                  <a:cubicBezTo>
                    <a:pt x="141" y="53"/>
                    <a:pt x="141" y="53"/>
                    <a:pt x="141" y="53"/>
                  </a:cubicBezTo>
                  <a:cubicBezTo>
                    <a:pt x="141" y="55"/>
                    <a:pt x="139" y="56"/>
                    <a:pt x="136" y="56"/>
                  </a:cubicBezTo>
                  <a:cubicBezTo>
                    <a:pt x="136" y="56"/>
                    <a:pt x="136" y="56"/>
                    <a:pt x="135" y="56"/>
                  </a:cubicBezTo>
                  <a:cubicBezTo>
                    <a:pt x="135" y="61"/>
                    <a:pt x="135" y="61"/>
                    <a:pt x="135" y="61"/>
                  </a:cubicBezTo>
                  <a:cubicBezTo>
                    <a:pt x="175" y="61"/>
                    <a:pt x="175" y="61"/>
                    <a:pt x="175" y="61"/>
                  </a:cubicBezTo>
                  <a:cubicBezTo>
                    <a:pt x="175" y="131"/>
                    <a:pt x="175" y="131"/>
                    <a:pt x="175" y="131"/>
                  </a:cubicBezTo>
                  <a:cubicBezTo>
                    <a:pt x="175" y="134"/>
                    <a:pt x="173" y="137"/>
                    <a:pt x="170" y="137"/>
                  </a:cubicBezTo>
                  <a:close/>
                  <a:moveTo>
                    <a:pt x="189" y="176"/>
                  </a:moveTo>
                  <a:cubicBezTo>
                    <a:pt x="182" y="176"/>
                    <a:pt x="182" y="176"/>
                    <a:pt x="182" y="176"/>
                  </a:cubicBezTo>
                  <a:cubicBezTo>
                    <a:pt x="180" y="176"/>
                    <a:pt x="179" y="174"/>
                    <a:pt x="179" y="172"/>
                  </a:cubicBezTo>
                  <a:cubicBezTo>
                    <a:pt x="179" y="169"/>
                    <a:pt x="180" y="167"/>
                    <a:pt x="182" y="167"/>
                  </a:cubicBezTo>
                  <a:cubicBezTo>
                    <a:pt x="189" y="167"/>
                    <a:pt x="189" y="167"/>
                    <a:pt x="189" y="167"/>
                  </a:cubicBezTo>
                  <a:cubicBezTo>
                    <a:pt x="191" y="167"/>
                    <a:pt x="192" y="169"/>
                    <a:pt x="192" y="172"/>
                  </a:cubicBezTo>
                  <a:cubicBezTo>
                    <a:pt x="192" y="174"/>
                    <a:pt x="191" y="176"/>
                    <a:pt x="189" y="176"/>
                  </a:cubicBezTo>
                  <a:close/>
                  <a:moveTo>
                    <a:pt x="189" y="163"/>
                  </a:moveTo>
                  <a:cubicBezTo>
                    <a:pt x="182" y="163"/>
                    <a:pt x="182" y="163"/>
                    <a:pt x="182" y="163"/>
                  </a:cubicBezTo>
                  <a:cubicBezTo>
                    <a:pt x="180" y="163"/>
                    <a:pt x="179" y="161"/>
                    <a:pt x="179" y="159"/>
                  </a:cubicBezTo>
                  <a:cubicBezTo>
                    <a:pt x="179" y="156"/>
                    <a:pt x="180" y="154"/>
                    <a:pt x="182" y="154"/>
                  </a:cubicBezTo>
                  <a:cubicBezTo>
                    <a:pt x="189" y="154"/>
                    <a:pt x="189" y="154"/>
                    <a:pt x="189" y="154"/>
                  </a:cubicBezTo>
                  <a:cubicBezTo>
                    <a:pt x="191" y="154"/>
                    <a:pt x="192" y="156"/>
                    <a:pt x="192" y="159"/>
                  </a:cubicBezTo>
                  <a:cubicBezTo>
                    <a:pt x="192" y="161"/>
                    <a:pt x="191" y="163"/>
                    <a:pt x="189" y="163"/>
                  </a:cubicBezTo>
                  <a:close/>
                  <a:moveTo>
                    <a:pt x="189" y="150"/>
                  </a:moveTo>
                  <a:cubicBezTo>
                    <a:pt x="182" y="150"/>
                    <a:pt x="182" y="150"/>
                    <a:pt x="182" y="150"/>
                  </a:cubicBezTo>
                  <a:cubicBezTo>
                    <a:pt x="180" y="150"/>
                    <a:pt x="179" y="148"/>
                    <a:pt x="179" y="145"/>
                  </a:cubicBezTo>
                  <a:cubicBezTo>
                    <a:pt x="179" y="143"/>
                    <a:pt x="180" y="141"/>
                    <a:pt x="182" y="141"/>
                  </a:cubicBezTo>
                  <a:cubicBezTo>
                    <a:pt x="189" y="141"/>
                    <a:pt x="189" y="141"/>
                    <a:pt x="189" y="141"/>
                  </a:cubicBezTo>
                  <a:cubicBezTo>
                    <a:pt x="191" y="141"/>
                    <a:pt x="192" y="143"/>
                    <a:pt x="192" y="145"/>
                  </a:cubicBezTo>
                  <a:cubicBezTo>
                    <a:pt x="192" y="148"/>
                    <a:pt x="191" y="150"/>
                    <a:pt x="189" y="150"/>
                  </a:cubicBezTo>
                  <a:close/>
                  <a:moveTo>
                    <a:pt x="189" y="137"/>
                  </a:moveTo>
                  <a:cubicBezTo>
                    <a:pt x="182" y="137"/>
                    <a:pt x="182" y="137"/>
                    <a:pt x="182" y="137"/>
                  </a:cubicBezTo>
                  <a:cubicBezTo>
                    <a:pt x="180" y="137"/>
                    <a:pt x="179" y="135"/>
                    <a:pt x="179" y="132"/>
                  </a:cubicBezTo>
                  <a:cubicBezTo>
                    <a:pt x="179" y="130"/>
                    <a:pt x="180" y="128"/>
                    <a:pt x="182" y="128"/>
                  </a:cubicBezTo>
                  <a:cubicBezTo>
                    <a:pt x="189" y="128"/>
                    <a:pt x="189" y="128"/>
                    <a:pt x="189" y="128"/>
                  </a:cubicBezTo>
                  <a:cubicBezTo>
                    <a:pt x="191" y="128"/>
                    <a:pt x="192" y="130"/>
                    <a:pt x="192" y="132"/>
                  </a:cubicBezTo>
                  <a:cubicBezTo>
                    <a:pt x="192" y="135"/>
                    <a:pt x="191" y="137"/>
                    <a:pt x="189" y="137"/>
                  </a:cubicBezTo>
                  <a:close/>
                  <a:moveTo>
                    <a:pt x="189" y="124"/>
                  </a:moveTo>
                  <a:cubicBezTo>
                    <a:pt x="182" y="124"/>
                    <a:pt x="182" y="124"/>
                    <a:pt x="182" y="124"/>
                  </a:cubicBezTo>
                  <a:cubicBezTo>
                    <a:pt x="180" y="124"/>
                    <a:pt x="179" y="122"/>
                    <a:pt x="179" y="119"/>
                  </a:cubicBezTo>
                  <a:cubicBezTo>
                    <a:pt x="179" y="117"/>
                    <a:pt x="180" y="115"/>
                    <a:pt x="182" y="115"/>
                  </a:cubicBezTo>
                  <a:cubicBezTo>
                    <a:pt x="189" y="115"/>
                    <a:pt x="189" y="115"/>
                    <a:pt x="189" y="115"/>
                  </a:cubicBezTo>
                  <a:cubicBezTo>
                    <a:pt x="191" y="115"/>
                    <a:pt x="192" y="117"/>
                    <a:pt x="192" y="119"/>
                  </a:cubicBezTo>
                  <a:cubicBezTo>
                    <a:pt x="192" y="122"/>
                    <a:pt x="191" y="124"/>
                    <a:pt x="189" y="124"/>
                  </a:cubicBezTo>
                  <a:close/>
                  <a:moveTo>
                    <a:pt x="189" y="110"/>
                  </a:moveTo>
                  <a:cubicBezTo>
                    <a:pt x="182" y="110"/>
                    <a:pt x="182" y="110"/>
                    <a:pt x="182" y="110"/>
                  </a:cubicBezTo>
                  <a:cubicBezTo>
                    <a:pt x="180" y="110"/>
                    <a:pt x="179" y="109"/>
                    <a:pt x="179" y="106"/>
                  </a:cubicBezTo>
                  <a:cubicBezTo>
                    <a:pt x="179" y="104"/>
                    <a:pt x="180" y="102"/>
                    <a:pt x="182" y="102"/>
                  </a:cubicBezTo>
                  <a:cubicBezTo>
                    <a:pt x="189" y="102"/>
                    <a:pt x="189" y="102"/>
                    <a:pt x="189" y="102"/>
                  </a:cubicBezTo>
                  <a:cubicBezTo>
                    <a:pt x="191" y="102"/>
                    <a:pt x="192" y="104"/>
                    <a:pt x="192" y="106"/>
                  </a:cubicBezTo>
                  <a:cubicBezTo>
                    <a:pt x="192" y="109"/>
                    <a:pt x="191" y="110"/>
                    <a:pt x="189" y="110"/>
                  </a:cubicBezTo>
                  <a:close/>
                  <a:moveTo>
                    <a:pt x="189" y="97"/>
                  </a:moveTo>
                  <a:cubicBezTo>
                    <a:pt x="182" y="97"/>
                    <a:pt x="182" y="97"/>
                    <a:pt x="182" y="97"/>
                  </a:cubicBezTo>
                  <a:cubicBezTo>
                    <a:pt x="180" y="97"/>
                    <a:pt x="179" y="95"/>
                    <a:pt x="179" y="93"/>
                  </a:cubicBezTo>
                  <a:cubicBezTo>
                    <a:pt x="179" y="91"/>
                    <a:pt x="180" y="89"/>
                    <a:pt x="182" y="89"/>
                  </a:cubicBezTo>
                  <a:cubicBezTo>
                    <a:pt x="189" y="89"/>
                    <a:pt x="189" y="89"/>
                    <a:pt x="189" y="89"/>
                  </a:cubicBezTo>
                  <a:cubicBezTo>
                    <a:pt x="191" y="89"/>
                    <a:pt x="192" y="91"/>
                    <a:pt x="192" y="93"/>
                  </a:cubicBezTo>
                  <a:cubicBezTo>
                    <a:pt x="192" y="95"/>
                    <a:pt x="191" y="97"/>
                    <a:pt x="189" y="97"/>
                  </a:cubicBezTo>
                  <a:close/>
                  <a:moveTo>
                    <a:pt x="189" y="84"/>
                  </a:moveTo>
                  <a:cubicBezTo>
                    <a:pt x="182" y="84"/>
                    <a:pt x="182" y="84"/>
                    <a:pt x="182" y="84"/>
                  </a:cubicBezTo>
                  <a:cubicBezTo>
                    <a:pt x="180" y="84"/>
                    <a:pt x="179" y="82"/>
                    <a:pt x="179" y="80"/>
                  </a:cubicBezTo>
                  <a:cubicBezTo>
                    <a:pt x="179" y="77"/>
                    <a:pt x="180" y="76"/>
                    <a:pt x="182" y="76"/>
                  </a:cubicBezTo>
                  <a:cubicBezTo>
                    <a:pt x="189" y="76"/>
                    <a:pt x="189" y="76"/>
                    <a:pt x="189" y="76"/>
                  </a:cubicBezTo>
                  <a:cubicBezTo>
                    <a:pt x="191" y="76"/>
                    <a:pt x="192" y="77"/>
                    <a:pt x="192" y="80"/>
                  </a:cubicBezTo>
                  <a:cubicBezTo>
                    <a:pt x="192" y="82"/>
                    <a:pt x="191" y="84"/>
                    <a:pt x="189" y="84"/>
                  </a:cubicBezTo>
                  <a:close/>
                  <a:moveTo>
                    <a:pt x="189" y="71"/>
                  </a:moveTo>
                  <a:cubicBezTo>
                    <a:pt x="182" y="71"/>
                    <a:pt x="182" y="71"/>
                    <a:pt x="182" y="71"/>
                  </a:cubicBezTo>
                  <a:cubicBezTo>
                    <a:pt x="180" y="71"/>
                    <a:pt x="179" y="69"/>
                    <a:pt x="179" y="67"/>
                  </a:cubicBezTo>
                  <a:cubicBezTo>
                    <a:pt x="179" y="64"/>
                    <a:pt x="180" y="62"/>
                    <a:pt x="182" y="62"/>
                  </a:cubicBezTo>
                  <a:cubicBezTo>
                    <a:pt x="189" y="62"/>
                    <a:pt x="189" y="62"/>
                    <a:pt x="189" y="62"/>
                  </a:cubicBezTo>
                  <a:cubicBezTo>
                    <a:pt x="191" y="62"/>
                    <a:pt x="192" y="64"/>
                    <a:pt x="192" y="67"/>
                  </a:cubicBezTo>
                  <a:cubicBezTo>
                    <a:pt x="192" y="69"/>
                    <a:pt x="191" y="71"/>
                    <a:pt x="189" y="71"/>
                  </a:cubicBezTo>
                  <a:close/>
                </a:path>
              </a:pathLst>
            </a:custGeom>
            <a:solidFill>
              <a:srgbClr val="009BD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407" name="Freeform 203"/>
            <p:cNvSpPr/>
            <p:nvPr/>
          </p:nvSpPr>
          <p:spPr bwMode="auto">
            <a:xfrm>
              <a:off x="10016611" y="3959189"/>
              <a:ext cx="291386" cy="234760"/>
            </a:xfrm>
            <a:custGeom>
              <a:gdLst>
                <a:gd fmla="*/ 195 w 195" name="T0"/>
                <a:gd fmla="*/ 115 h 157" name="T1"/>
                <a:gd fmla="*/ 189 w 195" name="T2"/>
                <a:gd fmla="*/ 110 h 157" name="T3"/>
                <a:gd fmla="*/ 101 w 195" name="T4"/>
                <a:gd fmla="*/ 80 h 157" name="T5"/>
                <a:gd fmla="*/ 116 w 195" name="T6"/>
                <a:gd fmla="*/ 48 h 157" name="T7"/>
                <a:gd fmla="*/ 119 w 195" name="T8"/>
                <a:gd fmla="*/ 47 h 157" name="T9"/>
                <a:gd fmla="*/ 122 w 195" name="T10"/>
                <a:gd fmla="*/ 43 h 157" name="T11"/>
                <a:gd fmla="*/ 122 w 195" name="T12"/>
                <a:gd fmla="*/ 5 h 157" name="T13"/>
                <a:gd fmla="*/ 116 w 195" name="T14"/>
                <a:gd fmla="*/ 0 h 157" name="T15"/>
                <a:gd fmla="*/ 77 w 195" name="T16"/>
                <a:gd fmla="*/ 0 h 157" name="T17"/>
                <a:gd fmla="*/ 73 w 195" name="T18"/>
                <a:gd fmla="*/ 5 h 157" name="T19"/>
                <a:gd fmla="*/ 77 w 195" name="T20"/>
                <a:gd fmla="*/ 47 h 157" name="T21"/>
                <a:gd fmla="*/ 79 w 195" name="T22"/>
                <a:gd fmla="*/ 48 h 157" name="T23"/>
                <a:gd fmla="*/ 94 w 195" name="T24"/>
                <a:gd fmla="*/ 80 h 157" name="T25"/>
                <a:gd fmla="*/ 5 w 195" name="T26"/>
                <a:gd fmla="*/ 110 h 157" name="T27"/>
                <a:gd fmla="*/ 5 w 195" name="T28"/>
                <a:gd fmla="*/ 110 h 157" name="T29"/>
                <a:gd fmla="*/ 3 w 195" name="T30"/>
                <a:gd fmla="*/ 110 h 157" name="T31"/>
                <a:gd fmla="*/ 2 w 195" name="T32"/>
                <a:gd fmla="*/ 111 h 157" name="T33"/>
                <a:gd fmla="*/ 1 w 195" name="T34"/>
                <a:gd fmla="*/ 113 h 157" name="T35"/>
                <a:gd fmla="*/ 0 w 195" name="T36"/>
                <a:gd fmla="*/ 142 h 157" name="T37"/>
                <a:gd fmla="*/ 0 w 195" name="T38"/>
                <a:gd fmla="*/ 153 h 157" name="T39"/>
                <a:gd fmla="*/ 1 w 195" name="T40"/>
                <a:gd fmla="*/ 154 h 157" name="T41"/>
                <a:gd fmla="*/ 2 w 195" name="T42"/>
                <a:gd fmla="*/ 156 h 157" name="T43"/>
                <a:gd fmla="*/ 3 w 195" name="T44"/>
                <a:gd fmla="*/ 157 h 157" name="T45"/>
                <a:gd fmla="*/ 5 w 195" name="T46"/>
                <a:gd fmla="*/ 157 h 157" name="T47"/>
                <a:gd fmla="*/ 43 w 195" name="T48"/>
                <a:gd fmla="*/ 157 h 157" name="T49"/>
                <a:gd fmla="*/ 43 w 195" name="T50"/>
                <a:gd fmla="*/ 157 h 157" name="T51"/>
                <a:gd fmla="*/ 45 w 195" name="T52"/>
                <a:gd fmla="*/ 157 h 157" name="T53"/>
                <a:gd fmla="*/ 47 w 195" name="T54"/>
                <a:gd fmla="*/ 156 h 157" name="T55"/>
                <a:gd fmla="*/ 48 w 195" name="T56"/>
                <a:gd fmla="*/ 154 h 157" name="T57"/>
                <a:gd fmla="*/ 48 w 195" name="T58"/>
                <a:gd fmla="*/ 152 h 157" name="T59"/>
                <a:gd fmla="*/ 48 w 195" name="T60"/>
                <a:gd fmla="*/ 115 h 157" name="T61"/>
                <a:gd fmla="*/ 48 w 195" name="T62"/>
                <a:gd fmla="*/ 113 h 157" name="T63"/>
                <a:gd fmla="*/ 47 w 195" name="T64"/>
                <a:gd fmla="*/ 111 h 157" name="T65"/>
                <a:gd fmla="*/ 45 w 195" name="T66"/>
                <a:gd fmla="*/ 110 h 157" name="T67"/>
                <a:gd fmla="*/ 43 w 195" name="T68"/>
                <a:gd fmla="*/ 110 h 157" name="T69"/>
                <a:gd fmla="*/ 32 w 195" name="T70"/>
                <a:gd fmla="*/ 110 h 157" name="T71"/>
                <a:gd fmla="*/ 94 w 195" name="T72"/>
                <a:gd fmla="*/ 110 h 157" name="T73"/>
                <a:gd fmla="*/ 73 w 195" name="T74"/>
                <a:gd fmla="*/ 115 h 157" name="T75"/>
                <a:gd fmla="*/ 73 w 195" name="T76"/>
                <a:gd fmla="*/ 141 h 157" name="T77"/>
                <a:gd fmla="*/ 73 w 195" name="T78"/>
                <a:gd fmla="*/ 152 h 157" name="T79"/>
                <a:gd fmla="*/ 73 w 195" name="T80"/>
                <a:gd fmla="*/ 153 h 157" name="T81"/>
                <a:gd fmla="*/ 77 w 195" name="T82"/>
                <a:gd fmla="*/ 157 h 157" name="T83"/>
                <a:gd fmla="*/ 116 w 195" name="T84"/>
                <a:gd fmla="*/ 157 h 157" name="T85"/>
                <a:gd fmla="*/ 121 w 195" name="T86"/>
                <a:gd fmla="*/ 153 h 157" name="T87"/>
                <a:gd fmla="*/ 122 w 195" name="T88"/>
                <a:gd fmla="*/ 152 h 157" name="T89"/>
                <a:gd fmla="*/ 122 w 195" name="T90"/>
                <a:gd fmla="*/ 151 h 157" name="T91"/>
                <a:gd fmla="*/ 122 w 195" name="T92"/>
                <a:gd fmla="*/ 140 h 157" name="T93"/>
                <a:gd fmla="*/ 116 w 195" name="T94"/>
                <a:gd fmla="*/ 110 h 157" name="T95"/>
                <a:gd fmla="*/ 101 w 195" name="T96"/>
                <a:gd fmla="*/ 86 h 157" name="T97"/>
                <a:gd fmla="*/ 152 w 195" name="T98"/>
                <a:gd fmla="*/ 110 h 157" name="T99"/>
                <a:gd fmla="*/ 146 w 195" name="T100"/>
                <a:gd fmla="*/ 115 h 157" name="T101"/>
                <a:gd fmla="*/ 146 w 195" name="T102"/>
                <a:gd fmla="*/ 153 h 157" name="T103"/>
                <a:gd fmla="*/ 148 w 195" name="T104"/>
                <a:gd fmla="*/ 156 h 157" name="T105"/>
                <a:gd fmla="*/ 152 w 195" name="T106"/>
                <a:gd fmla="*/ 157 h 157" name="T107"/>
                <a:gd fmla="*/ 191 w 195" name="T108"/>
                <a:gd fmla="*/ 157 h 157" name="T109"/>
                <a:gd fmla="*/ 195 w 195" name="T110"/>
                <a:gd fmla="*/ 153 h 157" name="T111"/>
                <a:gd fmla="*/ 195 w 195" name="T112"/>
                <a:gd fmla="*/ 152 h 157"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157" w="195">
                  <a:moveTo>
                    <a:pt x="195" y="152"/>
                  </a:moveTo>
                  <a:cubicBezTo>
                    <a:pt x="195" y="115"/>
                    <a:pt x="195" y="115"/>
                    <a:pt x="195" y="115"/>
                  </a:cubicBezTo>
                  <a:cubicBezTo>
                    <a:pt x="195" y="113"/>
                    <a:pt x="194" y="112"/>
                    <a:pt x="193" y="111"/>
                  </a:cubicBezTo>
                  <a:cubicBezTo>
                    <a:pt x="192" y="110"/>
                    <a:pt x="191" y="110"/>
                    <a:pt x="189" y="110"/>
                  </a:cubicBezTo>
                  <a:cubicBezTo>
                    <a:pt x="174" y="110"/>
                    <a:pt x="174" y="110"/>
                    <a:pt x="174" y="110"/>
                  </a:cubicBezTo>
                  <a:cubicBezTo>
                    <a:pt x="157" y="92"/>
                    <a:pt x="131" y="81"/>
                    <a:pt x="101" y="80"/>
                  </a:cubicBezTo>
                  <a:cubicBezTo>
                    <a:pt x="101" y="48"/>
                    <a:pt x="101" y="48"/>
                    <a:pt x="101" y="48"/>
                  </a:cubicBezTo>
                  <a:cubicBezTo>
                    <a:pt x="116" y="48"/>
                    <a:pt x="116" y="48"/>
                    <a:pt x="116" y="48"/>
                  </a:cubicBezTo>
                  <a:cubicBezTo>
                    <a:pt x="117" y="48"/>
                    <a:pt x="118" y="48"/>
                    <a:pt x="118" y="47"/>
                  </a:cubicBezTo>
                  <a:cubicBezTo>
                    <a:pt x="118" y="47"/>
                    <a:pt x="119" y="47"/>
                    <a:pt x="119" y="47"/>
                  </a:cubicBezTo>
                  <a:cubicBezTo>
                    <a:pt x="120" y="46"/>
                    <a:pt x="121" y="45"/>
                    <a:pt x="121" y="43"/>
                  </a:cubicBezTo>
                  <a:cubicBezTo>
                    <a:pt x="121" y="43"/>
                    <a:pt x="122" y="43"/>
                    <a:pt x="122" y="43"/>
                  </a:cubicBezTo>
                  <a:cubicBezTo>
                    <a:pt x="122" y="43"/>
                    <a:pt x="122" y="43"/>
                    <a:pt x="122" y="42"/>
                  </a:cubicBezTo>
                  <a:cubicBezTo>
                    <a:pt x="122" y="5"/>
                    <a:pt x="122" y="5"/>
                    <a:pt x="122" y="5"/>
                  </a:cubicBezTo>
                  <a:cubicBezTo>
                    <a:pt x="122" y="3"/>
                    <a:pt x="121" y="2"/>
                    <a:pt x="119" y="1"/>
                  </a:cubicBezTo>
                  <a:cubicBezTo>
                    <a:pt x="118" y="0"/>
                    <a:pt x="117" y="0"/>
                    <a:pt x="116" y="0"/>
                  </a:cubicBezTo>
                  <a:cubicBezTo>
                    <a:pt x="79" y="0"/>
                    <a:pt x="79" y="0"/>
                    <a:pt x="79" y="0"/>
                  </a:cubicBezTo>
                  <a:cubicBezTo>
                    <a:pt x="78" y="0"/>
                    <a:pt x="77" y="0"/>
                    <a:pt x="77" y="0"/>
                  </a:cubicBezTo>
                  <a:cubicBezTo>
                    <a:pt x="77" y="0"/>
                    <a:pt x="77" y="0"/>
                    <a:pt x="77" y="0"/>
                  </a:cubicBezTo>
                  <a:cubicBezTo>
                    <a:pt x="75" y="1"/>
                    <a:pt x="73" y="3"/>
                    <a:pt x="73" y="5"/>
                  </a:cubicBezTo>
                  <a:cubicBezTo>
                    <a:pt x="73" y="42"/>
                    <a:pt x="73" y="42"/>
                    <a:pt x="73" y="42"/>
                  </a:cubicBezTo>
                  <a:cubicBezTo>
                    <a:pt x="73" y="45"/>
                    <a:pt x="75" y="46"/>
                    <a:pt x="77" y="47"/>
                  </a:cubicBezTo>
                  <a:cubicBezTo>
                    <a:pt x="77" y="47"/>
                    <a:pt x="77" y="47"/>
                    <a:pt x="77" y="47"/>
                  </a:cubicBezTo>
                  <a:cubicBezTo>
                    <a:pt x="77" y="47"/>
                    <a:pt x="78" y="48"/>
                    <a:pt x="79" y="48"/>
                  </a:cubicBezTo>
                  <a:cubicBezTo>
                    <a:pt x="94" y="48"/>
                    <a:pt x="94" y="48"/>
                    <a:pt x="94" y="48"/>
                  </a:cubicBezTo>
                  <a:cubicBezTo>
                    <a:pt x="94" y="80"/>
                    <a:pt x="94" y="80"/>
                    <a:pt x="94" y="80"/>
                  </a:cubicBezTo>
                  <a:cubicBezTo>
                    <a:pt x="64" y="81"/>
                    <a:pt x="38" y="92"/>
                    <a:pt x="21" y="110"/>
                  </a:cubicBezTo>
                  <a:cubicBezTo>
                    <a:pt x="5" y="110"/>
                    <a:pt x="5" y="110"/>
                    <a:pt x="5" y="110"/>
                  </a:cubicBezTo>
                  <a:cubicBezTo>
                    <a:pt x="5" y="110"/>
                    <a:pt x="5" y="110"/>
                    <a:pt x="5" y="110"/>
                  </a:cubicBezTo>
                  <a:cubicBezTo>
                    <a:pt x="5" y="110"/>
                    <a:pt x="5" y="110"/>
                    <a:pt x="5" y="110"/>
                  </a:cubicBezTo>
                  <a:cubicBezTo>
                    <a:pt x="5" y="110"/>
                    <a:pt x="4" y="110"/>
                    <a:pt x="3" y="110"/>
                  </a:cubicBezTo>
                  <a:cubicBezTo>
                    <a:pt x="3" y="110"/>
                    <a:pt x="3" y="110"/>
                    <a:pt x="3" y="110"/>
                  </a:cubicBezTo>
                  <a:cubicBezTo>
                    <a:pt x="3" y="110"/>
                    <a:pt x="2" y="111"/>
                    <a:pt x="2" y="111"/>
                  </a:cubicBezTo>
                  <a:cubicBezTo>
                    <a:pt x="2" y="111"/>
                    <a:pt x="2" y="111"/>
                    <a:pt x="2" y="111"/>
                  </a:cubicBezTo>
                  <a:cubicBezTo>
                    <a:pt x="1" y="112"/>
                    <a:pt x="1" y="112"/>
                    <a:pt x="1" y="113"/>
                  </a:cubicBezTo>
                  <a:cubicBezTo>
                    <a:pt x="1" y="113"/>
                    <a:pt x="1" y="113"/>
                    <a:pt x="1" y="113"/>
                  </a:cubicBezTo>
                  <a:cubicBezTo>
                    <a:pt x="0" y="113"/>
                    <a:pt x="0" y="114"/>
                    <a:pt x="0" y="115"/>
                  </a:cubicBezTo>
                  <a:cubicBezTo>
                    <a:pt x="0" y="142"/>
                    <a:pt x="0" y="142"/>
                    <a:pt x="0" y="142"/>
                  </a:cubicBezTo>
                  <a:cubicBezTo>
                    <a:pt x="0" y="152"/>
                    <a:pt x="0" y="152"/>
                    <a:pt x="0" y="152"/>
                  </a:cubicBezTo>
                  <a:cubicBezTo>
                    <a:pt x="0" y="153"/>
                    <a:pt x="0" y="153"/>
                    <a:pt x="0" y="153"/>
                  </a:cubicBezTo>
                  <a:cubicBezTo>
                    <a:pt x="0" y="154"/>
                    <a:pt x="0" y="154"/>
                    <a:pt x="1" y="154"/>
                  </a:cubicBezTo>
                  <a:cubicBezTo>
                    <a:pt x="1" y="154"/>
                    <a:pt x="1" y="154"/>
                    <a:pt x="1" y="154"/>
                  </a:cubicBezTo>
                  <a:cubicBezTo>
                    <a:pt x="1" y="155"/>
                    <a:pt x="1" y="155"/>
                    <a:pt x="2" y="156"/>
                  </a:cubicBezTo>
                  <a:cubicBezTo>
                    <a:pt x="2" y="156"/>
                    <a:pt x="2" y="156"/>
                    <a:pt x="2" y="156"/>
                  </a:cubicBezTo>
                  <a:cubicBezTo>
                    <a:pt x="2" y="156"/>
                    <a:pt x="3" y="157"/>
                    <a:pt x="3" y="157"/>
                  </a:cubicBezTo>
                  <a:cubicBezTo>
                    <a:pt x="3" y="157"/>
                    <a:pt x="3" y="157"/>
                    <a:pt x="3" y="157"/>
                  </a:cubicBezTo>
                  <a:cubicBezTo>
                    <a:pt x="4" y="157"/>
                    <a:pt x="5" y="157"/>
                    <a:pt x="5" y="157"/>
                  </a:cubicBezTo>
                  <a:cubicBezTo>
                    <a:pt x="5" y="157"/>
                    <a:pt x="5" y="157"/>
                    <a:pt x="5" y="157"/>
                  </a:cubicBezTo>
                  <a:cubicBezTo>
                    <a:pt x="43" y="157"/>
                    <a:pt x="43" y="157"/>
                    <a:pt x="43" y="157"/>
                  </a:cubicBezTo>
                  <a:cubicBezTo>
                    <a:pt x="43" y="157"/>
                    <a:pt x="43" y="157"/>
                    <a:pt x="43" y="157"/>
                  </a:cubicBezTo>
                  <a:cubicBezTo>
                    <a:pt x="43" y="157"/>
                    <a:pt x="43" y="157"/>
                    <a:pt x="43" y="157"/>
                  </a:cubicBezTo>
                  <a:cubicBezTo>
                    <a:pt x="43" y="157"/>
                    <a:pt x="43" y="157"/>
                    <a:pt x="43" y="157"/>
                  </a:cubicBezTo>
                  <a:cubicBezTo>
                    <a:pt x="43" y="157"/>
                    <a:pt x="43" y="157"/>
                    <a:pt x="43" y="157"/>
                  </a:cubicBezTo>
                  <a:cubicBezTo>
                    <a:pt x="44" y="157"/>
                    <a:pt x="45" y="157"/>
                    <a:pt x="45" y="157"/>
                  </a:cubicBezTo>
                  <a:cubicBezTo>
                    <a:pt x="45" y="157"/>
                    <a:pt x="45" y="157"/>
                    <a:pt x="45" y="157"/>
                  </a:cubicBezTo>
                  <a:cubicBezTo>
                    <a:pt x="46" y="157"/>
                    <a:pt x="46" y="156"/>
                    <a:pt x="47" y="156"/>
                  </a:cubicBezTo>
                  <a:cubicBezTo>
                    <a:pt x="47" y="156"/>
                    <a:pt x="47" y="156"/>
                    <a:pt x="47" y="156"/>
                  </a:cubicBezTo>
                  <a:cubicBezTo>
                    <a:pt x="47" y="155"/>
                    <a:pt x="48" y="155"/>
                    <a:pt x="48" y="154"/>
                  </a:cubicBezTo>
                  <a:cubicBezTo>
                    <a:pt x="48" y="154"/>
                    <a:pt x="48" y="154"/>
                    <a:pt x="48" y="154"/>
                  </a:cubicBezTo>
                  <a:cubicBezTo>
                    <a:pt x="48" y="154"/>
                    <a:pt x="48" y="153"/>
                    <a:pt x="48" y="152"/>
                  </a:cubicBezTo>
                  <a:cubicBezTo>
                    <a:pt x="48" y="142"/>
                    <a:pt x="48" y="142"/>
                    <a:pt x="48" y="142"/>
                  </a:cubicBezTo>
                  <a:cubicBezTo>
                    <a:pt x="48" y="115"/>
                    <a:pt x="48" y="115"/>
                    <a:pt x="48" y="115"/>
                  </a:cubicBezTo>
                  <a:cubicBezTo>
                    <a:pt x="48" y="114"/>
                    <a:pt x="48" y="113"/>
                    <a:pt x="48" y="113"/>
                  </a:cubicBezTo>
                  <a:cubicBezTo>
                    <a:pt x="48" y="113"/>
                    <a:pt x="48" y="113"/>
                    <a:pt x="48" y="113"/>
                  </a:cubicBezTo>
                  <a:cubicBezTo>
                    <a:pt x="48" y="112"/>
                    <a:pt x="47" y="112"/>
                    <a:pt x="47" y="111"/>
                  </a:cubicBezTo>
                  <a:cubicBezTo>
                    <a:pt x="47" y="111"/>
                    <a:pt x="47" y="111"/>
                    <a:pt x="47" y="111"/>
                  </a:cubicBezTo>
                  <a:cubicBezTo>
                    <a:pt x="46" y="111"/>
                    <a:pt x="46" y="110"/>
                    <a:pt x="45" y="110"/>
                  </a:cubicBezTo>
                  <a:cubicBezTo>
                    <a:pt x="45" y="110"/>
                    <a:pt x="45" y="110"/>
                    <a:pt x="45" y="110"/>
                  </a:cubicBezTo>
                  <a:cubicBezTo>
                    <a:pt x="45" y="110"/>
                    <a:pt x="44" y="110"/>
                    <a:pt x="43" y="110"/>
                  </a:cubicBezTo>
                  <a:cubicBezTo>
                    <a:pt x="43" y="110"/>
                    <a:pt x="43" y="110"/>
                    <a:pt x="43" y="110"/>
                  </a:cubicBezTo>
                  <a:cubicBezTo>
                    <a:pt x="43" y="110"/>
                    <a:pt x="43" y="110"/>
                    <a:pt x="43" y="110"/>
                  </a:cubicBezTo>
                  <a:cubicBezTo>
                    <a:pt x="32" y="110"/>
                    <a:pt x="32" y="110"/>
                    <a:pt x="32" y="110"/>
                  </a:cubicBezTo>
                  <a:cubicBezTo>
                    <a:pt x="47" y="96"/>
                    <a:pt x="69" y="87"/>
                    <a:pt x="94" y="86"/>
                  </a:cubicBezTo>
                  <a:cubicBezTo>
                    <a:pt x="94" y="110"/>
                    <a:pt x="94" y="110"/>
                    <a:pt x="94" y="110"/>
                  </a:cubicBezTo>
                  <a:cubicBezTo>
                    <a:pt x="79" y="110"/>
                    <a:pt x="79" y="110"/>
                    <a:pt x="79" y="110"/>
                  </a:cubicBezTo>
                  <a:cubicBezTo>
                    <a:pt x="76" y="110"/>
                    <a:pt x="73" y="112"/>
                    <a:pt x="73" y="115"/>
                  </a:cubicBezTo>
                  <a:cubicBezTo>
                    <a:pt x="73" y="140"/>
                    <a:pt x="73" y="140"/>
                    <a:pt x="73" y="140"/>
                  </a:cubicBezTo>
                  <a:cubicBezTo>
                    <a:pt x="73" y="141"/>
                    <a:pt x="73" y="141"/>
                    <a:pt x="73" y="141"/>
                  </a:cubicBezTo>
                  <a:cubicBezTo>
                    <a:pt x="73" y="151"/>
                    <a:pt x="73" y="151"/>
                    <a:pt x="73" y="151"/>
                  </a:cubicBezTo>
                  <a:cubicBezTo>
                    <a:pt x="73" y="152"/>
                    <a:pt x="73" y="152"/>
                    <a:pt x="73" y="152"/>
                  </a:cubicBezTo>
                  <a:cubicBezTo>
                    <a:pt x="73" y="152"/>
                    <a:pt x="73" y="152"/>
                    <a:pt x="73" y="152"/>
                  </a:cubicBezTo>
                  <a:cubicBezTo>
                    <a:pt x="73" y="152"/>
                    <a:pt x="73" y="153"/>
                    <a:pt x="73" y="153"/>
                  </a:cubicBezTo>
                  <a:cubicBezTo>
                    <a:pt x="73" y="153"/>
                    <a:pt x="73" y="153"/>
                    <a:pt x="74" y="153"/>
                  </a:cubicBezTo>
                  <a:cubicBezTo>
                    <a:pt x="74" y="155"/>
                    <a:pt x="75" y="157"/>
                    <a:pt x="77" y="157"/>
                  </a:cubicBezTo>
                  <a:cubicBezTo>
                    <a:pt x="77" y="157"/>
                    <a:pt x="78" y="157"/>
                    <a:pt x="79" y="157"/>
                  </a:cubicBezTo>
                  <a:cubicBezTo>
                    <a:pt x="116" y="157"/>
                    <a:pt x="116" y="157"/>
                    <a:pt x="116" y="157"/>
                  </a:cubicBezTo>
                  <a:cubicBezTo>
                    <a:pt x="117" y="157"/>
                    <a:pt x="117" y="157"/>
                    <a:pt x="118" y="157"/>
                  </a:cubicBezTo>
                  <a:cubicBezTo>
                    <a:pt x="120" y="157"/>
                    <a:pt x="121" y="155"/>
                    <a:pt x="121" y="153"/>
                  </a:cubicBezTo>
                  <a:cubicBezTo>
                    <a:pt x="121" y="153"/>
                    <a:pt x="122" y="153"/>
                    <a:pt x="122" y="153"/>
                  </a:cubicBezTo>
                  <a:cubicBezTo>
                    <a:pt x="122" y="153"/>
                    <a:pt x="122" y="152"/>
                    <a:pt x="122" y="152"/>
                  </a:cubicBezTo>
                  <a:cubicBezTo>
                    <a:pt x="122" y="152"/>
                    <a:pt x="122" y="152"/>
                    <a:pt x="122" y="152"/>
                  </a:cubicBezTo>
                  <a:cubicBezTo>
                    <a:pt x="122" y="151"/>
                    <a:pt x="122" y="151"/>
                    <a:pt x="122" y="151"/>
                  </a:cubicBezTo>
                  <a:cubicBezTo>
                    <a:pt x="122" y="141"/>
                    <a:pt x="122" y="141"/>
                    <a:pt x="122" y="141"/>
                  </a:cubicBezTo>
                  <a:cubicBezTo>
                    <a:pt x="122" y="140"/>
                    <a:pt x="122" y="140"/>
                    <a:pt x="122" y="140"/>
                  </a:cubicBezTo>
                  <a:cubicBezTo>
                    <a:pt x="122" y="115"/>
                    <a:pt x="122" y="115"/>
                    <a:pt x="122" y="115"/>
                  </a:cubicBezTo>
                  <a:cubicBezTo>
                    <a:pt x="122" y="112"/>
                    <a:pt x="119" y="110"/>
                    <a:pt x="116" y="110"/>
                  </a:cubicBezTo>
                  <a:cubicBezTo>
                    <a:pt x="101" y="110"/>
                    <a:pt x="101" y="110"/>
                    <a:pt x="101" y="110"/>
                  </a:cubicBezTo>
                  <a:cubicBezTo>
                    <a:pt x="101" y="86"/>
                    <a:pt x="101" y="86"/>
                    <a:pt x="101" y="86"/>
                  </a:cubicBezTo>
                  <a:cubicBezTo>
                    <a:pt x="126" y="87"/>
                    <a:pt x="148" y="96"/>
                    <a:pt x="163" y="110"/>
                  </a:cubicBezTo>
                  <a:cubicBezTo>
                    <a:pt x="152" y="110"/>
                    <a:pt x="152" y="110"/>
                    <a:pt x="152" y="110"/>
                  </a:cubicBezTo>
                  <a:cubicBezTo>
                    <a:pt x="150" y="110"/>
                    <a:pt x="149" y="110"/>
                    <a:pt x="148" y="111"/>
                  </a:cubicBezTo>
                  <a:cubicBezTo>
                    <a:pt x="147" y="112"/>
                    <a:pt x="146" y="113"/>
                    <a:pt x="146" y="115"/>
                  </a:cubicBezTo>
                  <a:cubicBezTo>
                    <a:pt x="146" y="152"/>
                    <a:pt x="146" y="152"/>
                    <a:pt x="146" y="152"/>
                  </a:cubicBezTo>
                  <a:cubicBezTo>
                    <a:pt x="146" y="152"/>
                    <a:pt x="146" y="153"/>
                    <a:pt x="146" y="153"/>
                  </a:cubicBezTo>
                  <a:cubicBezTo>
                    <a:pt x="147" y="153"/>
                    <a:pt x="147" y="153"/>
                    <a:pt x="147" y="153"/>
                  </a:cubicBezTo>
                  <a:cubicBezTo>
                    <a:pt x="147" y="154"/>
                    <a:pt x="147" y="155"/>
                    <a:pt x="148" y="156"/>
                  </a:cubicBezTo>
                  <a:cubicBezTo>
                    <a:pt x="149" y="157"/>
                    <a:pt x="149" y="157"/>
                    <a:pt x="150" y="157"/>
                  </a:cubicBezTo>
                  <a:cubicBezTo>
                    <a:pt x="151" y="157"/>
                    <a:pt x="151" y="157"/>
                    <a:pt x="152" y="157"/>
                  </a:cubicBezTo>
                  <a:cubicBezTo>
                    <a:pt x="189" y="157"/>
                    <a:pt x="189" y="157"/>
                    <a:pt x="189" y="157"/>
                  </a:cubicBezTo>
                  <a:cubicBezTo>
                    <a:pt x="190" y="157"/>
                    <a:pt x="191" y="157"/>
                    <a:pt x="191" y="157"/>
                  </a:cubicBezTo>
                  <a:cubicBezTo>
                    <a:pt x="192" y="157"/>
                    <a:pt x="193" y="156"/>
                    <a:pt x="193" y="156"/>
                  </a:cubicBezTo>
                  <a:cubicBezTo>
                    <a:pt x="194" y="155"/>
                    <a:pt x="194" y="154"/>
                    <a:pt x="195" y="153"/>
                  </a:cubicBezTo>
                  <a:cubicBezTo>
                    <a:pt x="195" y="153"/>
                    <a:pt x="195" y="153"/>
                    <a:pt x="195" y="153"/>
                  </a:cubicBezTo>
                  <a:cubicBezTo>
                    <a:pt x="195" y="153"/>
                    <a:pt x="195" y="152"/>
                    <a:pt x="195" y="152"/>
                  </a:cubicBezTo>
                  <a:close/>
                </a:path>
              </a:pathLst>
            </a:custGeom>
            <a:solidFill>
              <a:srgbClr val="009BD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nvGrpSpPr>
            <p:cNvPr id="408" name="组合 407"/>
            <p:cNvGrpSpPr/>
            <p:nvPr/>
          </p:nvGrpSpPr>
          <p:grpSpPr>
            <a:xfrm>
              <a:off x="8964322" y="3963907"/>
              <a:ext cx="292565" cy="280767"/>
              <a:chOff x="6777665" y="2663192"/>
              <a:chExt cx="277899" cy="266693"/>
            </a:xfrm>
            <a:solidFill>
              <a:srgbClr val="009BD2"/>
            </a:solidFill>
          </p:grpSpPr>
          <p:sp>
            <p:nvSpPr>
              <p:cNvPr id="409" name="Freeform 204"/>
              <p:cNvSpPr/>
              <p:nvPr/>
            </p:nvSpPr>
            <p:spPr bwMode="auto">
              <a:xfrm>
                <a:off x="6786628" y="2854808"/>
                <a:ext cx="34738" cy="35858"/>
              </a:xfrm>
              <a:custGeom>
                <a:gdLst>
                  <a:gd fmla="*/ 24 w 24" name="T0"/>
                  <a:gd fmla="*/ 18 h 25" name="T1"/>
                  <a:gd fmla="*/ 17 w 24" name="T2"/>
                  <a:gd fmla="*/ 25 h 25" name="T3"/>
                  <a:gd fmla="*/ 7 w 24" name="T4"/>
                  <a:gd fmla="*/ 25 h 25" name="T5"/>
                  <a:gd fmla="*/ 0 w 24" name="T6"/>
                  <a:gd fmla="*/ 18 h 25" name="T7"/>
                  <a:gd fmla="*/ 0 w 24" name="T8"/>
                  <a:gd fmla="*/ 7 h 25" name="T9"/>
                  <a:gd fmla="*/ 7 w 24" name="T10"/>
                  <a:gd fmla="*/ 0 h 25" name="T11"/>
                  <a:gd fmla="*/ 17 w 24" name="T12"/>
                  <a:gd fmla="*/ 0 h 25" name="T13"/>
                  <a:gd fmla="*/ 24 w 24" name="T14"/>
                  <a:gd fmla="*/ 7 h 25" name="T15"/>
                  <a:gd fmla="*/ 24 w 24" name="T16"/>
                  <a:gd fmla="*/ 18 h 2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 w="24">
                    <a:moveTo>
                      <a:pt x="24" y="18"/>
                    </a:moveTo>
                    <a:cubicBezTo>
                      <a:pt x="24" y="22"/>
                      <a:pt x="21" y="25"/>
                      <a:pt x="17" y="25"/>
                    </a:cubicBezTo>
                    <a:cubicBezTo>
                      <a:pt x="7" y="25"/>
                      <a:pt x="7" y="25"/>
                      <a:pt x="7" y="25"/>
                    </a:cubicBezTo>
                    <a:cubicBezTo>
                      <a:pt x="3" y="25"/>
                      <a:pt x="0" y="22"/>
                      <a:pt x="0" y="18"/>
                    </a:cubicBezTo>
                    <a:cubicBezTo>
                      <a:pt x="0" y="7"/>
                      <a:pt x="0" y="7"/>
                      <a:pt x="0" y="7"/>
                    </a:cubicBezTo>
                    <a:cubicBezTo>
                      <a:pt x="0" y="3"/>
                      <a:pt x="3" y="0"/>
                      <a:pt x="7" y="0"/>
                    </a:cubicBezTo>
                    <a:cubicBezTo>
                      <a:pt x="17" y="0"/>
                      <a:pt x="17" y="0"/>
                      <a:pt x="17" y="0"/>
                    </a:cubicBezTo>
                    <a:cubicBezTo>
                      <a:pt x="21" y="0"/>
                      <a:pt x="24" y="3"/>
                      <a:pt x="24" y="7"/>
                    </a:cubicBezTo>
                    <a:lnTo>
                      <a:pt x="24" y="1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410" name="Freeform 206"/>
              <p:cNvSpPr/>
              <p:nvPr/>
            </p:nvSpPr>
            <p:spPr bwMode="auto">
              <a:xfrm>
                <a:off x="7009620" y="2854808"/>
                <a:ext cx="35858" cy="35858"/>
              </a:xfrm>
              <a:custGeom>
                <a:gdLst>
                  <a:gd fmla="*/ 25 w 25" name="T0"/>
                  <a:gd fmla="*/ 18 h 25" name="T1"/>
                  <a:gd fmla="*/ 18 w 25" name="T2"/>
                  <a:gd fmla="*/ 25 h 25" name="T3"/>
                  <a:gd fmla="*/ 7 w 25" name="T4"/>
                  <a:gd fmla="*/ 25 h 25" name="T5"/>
                  <a:gd fmla="*/ 0 w 25" name="T6"/>
                  <a:gd fmla="*/ 18 h 25" name="T7"/>
                  <a:gd fmla="*/ 0 w 25" name="T8"/>
                  <a:gd fmla="*/ 7 h 25" name="T9"/>
                  <a:gd fmla="*/ 7 w 25" name="T10"/>
                  <a:gd fmla="*/ 0 h 25" name="T11"/>
                  <a:gd fmla="*/ 18 w 25" name="T12"/>
                  <a:gd fmla="*/ 0 h 25" name="T13"/>
                  <a:gd fmla="*/ 25 w 25" name="T14"/>
                  <a:gd fmla="*/ 7 h 25" name="T15"/>
                  <a:gd fmla="*/ 25 w 25" name="T16"/>
                  <a:gd fmla="*/ 18 h 2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 w="25">
                    <a:moveTo>
                      <a:pt x="25" y="18"/>
                    </a:moveTo>
                    <a:cubicBezTo>
                      <a:pt x="25" y="22"/>
                      <a:pt x="21" y="25"/>
                      <a:pt x="18" y="25"/>
                    </a:cubicBezTo>
                    <a:cubicBezTo>
                      <a:pt x="7" y="25"/>
                      <a:pt x="7" y="25"/>
                      <a:pt x="7" y="25"/>
                    </a:cubicBezTo>
                    <a:cubicBezTo>
                      <a:pt x="3" y="25"/>
                      <a:pt x="0" y="22"/>
                      <a:pt x="0" y="18"/>
                    </a:cubicBezTo>
                    <a:cubicBezTo>
                      <a:pt x="0" y="7"/>
                      <a:pt x="0" y="7"/>
                      <a:pt x="0" y="7"/>
                    </a:cubicBezTo>
                    <a:cubicBezTo>
                      <a:pt x="0" y="3"/>
                      <a:pt x="3" y="0"/>
                      <a:pt x="7" y="0"/>
                    </a:cubicBezTo>
                    <a:cubicBezTo>
                      <a:pt x="18" y="0"/>
                      <a:pt x="18" y="0"/>
                      <a:pt x="18" y="0"/>
                    </a:cubicBezTo>
                    <a:cubicBezTo>
                      <a:pt x="21" y="0"/>
                      <a:pt x="25" y="3"/>
                      <a:pt x="25" y="7"/>
                    </a:cubicBezTo>
                    <a:lnTo>
                      <a:pt x="25" y="1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411" name="Freeform 207"/>
              <p:cNvSpPr/>
              <p:nvPr/>
            </p:nvSpPr>
            <p:spPr bwMode="auto">
              <a:xfrm>
                <a:off x="6847139" y="2663192"/>
                <a:ext cx="138949" cy="107574"/>
              </a:xfrm>
              <a:custGeom>
                <a:gdLst>
                  <a:gd fmla="*/ 0 w 124" name="T0"/>
                  <a:gd fmla="*/ 0 h 96" name="T1"/>
                  <a:gd fmla="*/ 0 w 124" name="T2"/>
                  <a:gd fmla="*/ 96 h 96" name="T3"/>
                  <a:gd fmla="*/ 11 w 124" name="T4"/>
                  <a:gd fmla="*/ 96 h 96" name="T5"/>
                  <a:gd fmla="*/ 11 w 124" name="T6"/>
                  <a:gd fmla="*/ 9 h 96" name="T7"/>
                  <a:gd fmla="*/ 112 w 124" name="T8"/>
                  <a:gd fmla="*/ 9 h 96" name="T9"/>
                  <a:gd fmla="*/ 112 w 124" name="T10"/>
                  <a:gd fmla="*/ 96 h 96" name="T11"/>
                  <a:gd fmla="*/ 124 w 124" name="T12"/>
                  <a:gd fmla="*/ 96 h 96" name="T13"/>
                  <a:gd fmla="*/ 124 w 124" name="T14"/>
                  <a:gd fmla="*/ 0 h 96" name="T15"/>
                  <a:gd fmla="*/ 0 w 124" name="T16"/>
                  <a:gd fmla="*/ 0 h 9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6" w="124">
                    <a:moveTo>
                      <a:pt x="0" y="0"/>
                    </a:moveTo>
                    <a:lnTo>
                      <a:pt x="0" y="96"/>
                    </a:lnTo>
                    <a:lnTo>
                      <a:pt x="11" y="96"/>
                    </a:lnTo>
                    <a:lnTo>
                      <a:pt x="11" y="9"/>
                    </a:lnTo>
                    <a:lnTo>
                      <a:pt x="112" y="9"/>
                    </a:lnTo>
                    <a:lnTo>
                      <a:pt x="112" y="96"/>
                    </a:lnTo>
                    <a:lnTo>
                      <a:pt x="124" y="96"/>
                    </a:lnTo>
                    <a:lnTo>
                      <a:pt x="124" y="0"/>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412" name="Freeform 208"/>
              <p:cNvSpPr/>
              <p:nvPr/>
            </p:nvSpPr>
            <p:spPr bwMode="auto">
              <a:xfrm>
                <a:off x="6777665" y="2740511"/>
                <a:ext cx="277899" cy="143432"/>
              </a:xfrm>
              <a:custGeom>
                <a:gdLst>
                  <a:gd fmla="*/ 212 w 248" name="T0"/>
                  <a:gd fmla="*/ 0 h 128" name="T1"/>
                  <a:gd fmla="*/ 212 w 248" name="T2"/>
                  <a:gd fmla="*/ 54 h 128" name="T3"/>
                  <a:gd fmla="*/ 32 w 248" name="T4"/>
                  <a:gd fmla="*/ 54 h 128" name="T5"/>
                  <a:gd fmla="*/ 32 w 248" name="T6"/>
                  <a:gd fmla="*/ 0 h 128" name="T7"/>
                  <a:gd fmla="*/ 0 w 248" name="T8"/>
                  <a:gd fmla="*/ 0 h 128" name="T9"/>
                  <a:gd fmla="*/ 0 w 248" name="T10"/>
                  <a:gd fmla="*/ 128 h 128" name="T11"/>
                  <a:gd fmla="*/ 57 w 248" name="T12"/>
                  <a:gd fmla="*/ 128 h 128" name="T13"/>
                  <a:gd fmla="*/ 57 w 248" name="T14"/>
                  <a:gd fmla="*/ 95 h 128" name="T15"/>
                  <a:gd fmla="*/ 191 w 248" name="T16"/>
                  <a:gd fmla="*/ 95 h 128" name="T17"/>
                  <a:gd fmla="*/ 191 w 248" name="T18"/>
                  <a:gd fmla="*/ 128 h 128" name="T19"/>
                  <a:gd fmla="*/ 248 w 248" name="T20"/>
                  <a:gd fmla="*/ 128 h 128" name="T21"/>
                  <a:gd fmla="*/ 248 w 248" name="T22"/>
                  <a:gd fmla="*/ 0 h 128" name="T23"/>
                  <a:gd fmla="*/ 212 w 248" name="T24"/>
                  <a:gd fmla="*/ 0 h 12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8" w="248">
                    <a:moveTo>
                      <a:pt x="212" y="0"/>
                    </a:moveTo>
                    <a:lnTo>
                      <a:pt x="212" y="54"/>
                    </a:lnTo>
                    <a:lnTo>
                      <a:pt x="32" y="54"/>
                    </a:lnTo>
                    <a:lnTo>
                      <a:pt x="32" y="0"/>
                    </a:lnTo>
                    <a:lnTo>
                      <a:pt x="0" y="0"/>
                    </a:lnTo>
                    <a:lnTo>
                      <a:pt x="0" y="128"/>
                    </a:lnTo>
                    <a:lnTo>
                      <a:pt x="57" y="128"/>
                    </a:lnTo>
                    <a:lnTo>
                      <a:pt x="57" y="95"/>
                    </a:lnTo>
                    <a:lnTo>
                      <a:pt x="191" y="95"/>
                    </a:lnTo>
                    <a:lnTo>
                      <a:pt x="191" y="128"/>
                    </a:lnTo>
                    <a:lnTo>
                      <a:pt x="248" y="128"/>
                    </a:lnTo>
                    <a:lnTo>
                      <a:pt x="248" y="0"/>
                    </a:lnTo>
                    <a:lnTo>
                      <a:pt x="212"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413" name="Freeform 209"/>
              <p:cNvSpPr/>
              <p:nvPr/>
            </p:nvSpPr>
            <p:spPr bwMode="auto">
              <a:xfrm>
                <a:off x="6834813" y="2857049"/>
                <a:ext cx="162482" cy="72836"/>
              </a:xfrm>
              <a:custGeom>
                <a:gdLst>
                  <a:gd fmla="*/ 145 w 145" name="T0"/>
                  <a:gd fmla="*/ 65 h 65" name="T1"/>
                  <a:gd fmla="*/ 0 w 145" name="T2"/>
                  <a:gd fmla="*/ 65 h 65" name="T3"/>
                  <a:gd fmla="*/ 18 w 145" name="T4"/>
                  <a:gd fmla="*/ 0 h 65" name="T5"/>
                  <a:gd fmla="*/ 128 w 145" name="T6"/>
                  <a:gd fmla="*/ 0 h 65" name="T7"/>
                  <a:gd fmla="*/ 145 w 145" name="T8"/>
                  <a:gd fmla="*/ 65 h 65" name="T9"/>
                  <a:gd fmla="*/ 145 w 145" name="T10"/>
                  <a:gd fmla="*/ 65 h 65" name="T11"/>
                </a:gdLst>
                <a:cxnLst>
                  <a:cxn ang="0">
                    <a:pos x="T0" y="T1"/>
                  </a:cxn>
                  <a:cxn ang="0">
                    <a:pos x="T2" y="T3"/>
                  </a:cxn>
                  <a:cxn ang="0">
                    <a:pos x="T4" y="T5"/>
                  </a:cxn>
                  <a:cxn ang="0">
                    <a:pos x="T6" y="T7"/>
                  </a:cxn>
                  <a:cxn ang="0">
                    <a:pos x="T8" y="T9"/>
                  </a:cxn>
                  <a:cxn ang="0">
                    <a:pos x="T10" y="T11"/>
                  </a:cxn>
                </a:cxnLst>
                <a:rect b="b" l="0" r="r" t="0"/>
                <a:pathLst>
                  <a:path h="65" w="145">
                    <a:moveTo>
                      <a:pt x="145" y="65"/>
                    </a:moveTo>
                    <a:lnTo>
                      <a:pt x="0" y="65"/>
                    </a:lnTo>
                    <a:lnTo>
                      <a:pt x="18" y="0"/>
                    </a:lnTo>
                    <a:lnTo>
                      <a:pt x="128" y="0"/>
                    </a:lnTo>
                    <a:lnTo>
                      <a:pt x="145" y="65"/>
                    </a:lnTo>
                    <a:lnTo>
                      <a:pt x="145" y="6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414" name="Freeform 210"/>
              <p:cNvSpPr/>
              <p:nvPr/>
            </p:nvSpPr>
            <p:spPr bwMode="auto">
              <a:xfrm>
                <a:off x="6833693" y="2839120"/>
                <a:ext cx="159120" cy="44822"/>
              </a:xfrm>
              <a:custGeom>
                <a:gdLst>
                  <a:gd fmla="*/ 141 w 142" name="T0"/>
                  <a:gd fmla="*/ 40 h 40" name="T1"/>
                  <a:gd fmla="*/ 133 w 142" name="T2"/>
                  <a:gd fmla="*/ 10 h 40" name="T3"/>
                  <a:gd fmla="*/ 14 w 142" name="T4"/>
                  <a:gd fmla="*/ 10 h 40" name="T5"/>
                  <a:gd fmla="*/ 7 w 142" name="T6"/>
                  <a:gd fmla="*/ 40 h 40" name="T7"/>
                  <a:gd fmla="*/ 0 w 142" name="T8"/>
                  <a:gd fmla="*/ 36 h 40" name="T9"/>
                  <a:gd fmla="*/ 0 w 142" name="T10"/>
                  <a:gd fmla="*/ 0 h 40" name="T11"/>
                  <a:gd fmla="*/ 142 w 142" name="T12"/>
                  <a:gd fmla="*/ 0 h 40" name="T13"/>
                  <a:gd fmla="*/ 142 w 142" name="T14"/>
                  <a:gd fmla="*/ 36 h 40" name="T15"/>
                  <a:gd fmla="*/ 141 w 142" name="T16"/>
                  <a:gd fmla="*/ 40 h 4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0" w="142">
                    <a:moveTo>
                      <a:pt x="141" y="40"/>
                    </a:moveTo>
                    <a:lnTo>
                      <a:pt x="133" y="10"/>
                    </a:lnTo>
                    <a:lnTo>
                      <a:pt x="14" y="10"/>
                    </a:lnTo>
                    <a:lnTo>
                      <a:pt x="7" y="40"/>
                    </a:lnTo>
                    <a:lnTo>
                      <a:pt x="0" y="36"/>
                    </a:lnTo>
                    <a:lnTo>
                      <a:pt x="0" y="0"/>
                    </a:lnTo>
                    <a:lnTo>
                      <a:pt x="142" y="0"/>
                    </a:lnTo>
                    <a:lnTo>
                      <a:pt x="142" y="36"/>
                    </a:lnTo>
                    <a:lnTo>
                      <a:pt x="141" y="4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415" name="Freeform 211"/>
              <p:cNvSpPr>
                <a:spLocks noEditPoints="1"/>
              </p:cNvSpPr>
              <p:nvPr/>
            </p:nvSpPr>
            <p:spPr bwMode="auto">
              <a:xfrm>
                <a:off x="6820246" y="2724823"/>
                <a:ext cx="189375" cy="70595"/>
              </a:xfrm>
              <a:custGeom>
                <a:gdLst>
                  <a:gd fmla="*/ 0 w 134" name="T0"/>
                  <a:gd fmla="*/ 0 h 50" name="T1"/>
                  <a:gd fmla="*/ 0 w 134" name="T2"/>
                  <a:gd fmla="*/ 50 h 50" name="T3"/>
                  <a:gd fmla="*/ 134 w 134" name="T4"/>
                  <a:gd fmla="*/ 50 h 50" name="T5"/>
                  <a:gd fmla="*/ 134 w 134" name="T6"/>
                  <a:gd fmla="*/ 0 h 50" name="T7"/>
                  <a:gd fmla="*/ 0 w 134" name="T8"/>
                  <a:gd fmla="*/ 0 h 50" name="T9"/>
                  <a:gd fmla="*/ 79 w 134" name="T10"/>
                  <a:gd fmla="*/ 32 h 50" name="T11"/>
                  <a:gd fmla="*/ 54 w 134" name="T12"/>
                  <a:gd fmla="*/ 32 h 50" name="T13"/>
                  <a:gd fmla="*/ 51 w 134" name="T14"/>
                  <a:gd fmla="*/ 27 h 50" name="T15"/>
                  <a:gd fmla="*/ 54 w 134" name="T16"/>
                  <a:gd fmla="*/ 23 h 50" name="T17"/>
                  <a:gd fmla="*/ 79 w 134" name="T18"/>
                  <a:gd fmla="*/ 23 h 50" name="T19"/>
                  <a:gd fmla="*/ 81 w 134" name="T20"/>
                  <a:gd fmla="*/ 27 h 50" name="T21"/>
                  <a:gd fmla="*/ 79 w 134" name="T22"/>
                  <a:gd fmla="*/ 32 h 5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50" w="134">
                    <a:moveTo>
                      <a:pt x="0" y="0"/>
                    </a:moveTo>
                    <a:cubicBezTo>
                      <a:pt x="0" y="50"/>
                      <a:pt x="0" y="50"/>
                      <a:pt x="0" y="50"/>
                    </a:cubicBezTo>
                    <a:cubicBezTo>
                      <a:pt x="134" y="50"/>
                      <a:pt x="134" y="50"/>
                      <a:pt x="134" y="50"/>
                    </a:cubicBezTo>
                    <a:cubicBezTo>
                      <a:pt x="134" y="0"/>
                      <a:pt x="134" y="0"/>
                      <a:pt x="134" y="0"/>
                    </a:cubicBezTo>
                    <a:lnTo>
                      <a:pt x="0" y="0"/>
                    </a:lnTo>
                    <a:close/>
                    <a:moveTo>
                      <a:pt x="79" y="32"/>
                    </a:moveTo>
                    <a:cubicBezTo>
                      <a:pt x="54" y="32"/>
                      <a:pt x="54" y="32"/>
                      <a:pt x="54" y="32"/>
                    </a:cubicBezTo>
                    <a:cubicBezTo>
                      <a:pt x="52" y="32"/>
                      <a:pt x="51" y="30"/>
                      <a:pt x="51" y="27"/>
                    </a:cubicBezTo>
                    <a:cubicBezTo>
                      <a:pt x="51" y="25"/>
                      <a:pt x="52" y="23"/>
                      <a:pt x="54" y="23"/>
                    </a:cubicBezTo>
                    <a:cubicBezTo>
                      <a:pt x="79" y="23"/>
                      <a:pt x="79" y="23"/>
                      <a:pt x="79" y="23"/>
                    </a:cubicBezTo>
                    <a:cubicBezTo>
                      <a:pt x="80" y="23"/>
                      <a:pt x="81" y="25"/>
                      <a:pt x="81" y="27"/>
                    </a:cubicBezTo>
                    <a:cubicBezTo>
                      <a:pt x="81" y="30"/>
                      <a:pt x="80" y="32"/>
                      <a:pt x="79" y="3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416" name="组合 415"/>
            <p:cNvGrpSpPr/>
            <p:nvPr/>
          </p:nvGrpSpPr>
          <p:grpSpPr>
            <a:xfrm>
              <a:off x="3722928" y="3120424"/>
              <a:ext cx="215885" cy="280767"/>
              <a:chOff x="1799014" y="1861991"/>
              <a:chExt cx="205063" cy="266693"/>
            </a:xfrm>
            <a:solidFill>
              <a:srgbClr val="009BD2"/>
            </a:solidFill>
          </p:grpSpPr>
          <p:sp>
            <p:nvSpPr>
              <p:cNvPr id="417" name="Rectangle 212"/>
              <p:cNvSpPr>
                <a:spLocks noChangeArrowheads="1"/>
              </p:cNvSpPr>
              <p:nvPr/>
            </p:nvSpPr>
            <p:spPr bwMode="auto">
              <a:xfrm>
                <a:off x="1799014" y="1861991"/>
                <a:ext cx="75078" cy="26669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418" name="Rectangle 213"/>
              <p:cNvSpPr>
                <a:spLocks noChangeArrowheads="1"/>
              </p:cNvSpPr>
              <p:nvPr/>
            </p:nvSpPr>
            <p:spPr bwMode="auto">
              <a:xfrm>
                <a:off x="1927879" y="1861991"/>
                <a:ext cx="76198" cy="26669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419" name="组合 418"/>
            <p:cNvGrpSpPr/>
            <p:nvPr/>
          </p:nvGrpSpPr>
          <p:grpSpPr>
            <a:xfrm>
              <a:off x="5795656" y="4029971"/>
              <a:ext cx="292565" cy="176954"/>
              <a:chOff x="3767839" y="2725944"/>
              <a:chExt cx="277899" cy="168084"/>
            </a:xfrm>
            <a:solidFill>
              <a:srgbClr val="009BD2"/>
            </a:solidFill>
          </p:grpSpPr>
          <p:sp>
            <p:nvSpPr>
              <p:cNvPr id="420" name="Freeform 214"/>
              <p:cNvSpPr>
                <a:spLocks noEditPoints="1"/>
              </p:cNvSpPr>
              <p:nvPr/>
            </p:nvSpPr>
            <p:spPr bwMode="auto">
              <a:xfrm>
                <a:off x="3767839" y="2725944"/>
                <a:ext cx="277899" cy="168084"/>
              </a:xfrm>
              <a:custGeom>
                <a:gdLst>
                  <a:gd fmla="*/ 248 w 248" name="T0"/>
                  <a:gd fmla="*/ 150 h 150" name="T1"/>
                  <a:gd fmla="*/ 209 w 248" name="T2"/>
                  <a:gd fmla="*/ 101 h 150" name="T3"/>
                  <a:gd fmla="*/ 209 w 248" name="T4"/>
                  <a:gd fmla="*/ 0 h 150" name="T5"/>
                  <a:gd fmla="*/ 31 w 248" name="T6"/>
                  <a:gd fmla="*/ 0 h 150" name="T7"/>
                  <a:gd fmla="*/ 31 w 248" name="T8"/>
                  <a:gd fmla="*/ 103 h 150" name="T9"/>
                  <a:gd fmla="*/ 0 w 248" name="T10"/>
                  <a:gd fmla="*/ 150 h 150" name="T11"/>
                  <a:gd fmla="*/ 248 w 248" name="T12"/>
                  <a:gd fmla="*/ 150 h 150" name="T13"/>
                  <a:gd fmla="*/ 17 w 248" name="T14"/>
                  <a:gd fmla="*/ 139 h 150" name="T15"/>
                  <a:gd fmla="*/ 39 w 248" name="T16"/>
                  <a:gd fmla="*/ 108 h 150" name="T17"/>
                  <a:gd fmla="*/ 203 w 248" name="T18"/>
                  <a:gd fmla="*/ 108 h 150" name="T19"/>
                  <a:gd fmla="*/ 228 w 248" name="T20"/>
                  <a:gd fmla="*/ 139 h 150" name="T21"/>
                  <a:gd fmla="*/ 17 w 248" name="T22"/>
                  <a:gd fmla="*/ 139 h 150" name="T23"/>
                  <a:gd fmla="*/ 200 w 248" name="T24"/>
                  <a:gd fmla="*/ 9 h 150" name="T25"/>
                  <a:gd fmla="*/ 200 w 248" name="T26"/>
                  <a:gd fmla="*/ 95 h 150" name="T27"/>
                  <a:gd fmla="*/ 40 w 248" name="T28"/>
                  <a:gd fmla="*/ 95 h 150" name="T29"/>
                  <a:gd fmla="*/ 40 w 248" name="T30"/>
                  <a:gd fmla="*/ 9 h 150" name="T31"/>
                  <a:gd fmla="*/ 200 w 248" name="T32"/>
                  <a:gd fmla="*/ 9 h 150"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50" w="248">
                    <a:moveTo>
                      <a:pt x="248" y="150"/>
                    </a:moveTo>
                    <a:lnTo>
                      <a:pt x="209" y="101"/>
                    </a:lnTo>
                    <a:lnTo>
                      <a:pt x="209" y="0"/>
                    </a:lnTo>
                    <a:lnTo>
                      <a:pt x="31" y="0"/>
                    </a:lnTo>
                    <a:lnTo>
                      <a:pt x="31" y="103"/>
                    </a:lnTo>
                    <a:lnTo>
                      <a:pt x="0" y="150"/>
                    </a:lnTo>
                    <a:lnTo>
                      <a:pt x="248" y="150"/>
                    </a:lnTo>
                    <a:close/>
                    <a:moveTo>
                      <a:pt x="17" y="139"/>
                    </a:moveTo>
                    <a:lnTo>
                      <a:pt x="39" y="108"/>
                    </a:lnTo>
                    <a:lnTo>
                      <a:pt x="203" y="108"/>
                    </a:lnTo>
                    <a:lnTo>
                      <a:pt x="228" y="139"/>
                    </a:lnTo>
                    <a:lnTo>
                      <a:pt x="17" y="139"/>
                    </a:lnTo>
                    <a:close/>
                    <a:moveTo>
                      <a:pt x="200" y="9"/>
                    </a:moveTo>
                    <a:lnTo>
                      <a:pt x="200" y="95"/>
                    </a:lnTo>
                    <a:lnTo>
                      <a:pt x="40" y="95"/>
                    </a:lnTo>
                    <a:lnTo>
                      <a:pt x="40" y="9"/>
                    </a:lnTo>
                    <a:lnTo>
                      <a:pt x="200" y="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421" name="Rectangle 215"/>
              <p:cNvSpPr>
                <a:spLocks noChangeArrowheads="1"/>
              </p:cNvSpPr>
              <p:nvPr/>
            </p:nvSpPr>
            <p:spPr bwMode="auto">
              <a:xfrm>
                <a:off x="3816023" y="2850325"/>
                <a:ext cx="177049" cy="672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422" name="Rectangle 216"/>
              <p:cNvSpPr>
                <a:spLocks noChangeArrowheads="1"/>
              </p:cNvSpPr>
              <p:nvPr/>
            </p:nvSpPr>
            <p:spPr bwMode="auto">
              <a:xfrm>
                <a:off x="3816023" y="2862652"/>
                <a:ext cx="177049" cy="336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423" name="Rectangle 217"/>
              <p:cNvSpPr>
                <a:spLocks noChangeArrowheads="1"/>
              </p:cNvSpPr>
              <p:nvPr/>
            </p:nvSpPr>
            <p:spPr bwMode="auto">
              <a:xfrm>
                <a:off x="3816023" y="2871616"/>
                <a:ext cx="177049" cy="4482"/>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424" name="组合 423"/>
            <p:cNvGrpSpPr/>
            <p:nvPr/>
          </p:nvGrpSpPr>
          <p:grpSpPr>
            <a:xfrm>
              <a:off x="4201886" y="4415731"/>
              <a:ext cx="307902" cy="195830"/>
              <a:chOff x="2253962" y="3092367"/>
              <a:chExt cx="292467" cy="186013"/>
            </a:xfrm>
            <a:solidFill>
              <a:srgbClr val="009BD2"/>
            </a:solidFill>
          </p:grpSpPr>
          <p:sp>
            <p:nvSpPr>
              <p:cNvPr id="425" name="Oval 218"/>
              <p:cNvSpPr>
                <a:spLocks noChangeArrowheads="1"/>
              </p:cNvSpPr>
              <p:nvPr/>
            </p:nvSpPr>
            <p:spPr bwMode="auto">
              <a:xfrm>
                <a:off x="2303266" y="3145033"/>
                <a:ext cx="49305" cy="49305"/>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426" name="Freeform 219"/>
              <p:cNvSpPr>
                <a:spLocks noEditPoints="1"/>
              </p:cNvSpPr>
              <p:nvPr/>
            </p:nvSpPr>
            <p:spPr bwMode="auto">
              <a:xfrm>
                <a:off x="2253962" y="3092367"/>
                <a:ext cx="292467" cy="186013"/>
              </a:xfrm>
              <a:custGeom>
                <a:gdLst>
                  <a:gd fmla="*/ 196 w 206" name="T0"/>
                  <a:gd fmla="*/ 56 h 131" name="T1"/>
                  <a:gd fmla="*/ 144 w 206" name="T2"/>
                  <a:gd fmla="*/ 5 h 131" name="T3"/>
                  <a:gd fmla="*/ 131 w 206" name="T4"/>
                  <a:gd fmla="*/ 15 h 131" name="T5"/>
                  <a:gd fmla="*/ 74 w 206" name="T6"/>
                  <a:gd fmla="*/ 15 h 131" name="T7"/>
                  <a:gd fmla="*/ 61 w 206" name="T8"/>
                  <a:gd fmla="*/ 5 h 131" name="T9"/>
                  <a:gd fmla="*/ 9 w 206" name="T10"/>
                  <a:gd fmla="*/ 56 h 131" name="T11"/>
                  <a:gd fmla="*/ 26 w 206" name="T12"/>
                  <a:gd fmla="*/ 127 h 131" name="T13"/>
                  <a:gd fmla="*/ 72 w 206" name="T14"/>
                  <a:gd fmla="*/ 91 h 131" name="T15"/>
                  <a:gd fmla="*/ 133 w 206" name="T16"/>
                  <a:gd fmla="*/ 91 h 131" name="T17"/>
                  <a:gd fmla="*/ 179 w 206" name="T18"/>
                  <a:gd fmla="*/ 127 h 131" name="T19"/>
                  <a:gd fmla="*/ 196 w 206" name="T20"/>
                  <a:gd fmla="*/ 56 h 131" name="T21"/>
                  <a:gd fmla="*/ 53 w 206" name="T22"/>
                  <a:gd fmla="*/ 80 h 131" name="T23"/>
                  <a:gd fmla="*/ 27 w 206" name="T24"/>
                  <a:gd fmla="*/ 55 h 131" name="T25"/>
                  <a:gd fmla="*/ 53 w 206" name="T26"/>
                  <a:gd fmla="*/ 29 h 131" name="T27"/>
                  <a:gd fmla="*/ 79 w 206" name="T28"/>
                  <a:gd fmla="*/ 55 h 131" name="T29"/>
                  <a:gd fmla="*/ 53 w 206" name="T30"/>
                  <a:gd fmla="*/ 80 h 131" name="T31"/>
                  <a:gd fmla="*/ 163 w 206" name="T32"/>
                  <a:gd fmla="*/ 59 h 131" name="T33"/>
                  <a:gd fmla="*/ 153 w 206" name="T34"/>
                  <a:gd fmla="*/ 59 h 131" name="T35"/>
                  <a:gd fmla="*/ 153 w 206" name="T36"/>
                  <a:gd fmla="*/ 70 h 131" name="T37"/>
                  <a:gd fmla="*/ 140 w 206" name="T38"/>
                  <a:gd fmla="*/ 70 h 131" name="T39"/>
                  <a:gd fmla="*/ 140 w 206" name="T40"/>
                  <a:gd fmla="*/ 59 h 131" name="T41"/>
                  <a:gd fmla="*/ 130 w 206" name="T42"/>
                  <a:gd fmla="*/ 59 h 131" name="T43"/>
                  <a:gd fmla="*/ 130 w 206" name="T44"/>
                  <a:gd fmla="*/ 47 h 131" name="T45"/>
                  <a:gd fmla="*/ 140 w 206" name="T46"/>
                  <a:gd fmla="*/ 47 h 131" name="T47"/>
                  <a:gd fmla="*/ 140 w 206" name="T48"/>
                  <a:gd fmla="*/ 37 h 131" name="T49"/>
                  <a:gd fmla="*/ 153 w 206" name="T50"/>
                  <a:gd fmla="*/ 37 h 131" name="T51"/>
                  <a:gd fmla="*/ 153 w 206" name="T52"/>
                  <a:gd fmla="*/ 47 h 131" name="T53"/>
                  <a:gd fmla="*/ 163 w 206" name="T54"/>
                  <a:gd fmla="*/ 47 h 131" name="T55"/>
                  <a:gd fmla="*/ 163 w 206" name="T56"/>
                  <a:gd fmla="*/ 59 h 131"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31" w="206">
                    <a:moveTo>
                      <a:pt x="196" y="56"/>
                    </a:moveTo>
                    <a:cubicBezTo>
                      <a:pt x="186" y="22"/>
                      <a:pt x="163" y="0"/>
                      <a:pt x="144" y="5"/>
                    </a:cubicBezTo>
                    <a:cubicBezTo>
                      <a:pt x="139" y="7"/>
                      <a:pt x="135" y="10"/>
                      <a:pt x="131" y="15"/>
                    </a:cubicBezTo>
                    <a:cubicBezTo>
                      <a:pt x="74" y="15"/>
                      <a:pt x="74" y="15"/>
                      <a:pt x="74" y="15"/>
                    </a:cubicBezTo>
                    <a:cubicBezTo>
                      <a:pt x="71" y="10"/>
                      <a:pt x="66" y="7"/>
                      <a:pt x="61" y="5"/>
                    </a:cubicBezTo>
                    <a:cubicBezTo>
                      <a:pt x="42" y="0"/>
                      <a:pt x="19" y="22"/>
                      <a:pt x="9" y="56"/>
                    </a:cubicBezTo>
                    <a:cubicBezTo>
                      <a:pt x="0" y="90"/>
                      <a:pt x="7" y="121"/>
                      <a:pt x="26" y="127"/>
                    </a:cubicBezTo>
                    <a:cubicBezTo>
                      <a:pt x="42" y="131"/>
                      <a:pt x="61" y="116"/>
                      <a:pt x="72" y="91"/>
                    </a:cubicBezTo>
                    <a:cubicBezTo>
                      <a:pt x="133" y="91"/>
                      <a:pt x="133" y="91"/>
                      <a:pt x="133" y="91"/>
                    </a:cubicBezTo>
                    <a:cubicBezTo>
                      <a:pt x="144" y="116"/>
                      <a:pt x="163" y="131"/>
                      <a:pt x="179" y="127"/>
                    </a:cubicBezTo>
                    <a:cubicBezTo>
                      <a:pt x="198" y="121"/>
                      <a:pt x="206" y="90"/>
                      <a:pt x="196" y="56"/>
                    </a:cubicBezTo>
                    <a:close/>
                    <a:moveTo>
                      <a:pt x="53" y="80"/>
                    </a:moveTo>
                    <a:cubicBezTo>
                      <a:pt x="38" y="80"/>
                      <a:pt x="27" y="69"/>
                      <a:pt x="27" y="55"/>
                    </a:cubicBezTo>
                    <a:cubicBezTo>
                      <a:pt x="27" y="40"/>
                      <a:pt x="38" y="29"/>
                      <a:pt x="53" y="29"/>
                    </a:cubicBezTo>
                    <a:cubicBezTo>
                      <a:pt x="67" y="29"/>
                      <a:pt x="79" y="40"/>
                      <a:pt x="79" y="55"/>
                    </a:cubicBezTo>
                    <a:cubicBezTo>
                      <a:pt x="79" y="69"/>
                      <a:pt x="67" y="80"/>
                      <a:pt x="53" y="80"/>
                    </a:cubicBezTo>
                    <a:close/>
                    <a:moveTo>
                      <a:pt x="163" y="59"/>
                    </a:moveTo>
                    <a:cubicBezTo>
                      <a:pt x="153" y="59"/>
                      <a:pt x="153" y="59"/>
                      <a:pt x="153" y="59"/>
                    </a:cubicBezTo>
                    <a:cubicBezTo>
                      <a:pt x="153" y="70"/>
                      <a:pt x="153" y="70"/>
                      <a:pt x="153" y="70"/>
                    </a:cubicBezTo>
                    <a:cubicBezTo>
                      <a:pt x="140" y="70"/>
                      <a:pt x="140" y="70"/>
                      <a:pt x="140" y="70"/>
                    </a:cubicBezTo>
                    <a:cubicBezTo>
                      <a:pt x="140" y="59"/>
                      <a:pt x="140" y="59"/>
                      <a:pt x="140" y="59"/>
                    </a:cubicBezTo>
                    <a:cubicBezTo>
                      <a:pt x="130" y="59"/>
                      <a:pt x="130" y="59"/>
                      <a:pt x="130" y="59"/>
                    </a:cubicBezTo>
                    <a:cubicBezTo>
                      <a:pt x="130" y="47"/>
                      <a:pt x="130" y="47"/>
                      <a:pt x="130" y="47"/>
                    </a:cubicBezTo>
                    <a:cubicBezTo>
                      <a:pt x="140" y="47"/>
                      <a:pt x="140" y="47"/>
                      <a:pt x="140" y="47"/>
                    </a:cubicBezTo>
                    <a:cubicBezTo>
                      <a:pt x="140" y="37"/>
                      <a:pt x="140" y="37"/>
                      <a:pt x="140" y="37"/>
                    </a:cubicBezTo>
                    <a:cubicBezTo>
                      <a:pt x="153" y="37"/>
                      <a:pt x="153" y="37"/>
                      <a:pt x="153" y="37"/>
                    </a:cubicBezTo>
                    <a:cubicBezTo>
                      <a:pt x="153" y="47"/>
                      <a:pt x="153" y="47"/>
                      <a:pt x="153" y="47"/>
                    </a:cubicBezTo>
                    <a:cubicBezTo>
                      <a:pt x="163" y="47"/>
                      <a:pt x="163" y="47"/>
                      <a:pt x="163" y="47"/>
                    </a:cubicBezTo>
                    <a:lnTo>
                      <a:pt x="163" y="5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427" name="Rectangle 220"/>
              <p:cNvSpPr>
                <a:spLocks noChangeArrowheads="1"/>
              </p:cNvSpPr>
              <p:nvPr/>
            </p:nvSpPr>
            <p:spPr bwMode="auto">
              <a:xfrm>
                <a:off x="2455663" y="3160721"/>
                <a:ext cx="12327" cy="14567"/>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sp>
          <p:nvSpPr>
            <p:cNvPr id="428" name="Freeform 221"/>
            <p:cNvSpPr>
              <a:spLocks noEditPoints="1"/>
            </p:cNvSpPr>
            <p:nvPr/>
          </p:nvSpPr>
          <p:spPr bwMode="auto">
            <a:xfrm>
              <a:off x="4218402" y="5229721"/>
              <a:ext cx="280767" cy="280767"/>
            </a:xfrm>
            <a:custGeom>
              <a:gdLst>
                <a:gd fmla="*/ 94 w 188" name="T0"/>
                <a:gd fmla="*/ 0 h 188" name="T1"/>
                <a:gd fmla="*/ 0 w 188" name="T2"/>
                <a:gd fmla="*/ 94 h 188" name="T3"/>
                <a:gd fmla="*/ 94 w 188" name="T4"/>
                <a:gd fmla="*/ 188 h 188" name="T5"/>
                <a:gd fmla="*/ 188 w 188" name="T6"/>
                <a:gd fmla="*/ 94 h 188" name="T7"/>
                <a:gd fmla="*/ 94 w 188" name="T8"/>
                <a:gd fmla="*/ 0 h 188" name="T9"/>
                <a:gd fmla="*/ 151 w 188" name="T10"/>
                <a:gd fmla="*/ 107 h 188" name="T11"/>
                <a:gd fmla="*/ 107 w 188" name="T12"/>
                <a:gd fmla="*/ 107 h 188" name="T13"/>
                <a:gd fmla="*/ 107 w 188" name="T14"/>
                <a:gd fmla="*/ 145 h 188" name="T15"/>
                <a:gd fmla="*/ 81 w 188" name="T16"/>
                <a:gd fmla="*/ 145 h 188" name="T17"/>
                <a:gd fmla="*/ 81 w 188" name="T18"/>
                <a:gd fmla="*/ 107 h 188" name="T19"/>
                <a:gd fmla="*/ 37 w 188" name="T20"/>
                <a:gd fmla="*/ 107 h 188" name="T21"/>
                <a:gd fmla="*/ 37 w 188" name="T22"/>
                <a:gd fmla="*/ 84 h 188" name="T23"/>
                <a:gd fmla="*/ 81 w 188" name="T24"/>
                <a:gd fmla="*/ 84 h 188" name="T25"/>
                <a:gd fmla="*/ 81 w 188" name="T26"/>
                <a:gd fmla="*/ 45 h 188" name="T27"/>
                <a:gd fmla="*/ 107 w 188" name="T28"/>
                <a:gd fmla="*/ 45 h 188" name="T29"/>
                <a:gd fmla="*/ 107 w 188" name="T30"/>
                <a:gd fmla="*/ 84 h 188" name="T31"/>
                <a:gd fmla="*/ 151 w 188" name="T32"/>
                <a:gd fmla="*/ 84 h 188" name="T33"/>
                <a:gd fmla="*/ 151 w 188" name="T34"/>
                <a:gd fmla="*/ 107 h 18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88" w="188">
                  <a:moveTo>
                    <a:pt x="94" y="0"/>
                  </a:moveTo>
                  <a:cubicBezTo>
                    <a:pt x="42" y="0"/>
                    <a:pt x="0" y="42"/>
                    <a:pt x="0" y="94"/>
                  </a:cubicBezTo>
                  <a:cubicBezTo>
                    <a:pt x="0" y="146"/>
                    <a:pt x="42" y="188"/>
                    <a:pt x="94" y="188"/>
                  </a:cubicBezTo>
                  <a:cubicBezTo>
                    <a:pt x="146" y="188"/>
                    <a:pt x="188" y="146"/>
                    <a:pt x="188" y="94"/>
                  </a:cubicBezTo>
                  <a:cubicBezTo>
                    <a:pt x="188" y="42"/>
                    <a:pt x="146" y="0"/>
                    <a:pt x="94" y="0"/>
                  </a:cubicBezTo>
                  <a:close/>
                  <a:moveTo>
                    <a:pt x="151" y="107"/>
                  </a:moveTo>
                  <a:cubicBezTo>
                    <a:pt x="107" y="107"/>
                    <a:pt x="107" y="107"/>
                    <a:pt x="107" y="107"/>
                  </a:cubicBezTo>
                  <a:cubicBezTo>
                    <a:pt x="107" y="145"/>
                    <a:pt x="107" y="145"/>
                    <a:pt x="107" y="145"/>
                  </a:cubicBezTo>
                  <a:cubicBezTo>
                    <a:pt x="81" y="145"/>
                    <a:pt x="81" y="145"/>
                    <a:pt x="81" y="145"/>
                  </a:cubicBezTo>
                  <a:cubicBezTo>
                    <a:pt x="81" y="107"/>
                    <a:pt x="81" y="107"/>
                    <a:pt x="81" y="107"/>
                  </a:cubicBezTo>
                  <a:cubicBezTo>
                    <a:pt x="37" y="107"/>
                    <a:pt x="37" y="107"/>
                    <a:pt x="37" y="107"/>
                  </a:cubicBezTo>
                  <a:cubicBezTo>
                    <a:pt x="37" y="84"/>
                    <a:pt x="37" y="84"/>
                    <a:pt x="37" y="84"/>
                  </a:cubicBezTo>
                  <a:cubicBezTo>
                    <a:pt x="81" y="84"/>
                    <a:pt x="81" y="84"/>
                    <a:pt x="81" y="84"/>
                  </a:cubicBezTo>
                  <a:cubicBezTo>
                    <a:pt x="81" y="45"/>
                    <a:pt x="81" y="45"/>
                    <a:pt x="81" y="45"/>
                  </a:cubicBezTo>
                  <a:cubicBezTo>
                    <a:pt x="107" y="45"/>
                    <a:pt x="107" y="45"/>
                    <a:pt x="107" y="45"/>
                  </a:cubicBezTo>
                  <a:cubicBezTo>
                    <a:pt x="107" y="84"/>
                    <a:pt x="107" y="84"/>
                    <a:pt x="107" y="84"/>
                  </a:cubicBezTo>
                  <a:cubicBezTo>
                    <a:pt x="151" y="84"/>
                    <a:pt x="151" y="84"/>
                    <a:pt x="151" y="84"/>
                  </a:cubicBezTo>
                  <a:lnTo>
                    <a:pt x="151" y="107"/>
                  </a:lnTo>
                  <a:close/>
                </a:path>
              </a:pathLst>
            </a:custGeom>
            <a:solidFill>
              <a:srgbClr val="009BD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429" name="Freeform 222"/>
            <p:cNvSpPr>
              <a:spLocks noEditPoints="1"/>
            </p:cNvSpPr>
            <p:nvPr/>
          </p:nvSpPr>
          <p:spPr bwMode="auto">
            <a:xfrm>
              <a:off x="5273050" y="5229721"/>
              <a:ext cx="281948" cy="280767"/>
            </a:xfrm>
            <a:custGeom>
              <a:gdLst>
                <a:gd fmla="*/ 94 w 188" name="T0"/>
                <a:gd fmla="*/ 0 h 188" name="T1"/>
                <a:gd fmla="*/ 0 w 188" name="T2"/>
                <a:gd fmla="*/ 94 h 188" name="T3"/>
                <a:gd fmla="*/ 94 w 188" name="T4"/>
                <a:gd fmla="*/ 188 h 188" name="T5"/>
                <a:gd fmla="*/ 188 w 188" name="T6"/>
                <a:gd fmla="*/ 94 h 188" name="T7"/>
                <a:gd fmla="*/ 94 w 188" name="T8"/>
                <a:gd fmla="*/ 0 h 188" name="T9"/>
                <a:gd fmla="*/ 151 w 188" name="T10"/>
                <a:gd fmla="*/ 107 h 188" name="T11"/>
                <a:gd fmla="*/ 37 w 188" name="T12"/>
                <a:gd fmla="*/ 107 h 188" name="T13"/>
                <a:gd fmla="*/ 37 w 188" name="T14"/>
                <a:gd fmla="*/ 84 h 188" name="T15"/>
                <a:gd fmla="*/ 151 w 188" name="T16"/>
                <a:gd fmla="*/ 84 h 188" name="T17"/>
                <a:gd fmla="*/ 151 w 188" name="T18"/>
                <a:gd fmla="*/ 107 h 18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8" w="188">
                  <a:moveTo>
                    <a:pt x="94" y="0"/>
                  </a:moveTo>
                  <a:cubicBezTo>
                    <a:pt x="42" y="0"/>
                    <a:pt x="0" y="42"/>
                    <a:pt x="0" y="94"/>
                  </a:cubicBezTo>
                  <a:cubicBezTo>
                    <a:pt x="0" y="146"/>
                    <a:pt x="42" y="188"/>
                    <a:pt x="94" y="188"/>
                  </a:cubicBezTo>
                  <a:cubicBezTo>
                    <a:pt x="146" y="188"/>
                    <a:pt x="188" y="146"/>
                    <a:pt x="188" y="94"/>
                  </a:cubicBezTo>
                  <a:cubicBezTo>
                    <a:pt x="188" y="42"/>
                    <a:pt x="146" y="0"/>
                    <a:pt x="94" y="0"/>
                  </a:cubicBezTo>
                  <a:close/>
                  <a:moveTo>
                    <a:pt x="151" y="107"/>
                  </a:moveTo>
                  <a:cubicBezTo>
                    <a:pt x="37" y="107"/>
                    <a:pt x="37" y="107"/>
                    <a:pt x="37" y="107"/>
                  </a:cubicBezTo>
                  <a:cubicBezTo>
                    <a:pt x="37" y="84"/>
                    <a:pt x="37" y="84"/>
                    <a:pt x="37" y="84"/>
                  </a:cubicBezTo>
                  <a:cubicBezTo>
                    <a:pt x="151" y="84"/>
                    <a:pt x="151" y="84"/>
                    <a:pt x="151" y="84"/>
                  </a:cubicBezTo>
                  <a:lnTo>
                    <a:pt x="151" y="107"/>
                  </a:lnTo>
                  <a:close/>
                </a:path>
              </a:pathLst>
            </a:custGeom>
            <a:solidFill>
              <a:srgbClr val="009BD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nvGrpSpPr>
            <p:cNvPr id="430" name="组合 429"/>
            <p:cNvGrpSpPr/>
            <p:nvPr/>
          </p:nvGrpSpPr>
          <p:grpSpPr>
            <a:xfrm>
              <a:off x="4736288" y="4807391"/>
              <a:ext cx="292565" cy="270150"/>
              <a:chOff x="4119564" y="4757738"/>
              <a:chExt cx="393700" cy="363537"/>
            </a:xfrm>
            <a:solidFill>
              <a:srgbClr val="009BD2"/>
            </a:solidFill>
          </p:grpSpPr>
          <p:grpSp>
            <p:nvGrpSpPr>
              <p:cNvPr id="431" name="组合 430"/>
              <p:cNvGrpSpPr/>
              <p:nvPr/>
            </p:nvGrpSpPr>
            <p:grpSpPr>
              <a:xfrm>
                <a:off x="4119564" y="4757738"/>
                <a:ext cx="393700" cy="363537"/>
                <a:chOff x="4119564" y="4757738"/>
                <a:chExt cx="393700" cy="363537"/>
              </a:xfrm>
              <a:grpFill/>
            </p:grpSpPr>
            <p:sp>
              <p:nvSpPr>
                <p:cNvPr id="433" name="Freeform 223"/>
                <p:cNvSpPr/>
                <p:nvPr/>
              </p:nvSpPr>
              <p:spPr bwMode="auto">
                <a:xfrm>
                  <a:off x="4422776" y="4757738"/>
                  <a:ext cx="90488" cy="88900"/>
                </a:xfrm>
                <a:custGeom>
                  <a:gdLst>
                    <a:gd fmla="*/ 10 w 45" name="T0"/>
                    <a:gd fmla="*/ 8 h 44" name="T1"/>
                    <a:gd fmla="*/ 0 w 45" name="T2"/>
                    <a:gd fmla="*/ 13 h 44" name="T3"/>
                    <a:gd fmla="*/ 12 w 45" name="T4"/>
                    <a:gd fmla="*/ 30 h 44" name="T5"/>
                    <a:gd fmla="*/ 28 w 45" name="T6"/>
                    <a:gd fmla="*/ 44 h 44" name="T7"/>
                    <a:gd fmla="*/ 33 w 45" name="T8"/>
                    <a:gd fmla="*/ 35 h 44" name="T9"/>
                    <a:gd fmla="*/ 45 w 45" name="T10"/>
                    <a:gd fmla="*/ 1 h 44" name="T11"/>
                    <a:gd fmla="*/ 10 w 45" name="T12"/>
                    <a:gd fmla="*/ 8 h 44" name="T13"/>
                  </a:gdLst>
                  <a:cxnLst>
                    <a:cxn ang="0">
                      <a:pos x="T0" y="T1"/>
                    </a:cxn>
                    <a:cxn ang="0">
                      <a:pos x="T2" y="T3"/>
                    </a:cxn>
                    <a:cxn ang="0">
                      <a:pos x="T4" y="T5"/>
                    </a:cxn>
                    <a:cxn ang="0">
                      <a:pos x="T6" y="T7"/>
                    </a:cxn>
                    <a:cxn ang="0">
                      <a:pos x="T8" y="T9"/>
                    </a:cxn>
                    <a:cxn ang="0">
                      <a:pos x="T10" y="T11"/>
                    </a:cxn>
                    <a:cxn ang="0">
                      <a:pos x="T12" y="T13"/>
                    </a:cxn>
                  </a:cxnLst>
                  <a:rect b="b" l="0" r="r" t="0"/>
                  <a:pathLst>
                    <a:path h="44" w="45">
                      <a:moveTo>
                        <a:pt x="10" y="8"/>
                      </a:moveTo>
                      <a:cubicBezTo>
                        <a:pt x="7" y="10"/>
                        <a:pt x="3" y="11"/>
                        <a:pt x="0" y="13"/>
                      </a:cubicBezTo>
                      <a:cubicBezTo>
                        <a:pt x="4" y="19"/>
                        <a:pt x="7" y="24"/>
                        <a:pt x="12" y="30"/>
                      </a:cubicBezTo>
                      <a:cubicBezTo>
                        <a:pt x="17" y="35"/>
                        <a:pt x="22" y="40"/>
                        <a:pt x="28" y="44"/>
                      </a:cubicBezTo>
                      <a:cubicBezTo>
                        <a:pt x="30" y="41"/>
                        <a:pt x="32" y="38"/>
                        <a:pt x="33" y="35"/>
                      </a:cubicBezTo>
                      <a:cubicBezTo>
                        <a:pt x="40" y="24"/>
                        <a:pt x="44" y="12"/>
                        <a:pt x="45" y="1"/>
                      </a:cubicBezTo>
                      <a:cubicBezTo>
                        <a:pt x="33" y="0"/>
                        <a:pt x="21" y="3"/>
                        <a:pt x="10"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434" name="Freeform 224"/>
                <p:cNvSpPr/>
                <p:nvPr/>
              </p:nvSpPr>
              <p:spPr bwMode="auto">
                <a:xfrm>
                  <a:off x="4119564" y="4891088"/>
                  <a:ext cx="157163" cy="95250"/>
                </a:xfrm>
                <a:custGeom>
                  <a:gdLst>
                    <a:gd fmla="*/ 62 w 99" name="T0"/>
                    <a:gd fmla="*/ 56 h 60" name="T1"/>
                    <a:gd fmla="*/ 49 w 99" name="T2"/>
                    <a:gd fmla="*/ 41 h 60" name="T3"/>
                    <a:gd fmla="*/ 27 w 99" name="T4"/>
                    <a:gd fmla="*/ 44 h 60" name="T5"/>
                    <a:gd fmla="*/ 0 w 99" name="T6"/>
                    <a:gd fmla="*/ 60 h 60" name="T7"/>
                    <a:gd fmla="*/ 66 w 99" name="T8"/>
                    <a:gd fmla="*/ 0 h 60" name="T9"/>
                    <a:gd fmla="*/ 99 w 99" name="T10"/>
                    <a:gd fmla="*/ 5 h 60" name="T11"/>
                    <a:gd fmla="*/ 62 w 99" name="T12"/>
                    <a:gd fmla="*/ 56 h 60" name="T13"/>
                  </a:gdLst>
                  <a:cxnLst>
                    <a:cxn ang="0">
                      <a:pos x="T0" y="T1"/>
                    </a:cxn>
                    <a:cxn ang="0">
                      <a:pos x="T2" y="T3"/>
                    </a:cxn>
                    <a:cxn ang="0">
                      <a:pos x="T4" y="T5"/>
                    </a:cxn>
                    <a:cxn ang="0">
                      <a:pos x="T6" y="T7"/>
                    </a:cxn>
                    <a:cxn ang="0">
                      <a:pos x="T8" y="T9"/>
                    </a:cxn>
                    <a:cxn ang="0">
                      <a:pos x="T10" y="T11"/>
                    </a:cxn>
                    <a:cxn ang="0">
                      <a:pos x="T12" y="T13"/>
                    </a:cxn>
                  </a:cxnLst>
                  <a:rect b="b" l="0" r="r" t="0"/>
                  <a:pathLst>
                    <a:path h="60" w="99">
                      <a:moveTo>
                        <a:pt x="62" y="56"/>
                      </a:moveTo>
                      <a:lnTo>
                        <a:pt x="49" y="41"/>
                      </a:lnTo>
                      <a:lnTo>
                        <a:pt x="27" y="44"/>
                      </a:lnTo>
                      <a:lnTo>
                        <a:pt x="0" y="60"/>
                      </a:lnTo>
                      <a:lnTo>
                        <a:pt x="66" y="0"/>
                      </a:lnTo>
                      <a:lnTo>
                        <a:pt x="99" y="5"/>
                      </a:lnTo>
                      <a:lnTo>
                        <a:pt x="62" y="5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435" name="Freeform 225"/>
                <p:cNvSpPr/>
                <p:nvPr/>
              </p:nvSpPr>
              <p:spPr bwMode="auto">
                <a:xfrm>
                  <a:off x="4249739" y="4973638"/>
                  <a:ext cx="106363" cy="147637"/>
                </a:xfrm>
                <a:custGeom>
                  <a:gdLst>
                    <a:gd fmla="*/ 11 w 67" name="T0"/>
                    <a:gd fmla="*/ 30 h 93" name="T1"/>
                    <a:gd fmla="*/ 25 w 67" name="T2"/>
                    <a:gd fmla="*/ 46 h 93" name="T3"/>
                    <a:gd fmla="*/ 19 w 67" name="T4"/>
                    <a:gd fmla="*/ 67 h 93" name="T5"/>
                    <a:gd fmla="*/ 0 w 67" name="T6"/>
                    <a:gd fmla="*/ 93 h 93" name="T7"/>
                    <a:gd fmla="*/ 67 w 67" name="T8"/>
                    <a:gd fmla="*/ 33 h 93" name="T9"/>
                    <a:gd fmla="*/ 65 w 67" name="T10"/>
                    <a:gd fmla="*/ 0 h 93" name="T11"/>
                    <a:gd fmla="*/ 11 w 67" name="T12"/>
                    <a:gd fmla="*/ 30 h 93" name="T13"/>
                  </a:gdLst>
                  <a:cxnLst>
                    <a:cxn ang="0">
                      <a:pos x="T0" y="T1"/>
                    </a:cxn>
                    <a:cxn ang="0">
                      <a:pos x="T2" y="T3"/>
                    </a:cxn>
                    <a:cxn ang="0">
                      <a:pos x="T4" y="T5"/>
                    </a:cxn>
                    <a:cxn ang="0">
                      <a:pos x="T6" y="T7"/>
                    </a:cxn>
                    <a:cxn ang="0">
                      <a:pos x="T8" y="T9"/>
                    </a:cxn>
                    <a:cxn ang="0">
                      <a:pos x="T10" y="T11"/>
                    </a:cxn>
                    <a:cxn ang="0">
                      <a:pos x="T12" y="T13"/>
                    </a:cxn>
                  </a:cxnLst>
                  <a:rect b="b" l="0" r="r" t="0"/>
                  <a:pathLst>
                    <a:path h="93" w="67">
                      <a:moveTo>
                        <a:pt x="11" y="30"/>
                      </a:moveTo>
                      <a:lnTo>
                        <a:pt x="25" y="46"/>
                      </a:lnTo>
                      <a:lnTo>
                        <a:pt x="19" y="67"/>
                      </a:lnTo>
                      <a:lnTo>
                        <a:pt x="0" y="93"/>
                      </a:lnTo>
                      <a:lnTo>
                        <a:pt x="67" y="33"/>
                      </a:lnTo>
                      <a:lnTo>
                        <a:pt x="65" y="0"/>
                      </a:lnTo>
                      <a:lnTo>
                        <a:pt x="11" y="3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436" name="Freeform 226"/>
                <p:cNvSpPr>
                  <a:spLocks noEditPoints="1"/>
                </p:cNvSpPr>
                <p:nvPr/>
              </p:nvSpPr>
              <p:spPr bwMode="auto">
                <a:xfrm>
                  <a:off x="4119564" y="5003801"/>
                  <a:ext cx="117475" cy="106362"/>
                </a:xfrm>
                <a:custGeom>
                  <a:gdLst>
                    <a:gd fmla="*/ 30 w 58" name="T0"/>
                    <a:gd fmla="*/ 4 h 53" name="T1"/>
                    <a:gd fmla="*/ 0 w 58" name="T2"/>
                    <a:gd fmla="*/ 53 h 53" name="T3"/>
                    <a:gd fmla="*/ 54 w 58" name="T4"/>
                    <a:gd fmla="*/ 25 h 53" name="T5"/>
                    <a:gd fmla="*/ 30 w 58" name="T6"/>
                    <a:gd fmla="*/ 4 h 53" name="T7"/>
                    <a:gd fmla="*/ 43 w 58" name="T8"/>
                    <a:gd fmla="*/ 22 h 53" name="T9"/>
                    <a:gd fmla="*/ 23 w 58" name="T10"/>
                    <a:gd fmla="*/ 33 h 53" name="T11"/>
                    <a:gd fmla="*/ 34 w 58" name="T12"/>
                    <a:gd fmla="*/ 14 h 53" name="T13"/>
                    <a:gd fmla="*/ 43 w 58" name="T14"/>
                    <a:gd fmla="*/ 22 h 5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2" w="57">
                      <a:moveTo>
                        <a:pt x="30" y="4"/>
                      </a:moveTo>
                      <a:cubicBezTo>
                        <a:pt x="18" y="13"/>
                        <a:pt x="0" y="53"/>
                        <a:pt x="0" y="53"/>
                      </a:cubicBezTo>
                      <a:cubicBezTo>
                        <a:pt x="0" y="53"/>
                        <a:pt x="51" y="38"/>
                        <a:pt x="54" y="25"/>
                      </a:cubicBezTo>
                      <a:cubicBezTo>
                        <a:pt x="58" y="3"/>
                        <a:pt x="34" y="0"/>
                        <a:pt x="30" y="4"/>
                      </a:cubicBezTo>
                      <a:close/>
                      <a:moveTo>
                        <a:pt x="43" y="22"/>
                      </a:moveTo>
                      <a:cubicBezTo>
                        <a:pt x="42" y="27"/>
                        <a:pt x="23" y="33"/>
                        <a:pt x="23" y="33"/>
                      </a:cubicBezTo>
                      <a:cubicBezTo>
                        <a:pt x="23" y="33"/>
                        <a:pt x="29" y="17"/>
                        <a:pt x="34" y="14"/>
                      </a:cubicBezTo>
                      <a:cubicBezTo>
                        <a:pt x="36" y="13"/>
                        <a:pt x="45" y="13"/>
                        <a:pt x="43" y="2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437" name="Freeform 227"/>
                <p:cNvSpPr/>
                <p:nvPr/>
              </p:nvSpPr>
              <p:spPr bwMode="auto">
                <a:xfrm>
                  <a:off x="4216401" y="4892676"/>
                  <a:ext cx="141288" cy="133350"/>
                </a:xfrm>
                <a:custGeom>
                  <a:gdLst>
                    <a:gd fmla="*/ 52 w 89" name="T0"/>
                    <a:gd fmla="*/ 0 h 84" name="T1"/>
                    <a:gd fmla="*/ 0 w 89" name="T2"/>
                    <a:gd fmla="*/ 70 h 84" name="T3"/>
                    <a:gd fmla="*/ 4 w 89" name="T4"/>
                    <a:gd fmla="*/ 75 h 84" name="T5"/>
                    <a:gd fmla="*/ 8 w 89" name="T6"/>
                    <a:gd fmla="*/ 79 h 84" name="T7"/>
                    <a:gd fmla="*/ 12 w 89" name="T8"/>
                    <a:gd fmla="*/ 84 h 84" name="T9"/>
                    <a:gd fmla="*/ 89 w 89" name="T10"/>
                    <a:gd fmla="*/ 40 h 84" name="T11"/>
                    <a:gd fmla="*/ 52 w 89" name="T12"/>
                    <a:gd fmla="*/ 0 h 84" name="T13"/>
                  </a:gdLst>
                  <a:cxnLst>
                    <a:cxn ang="0">
                      <a:pos x="T0" y="T1"/>
                    </a:cxn>
                    <a:cxn ang="0">
                      <a:pos x="T2" y="T3"/>
                    </a:cxn>
                    <a:cxn ang="0">
                      <a:pos x="T4" y="T5"/>
                    </a:cxn>
                    <a:cxn ang="0">
                      <a:pos x="T6" y="T7"/>
                    </a:cxn>
                    <a:cxn ang="0">
                      <a:pos x="T8" y="T9"/>
                    </a:cxn>
                    <a:cxn ang="0">
                      <a:pos x="T10" y="T11"/>
                    </a:cxn>
                    <a:cxn ang="0">
                      <a:pos x="T12" y="T13"/>
                    </a:cxn>
                  </a:cxnLst>
                  <a:rect b="b" l="0" r="r" t="0"/>
                  <a:pathLst>
                    <a:path h="84" w="89">
                      <a:moveTo>
                        <a:pt x="52" y="0"/>
                      </a:moveTo>
                      <a:lnTo>
                        <a:pt x="0" y="70"/>
                      </a:lnTo>
                      <a:lnTo>
                        <a:pt x="4" y="75"/>
                      </a:lnTo>
                      <a:lnTo>
                        <a:pt x="8" y="79"/>
                      </a:lnTo>
                      <a:lnTo>
                        <a:pt x="12" y="84"/>
                      </a:lnTo>
                      <a:lnTo>
                        <a:pt x="89" y="40"/>
                      </a:lnTo>
                      <a:lnTo>
                        <a:pt x="52"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438" name="Freeform 228"/>
                <p:cNvSpPr/>
                <p:nvPr/>
              </p:nvSpPr>
              <p:spPr bwMode="auto">
                <a:xfrm>
                  <a:off x="4216401" y="4892676"/>
                  <a:ext cx="141288" cy="133350"/>
                </a:xfrm>
                <a:custGeom>
                  <a:gdLst>
                    <a:gd fmla="*/ 52 w 89" name="T0"/>
                    <a:gd fmla="*/ 0 h 84" name="T1"/>
                    <a:gd fmla="*/ 0 w 89" name="T2"/>
                    <a:gd fmla="*/ 70 h 84" name="T3"/>
                    <a:gd fmla="*/ 4 w 89" name="T4"/>
                    <a:gd fmla="*/ 75 h 84" name="T5"/>
                    <a:gd fmla="*/ 8 w 89" name="T6"/>
                    <a:gd fmla="*/ 79 h 84" name="T7"/>
                    <a:gd fmla="*/ 12 w 89" name="T8"/>
                    <a:gd fmla="*/ 84 h 84" name="T9"/>
                    <a:gd fmla="*/ 89 w 89" name="T10"/>
                    <a:gd fmla="*/ 40 h 84" name="T11"/>
                  </a:gdLst>
                  <a:cxnLst>
                    <a:cxn ang="0">
                      <a:pos x="T0" y="T1"/>
                    </a:cxn>
                    <a:cxn ang="0">
                      <a:pos x="T2" y="T3"/>
                    </a:cxn>
                    <a:cxn ang="0">
                      <a:pos x="T4" y="T5"/>
                    </a:cxn>
                    <a:cxn ang="0">
                      <a:pos x="T6" y="T7"/>
                    </a:cxn>
                    <a:cxn ang="0">
                      <a:pos x="T8" y="T9"/>
                    </a:cxn>
                    <a:cxn ang="0">
                      <a:pos x="T10" y="T11"/>
                    </a:cxn>
                  </a:cxnLst>
                  <a:rect b="b" l="0" r="r" t="0"/>
                  <a:pathLst>
                    <a:path h="84" w="89">
                      <a:moveTo>
                        <a:pt x="52" y="0"/>
                      </a:moveTo>
                      <a:lnTo>
                        <a:pt x="0" y="70"/>
                      </a:lnTo>
                      <a:lnTo>
                        <a:pt x="4" y="75"/>
                      </a:lnTo>
                      <a:lnTo>
                        <a:pt x="8" y="79"/>
                      </a:lnTo>
                      <a:lnTo>
                        <a:pt x="12" y="84"/>
                      </a:lnTo>
                      <a:lnTo>
                        <a:pt x="89" y="40"/>
                      </a:ln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sp>
            <p:nvSpPr>
              <p:cNvPr id="432" name="Freeform 229"/>
              <p:cNvSpPr/>
              <p:nvPr/>
            </p:nvSpPr>
            <p:spPr bwMode="auto">
              <a:xfrm>
                <a:off x="4297364" y="4791076"/>
                <a:ext cx="171450" cy="161925"/>
              </a:xfrm>
              <a:custGeom>
                <a:gdLst>
                  <a:gd fmla="*/ 0 w 85" name="T0"/>
                  <a:gd fmla="*/ 51 h 81" name="T1"/>
                  <a:gd fmla="*/ 15 w 85" name="T2"/>
                  <a:gd fmla="*/ 32 h 81" name="T3"/>
                  <a:gd fmla="*/ 57 w 85" name="T4"/>
                  <a:gd fmla="*/ 0 h 81" name="T5"/>
                  <a:gd fmla="*/ 69 w 85" name="T6"/>
                  <a:gd fmla="*/ 17 h 81" name="T7"/>
                  <a:gd fmla="*/ 85 w 85" name="T8"/>
                  <a:gd fmla="*/ 31 h 81" name="T9"/>
                  <a:gd fmla="*/ 49 w 85" name="T10"/>
                  <a:gd fmla="*/ 70 h 81" name="T11"/>
                  <a:gd fmla="*/ 30 w 85" name="T12"/>
                  <a:gd fmla="*/ 81 h 81" name="T13"/>
                </a:gdLst>
                <a:cxnLst>
                  <a:cxn ang="0">
                    <a:pos x="T0" y="T1"/>
                  </a:cxn>
                  <a:cxn ang="0">
                    <a:pos x="T2" y="T3"/>
                  </a:cxn>
                  <a:cxn ang="0">
                    <a:pos x="T4" y="T5"/>
                  </a:cxn>
                  <a:cxn ang="0">
                    <a:pos x="T6" y="T7"/>
                  </a:cxn>
                  <a:cxn ang="0">
                    <a:pos x="T8" y="T9"/>
                  </a:cxn>
                  <a:cxn ang="0">
                    <a:pos x="T10" y="T11"/>
                  </a:cxn>
                  <a:cxn ang="0">
                    <a:pos x="T12" y="T13"/>
                  </a:cxn>
                </a:cxnLst>
                <a:rect b="b" l="0" r="r" t="0"/>
                <a:pathLst>
                  <a:path h="81" w="85">
                    <a:moveTo>
                      <a:pt x="0" y="51"/>
                    </a:moveTo>
                    <a:cubicBezTo>
                      <a:pt x="15" y="32"/>
                      <a:pt x="15" y="32"/>
                      <a:pt x="15" y="32"/>
                    </a:cubicBezTo>
                    <a:cubicBezTo>
                      <a:pt x="15" y="32"/>
                      <a:pt x="33" y="13"/>
                      <a:pt x="57" y="0"/>
                    </a:cubicBezTo>
                    <a:cubicBezTo>
                      <a:pt x="61" y="6"/>
                      <a:pt x="64" y="12"/>
                      <a:pt x="69" y="17"/>
                    </a:cubicBezTo>
                    <a:cubicBezTo>
                      <a:pt x="74" y="23"/>
                      <a:pt x="79" y="27"/>
                      <a:pt x="85" y="31"/>
                    </a:cubicBezTo>
                    <a:cubicBezTo>
                      <a:pt x="69" y="54"/>
                      <a:pt x="49" y="70"/>
                      <a:pt x="49" y="70"/>
                    </a:cubicBezTo>
                    <a:cubicBezTo>
                      <a:pt x="30" y="81"/>
                      <a:pt x="30" y="81"/>
                      <a:pt x="30" y="81"/>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sp>
          <p:nvSpPr>
            <p:cNvPr id="439" name="Freeform 230"/>
            <p:cNvSpPr>
              <a:spLocks noEditPoints="1"/>
            </p:cNvSpPr>
            <p:nvPr/>
          </p:nvSpPr>
          <p:spPr bwMode="auto">
            <a:xfrm>
              <a:off x="10053182" y="4809750"/>
              <a:ext cx="248917" cy="279587"/>
            </a:xfrm>
            <a:custGeom>
              <a:gdLst>
                <a:gd fmla="*/ 90 w 166" name="T0"/>
                <a:gd fmla="*/ 94 h 187" name="T1"/>
                <a:gd fmla="*/ 77 w 166" name="T2"/>
                <a:gd fmla="*/ 34 h 187" name="T3"/>
                <a:gd fmla="*/ 77 w 166" name="T4"/>
                <a:gd fmla="*/ 31 h 187" name="T5"/>
                <a:gd fmla="*/ 64 w 166" name="T6"/>
                <a:gd fmla="*/ 7 h 187" name="T7"/>
                <a:gd fmla="*/ 63 w 166" name="T8"/>
                <a:gd fmla="*/ 7 h 187" name="T9"/>
                <a:gd fmla="*/ 62 w 166" name="T10"/>
                <a:gd fmla="*/ 6 h 187" name="T11"/>
                <a:gd fmla="*/ 61 w 166" name="T12"/>
                <a:gd fmla="*/ 5 h 187" name="T13"/>
                <a:gd fmla="*/ 59 w 166" name="T14"/>
                <a:gd fmla="*/ 4 h 187" name="T15"/>
                <a:gd fmla="*/ 58 w 166" name="T16"/>
                <a:gd fmla="*/ 3 h 187" name="T17"/>
                <a:gd fmla="*/ 55 w 166" name="T18"/>
                <a:gd fmla="*/ 2 h 187" name="T19"/>
                <a:gd fmla="*/ 54 w 166" name="T20"/>
                <a:gd fmla="*/ 2 h 187" name="T21"/>
                <a:gd fmla="*/ 52 w 166" name="T22"/>
                <a:gd fmla="*/ 1 h 187" name="T23"/>
                <a:gd fmla="*/ 51 w 166" name="T24"/>
                <a:gd fmla="*/ 1 h 187" name="T25"/>
                <a:gd fmla="*/ 49 w 166" name="T26"/>
                <a:gd fmla="*/ 0 h 187" name="T27"/>
                <a:gd fmla="*/ 47 w 166" name="T28"/>
                <a:gd fmla="*/ 0 h 187" name="T29"/>
                <a:gd fmla="*/ 46 w 166" name="T30"/>
                <a:gd fmla="*/ 0 h 187" name="T31"/>
                <a:gd fmla="*/ 44 w 166" name="T32"/>
                <a:gd fmla="*/ 0 h 187" name="T33"/>
                <a:gd fmla="*/ 41 w 166" name="T34"/>
                <a:gd fmla="*/ 0 h 187" name="T35"/>
                <a:gd fmla="*/ 40 w 166" name="T36"/>
                <a:gd fmla="*/ 0 h 187" name="T37"/>
                <a:gd fmla="*/ 38 w 166" name="T38"/>
                <a:gd fmla="*/ 0 h 187" name="T39"/>
                <a:gd fmla="*/ 36 w 166" name="T40"/>
                <a:gd fmla="*/ 1 h 187" name="T41"/>
                <a:gd fmla="*/ 35 w 166" name="T42"/>
                <a:gd fmla="*/ 1 h 187" name="T43"/>
                <a:gd fmla="*/ 33 w 166" name="T44"/>
                <a:gd fmla="*/ 1 h 187" name="T45"/>
                <a:gd fmla="*/ 31 w 166" name="T46"/>
                <a:gd fmla="*/ 2 h 187" name="T47"/>
                <a:gd fmla="*/ 30 w 166" name="T48"/>
                <a:gd fmla="*/ 3 h 187" name="T49"/>
                <a:gd fmla="*/ 28 w 166" name="T50"/>
                <a:gd fmla="*/ 3 h 187" name="T51"/>
                <a:gd fmla="*/ 27 w 166" name="T52"/>
                <a:gd fmla="*/ 4 h 187" name="T53"/>
                <a:gd fmla="*/ 10 w 166" name="T54"/>
                <a:gd fmla="*/ 26 h 187" name="T55"/>
                <a:gd fmla="*/ 9 w 166" name="T56"/>
                <a:gd fmla="*/ 34 h 187" name="T57"/>
                <a:gd fmla="*/ 17 w 166" name="T58"/>
                <a:gd fmla="*/ 111 h 187" name="T59"/>
                <a:gd fmla="*/ 48 w 166" name="T60"/>
                <a:gd fmla="*/ 138 h 187" name="T61"/>
                <a:gd fmla="*/ 52 w 166" name="T62"/>
                <a:gd fmla="*/ 152 h 187" name="T63"/>
                <a:gd fmla="*/ 57 w 166" name="T64"/>
                <a:gd fmla="*/ 166 h 187" name="T65"/>
                <a:gd fmla="*/ 62 w 166" name="T66"/>
                <a:gd fmla="*/ 172 h 187" name="T67"/>
                <a:gd fmla="*/ 70 w 166" name="T68"/>
                <a:gd fmla="*/ 177 h 187" name="T69"/>
                <a:gd fmla="*/ 77 w 166" name="T70"/>
                <a:gd fmla="*/ 174 h 187" name="T71"/>
                <a:gd fmla="*/ 66 w 166" name="T72"/>
                <a:gd fmla="*/ 122 h 187" name="T73"/>
                <a:gd fmla="*/ 103 w 166" name="T74"/>
                <a:gd fmla="*/ 150 h 187" name="T75"/>
                <a:gd fmla="*/ 119 w 166" name="T76"/>
                <a:gd fmla="*/ 167 h 187" name="T77"/>
                <a:gd fmla="*/ 135 w 166" name="T78"/>
                <a:gd fmla="*/ 182 h 187" name="T79"/>
                <a:gd fmla="*/ 146 w 166" name="T80"/>
                <a:gd fmla="*/ 186 h 187" name="T81"/>
                <a:gd fmla="*/ 158 w 166" name="T82"/>
                <a:gd fmla="*/ 187 h 187" name="T83"/>
                <a:gd fmla="*/ 166 w 166" name="T84"/>
                <a:gd fmla="*/ 178 h 187" name="T85"/>
                <a:gd fmla="*/ 71 w 166" name="T86"/>
                <a:gd fmla="*/ 42 h 187" name="T87"/>
                <a:gd fmla="*/ 29 w 166" name="T88"/>
                <a:gd fmla="*/ 65 h 187" name="T89"/>
                <a:gd fmla="*/ 32 w 166" name="T90"/>
                <a:gd fmla="*/ 61 h 187" name="T91"/>
                <a:gd fmla="*/ 29 w 166" name="T92"/>
                <a:gd fmla="*/ 68 h 187" name="T93"/>
                <a:gd fmla="*/ 61 w 166" name="T94"/>
                <a:gd fmla="*/ 122 h 187" name="T95"/>
                <a:gd fmla="*/ 82 w 166" name="T96"/>
                <a:gd fmla="*/ 104 h 187"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87" w="166">
                  <a:moveTo>
                    <a:pt x="164" y="170"/>
                  </a:moveTo>
                  <a:cubicBezTo>
                    <a:pt x="164" y="170"/>
                    <a:pt x="164" y="169"/>
                    <a:pt x="163" y="169"/>
                  </a:cubicBezTo>
                  <a:cubicBezTo>
                    <a:pt x="91" y="97"/>
                    <a:pt x="91" y="97"/>
                    <a:pt x="91" y="97"/>
                  </a:cubicBezTo>
                  <a:cubicBezTo>
                    <a:pt x="90" y="96"/>
                    <a:pt x="90" y="95"/>
                    <a:pt x="90" y="94"/>
                  </a:cubicBezTo>
                  <a:cubicBezTo>
                    <a:pt x="90" y="94"/>
                    <a:pt x="90" y="94"/>
                    <a:pt x="90" y="94"/>
                  </a:cubicBezTo>
                  <a:cubicBezTo>
                    <a:pt x="96" y="78"/>
                    <a:pt x="92" y="60"/>
                    <a:pt x="79" y="48"/>
                  </a:cubicBezTo>
                  <a:cubicBezTo>
                    <a:pt x="78" y="47"/>
                    <a:pt x="77" y="46"/>
                    <a:pt x="75" y="45"/>
                  </a:cubicBezTo>
                  <a:cubicBezTo>
                    <a:pt x="76" y="41"/>
                    <a:pt x="77" y="38"/>
                    <a:pt x="77" y="34"/>
                  </a:cubicBezTo>
                  <a:cubicBezTo>
                    <a:pt x="77" y="33"/>
                    <a:pt x="77" y="32"/>
                    <a:pt x="77" y="31"/>
                  </a:cubicBezTo>
                  <a:cubicBezTo>
                    <a:pt x="77" y="31"/>
                    <a:pt x="77" y="31"/>
                    <a:pt x="77" y="31"/>
                  </a:cubicBezTo>
                  <a:cubicBezTo>
                    <a:pt x="77" y="31"/>
                    <a:pt x="77" y="31"/>
                    <a:pt x="77" y="31"/>
                  </a:cubicBezTo>
                  <a:cubicBezTo>
                    <a:pt x="77" y="31"/>
                    <a:pt x="77" y="31"/>
                    <a:pt x="77" y="31"/>
                  </a:cubicBezTo>
                  <a:cubicBezTo>
                    <a:pt x="77" y="31"/>
                    <a:pt x="77" y="31"/>
                    <a:pt x="77" y="31"/>
                  </a:cubicBezTo>
                  <a:cubicBezTo>
                    <a:pt x="77" y="29"/>
                    <a:pt x="76" y="27"/>
                    <a:pt x="76" y="24"/>
                  </a:cubicBezTo>
                  <a:cubicBezTo>
                    <a:pt x="74" y="18"/>
                    <a:pt x="70" y="12"/>
                    <a:pt x="65" y="8"/>
                  </a:cubicBezTo>
                  <a:cubicBezTo>
                    <a:pt x="65" y="8"/>
                    <a:pt x="64" y="8"/>
                    <a:pt x="64" y="7"/>
                  </a:cubicBezTo>
                  <a:cubicBezTo>
                    <a:pt x="64" y="7"/>
                    <a:pt x="64" y="7"/>
                    <a:pt x="64" y="7"/>
                  </a:cubicBezTo>
                  <a:cubicBezTo>
                    <a:pt x="64" y="7"/>
                    <a:pt x="64" y="7"/>
                    <a:pt x="64" y="7"/>
                  </a:cubicBezTo>
                  <a:cubicBezTo>
                    <a:pt x="64" y="7"/>
                    <a:pt x="64" y="7"/>
                    <a:pt x="64" y="7"/>
                  </a:cubicBezTo>
                  <a:cubicBezTo>
                    <a:pt x="63" y="7"/>
                    <a:pt x="63" y="7"/>
                    <a:pt x="63" y="7"/>
                  </a:cubicBezTo>
                  <a:cubicBezTo>
                    <a:pt x="63" y="6"/>
                    <a:pt x="63" y="6"/>
                    <a:pt x="63" y="6"/>
                  </a:cubicBezTo>
                  <a:cubicBezTo>
                    <a:pt x="63" y="6"/>
                    <a:pt x="63" y="6"/>
                    <a:pt x="62" y="6"/>
                  </a:cubicBezTo>
                  <a:cubicBezTo>
                    <a:pt x="62" y="6"/>
                    <a:pt x="62" y="6"/>
                    <a:pt x="62" y="6"/>
                  </a:cubicBezTo>
                  <a:cubicBezTo>
                    <a:pt x="62" y="6"/>
                    <a:pt x="62" y="6"/>
                    <a:pt x="62" y="6"/>
                  </a:cubicBezTo>
                  <a:cubicBezTo>
                    <a:pt x="62" y="6"/>
                    <a:pt x="62" y="6"/>
                    <a:pt x="62" y="6"/>
                  </a:cubicBezTo>
                  <a:cubicBezTo>
                    <a:pt x="62" y="5"/>
                    <a:pt x="61" y="5"/>
                    <a:pt x="61" y="5"/>
                  </a:cubicBezTo>
                  <a:cubicBezTo>
                    <a:pt x="61" y="5"/>
                    <a:pt x="61" y="5"/>
                    <a:pt x="61" y="5"/>
                  </a:cubicBezTo>
                  <a:cubicBezTo>
                    <a:pt x="61" y="5"/>
                    <a:pt x="61" y="5"/>
                    <a:pt x="61" y="5"/>
                  </a:cubicBezTo>
                  <a:cubicBezTo>
                    <a:pt x="60" y="5"/>
                    <a:pt x="60" y="5"/>
                    <a:pt x="60" y="5"/>
                  </a:cubicBezTo>
                  <a:cubicBezTo>
                    <a:pt x="60" y="5"/>
                    <a:pt x="60" y="4"/>
                    <a:pt x="60" y="4"/>
                  </a:cubicBezTo>
                  <a:cubicBezTo>
                    <a:pt x="60" y="4"/>
                    <a:pt x="60" y="4"/>
                    <a:pt x="60" y="4"/>
                  </a:cubicBezTo>
                  <a:cubicBezTo>
                    <a:pt x="59" y="4"/>
                    <a:pt x="59" y="4"/>
                    <a:pt x="59" y="4"/>
                  </a:cubicBezTo>
                  <a:cubicBezTo>
                    <a:pt x="59" y="4"/>
                    <a:pt x="59" y="4"/>
                    <a:pt x="59" y="4"/>
                  </a:cubicBezTo>
                  <a:cubicBezTo>
                    <a:pt x="59" y="4"/>
                    <a:pt x="59" y="4"/>
                    <a:pt x="58" y="4"/>
                  </a:cubicBezTo>
                  <a:cubicBezTo>
                    <a:pt x="58" y="4"/>
                    <a:pt x="58" y="4"/>
                    <a:pt x="58" y="4"/>
                  </a:cubicBezTo>
                  <a:cubicBezTo>
                    <a:pt x="58" y="3"/>
                    <a:pt x="58" y="3"/>
                    <a:pt x="58" y="3"/>
                  </a:cubicBezTo>
                  <a:cubicBezTo>
                    <a:pt x="58" y="3"/>
                    <a:pt x="58" y="3"/>
                    <a:pt x="58" y="3"/>
                  </a:cubicBezTo>
                  <a:cubicBezTo>
                    <a:pt x="57" y="3"/>
                    <a:pt x="56" y="3"/>
                    <a:pt x="56" y="2"/>
                  </a:cubicBezTo>
                  <a:cubicBezTo>
                    <a:pt x="56" y="2"/>
                    <a:pt x="56" y="2"/>
                    <a:pt x="56" y="2"/>
                  </a:cubicBezTo>
                  <a:cubicBezTo>
                    <a:pt x="55" y="2"/>
                    <a:pt x="55" y="2"/>
                    <a:pt x="55" y="2"/>
                  </a:cubicBezTo>
                  <a:cubicBezTo>
                    <a:pt x="55" y="2"/>
                    <a:pt x="55" y="2"/>
                    <a:pt x="55" y="2"/>
                  </a:cubicBezTo>
                  <a:cubicBezTo>
                    <a:pt x="55" y="2"/>
                    <a:pt x="55" y="2"/>
                    <a:pt x="54" y="2"/>
                  </a:cubicBezTo>
                  <a:cubicBezTo>
                    <a:pt x="54" y="2"/>
                    <a:pt x="54" y="2"/>
                    <a:pt x="54" y="2"/>
                  </a:cubicBezTo>
                  <a:cubicBezTo>
                    <a:pt x="54" y="2"/>
                    <a:pt x="54" y="2"/>
                    <a:pt x="54" y="2"/>
                  </a:cubicBezTo>
                  <a:cubicBezTo>
                    <a:pt x="54" y="2"/>
                    <a:pt x="53" y="2"/>
                    <a:pt x="53" y="2"/>
                  </a:cubicBezTo>
                  <a:cubicBezTo>
                    <a:pt x="53" y="1"/>
                    <a:pt x="53" y="1"/>
                    <a:pt x="53" y="1"/>
                  </a:cubicBezTo>
                  <a:cubicBezTo>
                    <a:pt x="53" y="1"/>
                    <a:pt x="53" y="1"/>
                    <a:pt x="52" y="1"/>
                  </a:cubicBezTo>
                  <a:cubicBezTo>
                    <a:pt x="52" y="1"/>
                    <a:pt x="52" y="1"/>
                    <a:pt x="52" y="1"/>
                  </a:cubicBezTo>
                  <a:cubicBezTo>
                    <a:pt x="52" y="1"/>
                    <a:pt x="52" y="1"/>
                    <a:pt x="52" y="1"/>
                  </a:cubicBezTo>
                  <a:cubicBezTo>
                    <a:pt x="52" y="1"/>
                    <a:pt x="51" y="1"/>
                    <a:pt x="51" y="1"/>
                  </a:cubicBezTo>
                  <a:cubicBezTo>
                    <a:pt x="51" y="1"/>
                    <a:pt x="51" y="1"/>
                    <a:pt x="51" y="1"/>
                  </a:cubicBezTo>
                  <a:cubicBezTo>
                    <a:pt x="51" y="1"/>
                    <a:pt x="51" y="1"/>
                    <a:pt x="51" y="1"/>
                  </a:cubicBezTo>
                  <a:cubicBezTo>
                    <a:pt x="50" y="1"/>
                    <a:pt x="50" y="1"/>
                    <a:pt x="50" y="1"/>
                  </a:cubicBezTo>
                  <a:cubicBezTo>
                    <a:pt x="50" y="1"/>
                    <a:pt x="50" y="1"/>
                    <a:pt x="50" y="1"/>
                  </a:cubicBezTo>
                  <a:cubicBezTo>
                    <a:pt x="50" y="1"/>
                    <a:pt x="49" y="1"/>
                    <a:pt x="49" y="1"/>
                  </a:cubicBezTo>
                  <a:cubicBezTo>
                    <a:pt x="49" y="1"/>
                    <a:pt x="49" y="1"/>
                    <a:pt x="49" y="0"/>
                  </a:cubicBezTo>
                  <a:cubicBezTo>
                    <a:pt x="49" y="0"/>
                    <a:pt x="49" y="0"/>
                    <a:pt x="48" y="0"/>
                  </a:cubicBezTo>
                  <a:cubicBezTo>
                    <a:pt x="48" y="0"/>
                    <a:pt x="48" y="0"/>
                    <a:pt x="48" y="0"/>
                  </a:cubicBezTo>
                  <a:cubicBezTo>
                    <a:pt x="48" y="0"/>
                    <a:pt x="48" y="0"/>
                    <a:pt x="48" y="0"/>
                  </a:cubicBezTo>
                  <a:cubicBezTo>
                    <a:pt x="48" y="0"/>
                    <a:pt x="47" y="0"/>
                    <a:pt x="47" y="0"/>
                  </a:cubicBezTo>
                  <a:cubicBezTo>
                    <a:pt x="47" y="0"/>
                    <a:pt x="47" y="0"/>
                    <a:pt x="47" y="0"/>
                  </a:cubicBezTo>
                  <a:cubicBezTo>
                    <a:pt x="47" y="0"/>
                    <a:pt x="47" y="0"/>
                    <a:pt x="46" y="0"/>
                  </a:cubicBezTo>
                  <a:cubicBezTo>
                    <a:pt x="46" y="0"/>
                    <a:pt x="46" y="0"/>
                    <a:pt x="46" y="0"/>
                  </a:cubicBezTo>
                  <a:cubicBezTo>
                    <a:pt x="46" y="0"/>
                    <a:pt x="46" y="0"/>
                    <a:pt x="46" y="0"/>
                  </a:cubicBezTo>
                  <a:cubicBezTo>
                    <a:pt x="45" y="0"/>
                    <a:pt x="45" y="0"/>
                    <a:pt x="45" y="0"/>
                  </a:cubicBezTo>
                  <a:cubicBezTo>
                    <a:pt x="45" y="0"/>
                    <a:pt x="45" y="0"/>
                    <a:pt x="45" y="0"/>
                  </a:cubicBezTo>
                  <a:cubicBezTo>
                    <a:pt x="45" y="0"/>
                    <a:pt x="44" y="0"/>
                    <a:pt x="44" y="0"/>
                  </a:cubicBezTo>
                  <a:cubicBezTo>
                    <a:pt x="44" y="0"/>
                    <a:pt x="44" y="0"/>
                    <a:pt x="44" y="0"/>
                  </a:cubicBezTo>
                  <a:cubicBezTo>
                    <a:pt x="44" y="0"/>
                    <a:pt x="43" y="0"/>
                    <a:pt x="43" y="0"/>
                  </a:cubicBezTo>
                  <a:cubicBezTo>
                    <a:pt x="43" y="0"/>
                    <a:pt x="42" y="0"/>
                    <a:pt x="42" y="0"/>
                  </a:cubicBezTo>
                  <a:cubicBezTo>
                    <a:pt x="42" y="0"/>
                    <a:pt x="42" y="0"/>
                    <a:pt x="42" y="0"/>
                  </a:cubicBezTo>
                  <a:cubicBezTo>
                    <a:pt x="42" y="0"/>
                    <a:pt x="41" y="0"/>
                    <a:pt x="41" y="0"/>
                  </a:cubicBezTo>
                  <a:cubicBezTo>
                    <a:pt x="41" y="0"/>
                    <a:pt x="41" y="0"/>
                    <a:pt x="41" y="0"/>
                  </a:cubicBezTo>
                  <a:cubicBezTo>
                    <a:pt x="41" y="0"/>
                    <a:pt x="41" y="0"/>
                    <a:pt x="40" y="0"/>
                  </a:cubicBezTo>
                  <a:cubicBezTo>
                    <a:pt x="40" y="0"/>
                    <a:pt x="40" y="0"/>
                    <a:pt x="40" y="0"/>
                  </a:cubicBezTo>
                  <a:cubicBezTo>
                    <a:pt x="40" y="0"/>
                    <a:pt x="40" y="0"/>
                    <a:pt x="40" y="0"/>
                  </a:cubicBezTo>
                  <a:cubicBezTo>
                    <a:pt x="39" y="0"/>
                    <a:pt x="39" y="0"/>
                    <a:pt x="39" y="0"/>
                  </a:cubicBezTo>
                  <a:cubicBezTo>
                    <a:pt x="39" y="0"/>
                    <a:pt x="39" y="0"/>
                    <a:pt x="39" y="0"/>
                  </a:cubicBezTo>
                  <a:cubicBezTo>
                    <a:pt x="39" y="0"/>
                    <a:pt x="38" y="0"/>
                    <a:pt x="38" y="0"/>
                  </a:cubicBezTo>
                  <a:cubicBezTo>
                    <a:pt x="38" y="0"/>
                    <a:pt x="38" y="0"/>
                    <a:pt x="38" y="0"/>
                  </a:cubicBezTo>
                  <a:cubicBezTo>
                    <a:pt x="38" y="0"/>
                    <a:pt x="38" y="0"/>
                    <a:pt x="37" y="0"/>
                  </a:cubicBezTo>
                  <a:cubicBezTo>
                    <a:pt x="37" y="0"/>
                    <a:pt x="37" y="0"/>
                    <a:pt x="37" y="1"/>
                  </a:cubicBezTo>
                  <a:cubicBezTo>
                    <a:pt x="37" y="1"/>
                    <a:pt x="37" y="1"/>
                    <a:pt x="37" y="1"/>
                  </a:cubicBezTo>
                  <a:cubicBezTo>
                    <a:pt x="36" y="1"/>
                    <a:pt x="36" y="1"/>
                    <a:pt x="36" y="1"/>
                  </a:cubicBezTo>
                  <a:cubicBezTo>
                    <a:pt x="36" y="1"/>
                    <a:pt x="36" y="1"/>
                    <a:pt x="36" y="1"/>
                  </a:cubicBezTo>
                  <a:cubicBezTo>
                    <a:pt x="36" y="1"/>
                    <a:pt x="36" y="1"/>
                    <a:pt x="35" y="1"/>
                  </a:cubicBezTo>
                  <a:cubicBezTo>
                    <a:pt x="35" y="1"/>
                    <a:pt x="35" y="1"/>
                    <a:pt x="35" y="1"/>
                  </a:cubicBezTo>
                  <a:cubicBezTo>
                    <a:pt x="35" y="1"/>
                    <a:pt x="35" y="1"/>
                    <a:pt x="35" y="1"/>
                  </a:cubicBezTo>
                  <a:cubicBezTo>
                    <a:pt x="34" y="1"/>
                    <a:pt x="34" y="1"/>
                    <a:pt x="34" y="1"/>
                  </a:cubicBezTo>
                  <a:cubicBezTo>
                    <a:pt x="34" y="1"/>
                    <a:pt x="34" y="1"/>
                    <a:pt x="34" y="1"/>
                  </a:cubicBezTo>
                  <a:cubicBezTo>
                    <a:pt x="34" y="1"/>
                    <a:pt x="33" y="1"/>
                    <a:pt x="33" y="1"/>
                  </a:cubicBezTo>
                  <a:cubicBezTo>
                    <a:pt x="33" y="1"/>
                    <a:pt x="33" y="1"/>
                    <a:pt x="33" y="1"/>
                  </a:cubicBezTo>
                  <a:cubicBezTo>
                    <a:pt x="33" y="2"/>
                    <a:pt x="33" y="2"/>
                    <a:pt x="32" y="2"/>
                  </a:cubicBezTo>
                  <a:cubicBezTo>
                    <a:pt x="32" y="2"/>
                    <a:pt x="32" y="2"/>
                    <a:pt x="32" y="2"/>
                  </a:cubicBezTo>
                  <a:cubicBezTo>
                    <a:pt x="32" y="2"/>
                    <a:pt x="32" y="2"/>
                    <a:pt x="32" y="2"/>
                  </a:cubicBezTo>
                  <a:cubicBezTo>
                    <a:pt x="32" y="2"/>
                    <a:pt x="31" y="2"/>
                    <a:pt x="31" y="2"/>
                  </a:cubicBezTo>
                  <a:cubicBezTo>
                    <a:pt x="31" y="2"/>
                    <a:pt x="31" y="2"/>
                    <a:pt x="31" y="2"/>
                  </a:cubicBezTo>
                  <a:cubicBezTo>
                    <a:pt x="31" y="2"/>
                    <a:pt x="31" y="2"/>
                    <a:pt x="31" y="2"/>
                  </a:cubicBezTo>
                  <a:cubicBezTo>
                    <a:pt x="30" y="2"/>
                    <a:pt x="30" y="2"/>
                    <a:pt x="30" y="3"/>
                  </a:cubicBezTo>
                  <a:cubicBezTo>
                    <a:pt x="30" y="3"/>
                    <a:pt x="30" y="3"/>
                    <a:pt x="30" y="3"/>
                  </a:cubicBezTo>
                  <a:cubicBezTo>
                    <a:pt x="30" y="3"/>
                    <a:pt x="29" y="3"/>
                    <a:pt x="29" y="3"/>
                  </a:cubicBezTo>
                  <a:cubicBezTo>
                    <a:pt x="29" y="3"/>
                    <a:pt x="29" y="3"/>
                    <a:pt x="29" y="3"/>
                  </a:cubicBezTo>
                  <a:cubicBezTo>
                    <a:pt x="29" y="3"/>
                    <a:pt x="29" y="3"/>
                    <a:pt x="28" y="3"/>
                  </a:cubicBezTo>
                  <a:cubicBezTo>
                    <a:pt x="28" y="3"/>
                    <a:pt x="28" y="3"/>
                    <a:pt x="28" y="3"/>
                  </a:cubicBezTo>
                  <a:cubicBezTo>
                    <a:pt x="28" y="3"/>
                    <a:pt x="28" y="4"/>
                    <a:pt x="28" y="4"/>
                  </a:cubicBezTo>
                  <a:cubicBezTo>
                    <a:pt x="28" y="4"/>
                    <a:pt x="28" y="4"/>
                    <a:pt x="28" y="4"/>
                  </a:cubicBezTo>
                  <a:cubicBezTo>
                    <a:pt x="27" y="4"/>
                    <a:pt x="27" y="4"/>
                    <a:pt x="27" y="4"/>
                  </a:cubicBezTo>
                  <a:cubicBezTo>
                    <a:pt x="27" y="4"/>
                    <a:pt x="27" y="4"/>
                    <a:pt x="27" y="4"/>
                  </a:cubicBezTo>
                  <a:cubicBezTo>
                    <a:pt x="27" y="4"/>
                    <a:pt x="26" y="4"/>
                    <a:pt x="26" y="4"/>
                  </a:cubicBezTo>
                  <a:cubicBezTo>
                    <a:pt x="26" y="4"/>
                    <a:pt x="26" y="4"/>
                    <a:pt x="26" y="4"/>
                  </a:cubicBezTo>
                  <a:cubicBezTo>
                    <a:pt x="18" y="9"/>
                    <a:pt x="13" y="16"/>
                    <a:pt x="10" y="25"/>
                  </a:cubicBezTo>
                  <a:cubicBezTo>
                    <a:pt x="10" y="25"/>
                    <a:pt x="10" y="26"/>
                    <a:pt x="10" y="26"/>
                  </a:cubicBezTo>
                  <a:cubicBezTo>
                    <a:pt x="10" y="27"/>
                    <a:pt x="9" y="28"/>
                    <a:pt x="9" y="29"/>
                  </a:cubicBezTo>
                  <a:cubicBezTo>
                    <a:pt x="9" y="29"/>
                    <a:pt x="9" y="29"/>
                    <a:pt x="9" y="30"/>
                  </a:cubicBezTo>
                  <a:cubicBezTo>
                    <a:pt x="9" y="30"/>
                    <a:pt x="9" y="31"/>
                    <a:pt x="9" y="31"/>
                  </a:cubicBezTo>
                  <a:cubicBezTo>
                    <a:pt x="9" y="32"/>
                    <a:pt x="9" y="33"/>
                    <a:pt x="9" y="34"/>
                  </a:cubicBezTo>
                  <a:cubicBezTo>
                    <a:pt x="9" y="34"/>
                    <a:pt x="9" y="34"/>
                    <a:pt x="9" y="34"/>
                  </a:cubicBezTo>
                  <a:cubicBezTo>
                    <a:pt x="9" y="34"/>
                    <a:pt x="9" y="34"/>
                    <a:pt x="9" y="34"/>
                  </a:cubicBezTo>
                  <a:cubicBezTo>
                    <a:pt x="9" y="41"/>
                    <a:pt x="11" y="47"/>
                    <a:pt x="14" y="52"/>
                  </a:cubicBezTo>
                  <a:cubicBezTo>
                    <a:pt x="0" y="69"/>
                    <a:pt x="1" y="95"/>
                    <a:pt x="17" y="111"/>
                  </a:cubicBezTo>
                  <a:cubicBezTo>
                    <a:pt x="25" y="119"/>
                    <a:pt x="36" y="124"/>
                    <a:pt x="48" y="124"/>
                  </a:cubicBezTo>
                  <a:cubicBezTo>
                    <a:pt x="51" y="125"/>
                    <a:pt x="51" y="125"/>
                    <a:pt x="51" y="125"/>
                  </a:cubicBezTo>
                  <a:cubicBezTo>
                    <a:pt x="47" y="134"/>
                    <a:pt x="47" y="134"/>
                    <a:pt x="47" y="134"/>
                  </a:cubicBezTo>
                  <a:cubicBezTo>
                    <a:pt x="48" y="138"/>
                    <a:pt x="48" y="138"/>
                    <a:pt x="48" y="138"/>
                  </a:cubicBezTo>
                  <a:cubicBezTo>
                    <a:pt x="54" y="143"/>
                    <a:pt x="54" y="143"/>
                    <a:pt x="54" y="143"/>
                  </a:cubicBezTo>
                  <a:cubicBezTo>
                    <a:pt x="52" y="151"/>
                    <a:pt x="52" y="151"/>
                    <a:pt x="52" y="151"/>
                  </a:cubicBezTo>
                  <a:cubicBezTo>
                    <a:pt x="52" y="151"/>
                    <a:pt x="52" y="151"/>
                    <a:pt x="52" y="151"/>
                  </a:cubicBezTo>
                  <a:cubicBezTo>
                    <a:pt x="52" y="152"/>
                    <a:pt x="52" y="152"/>
                    <a:pt x="52" y="152"/>
                  </a:cubicBezTo>
                  <a:cubicBezTo>
                    <a:pt x="53" y="153"/>
                    <a:pt x="53" y="153"/>
                    <a:pt x="53" y="153"/>
                  </a:cubicBezTo>
                  <a:cubicBezTo>
                    <a:pt x="53" y="153"/>
                    <a:pt x="53" y="153"/>
                    <a:pt x="53" y="153"/>
                  </a:cubicBezTo>
                  <a:cubicBezTo>
                    <a:pt x="60" y="158"/>
                    <a:pt x="60" y="158"/>
                    <a:pt x="60" y="158"/>
                  </a:cubicBezTo>
                  <a:cubicBezTo>
                    <a:pt x="57" y="166"/>
                    <a:pt x="57" y="166"/>
                    <a:pt x="57" y="166"/>
                  </a:cubicBezTo>
                  <a:cubicBezTo>
                    <a:pt x="57" y="167"/>
                    <a:pt x="57" y="167"/>
                    <a:pt x="57" y="167"/>
                  </a:cubicBezTo>
                  <a:cubicBezTo>
                    <a:pt x="57" y="167"/>
                    <a:pt x="57" y="168"/>
                    <a:pt x="58" y="168"/>
                  </a:cubicBezTo>
                  <a:cubicBezTo>
                    <a:pt x="59" y="170"/>
                    <a:pt x="59" y="170"/>
                    <a:pt x="59" y="170"/>
                  </a:cubicBezTo>
                  <a:cubicBezTo>
                    <a:pt x="62" y="172"/>
                    <a:pt x="62" y="172"/>
                    <a:pt x="62" y="172"/>
                  </a:cubicBezTo>
                  <a:cubicBezTo>
                    <a:pt x="66" y="175"/>
                    <a:pt x="66" y="175"/>
                    <a:pt x="66" y="175"/>
                  </a:cubicBezTo>
                  <a:cubicBezTo>
                    <a:pt x="66" y="175"/>
                    <a:pt x="66" y="175"/>
                    <a:pt x="66" y="175"/>
                  </a:cubicBezTo>
                  <a:cubicBezTo>
                    <a:pt x="69" y="177"/>
                    <a:pt x="69" y="177"/>
                    <a:pt x="69" y="177"/>
                  </a:cubicBezTo>
                  <a:cubicBezTo>
                    <a:pt x="69" y="177"/>
                    <a:pt x="69" y="177"/>
                    <a:pt x="70" y="177"/>
                  </a:cubicBezTo>
                  <a:cubicBezTo>
                    <a:pt x="71" y="176"/>
                    <a:pt x="71" y="176"/>
                    <a:pt x="71" y="176"/>
                  </a:cubicBezTo>
                  <a:cubicBezTo>
                    <a:pt x="75" y="175"/>
                    <a:pt x="75" y="175"/>
                    <a:pt x="75" y="175"/>
                  </a:cubicBezTo>
                  <a:cubicBezTo>
                    <a:pt x="76" y="175"/>
                    <a:pt x="76" y="175"/>
                    <a:pt x="76" y="175"/>
                  </a:cubicBezTo>
                  <a:cubicBezTo>
                    <a:pt x="76" y="175"/>
                    <a:pt x="76" y="174"/>
                    <a:pt x="77" y="174"/>
                  </a:cubicBezTo>
                  <a:cubicBezTo>
                    <a:pt x="77" y="173"/>
                    <a:pt x="78" y="171"/>
                    <a:pt x="78" y="168"/>
                  </a:cubicBezTo>
                  <a:cubicBezTo>
                    <a:pt x="78" y="168"/>
                    <a:pt x="78" y="168"/>
                    <a:pt x="78" y="168"/>
                  </a:cubicBezTo>
                  <a:cubicBezTo>
                    <a:pt x="64" y="121"/>
                    <a:pt x="64" y="121"/>
                    <a:pt x="64" y="121"/>
                  </a:cubicBezTo>
                  <a:cubicBezTo>
                    <a:pt x="65" y="121"/>
                    <a:pt x="66" y="121"/>
                    <a:pt x="66" y="122"/>
                  </a:cubicBezTo>
                  <a:cubicBezTo>
                    <a:pt x="81" y="133"/>
                    <a:pt x="81" y="133"/>
                    <a:pt x="81" y="133"/>
                  </a:cubicBezTo>
                  <a:cubicBezTo>
                    <a:pt x="97" y="132"/>
                    <a:pt x="97" y="132"/>
                    <a:pt x="97" y="132"/>
                  </a:cubicBezTo>
                  <a:cubicBezTo>
                    <a:pt x="99" y="147"/>
                    <a:pt x="99" y="147"/>
                    <a:pt x="99" y="147"/>
                  </a:cubicBezTo>
                  <a:cubicBezTo>
                    <a:pt x="103" y="150"/>
                    <a:pt x="103" y="150"/>
                    <a:pt x="103" y="150"/>
                  </a:cubicBezTo>
                  <a:cubicBezTo>
                    <a:pt x="114" y="153"/>
                    <a:pt x="114" y="153"/>
                    <a:pt x="114" y="153"/>
                  </a:cubicBezTo>
                  <a:cubicBezTo>
                    <a:pt x="117" y="165"/>
                    <a:pt x="117" y="165"/>
                    <a:pt x="117" y="165"/>
                  </a:cubicBezTo>
                  <a:cubicBezTo>
                    <a:pt x="117" y="165"/>
                    <a:pt x="117" y="165"/>
                    <a:pt x="118" y="165"/>
                  </a:cubicBezTo>
                  <a:cubicBezTo>
                    <a:pt x="119" y="167"/>
                    <a:pt x="119" y="167"/>
                    <a:pt x="119" y="167"/>
                  </a:cubicBezTo>
                  <a:cubicBezTo>
                    <a:pt x="119" y="167"/>
                    <a:pt x="120" y="167"/>
                    <a:pt x="120" y="167"/>
                  </a:cubicBezTo>
                  <a:cubicBezTo>
                    <a:pt x="120" y="168"/>
                    <a:pt x="120" y="168"/>
                    <a:pt x="120" y="168"/>
                  </a:cubicBezTo>
                  <a:cubicBezTo>
                    <a:pt x="132" y="169"/>
                    <a:pt x="132" y="169"/>
                    <a:pt x="132" y="169"/>
                  </a:cubicBezTo>
                  <a:cubicBezTo>
                    <a:pt x="135" y="182"/>
                    <a:pt x="135" y="182"/>
                    <a:pt x="135" y="182"/>
                  </a:cubicBezTo>
                  <a:cubicBezTo>
                    <a:pt x="136" y="183"/>
                    <a:pt x="136" y="183"/>
                    <a:pt x="136" y="183"/>
                  </a:cubicBezTo>
                  <a:cubicBezTo>
                    <a:pt x="136" y="183"/>
                    <a:pt x="136" y="183"/>
                    <a:pt x="137" y="183"/>
                  </a:cubicBezTo>
                  <a:cubicBezTo>
                    <a:pt x="140" y="185"/>
                    <a:pt x="140" y="185"/>
                    <a:pt x="140" y="185"/>
                  </a:cubicBezTo>
                  <a:cubicBezTo>
                    <a:pt x="146" y="186"/>
                    <a:pt x="146" y="186"/>
                    <a:pt x="146" y="186"/>
                  </a:cubicBezTo>
                  <a:cubicBezTo>
                    <a:pt x="152" y="187"/>
                    <a:pt x="152" y="187"/>
                    <a:pt x="152" y="187"/>
                  </a:cubicBezTo>
                  <a:cubicBezTo>
                    <a:pt x="152" y="187"/>
                    <a:pt x="152" y="187"/>
                    <a:pt x="152" y="187"/>
                  </a:cubicBezTo>
                  <a:cubicBezTo>
                    <a:pt x="157" y="187"/>
                    <a:pt x="157" y="187"/>
                    <a:pt x="157" y="187"/>
                  </a:cubicBezTo>
                  <a:cubicBezTo>
                    <a:pt x="158" y="187"/>
                    <a:pt x="158" y="187"/>
                    <a:pt x="158" y="187"/>
                  </a:cubicBezTo>
                  <a:cubicBezTo>
                    <a:pt x="159" y="185"/>
                    <a:pt x="159" y="185"/>
                    <a:pt x="159" y="185"/>
                  </a:cubicBezTo>
                  <a:cubicBezTo>
                    <a:pt x="164" y="180"/>
                    <a:pt x="164" y="180"/>
                    <a:pt x="164" y="180"/>
                  </a:cubicBezTo>
                  <a:cubicBezTo>
                    <a:pt x="165" y="180"/>
                    <a:pt x="165" y="180"/>
                    <a:pt x="165" y="180"/>
                  </a:cubicBezTo>
                  <a:cubicBezTo>
                    <a:pt x="165" y="179"/>
                    <a:pt x="166" y="179"/>
                    <a:pt x="166" y="178"/>
                  </a:cubicBezTo>
                  <a:cubicBezTo>
                    <a:pt x="166" y="176"/>
                    <a:pt x="165" y="173"/>
                    <a:pt x="164" y="170"/>
                  </a:cubicBezTo>
                  <a:close/>
                  <a:moveTo>
                    <a:pt x="43" y="6"/>
                  </a:moveTo>
                  <a:cubicBezTo>
                    <a:pt x="59" y="6"/>
                    <a:pt x="72" y="19"/>
                    <a:pt x="72" y="35"/>
                  </a:cubicBezTo>
                  <a:cubicBezTo>
                    <a:pt x="72" y="37"/>
                    <a:pt x="72" y="39"/>
                    <a:pt x="71" y="42"/>
                  </a:cubicBezTo>
                  <a:cubicBezTo>
                    <a:pt x="54" y="32"/>
                    <a:pt x="32" y="34"/>
                    <a:pt x="17" y="48"/>
                  </a:cubicBezTo>
                  <a:cubicBezTo>
                    <a:pt x="15" y="44"/>
                    <a:pt x="14" y="39"/>
                    <a:pt x="14" y="35"/>
                  </a:cubicBezTo>
                  <a:cubicBezTo>
                    <a:pt x="14" y="19"/>
                    <a:pt x="27" y="6"/>
                    <a:pt x="43" y="6"/>
                  </a:cubicBezTo>
                  <a:close/>
                  <a:moveTo>
                    <a:pt x="29" y="65"/>
                  </a:moveTo>
                  <a:cubicBezTo>
                    <a:pt x="32" y="66"/>
                    <a:pt x="35" y="67"/>
                    <a:pt x="38" y="68"/>
                  </a:cubicBezTo>
                  <a:cubicBezTo>
                    <a:pt x="37" y="63"/>
                    <a:pt x="37" y="63"/>
                    <a:pt x="37" y="63"/>
                  </a:cubicBezTo>
                  <a:cubicBezTo>
                    <a:pt x="37" y="63"/>
                    <a:pt x="37" y="63"/>
                    <a:pt x="37" y="63"/>
                  </a:cubicBezTo>
                  <a:cubicBezTo>
                    <a:pt x="35" y="62"/>
                    <a:pt x="34" y="62"/>
                    <a:pt x="32" y="61"/>
                  </a:cubicBezTo>
                  <a:cubicBezTo>
                    <a:pt x="32" y="61"/>
                    <a:pt x="32" y="61"/>
                    <a:pt x="32" y="61"/>
                  </a:cubicBezTo>
                  <a:cubicBezTo>
                    <a:pt x="35" y="60"/>
                    <a:pt x="39" y="62"/>
                    <a:pt x="39" y="65"/>
                  </a:cubicBezTo>
                  <a:cubicBezTo>
                    <a:pt x="40" y="68"/>
                    <a:pt x="39" y="71"/>
                    <a:pt x="36" y="72"/>
                  </a:cubicBezTo>
                  <a:cubicBezTo>
                    <a:pt x="33" y="72"/>
                    <a:pt x="30" y="71"/>
                    <a:pt x="29" y="68"/>
                  </a:cubicBezTo>
                  <a:cubicBezTo>
                    <a:pt x="28" y="67"/>
                    <a:pt x="28" y="66"/>
                    <a:pt x="29" y="65"/>
                  </a:cubicBezTo>
                  <a:close/>
                  <a:moveTo>
                    <a:pt x="71" y="171"/>
                  </a:moveTo>
                  <a:cubicBezTo>
                    <a:pt x="56" y="123"/>
                    <a:pt x="56" y="123"/>
                    <a:pt x="56" y="123"/>
                  </a:cubicBezTo>
                  <a:cubicBezTo>
                    <a:pt x="58" y="123"/>
                    <a:pt x="59" y="122"/>
                    <a:pt x="61" y="122"/>
                  </a:cubicBezTo>
                  <a:cubicBezTo>
                    <a:pt x="76" y="169"/>
                    <a:pt x="76" y="169"/>
                    <a:pt x="76" y="169"/>
                  </a:cubicBezTo>
                  <a:lnTo>
                    <a:pt x="71" y="171"/>
                  </a:lnTo>
                  <a:close/>
                  <a:moveTo>
                    <a:pt x="156" y="178"/>
                  </a:moveTo>
                  <a:cubicBezTo>
                    <a:pt x="82" y="104"/>
                    <a:pt x="82" y="104"/>
                    <a:pt x="82" y="104"/>
                  </a:cubicBezTo>
                  <a:cubicBezTo>
                    <a:pt x="84" y="102"/>
                    <a:pt x="85" y="100"/>
                    <a:pt x="86" y="98"/>
                  </a:cubicBezTo>
                  <a:cubicBezTo>
                    <a:pt x="161" y="173"/>
                    <a:pt x="161" y="173"/>
                    <a:pt x="161" y="173"/>
                  </a:cubicBezTo>
                  <a:lnTo>
                    <a:pt x="156" y="178"/>
                  </a:lnTo>
                  <a:close/>
                </a:path>
              </a:pathLst>
            </a:custGeom>
            <a:solidFill>
              <a:srgbClr val="009BD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448" name="Freeform 238"/>
            <p:cNvSpPr>
              <a:spLocks noEditPoints="1"/>
            </p:cNvSpPr>
            <p:nvPr/>
          </p:nvSpPr>
          <p:spPr bwMode="auto">
            <a:xfrm>
              <a:off x="10079135" y="3545115"/>
              <a:ext cx="180494" cy="290206"/>
            </a:xfrm>
            <a:custGeom>
              <a:gdLst>
                <a:gd fmla="*/ 0 w 153" name="T0"/>
                <a:gd fmla="*/ 246 h 246" name="T1"/>
                <a:gd fmla="*/ 153 w 153" name="T2"/>
                <a:gd fmla="*/ 0 h 246" name="T3"/>
                <a:gd fmla="*/ 27 w 153" name="T4"/>
                <a:gd fmla="*/ 219 h 246" name="T5"/>
                <a:gd fmla="*/ 14 w 153" name="T6"/>
                <a:gd fmla="*/ 205 h 246" name="T7"/>
                <a:gd fmla="*/ 27 w 153" name="T8"/>
                <a:gd fmla="*/ 219 h 246" name="T9"/>
                <a:gd fmla="*/ 14 w 153" name="T10"/>
                <a:gd fmla="*/ 185 h 246" name="T11"/>
                <a:gd fmla="*/ 27 w 153" name="T12"/>
                <a:gd fmla="*/ 171 h 246" name="T13"/>
                <a:gd fmla="*/ 27 w 153" name="T14"/>
                <a:gd fmla="*/ 151 h 246" name="T15"/>
                <a:gd fmla="*/ 14 w 153" name="T16"/>
                <a:gd fmla="*/ 137 h 246" name="T17"/>
                <a:gd fmla="*/ 27 w 153" name="T18"/>
                <a:gd fmla="*/ 151 h 246" name="T19"/>
                <a:gd fmla="*/ 14 w 153" name="T20"/>
                <a:gd fmla="*/ 115 h 246" name="T21"/>
                <a:gd fmla="*/ 27 w 153" name="T22"/>
                <a:gd fmla="*/ 101 h 246" name="T23"/>
                <a:gd fmla="*/ 27 w 153" name="T24"/>
                <a:gd fmla="*/ 81 h 246" name="T25"/>
                <a:gd fmla="*/ 14 w 153" name="T26"/>
                <a:gd fmla="*/ 67 h 246" name="T27"/>
                <a:gd fmla="*/ 27 w 153" name="T28"/>
                <a:gd fmla="*/ 81 h 246" name="T29"/>
                <a:gd fmla="*/ 14 w 153" name="T30"/>
                <a:gd fmla="*/ 47 h 246" name="T31"/>
                <a:gd fmla="*/ 27 w 153" name="T32"/>
                <a:gd fmla="*/ 33 h 246" name="T33"/>
                <a:gd fmla="*/ 118 w 153" name="T34"/>
                <a:gd fmla="*/ 223 h 246" name="T35"/>
                <a:gd fmla="*/ 36 w 153" name="T36"/>
                <a:gd fmla="*/ 133 h 246" name="T37"/>
                <a:gd fmla="*/ 118 w 153" name="T38"/>
                <a:gd fmla="*/ 223 h 246" name="T39"/>
                <a:gd fmla="*/ 36 w 153" name="T40"/>
                <a:gd fmla="*/ 112 h 246" name="T41"/>
                <a:gd fmla="*/ 118 w 153" name="T42"/>
                <a:gd fmla="*/ 23 h 246" name="T43"/>
                <a:gd fmla="*/ 141 w 153" name="T44"/>
                <a:gd fmla="*/ 219 h 246" name="T45"/>
                <a:gd fmla="*/ 127 w 153" name="T46"/>
                <a:gd fmla="*/ 205 h 246" name="T47"/>
                <a:gd fmla="*/ 141 w 153" name="T48"/>
                <a:gd fmla="*/ 219 h 246" name="T49"/>
                <a:gd fmla="*/ 127 w 153" name="T50"/>
                <a:gd fmla="*/ 185 h 246" name="T51"/>
                <a:gd fmla="*/ 141 w 153" name="T52"/>
                <a:gd fmla="*/ 171 h 246" name="T53"/>
                <a:gd fmla="*/ 141 w 153" name="T54"/>
                <a:gd fmla="*/ 151 h 246" name="T55"/>
                <a:gd fmla="*/ 127 w 153" name="T56"/>
                <a:gd fmla="*/ 137 h 246" name="T57"/>
                <a:gd fmla="*/ 141 w 153" name="T58"/>
                <a:gd fmla="*/ 151 h 246" name="T59"/>
                <a:gd fmla="*/ 127 w 153" name="T60"/>
                <a:gd fmla="*/ 115 h 246" name="T61"/>
                <a:gd fmla="*/ 141 w 153" name="T62"/>
                <a:gd fmla="*/ 101 h 246" name="T63"/>
                <a:gd fmla="*/ 141 w 153" name="T64"/>
                <a:gd fmla="*/ 81 h 246" name="T65"/>
                <a:gd fmla="*/ 127 w 153" name="T66"/>
                <a:gd fmla="*/ 67 h 246" name="T67"/>
                <a:gd fmla="*/ 141 w 153" name="T68"/>
                <a:gd fmla="*/ 81 h 246" name="T69"/>
                <a:gd fmla="*/ 127 w 153" name="T70"/>
                <a:gd fmla="*/ 47 h 246" name="T71"/>
                <a:gd fmla="*/ 141 w 153" name="T72"/>
                <a:gd fmla="*/ 33 h 246"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246" w="153">
                  <a:moveTo>
                    <a:pt x="0" y="0"/>
                  </a:moveTo>
                  <a:lnTo>
                    <a:pt x="0" y="246"/>
                  </a:lnTo>
                  <a:lnTo>
                    <a:pt x="153" y="246"/>
                  </a:lnTo>
                  <a:lnTo>
                    <a:pt x="153" y="0"/>
                  </a:lnTo>
                  <a:lnTo>
                    <a:pt x="0" y="0"/>
                  </a:lnTo>
                  <a:close/>
                  <a:moveTo>
                    <a:pt x="27" y="219"/>
                  </a:moveTo>
                  <a:lnTo>
                    <a:pt x="14" y="219"/>
                  </a:lnTo>
                  <a:lnTo>
                    <a:pt x="14" y="205"/>
                  </a:lnTo>
                  <a:lnTo>
                    <a:pt x="27" y="205"/>
                  </a:lnTo>
                  <a:lnTo>
                    <a:pt x="27" y="219"/>
                  </a:lnTo>
                  <a:close/>
                  <a:moveTo>
                    <a:pt x="27" y="185"/>
                  </a:moveTo>
                  <a:lnTo>
                    <a:pt x="14" y="185"/>
                  </a:lnTo>
                  <a:lnTo>
                    <a:pt x="14" y="171"/>
                  </a:lnTo>
                  <a:lnTo>
                    <a:pt x="27" y="171"/>
                  </a:lnTo>
                  <a:lnTo>
                    <a:pt x="27" y="185"/>
                  </a:lnTo>
                  <a:close/>
                  <a:moveTo>
                    <a:pt x="27" y="151"/>
                  </a:moveTo>
                  <a:lnTo>
                    <a:pt x="14" y="151"/>
                  </a:lnTo>
                  <a:lnTo>
                    <a:pt x="14" y="137"/>
                  </a:lnTo>
                  <a:lnTo>
                    <a:pt x="27" y="137"/>
                  </a:lnTo>
                  <a:lnTo>
                    <a:pt x="27" y="151"/>
                  </a:lnTo>
                  <a:close/>
                  <a:moveTo>
                    <a:pt x="27" y="115"/>
                  </a:moveTo>
                  <a:lnTo>
                    <a:pt x="14" y="115"/>
                  </a:lnTo>
                  <a:lnTo>
                    <a:pt x="14" y="101"/>
                  </a:lnTo>
                  <a:lnTo>
                    <a:pt x="27" y="101"/>
                  </a:lnTo>
                  <a:lnTo>
                    <a:pt x="27" y="115"/>
                  </a:lnTo>
                  <a:close/>
                  <a:moveTo>
                    <a:pt x="27" y="81"/>
                  </a:moveTo>
                  <a:lnTo>
                    <a:pt x="14" y="81"/>
                  </a:lnTo>
                  <a:lnTo>
                    <a:pt x="14" y="67"/>
                  </a:lnTo>
                  <a:lnTo>
                    <a:pt x="27" y="67"/>
                  </a:lnTo>
                  <a:lnTo>
                    <a:pt x="27" y="81"/>
                  </a:lnTo>
                  <a:close/>
                  <a:moveTo>
                    <a:pt x="27" y="47"/>
                  </a:moveTo>
                  <a:lnTo>
                    <a:pt x="14" y="47"/>
                  </a:lnTo>
                  <a:lnTo>
                    <a:pt x="14" y="33"/>
                  </a:lnTo>
                  <a:lnTo>
                    <a:pt x="27" y="33"/>
                  </a:lnTo>
                  <a:lnTo>
                    <a:pt x="27" y="47"/>
                  </a:lnTo>
                  <a:close/>
                  <a:moveTo>
                    <a:pt x="118" y="223"/>
                  </a:moveTo>
                  <a:lnTo>
                    <a:pt x="36" y="223"/>
                  </a:lnTo>
                  <a:lnTo>
                    <a:pt x="36" y="133"/>
                  </a:lnTo>
                  <a:lnTo>
                    <a:pt x="118" y="133"/>
                  </a:lnTo>
                  <a:lnTo>
                    <a:pt x="118" y="223"/>
                  </a:lnTo>
                  <a:close/>
                  <a:moveTo>
                    <a:pt x="118" y="112"/>
                  </a:moveTo>
                  <a:lnTo>
                    <a:pt x="36" y="112"/>
                  </a:lnTo>
                  <a:lnTo>
                    <a:pt x="36" y="23"/>
                  </a:lnTo>
                  <a:lnTo>
                    <a:pt x="118" y="23"/>
                  </a:lnTo>
                  <a:lnTo>
                    <a:pt x="118" y="112"/>
                  </a:lnTo>
                  <a:close/>
                  <a:moveTo>
                    <a:pt x="141" y="219"/>
                  </a:moveTo>
                  <a:lnTo>
                    <a:pt x="127" y="219"/>
                  </a:lnTo>
                  <a:lnTo>
                    <a:pt x="127" y="205"/>
                  </a:lnTo>
                  <a:lnTo>
                    <a:pt x="141" y="205"/>
                  </a:lnTo>
                  <a:lnTo>
                    <a:pt x="141" y="219"/>
                  </a:lnTo>
                  <a:close/>
                  <a:moveTo>
                    <a:pt x="141" y="185"/>
                  </a:moveTo>
                  <a:lnTo>
                    <a:pt x="127" y="185"/>
                  </a:lnTo>
                  <a:lnTo>
                    <a:pt x="127" y="171"/>
                  </a:lnTo>
                  <a:lnTo>
                    <a:pt x="141" y="171"/>
                  </a:lnTo>
                  <a:lnTo>
                    <a:pt x="141" y="185"/>
                  </a:lnTo>
                  <a:close/>
                  <a:moveTo>
                    <a:pt x="141" y="151"/>
                  </a:moveTo>
                  <a:lnTo>
                    <a:pt x="127" y="151"/>
                  </a:lnTo>
                  <a:lnTo>
                    <a:pt x="127" y="137"/>
                  </a:lnTo>
                  <a:lnTo>
                    <a:pt x="141" y="137"/>
                  </a:lnTo>
                  <a:lnTo>
                    <a:pt x="141" y="151"/>
                  </a:lnTo>
                  <a:close/>
                  <a:moveTo>
                    <a:pt x="141" y="115"/>
                  </a:moveTo>
                  <a:lnTo>
                    <a:pt x="127" y="115"/>
                  </a:lnTo>
                  <a:lnTo>
                    <a:pt x="127" y="101"/>
                  </a:lnTo>
                  <a:lnTo>
                    <a:pt x="141" y="101"/>
                  </a:lnTo>
                  <a:lnTo>
                    <a:pt x="141" y="115"/>
                  </a:lnTo>
                  <a:close/>
                  <a:moveTo>
                    <a:pt x="141" y="81"/>
                  </a:moveTo>
                  <a:lnTo>
                    <a:pt x="127" y="81"/>
                  </a:lnTo>
                  <a:lnTo>
                    <a:pt x="127" y="67"/>
                  </a:lnTo>
                  <a:lnTo>
                    <a:pt x="141" y="67"/>
                  </a:lnTo>
                  <a:lnTo>
                    <a:pt x="141" y="81"/>
                  </a:lnTo>
                  <a:close/>
                  <a:moveTo>
                    <a:pt x="141" y="47"/>
                  </a:moveTo>
                  <a:lnTo>
                    <a:pt x="127" y="47"/>
                  </a:lnTo>
                  <a:lnTo>
                    <a:pt x="127" y="33"/>
                  </a:lnTo>
                  <a:lnTo>
                    <a:pt x="141" y="33"/>
                  </a:lnTo>
                  <a:lnTo>
                    <a:pt x="141" y="47"/>
                  </a:lnTo>
                  <a:close/>
                </a:path>
              </a:pathLst>
            </a:custGeom>
            <a:solidFill>
              <a:srgbClr val="009BD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449" name="Freeform 239"/>
            <p:cNvSpPr>
              <a:spLocks noEditPoints="1"/>
            </p:cNvSpPr>
            <p:nvPr/>
          </p:nvSpPr>
          <p:spPr bwMode="auto">
            <a:xfrm>
              <a:off x="3174370" y="4386239"/>
              <a:ext cx="263072" cy="284307"/>
            </a:xfrm>
            <a:custGeom>
              <a:gdLst>
                <a:gd fmla="*/ 145 w 176" name="T0"/>
                <a:gd fmla="*/ 0 h 190" name="T1"/>
                <a:gd fmla="*/ 31 w 176" name="T2"/>
                <a:gd fmla="*/ 0 h 190" name="T3"/>
                <a:gd fmla="*/ 0 w 176" name="T4"/>
                <a:gd fmla="*/ 31 h 190" name="T5"/>
                <a:gd fmla="*/ 0 w 176" name="T6"/>
                <a:gd fmla="*/ 119 h 190" name="T7"/>
                <a:gd fmla="*/ 6 w 176" name="T8"/>
                <a:gd fmla="*/ 137 h 190" name="T9"/>
                <a:gd fmla="*/ 6 w 176" name="T10"/>
                <a:gd fmla="*/ 138 h 190" name="T11"/>
                <a:gd fmla="*/ 6 w 176" name="T12"/>
                <a:gd fmla="*/ 138 h 190" name="T13"/>
                <a:gd fmla="*/ 31 w 176" name="T14"/>
                <a:gd fmla="*/ 150 h 190" name="T15"/>
                <a:gd fmla="*/ 69 w 176" name="T16"/>
                <a:gd fmla="*/ 150 h 190" name="T17"/>
                <a:gd fmla="*/ 47 w 176" name="T18"/>
                <a:gd fmla="*/ 185 h 190" name="T19"/>
                <a:gd fmla="*/ 55 w 176" name="T20"/>
                <a:gd fmla="*/ 190 h 190" name="T21"/>
                <a:gd fmla="*/ 81 w 176" name="T22"/>
                <a:gd fmla="*/ 150 h 190" name="T23"/>
                <a:gd fmla="*/ 88 w 176" name="T24"/>
                <a:gd fmla="*/ 150 h 190" name="T25"/>
                <a:gd fmla="*/ 116 w 176" name="T26"/>
                <a:gd fmla="*/ 190 h 190" name="T27"/>
                <a:gd fmla="*/ 124 w 176" name="T28"/>
                <a:gd fmla="*/ 184 h 190" name="T29"/>
                <a:gd fmla="*/ 100 w 176" name="T30"/>
                <a:gd fmla="*/ 150 h 190" name="T31"/>
                <a:gd fmla="*/ 145 w 176" name="T32"/>
                <a:gd fmla="*/ 150 h 190" name="T33"/>
                <a:gd fmla="*/ 176 w 176" name="T34"/>
                <a:gd fmla="*/ 119 h 190" name="T35"/>
                <a:gd fmla="*/ 176 w 176" name="T36"/>
                <a:gd fmla="*/ 31 h 190" name="T37"/>
                <a:gd fmla="*/ 145 w 176" name="T38"/>
                <a:gd fmla="*/ 0 h 190" name="T39"/>
                <a:gd fmla="*/ 13 w 176" name="T40"/>
                <a:gd fmla="*/ 39 h 190" name="T41"/>
                <a:gd fmla="*/ 39 w 176" name="T42"/>
                <a:gd fmla="*/ 13 h 190" name="T43"/>
                <a:gd fmla="*/ 137 w 176" name="T44"/>
                <a:gd fmla="*/ 13 h 190" name="T45"/>
                <a:gd fmla="*/ 163 w 176" name="T46"/>
                <a:gd fmla="*/ 39 h 190" name="T47"/>
                <a:gd fmla="*/ 163 w 176" name="T48"/>
                <a:gd fmla="*/ 111 h 190" name="T49"/>
                <a:gd fmla="*/ 162 w 176" name="T50"/>
                <a:gd fmla="*/ 118 h 190" name="T51"/>
                <a:gd fmla="*/ 14 w 176" name="T52"/>
                <a:gd fmla="*/ 118 h 190" name="T53"/>
                <a:gd fmla="*/ 13 w 176" name="T54"/>
                <a:gd fmla="*/ 111 h 190" name="T55"/>
                <a:gd fmla="*/ 13 w 176" name="T56"/>
                <a:gd fmla="*/ 39 h 190" name="T57"/>
                <a:gd fmla="*/ 59 w 176" name="T58"/>
                <a:gd fmla="*/ 136 h 190" name="T59"/>
                <a:gd fmla="*/ 59 w 176" name="T60"/>
                <a:gd fmla="*/ 129 h 190" name="T61"/>
                <a:gd fmla="*/ 113 w 176" name="T62"/>
                <a:gd fmla="*/ 129 h 190" name="T63"/>
                <a:gd fmla="*/ 113 w 176" name="T64"/>
                <a:gd fmla="*/ 136 h 190" name="T65"/>
                <a:gd fmla="*/ 59 w 176" name="T66"/>
                <a:gd fmla="*/ 136 h 190"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90" w="176">
                  <a:moveTo>
                    <a:pt x="145" y="0"/>
                  </a:moveTo>
                  <a:cubicBezTo>
                    <a:pt x="31" y="0"/>
                    <a:pt x="31" y="0"/>
                    <a:pt x="31" y="0"/>
                  </a:cubicBezTo>
                  <a:cubicBezTo>
                    <a:pt x="14" y="0"/>
                    <a:pt x="0" y="14"/>
                    <a:pt x="0" y="31"/>
                  </a:cubicBezTo>
                  <a:cubicBezTo>
                    <a:pt x="0" y="119"/>
                    <a:pt x="0" y="119"/>
                    <a:pt x="0" y="119"/>
                  </a:cubicBezTo>
                  <a:cubicBezTo>
                    <a:pt x="0" y="126"/>
                    <a:pt x="2" y="132"/>
                    <a:pt x="6" y="137"/>
                  </a:cubicBezTo>
                  <a:cubicBezTo>
                    <a:pt x="6" y="138"/>
                    <a:pt x="6" y="138"/>
                    <a:pt x="6" y="138"/>
                  </a:cubicBezTo>
                  <a:cubicBezTo>
                    <a:pt x="6" y="138"/>
                    <a:pt x="6" y="138"/>
                    <a:pt x="6" y="138"/>
                  </a:cubicBezTo>
                  <a:cubicBezTo>
                    <a:pt x="12" y="145"/>
                    <a:pt x="21" y="150"/>
                    <a:pt x="31" y="150"/>
                  </a:cubicBezTo>
                  <a:cubicBezTo>
                    <a:pt x="69" y="150"/>
                    <a:pt x="69" y="150"/>
                    <a:pt x="69" y="150"/>
                  </a:cubicBezTo>
                  <a:cubicBezTo>
                    <a:pt x="47" y="185"/>
                    <a:pt x="47" y="185"/>
                    <a:pt x="47" y="185"/>
                  </a:cubicBezTo>
                  <a:cubicBezTo>
                    <a:pt x="55" y="190"/>
                    <a:pt x="55" y="190"/>
                    <a:pt x="55" y="190"/>
                  </a:cubicBezTo>
                  <a:cubicBezTo>
                    <a:pt x="81" y="150"/>
                    <a:pt x="81" y="150"/>
                    <a:pt x="81" y="150"/>
                  </a:cubicBezTo>
                  <a:cubicBezTo>
                    <a:pt x="88" y="150"/>
                    <a:pt x="88" y="150"/>
                    <a:pt x="88" y="150"/>
                  </a:cubicBezTo>
                  <a:cubicBezTo>
                    <a:pt x="116" y="190"/>
                    <a:pt x="116" y="190"/>
                    <a:pt x="116" y="190"/>
                  </a:cubicBezTo>
                  <a:cubicBezTo>
                    <a:pt x="124" y="184"/>
                    <a:pt x="124" y="184"/>
                    <a:pt x="124" y="184"/>
                  </a:cubicBezTo>
                  <a:cubicBezTo>
                    <a:pt x="100" y="150"/>
                    <a:pt x="100" y="150"/>
                    <a:pt x="100" y="150"/>
                  </a:cubicBezTo>
                  <a:cubicBezTo>
                    <a:pt x="145" y="150"/>
                    <a:pt x="145" y="150"/>
                    <a:pt x="145" y="150"/>
                  </a:cubicBezTo>
                  <a:cubicBezTo>
                    <a:pt x="162" y="150"/>
                    <a:pt x="176" y="136"/>
                    <a:pt x="176" y="119"/>
                  </a:cubicBezTo>
                  <a:cubicBezTo>
                    <a:pt x="176" y="31"/>
                    <a:pt x="176" y="31"/>
                    <a:pt x="176" y="31"/>
                  </a:cubicBezTo>
                  <a:cubicBezTo>
                    <a:pt x="176" y="14"/>
                    <a:pt x="162" y="0"/>
                    <a:pt x="145" y="0"/>
                  </a:cubicBezTo>
                  <a:close/>
                  <a:moveTo>
                    <a:pt x="13" y="39"/>
                  </a:moveTo>
                  <a:cubicBezTo>
                    <a:pt x="13" y="25"/>
                    <a:pt x="24" y="13"/>
                    <a:pt x="39" y="13"/>
                  </a:cubicBezTo>
                  <a:cubicBezTo>
                    <a:pt x="137" y="13"/>
                    <a:pt x="137" y="13"/>
                    <a:pt x="137" y="13"/>
                  </a:cubicBezTo>
                  <a:cubicBezTo>
                    <a:pt x="151" y="13"/>
                    <a:pt x="163" y="25"/>
                    <a:pt x="163" y="39"/>
                  </a:cubicBezTo>
                  <a:cubicBezTo>
                    <a:pt x="163" y="111"/>
                    <a:pt x="163" y="111"/>
                    <a:pt x="163" y="111"/>
                  </a:cubicBezTo>
                  <a:cubicBezTo>
                    <a:pt x="163" y="113"/>
                    <a:pt x="162" y="116"/>
                    <a:pt x="162" y="118"/>
                  </a:cubicBezTo>
                  <a:cubicBezTo>
                    <a:pt x="14" y="118"/>
                    <a:pt x="14" y="118"/>
                    <a:pt x="14" y="118"/>
                  </a:cubicBezTo>
                  <a:cubicBezTo>
                    <a:pt x="13" y="116"/>
                    <a:pt x="13" y="113"/>
                    <a:pt x="13" y="111"/>
                  </a:cubicBezTo>
                  <a:lnTo>
                    <a:pt x="13" y="39"/>
                  </a:lnTo>
                  <a:close/>
                  <a:moveTo>
                    <a:pt x="59" y="136"/>
                  </a:moveTo>
                  <a:cubicBezTo>
                    <a:pt x="59" y="129"/>
                    <a:pt x="59" y="129"/>
                    <a:pt x="59" y="129"/>
                  </a:cubicBezTo>
                  <a:cubicBezTo>
                    <a:pt x="113" y="129"/>
                    <a:pt x="113" y="129"/>
                    <a:pt x="113" y="129"/>
                  </a:cubicBezTo>
                  <a:cubicBezTo>
                    <a:pt x="113" y="136"/>
                    <a:pt x="113" y="136"/>
                    <a:pt x="113" y="136"/>
                  </a:cubicBezTo>
                  <a:lnTo>
                    <a:pt x="59" y="136"/>
                  </a:lnTo>
                  <a:close/>
                </a:path>
              </a:pathLst>
            </a:custGeom>
            <a:solidFill>
              <a:srgbClr val="009BD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nvGrpSpPr>
            <p:cNvPr id="450" name="组合 449"/>
            <p:cNvGrpSpPr/>
            <p:nvPr/>
          </p:nvGrpSpPr>
          <p:grpSpPr>
            <a:xfrm>
              <a:off x="2649404" y="6073205"/>
              <a:ext cx="241838" cy="281948"/>
              <a:chOff x="779304" y="4666754"/>
              <a:chExt cx="229715" cy="267814"/>
            </a:xfrm>
            <a:solidFill>
              <a:srgbClr val="009BD2"/>
            </a:solidFill>
          </p:grpSpPr>
          <p:sp>
            <p:nvSpPr>
              <p:cNvPr id="451" name="Freeform 240"/>
              <p:cNvSpPr/>
              <p:nvPr/>
            </p:nvSpPr>
            <p:spPr bwMode="auto">
              <a:xfrm>
                <a:off x="876793" y="4666754"/>
                <a:ext cx="35858" cy="82921"/>
              </a:xfrm>
              <a:custGeom>
                <a:gdLst>
                  <a:gd fmla="*/ 12 w 25" name="T0"/>
                  <a:gd fmla="*/ 56 h 58" name="T1"/>
                  <a:gd fmla="*/ 25 w 25" name="T2"/>
                  <a:gd fmla="*/ 58 h 58" name="T3"/>
                  <a:gd fmla="*/ 12 w 25" name="T4"/>
                  <a:gd fmla="*/ 0 h 58" name="T5"/>
                  <a:gd fmla="*/ 0 w 25" name="T6"/>
                  <a:gd fmla="*/ 58 h 58" name="T7"/>
                  <a:gd fmla="*/ 12 w 25" name="T8"/>
                  <a:gd fmla="*/ 56 h 58" name="T9"/>
                </a:gdLst>
                <a:cxnLst>
                  <a:cxn ang="0">
                    <a:pos x="T0" y="T1"/>
                  </a:cxn>
                  <a:cxn ang="0">
                    <a:pos x="T2" y="T3"/>
                  </a:cxn>
                  <a:cxn ang="0">
                    <a:pos x="T4" y="T5"/>
                  </a:cxn>
                  <a:cxn ang="0">
                    <a:pos x="T6" y="T7"/>
                  </a:cxn>
                  <a:cxn ang="0">
                    <a:pos x="T8" y="T9"/>
                  </a:cxn>
                </a:cxnLst>
                <a:rect b="b" l="0" r="r" t="0"/>
                <a:pathLst>
                  <a:path h="57" w="25">
                    <a:moveTo>
                      <a:pt x="12" y="56"/>
                    </a:moveTo>
                    <a:cubicBezTo>
                      <a:pt x="17" y="56"/>
                      <a:pt x="21" y="57"/>
                      <a:pt x="25" y="58"/>
                    </a:cubicBezTo>
                    <a:cubicBezTo>
                      <a:pt x="12" y="0"/>
                      <a:pt x="12" y="0"/>
                      <a:pt x="12" y="0"/>
                    </a:cubicBezTo>
                    <a:cubicBezTo>
                      <a:pt x="0" y="58"/>
                      <a:pt x="0" y="58"/>
                      <a:pt x="0" y="58"/>
                    </a:cubicBezTo>
                    <a:cubicBezTo>
                      <a:pt x="4" y="57"/>
                      <a:pt x="8" y="56"/>
                      <a:pt x="12" y="5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452" name="Freeform 241"/>
              <p:cNvSpPr/>
              <p:nvPr/>
            </p:nvSpPr>
            <p:spPr bwMode="auto">
              <a:xfrm>
                <a:off x="929459" y="4733988"/>
                <a:ext cx="79560" cy="57148"/>
              </a:xfrm>
              <a:custGeom>
                <a:gdLst>
                  <a:gd fmla="*/ 0 w 56" name="T0"/>
                  <a:gd fmla="*/ 18 h 40" name="T1"/>
                  <a:gd fmla="*/ 12 w 56" name="T2"/>
                  <a:gd fmla="*/ 40 h 40" name="T3"/>
                  <a:gd fmla="*/ 56 w 56" name="T4"/>
                  <a:gd fmla="*/ 0 h 40" name="T5"/>
                  <a:gd fmla="*/ 0 w 56" name="T6"/>
                  <a:gd fmla="*/ 18 h 40" name="T7"/>
                </a:gdLst>
                <a:cxnLst>
                  <a:cxn ang="0">
                    <a:pos x="T0" y="T1"/>
                  </a:cxn>
                  <a:cxn ang="0">
                    <a:pos x="T2" y="T3"/>
                  </a:cxn>
                  <a:cxn ang="0">
                    <a:pos x="T4" y="T5"/>
                  </a:cxn>
                  <a:cxn ang="0">
                    <a:pos x="T6" y="T7"/>
                  </a:cxn>
                </a:cxnLst>
                <a:rect b="b" l="0" r="r" t="0"/>
                <a:pathLst>
                  <a:path h="40" w="56">
                    <a:moveTo>
                      <a:pt x="0" y="18"/>
                    </a:moveTo>
                    <a:cubicBezTo>
                      <a:pt x="7" y="24"/>
                      <a:pt x="11" y="31"/>
                      <a:pt x="12" y="40"/>
                    </a:cubicBezTo>
                    <a:cubicBezTo>
                      <a:pt x="56" y="0"/>
                      <a:pt x="56" y="0"/>
                      <a:pt x="56" y="0"/>
                    </a:cubicBezTo>
                    <a:lnTo>
                      <a:pt x="0" y="1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453" name="Freeform 242"/>
              <p:cNvSpPr/>
              <p:nvPr/>
            </p:nvSpPr>
            <p:spPr bwMode="auto">
              <a:xfrm>
                <a:off x="779304" y="4733988"/>
                <a:ext cx="79560" cy="57148"/>
              </a:xfrm>
              <a:custGeom>
                <a:gdLst>
                  <a:gd fmla="*/ 56 w 56" name="T0"/>
                  <a:gd fmla="*/ 18 h 40" name="T1"/>
                  <a:gd fmla="*/ 0 w 56" name="T2"/>
                  <a:gd fmla="*/ 0 h 40" name="T3"/>
                  <a:gd fmla="*/ 44 w 56" name="T4"/>
                  <a:gd fmla="*/ 40 h 40" name="T5"/>
                  <a:gd fmla="*/ 56 w 56" name="T6"/>
                  <a:gd fmla="*/ 18 h 40" name="T7"/>
                </a:gdLst>
                <a:cxnLst>
                  <a:cxn ang="0">
                    <a:pos x="T0" y="T1"/>
                  </a:cxn>
                  <a:cxn ang="0">
                    <a:pos x="T2" y="T3"/>
                  </a:cxn>
                  <a:cxn ang="0">
                    <a:pos x="T4" y="T5"/>
                  </a:cxn>
                  <a:cxn ang="0">
                    <a:pos x="T6" y="T7"/>
                  </a:cxn>
                </a:cxnLst>
                <a:rect b="b" l="0" r="r" t="0"/>
                <a:pathLst>
                  <a:path h="40" w="56">
                    <a:moveTo>
                      <a:pt x="56" y="18"/>
                    </a:moveTo>
                    <a:cubicBezTo>
                      <a:pt x="0" y="0"/>
                      <a:pt x="0" y="0"/>
                      <a:pt x="0" y="0"/>
                    </a:cubicBezTo>
                    <a:cubicBezTo>
                      <a:pt x="44" y="40"/>
                      <a:pt x="44" y="40"/>
                      <a:pt x="44" y="40"/>
                    </a:cubicBezTo>
                    <a:cubicBezTo>
                      <a:pt x="46" y="31"/>
                      <a:pt x="50" y="24"/>
                      <a:pt x="56" y="1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454" name="Freeform 243"/>
              <p:cNvSpPr/>
              <p:nvPr/>
            </p:nvSpPr>
            <p:spPr bwMode="auto">
              <a:xfrm>
                <a:off x="926098" y="4810186"/>
                <a:ext cx="82921" cy="57148"/>
              </a:xfrm>
              <a:custGeom>
                <a:gdLst>
                  <a:gd fmla="*/ 0 w 59" name="T0"/>
                  <a:gd fmla="*/ 21 h 40" name="T1"/>
                  <a:gd fmla="*/ 59 w 59" name="T2"/>
                  <a:gd fmla="*/ 40 h 40" name="T3"/>
                  <a:gd fmla="*/ 15 w 59" name="T4"/>
                  <a:gd fmla="*/ 0 h 40" name="T5"/>
                  <a:gd fmla="*/ 0 w 59" name="T6"/>
                  <a:gd fmla="*/ 21 h 40" name="T7"/>
                </a:gdLst>
                <a:cxnLst>
                  <a:cxn ang="0">
                    <a:pos x="T0" y="T1"/>
                  </a:cxn>
                  <a:cxn ang="0">
                    <a:pos x="T2" y="T3"/>
                  </a:cxn>
                  <a:cxn ang="0">
                    <a:pos x="T4" y="T5"/>
                  </a:cxn>
                  <a:cxn ang="0">
                    <a:pos x="T6" y="T7"/>
                  </a:cxn>
                </a:cxnLst>
                <a:rect b="b" l="0" r="r" t="0"/>
                <a:pathLst>
                  <a:path h="40" w="59">
                    <a:moveTo>
                      <a:pt x="0" y="21"/>
                    </a:moveTo>
                    <a:cubicBezTo>
                      <a:pt x="59" y="40"/>
                      <a:pt x="59" y="40"/>
                      <a:pt x="59" y="40"/>
                    </a:cubicBezTo>
                    <a:cubicBezTo>
                      <a:pt x="15" y="0"/>
                      <a:pt x="15" y="0"/>
                      <a:pt x="15" y="0"/>
                    </a:cubicBezTo>
                    <a:cubicBezTo>
                      <a:pt x="13" y="8"/>
                      <a:pt x="7" y="16"/>
                      <a:pt x="0" y="2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455" name="Freeform 244"/>
              <p:cNvSpPr/>
              <p:nvPr/>
            </p:nvSpPr>
            <p:spPr bwMode="auto">
              <a:xfrm>
                <a:off x="779304" y="4810186"/>
                <a:ext cx="84042" cy="57148"/>
              </a:xfrm>
              <a:custGeom>
                <a:gdLst>
                  <a:gd fmla="*/ 45 w 59" name="T0"/>
                  <a:gd fmla="*/ 0 h 40" name="T1"/>
                  <a:gd fmla="*/ 0 w 59" name="T2"/>
                  <a:gd fmla="*/ 40 h 40" name="T3"/>
                  <a:gd fmla="*/ 59 w 59" name="T4"/>
                  <a:gd fmla="*/ 21 h 40" name="T5"/>
                  <a:gd fmla="*/ 45 w 59" name="T6"/>
                  <a:gd fmla="*/ 0 h 40" name="T7"/>
                </a:gdLst>
                <a:cxnLst>
                  <a:cxn ang="0">
                    <a:pos x="T0" y="T1"/>
                  </a:cxn>
                  <a:cxn ang="0">
                    <a:pos x="T2" y="T3"/>
                  </a:cxn>
                  <a:cxn ang="0">
                    <a:pos x="T4" y="T5"/>
                  </a:cxn>
                  <a:cxn ang="0">
                    <a:pos x="T6" y="T7"/>
                  </a:cxn>
                </a:cxnLst>
                <a:rect b="b" l="0" r="r" t="0"/>
                <a:pathLst>
                  <a:path h="40" w="59">
                    <a:moveTo>
                      <a:pt x="45" y="0"/>
                    </a:moveTo>
                    <a:cubicBezTo>
                      <a:pt x="0" y="40"/>
                      <a:pt x="0" y="40"/>
                      <a:pt x="0" y="40"/>
                    </a:cubicBezTo>
                    <a:cubicBezTo>
                      <a:pt x="59" y="21"/>
                      <a:pt x="59" y="21"/>
                      <a:pt x="59" y="21"/>
                    </a:cubicBezTo>
                    <a:cubicBezTo>
                      <a:pt x="52" y="16"/>
                      <a:pt x="47" y="8"/>
                      <a:pt x="45"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456" name="Freeform 245"/>
              <p:cNvSpPr/>
              <p:nvPr/>
            </p:nvSpPr>
            <p:spPr bwMode="auto">
              <a:xfrm>
                <a:off x="875673" y="4847164"/>
                <a:ext cx="36979" cy="87404"/>
              </a:xfrm>
              <a:custGeom>
                <a:gdLst>
                  <a:gd fmla="*/ 13 w 26" name="T0"/>
                  <a:gd fmla="*/ 2 h 61" name="T1"/>
                  <a:gd fmla="*/ 0 w 26" name="T2"/>
                  <a:gd fmla="*/ 0 h 61" name="T3"/>
                  <a:gd fmla="*/ 13 w 26" name="T4"/>
                  <a:gd fmla="*/ 61 h 61" name="T5"/>
                  <a:gd fmla="*/ 26 w 26" name="T6"/>
                  <a:gd fmla="*/ 0 h 61" name="T7"/>
                  <a:gd fmla="*/ 13 w 26" name="T8"/>
                  <a:gd fmla="*/ 2 h 61" name="T9"/>
                </a:gdLst>
                <a:cxnLst>
                  <a:cxn ang="0">
                    <a:pos x="T0" y="T1"/>
                  </a:cxn>
                  <a:cxn ang="0">
                    <a:pos x="T2" y="T3"/>
                  </a:cxn>
                  <a:cxn ang="0">
                    <a:pos x="T4" y="T5"/>
                  </a:cxn>
                  <a:cxn ang="0">
                    <a:pos x="T6" y="T7"/>
                  </a:cxn>
                  <a:cxn ang="0">
                    <a:pos x="T8" y="T9"/>
                  </a:cxn>
                </a:cxnLst>
                <a:rect b="b" l="0" r="r" t="0"/>
                <a:pathLst>
                  <a:path h="61" w="26">
                    <a:moveTo>
                      <a:pt x="13" y="2"/>
                    </a:moveTo>
                    <a:cubicBezTo>
                      <a:pt x="9" y="2"/>
                      <a:pt x="4" y="1"/>
                      <a:pt x="0" y="0"/>
                    </a:cubicBezTo>
                    <a:cubicBezTo>
                      <a:pt x="13" y="61"/>
                      <a:pt x="13" y="61"/>
                      <a:pt x="13" y="61"/>
                    </a:cubicBezTo>
                    <a:cubicBezTo>
                      <a:pt x="26" y="0"/>
                      <a:pt x="26" y="0"/>
                      <a:pt x="26" y="0"/>
                    </a:cubicBezTo>
                    <a:cubicBezTo>
                      <a:pt x="22" y="1"/>
                      <a:pt x="18" y="2"/>
                      <a:pt x="13"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457" name="Oval 246"/>
              <p:cNvSpPr>
                <a:spLocks noChangeArrowheads="1"/>
              </p:cNvSpPr>
              <p:nvPr/>
            </p:nvSpPr>
            <p:spPr bwMode="auto">
              <a:xfrm>
                <a:off x="857744" y="4762002"/>
                <a:ext cx="73957" cy="73957"/>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458" name="组合 457"/>
            <p:cNvGrpSpPr/>
            <p:nvPr/>
          </p:nvGrpSpPr>
          <p:grpSpPr>
            <a:xfrm>
              <a:off x="9541193" y="4806210"/>
              <a:ext cx="202907" cy="283128"/>
              <a:chOff x="7325618" y="3463272"/>
              <a:chExt cx="192736" cy="268935"/>
            </a:xfrm>
            <a:solidFill>
              <a:srgbClr val="009BD2"/>
            </a:solidFill>
          </p:grpSpPr>
          <p:sp>
            <p:nvSpPr>
              <p:cNvPr id="459" name="Freeform 247"/>
              <p:cNvSpPr>
                <a:spLocks noEditPoints="1"/>
              </p:cNvSpPr>
              <p:nvPr/>
            </p:nvSpPr>
            <p:spPr bwMode="auto">
              <a:xfrm>
                <a:off x="7325618" y="3463272"/>
                <a:ext cx="192736" cy="268935"/>
              </a:xfrm>
              <a:custGeom>
                <a:gdLst>
                  <a:gd fmla="*/ 121 w 136" name="T0"/>
                  <a:gd fmla="*/ 81 h 189" name="T1"/>
                  <a:gd fmla="*/ 121 w 136" name="T2"/>
                  <a:gd fmla="*/ 46 h 189" name="T3"/>
                  <a:gd fmla="*/ 68 w 136" name="T4"/>
                  <a:gd fmla="*/ 0 h 189" name="T5"/>
                  <a:gd fmla="*/ 15 w 136" name="T6"/>
                  <a:gd fmla="*/ 46 h 189" name="T7"/>
                  <a:gd fmla="*/ 15 w 136" name="T8"/>
                  <a:gd fmla="*/ 59 h 189" name="T9"/>
                  <a:gd fmla="*/ 31 w 136" name="T10"/>
                  <a:gd fmla="*/ 59 h 189" name="T11"/>
                  <a:gd fmla="*/ 31 w 136" name="T12"/>
                  <a:gd fmla="*/ 51 h 189" name="T13"/>
                  <a:gd fmla="*/ 68 w 136" name="T14"/>
                  <a:gd fmla="*/ 20 h 189" name="T15"/>
                  <a:gd fmla="*/ 105 w 136" name="T16"/>
                  <a:gd fmla="*/ 51 h 189" name="T17"/>
                  <a:gd fmla="*/ 105 w 136" name="T18"/>
                  <a:gd fmla="*/ 67 h 189" name="T19"/>
                  <a:gd fmla="*/ 68 w 136" name="T20"/>
                  <a:gd fmla="*/ 56 h 189" name="T21"/>
                  <a:gd fmla="*/ 0 w 136" name="T22"/>
                  <a:gd fmla="*/ 123 h 189" name="T23"/>
                  <a:gd fmla="*/ 68 w 136" name="T24"/>
                  <a:gd fmla="*/ 189 h 189" name="T25"/>
                  <a:gd fmla="*/ 136 w 136" name="T26"/>
                  <a:gd fmla="*/ 123 h 189" name="T27"/>
                  <a:gd fmla="*/ 121 w 136" name="T28"/>
                  <a:gd fmla="*/ 81 h 189" name="T29"/>
                  <a:gd fmla="*/ 67 w 136" name="T30"/>
                  <a:gd fmla="*/ 184 h 189" name="T31"/>
                  <a:gd fmla="*/ 6 w 136" name="T32"/>
                  <a:gd fmla="*/ 124 h 189" name="T33"/>
                  <a:gd fmla="*/ 17 w 136" name="T34"/>
                  <a:gd fmla="*/ 90 h 189" name="T35"/>
                  <a:gd fmla="*/ 68 w 136" name="T36"/>
                  <a:gd fmla="*/ 63 h 189" name="T37"/>
                  <a:gd fmla="*/ 129 w 136" name="T38"/>
                  <a:gd fmla="*/ 123 h 189" name="T39"/>
                  <a:gd fmla="*/ 119 w 136" name="T40"/>
                  <a:gd fmla="*/ 156 h 189" name="T41"/>
                  <a:gd fmla="*/ 67 w 136" name="T42"/>
                  <a:gd fmla="*/ 184 h 189"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89" w="136">
                    <a:moveTo>
                      <a:pt x="121" y="81"/>
                    </a:moveTo>
                    <a:cubicBezTo>
                      <a:pt x="121" y="46"/>
                      <a:pt x="121" y="46"/>
                      <a:pt x="121" y="46"/>
                    </a:cubicBezTo>
                    <a:cubicBezTo>
                      <a:pt x="121" y="21"/>
                      <a:pt x="97" y="0"/>
                      <a:pt x="68" y="0"/>
                    </a:cubicBezTo>
                    <a:cubicBezTo>
                      <a:pt x="39" y="0"/>
                      <a:pt x="15" y="21"/>
                      <a:pt x="15" y="46"/>
                    </a:cubicBezTo>
                    <a:cubicBezTo>
                      <a:pt x="15" y="59"/>
                      <a:pt x="15" y="59"/>
                      <a:pt x="15" y="59"/>
                    </a:cubicBezTo>
                    <a:cubicBezTo>
                      <a:pt x="31" y="59"/>
                      <a:pt x="31" y="59"/>
                      <a:pt x="31" y="59"/>
                    </a:cubicBezTo>
                    <a:cubicBezTo>
                      <a:pt x="31" y="51"/>
                      <a:pt x="31" y="51"/>
                      <a:pt x="31" y="51"/>
                    </a:cubicBezTo>
                    <a:cubicBezTo>
                      <a:pt x="31" y="34"/>
                      <a:pt x="48" y="20"/>
                      <a:pt x="68" y="20"/>
                    </a:cubicBezTo>
                    <a:cubicBezTo>
                      <a:pt x="88" y="20"/>
                      <a:pt x="105" y="34"/>
                      <a:pt x="105" y="51"/>
                    </a:cubicBezTo>
                    <a:cubicBezTo>
                      <a:pt x="105" y="67"/>
                      <a:pt x="105" y="67"/>
                      <a:pt x="105" y="67"/>
                    </a:cubicBezTo>
                    <a:cubicBezTo>
                      <a:pt x="94" y="60"/>
                      <a:pt x="82" y="56"/>
                      <a:pt x="68" y="56"/>
                    </a:cubicBezTo>
                    <a:cubicBezTo>
                      <a:pt x="30" y="56"/>
                      <a:pt x="0" y="86"/>
                      <a:pt x="0" y="123"/>
                    </a:cubicBezTo>
                    <a:cubicBezTo>
                      <a:pt x="0" y="159"/>
                      <a:pt x="30" y="189"/>
                      <a:pt x="68" y="189"/>
                    </a:cubicBezTo>
                    <a:cubicBezTo>
                      <a:pt x="106" y="189"/>
                      <a:pt x="136" y="159"/>
                      <a:pt x="136" y="123"/>
                    </a:cubicBezTo>
                    <a:cubicBezTo>
                      <a:pt x="136" y="107"/>
                      <a:pt x="131" y="93"/>
                      <a:pt x="121" y="81"/>
                    </a:cubicBezTo>
                    <a:close/>
                    <a:moveTo>
                      <a:pt x="67" y="184"/>
                    </a:moveTo>
                    <a:cubicBezTo>
                      <a:pt x="33" y="184"/>
                      <a:pt x="6" y="157"/>
                      <a:pt x="6" y="124"/>
                    </a:cubicBezTo>
                    <a:cubicBezTo>
                      <a:pt x="6" y="111"/>
                      <a:pt x="10" y="100"/>
                      <a:pt x="17" y="90"/>
                    </a:cubicBezTo>
                    <a:cubicBezTo>
                      <a:pt x="27" y="74"/>
                      <a:pt x="46" y="63"/>
                      <a:pt x="68" y="63"/>
                    </a:cubicBezTo>
                    <a:cubicBezTo>
                      <a:pt x="102" y="63"/>
                      <a:pt x="129" y="89"/>
                      <a:pt x="129" y="123"/>
                    </a:cubicBezTo>
                    <a:cubicBezTo>
                      <a:pt x="129" y="135"/>
                      <a:pt x="126" y="147"/>
                      <a:pt x="119" y="156"/>
                    </a:cubicBezTo>
                    <a:cubicBezTo>
                      <a:pt x="108" y="173"/>
                      <a:pt x="89" y="184"/>
                      <a:pt x="67" y="18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460" name="Freeform 248"/>
              <p:cNvSpPr>
                <a:spLocks noEditPoints="1"/>
              </p:cNvSpPr>
              <p:nvPr/>
            </p:nvSpPr>
            <p:spPr bwMode="auto">
              <a:xfrm>
                <a:off x="7339065" y="3557399"/>
                <a:ext cx="164723" cy="160240"/>
              </a:xfrm>
              <a:custGeom>
                <a:gdLst>
                  <a:gd fmla="*/ 58 w 116" name="T0"/>
                  <a:gd fmla="*/ 0 h 113" name="T1"/>
                  <a:gd fmla="*/ 0 w 116" name="T2"/>
                  <a:gd fmla="*/ 57 h 113" name="T3"/>
                  <a:gd fmla="*/ 58 w 116" name="T4"/>
                  <a:gd fmla="*/ 113 h 113" name="T5"/>
                  <a:gd fmla="*/ 116 w 116" name="T6"/>
                  <a:gd fmla="*/ 57 h 113" name="T7"/>
                  <a:gd fmla="*/ 58 w 116" name="T8"/>
                  <a:gd fmla="*/ 0 h 113" name="T9"/>
                  <a:gd fmla="*/ 66 w 116" name="T10"/>
                  <a:gd fmla="*/ 70 h 113" name="T11"/>
                  <a:gd fmla="*/ 53 w 116" name="T12"/>
                  <a:gd fmla="*/ 70 h 113" name="T13"/>
                  <a:gd fmla="*/ 57 w 116" name="T14"/>
                  <a:gd fmla="*/ 58 h 113" name="T15"/>
                  <a:gd fmla="*/ 53 w 116" name="T16"/>
                  <a:gd fmla="*/ 52 h 113" name="T17"/>
                  <a:gd fmla="*/ 59 w 116" name="T18"/>
                  <a:gd fmla="*/ 45 h 113" name="T19"/>
                  <a:gd fmla="*/ 66 w 116" name="T20"/>
                  <a:gd fmla="*/ 52 h 113" name="T21"/>
                  <a:gd fmla="*/ 62 w 116" name="T22"/>
                  <a:gd fmla="*/ 58 h 113" name="T23"/>
                  <a:gd fmla="*/ 66 w 116" name="T24"/>
                  <a:gd fmla="*/ 70 h 11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13" w="115">
                    <a:moveTo>
                      <a:pt x="58" y="0"/>
                    </a:moveTo>
                    <a:cubicBezTo>
                      <a:pt x="26" y="0"/>
                      <a:pt x="0" y="25"/>
                      <a:pt x="0" y="57"/>
                    </a:cubicBezTo>
                    <a:cubicBezTo>
                      <a:pt x="0" y="88"/>
                      <a:pt x="26" y="113"/>
                      <a:pt x="58" y="113"/>
                    </a:cubicBezTo>
                    <a:cubicBezTo>
                      <a:pt x="90" y="113"/>
                      <a:pt x="116" y="88"/>
                      <a:pt x="116" y="57"/>
                    </a:cubicBezTo>
                    <a:cubicBezTo>
                      <a:pt x="116" y="25"/>
                      <a:pt x="90" y="0"/>
                      <a:pt x="58" y="0"/>
                    </a:cubicBezTo>
                    <a:close/>
                    <a:moveTo>
                      <a:pt x="66" y="70"/>
                    </a:moveTo>
                    <a:cubicBezTo>
                      <a:pt x="53" y="70"/>
                      <a:pt x="53" y="70"/>
                      <a:pt x="53" y="70"/>
                    </a:cubicBezTo>
                    <a:cubicBezTo>
                      <a:pt x="57" y="58"/>
                      <a:pt x="57" y="58"/>
                      <a:pt x="57" y="58"/>
                    </a:cubicBezTo>
                    <a:cubicBezTo>
                      <a:pt x="55" y="57"/>
                      <a:pt x="53" y="55"/>
                      <a:pt x="53" y="52"/>
                    </a:cubicBezTo>
                    <a:cubicBezTo>
                      <a:pt x="53" y="48"/>
                      <a:pt x="56" y="45"/>
                      <a:pt x="59" y="45"/>
                    </a:cubicBezTo>
                    <a:cubicBezTo>
                      <a:pt x="63" y="45"/>
                      <a:pt x="66" y="48"/>
                      <a:pt x="66" y="52"/>
                    </a:cubicBezTo>
                    <a:cubicBezTo>
                      <a:pt x="66" y="55"/>
                      <a:pt x="64" y="57"/>
                      <a:pt x="62" y="58"/>
                    </a:cubicBezTo>
                    <a:lnTo>
                      <a:pt x="66" y="7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sp>
          <p:nvSpPr>
            <p:cNvPr id="461" name="Freeform 249"/>
            <p:cNvSpPr>
              <a:spLocks noEditPoints="1"/>
            </p:cNvSpPr>
            <p:nvPr/>
          </p:nvSpPr>
          <p:spPr bwMode="auto">
            <a:xfrm>
              <a:off x="4742186" y="5229721"/>
              <a:ext cx="283128" cy="283128"/>
            </a:xfrm>
            <a:custGeom>
              <a:gdLst>
                <a:gd fmla="*/ 94 w 189" name="T0"/>
                <a:gd fmla="*/ 0 h 189" name="T1"/>
                <a:gd fmla="*/ 0 w 189" name="T2"/>
                <a:gd fmla="*/ 95 h 189" name="T3"/>
                <a:gd fmla="*/ 94 w 189" name="T4"/>
                <a:gd fmla="*/ 189 h 189" name="T5"/>
                <a:gd fmla="*/ 189 w 189" name="T6"/>
                <a:gd fmla="*/ 95 h 189" name="T7"/>
                <a:gd fmla="*/ 94 w 189" name="T8"/>
                <a:gd fmla="*/ 0 h 189" name="T9"/>
                <a:gd fmla="*/ 146 w 189" name="T10"/>
                <a:gd fmla="*/ 128 h 189" name="T11"/>
                <a:gd fmla="*/ 127 w 189" name="T12"/>
                <a:gd fmla="*/ 147 h 189" name="T13"/>
                <a:gd fmla="*/ 96 w 189" name="T14"/>
                <a:gd fmla="*/ 116 h 189" name="T15"/>
                <a:gd fmla="*/ 65 w 189" name="T16"/>
                <a:gd fmla="*/ 147 h 189" name="T17"/>
                <a:gd fmla="*/ 45 w 189" name="T18"/>
                <a:gd fmla="*/ 128 h 189" name="T19"/>
                <a:gd fmla="*/ 76 w 189" name="T20"/>
                <a:gd fmla="*/ 97 h 189" name="T21"/>
                <a:gd fmla="*/ 45 w 189" name="T22"/>
                <a:gd fmla="*/ 66 h 189" name="T23"/>
                <a:gd fmla="*/ 65 w 189" name="T24"/>
                <a:gd fmla="*/ 46 h 189" name="T25"/>
                <a:gd fmla="*/ 96 w 189" name="T26"/>
                <a:gd fmla="*/ 77 h 189" name="T27"/>
                <a:gd fmla="*/ 127 w 189" name="T28"/>
                <a:gd fmla="*/ 46 h 189" name="T29"/>
                <a:gd fmla="*/ 146 w 189" name="T30"/>
                <a:gd fmla="*/ 66 h 189" name="T31"/>
                <a:gd fmla="*/ 115 w 189" name="T32"/>
                <a:gd fmla="*/ 97 h 189" name="T33"/>
                <a:gd fmla="*/ 146 w 189" name="T34"/>
                <a:gd fmla="*/ 128 h 189"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89" w="189">
                  <a:moveTo>
                    <a:pt x="94" y="0"/>
                  </a:moveTo>
                  <a:cubicBezTo>
                    <a:pt x="42" y="0"/>
                    <a:pt x="0" y="43"/>
                    <a:pt x="0" y="95"/>
                  </a:cubicBezTo>
                  <a:cubicBezTo>
                    <a:pt x="0" y="147"/>
                    <a:pt x="42" y="189"/>
                    <a:pt x="94" y="189"/>
                  </a:cubicBezTo>
                  <a:cubicBezTo>
                    <a:pt x="147" y="189"/>
                    <a:pt x="189" y="147"/>
                    <a:pt x="189" y="95"/>
                  </a:cubicBezTo>
                  <a:cubicBezTo>
                    <a:pt x="189" y="43"/>
                    <a:pt x="147" y="0"/>
                    <a:pt x="94" y="0"/>
                  </a:cubicBezTo>
                  <a:close/>
                  <a:moveTo>
                    <a:pt x="146" y="128"/>
                  </a:moveTo>
                  <a:cubicBezTo>
                    <a:pt x="127" y="147"/>
                    <a:pt x="127" y="147"/>
                    <a:pt x="127" y="147"/>
                  </a:cubicBezTo>
                  <a:cubicBezTo>
                    <a:pt x="96" y="116"/>
                    <a:pt x="96" y="116"/>
                    <a:pt x="96" y="116"/>
                  </a:cubicBezTo>
                  <a:cubicBezTo>
                    <a:pt x="65" y="147"/>
                    <a:pt x="65" y="147"/>
                    <a:pt x="65" y="147"/>
                  </a:cubicBezTo>
                  <a:cubicBezTo>
                    <a:pt x="45" y="128"/>
                    <a:pt x="45" y="128"/>
                    <a:pt x="45" y="128"/>
                  </a:cubicBezTo>
                  <a:cubicBezTo>
                    <a:pt x="76" y="97"/>
                    <a:pt x="76" y="97"/>
                    <a:pt x="76" y="97"/>
                  </a:cubicBezTo>
                  <a:cubicBezTo>
                    <a:pt x="45" y="66"/>
                    <a:pt x="45" y="66"/>
                    <a:pt x="45" y="66"/>
                  </a:cubicBezTo>
                  <a:cubicBezTo>
                    <a:pt x="65" y="46"/>
                    <a:pt x="65" y="46"/>
                    <a:pt x="65" y="46"/>
                  </a:cubicBezTo>
                  <a:cubicBezTo>
                    <a:pt x="96" y="77"/>
                    <a:pt x="96" y="77"/>
                    <a:pt x="96" y="77"/>
                  </a:cubicBezTo>
                  <a:cubicBezTo>
                    <a:pt x="127" y="46"/>
                    <a:pt x="127" y="46"/>
                    <a:pt x="127" y="46"/>
                  </a:cubicBezTo>
                  <a:cubicBezTo>
                    <a:pt x="146" y="66"/>
                    <a:pt x="146" y="66"/>
                    <a:pt x="146" y="66"/>
                  </a:cubicBezTo>
                  <a:cubicBezTo>
                    <a:pt x="115" y="97"/>
                    <a:pt x="115" y="97"/>
                    <a:pt x="115" y="97"/>
                  </a:cubicBezTo>
                  <a:lnTo>
                    <a:pt x="146" y="128"/>
                  </a:lnTo>
                  <a:close/>
                </a:path>
              </a:pathLst>
            </a:custGeom>
            <a:solidFill>
              <a:srgbClr val="009BD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nvGrpSpPr>
            <p:cNvPr id="462" name="组合 461"/>
            <p:cNvGrpSpPr/>
            <p:nvPr/>
          </p:nvGrpSpPr>
          <p:grpSpPr>
            <a:xfrm>
              <a:off x="5847563" y="3541576"/>
              <a:ext cx="167517" cy="281948"/>
              <a:chOff x="3817144" y="2262032"/>
              <a:chExt cx="159120" cy="267814"/>
            </a:xfrm>
            <a:solidFill>
              <a:srgbClr val="009BD2"/>
            </a:solidFill>
          </p:grpSpPr>
          <p:sp>
            <p:nvSpPr>
              <p:cNvPr id="463" name="Freeform 250"/>
              <p:cNvSpPr>
                <a:spLocks noEditPoints="1"/>
              </p:cNvSpPr>
              <p:nvPr/>
            </p:nvSpPr>
            <p:spPr bwMode="auto">
              <a:xfrm>
                <a:off x="3817144" y="2262032"/>
                <a:ext cx="159120" cy="267814"/>
              </a:xfrm>
              <a:custGeom>
                <a:gdLst>
                  <a:gd fmla="*/ 96 w 112" name="T0"/>
                  <a:gd fmla="*/ 0 h 188" name="T1"/>
                  <a:gd fmla="*/ 19 w 112" name="T2"/>
                  <a:gd fmla="*/ 0 h 188" name="T3"/>
                  <a:gd fmla="*/ 0 w 112" name="T4"/>
                  <a:gd fmla="*/ 26 h 188" name="T5"/>
                  <a:gd fmla="*/ 0 w 112" name="T6"/>
                  <a:gd fmla="*/ 188 h 188" name="T7"/>
                  <a:gd fmla="*/ 112 w 112" name="T8"/>
                  <a:gd fmla="*/ 188 h 188" name="T9"/>
                  <a:gd fmla="*/ 112 w 112" name="T10"/>
                  <a:gd fmla="*/ 26 h 188" name="T11"/>
                  <a:gd fmla="*/ 96 w 112" name="T12"/>
                  <a:gd fmla="*/ 0 h 188" name="T13"/>
                  <a:gd fmla="*/ 14 w 112" name="T14"/>
                  <a:gd fmla="*/ 53 h 188" name="T15"/>
                  <a:gd fmla="*/ 32 w 112" name="T16"/>
                  <a:gd fmla="*/ 33 h 188" name="T17"/>
                  <a:gd fmla="*/ 51 w 112" name="T18"/>
                  <a:gd fmla="*/ 53 h 188" name="T19"/>
                  <a:gd fmla="*/ 32 w 112" name="T20"/>
                  <a:gd fmla="*/ 73 h 188" name="T21"/>
                  <a:gd fmla="*/ 14 w 112" name="T22"/>
                  <a:gd fmla="*/ 53 h 188" name="T23"/>
                  <a:gd fmla="*/ 91 w 112" name="T24"/>
                  <a:gd fmla="*/ 141 h 188" name="T25"/>
                  <a:gd fmla="*/ 56 w 112" name="T26"/>
                  <a:gd fmla="*/ 178 h 188" name="T27"/>
                  <a:gd fmla="*/ 21 w 112" name="T28"/>
                  <a:gd fmla="*/ 141 h 188" name="T29"/>
                  <a:gd fmla="*/ 21 w 112" name="T30"/>
                  <a:gd fmla="*/ 140 h 188" name="T31"/>
                  <a:gd fmla="*/ 21 w 112" name="T32"/>
                  <a:gd fmla="*/ 139 h 188" name="T33"/>
                  <a:gd fmla="*/ 56 w 112" name="T34"/>
                  <a:gd fmla="*/ 102 h 188" name="T35"/>
                  <a:gd fmla="*/ 91 w 112" name="T36"/>
                  <a:gd fmla="*/ 139 h 188" name="T37"/>
                  <a:gd fmla="*/ 91 w 112" name="T38"/>
                  <a:gd fmla="*/ 140 h 188" name="T39"/>
                  <a:gd fmla="*/ 91 w 112" name="T40"/>
                  <a:gd fmla="*/ 141 h 188" name="T41"/>
                  <a:gd fmla="*/ 80 w 112" name="T42"/>
                  <a:gd fmla="*/ 91 h 188" name="T43"/>
                  <a:gd fmla="*/ 61 w 112" name="T44"/>
                  <a:gd fmla="*/ 71 h 188" name="T45"/>
                  <a:gd fmla="*/ 80 w 112" name="T46"/>
                  <a:gd fmla="*/ 51 h 188" name="T47"/>
                  <a:gd fmla="*/ 98 w 112" name="T48"/>
                  <a:gd fmla="*/ 71 h 188" name="T49"/>
                  <a:gd fmla="*/ 80 w 112" name="T50"/>
                  <a:gd fmla="*/ 91 h 188"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88" w="112">
                    <a:moveTo>
                      <a:pt x="96" y="0"/>
                    </a:moveTo>
                    <a:cubicBezTo>
                      <a:pt x="19" y="0"/>
                      <a:pt x="19" y="0"/>
                      <a:pt x="19" y="0"/>
                    </a:cubicBezTo>
                    <a:cubicBezTo>
                      <a:pt x="0" y="26"/>
                      <a:pt x="0" y="26"/>
                      <a:pt x="0" y="26"/>
                    </a:cubicBezTo>
                    <a:cubicBezTo>
                      <a:pt x="0" y="188"/>
                      <a:pt x="0" y="188"/>
                      <a:pt x="0" y="188"/>
                    </a:cubicBezTo>
                    <a:cubicBezTo>
                      <a:pt x="112" y="188"/>
                      <a:pt x="112" y="188"/>
                      <a:pt x="112" y="188"/>
                    </a:cubicBezTo>
                    <a:cubicBezTo>
                      <a:pt x="112" y="26"/>
                      <a:pt x="112" y="26"/>
                      <a:pt x="112" y="26"/>
                    </a:cubicBezTo>
                    <a:lnTo>
                      <a:pt x="96" y="0"/>
                    </a:lnTo>
                    <a:close/>
                    <a:moveTo>
                      <a:pt x="14" y="53"/>
                    </a:moveTo>
                    <a:cubicBezTo>
                      <a:pt x="14" y="42"/>
                      <a:pt x="22" y="33"/>
                      <a:pt x="32" y="33"/>
                    </a:cubicBezTo>
                    <a:cubicBezTo>
                      <a:pt x="43" y="33"/>
                      <a:pt x="51" y="42"/>
                      <a:pt x="51" y="53"/>
                    </a:cubicBezTo>
                    <a:cubicBezTo>
                      <a:pt x="51" y="64"/>
                      <a:pt x="43" y="73"/>
                      <a:pt x="32" y="73"/>
                    </a:cubicBezTo>
                    <a:cubicBezTo>
                      <a:pt x="22" y="73"/>
                      <a:pt x="14" y="64"/>
                      <a:pt x="14" y="53"/>
                    </a:cubicBezTo>
                    <a:close/>
                    <a:moveTo>
                      <a:pt x="91" y="141"/>
                    </a:moveTo>
                    <a:cubicBezTo>
                      <a:pt x="91" y="162"/>
                      <a:pt x="75" y="178"/>
                      <a:pt x="56" y="178"/>
                    </a:cubicBezTo>
                    <a:cubicBezTo>
                      <a:pt x="37" y="178"/>
                      <a:pt x="21" y="162"/>
                      <a:pt x="21" y="141"/>
                    </a:cubicBezTo>
                    <a:cubicBezTo>
                      <a:pt x="21" y="141"/>
                      <a:pt x="21" y="141"/>
                      <a:pt x="21" y="140"/>
                    </a:cubicBezTo>
                    <a:cubicBezTo>
                      <a:pt x="21" y="140"/>
                      <a:pt x="21" y="140"/>
                      <a:pt x="21" y="139"/>
                    </a:cubicBezTo>
                    <a:cubicBezTo>
                      <a:pt x="21" y="119"/>
                      <a:pt x="37" y="102"/>
                      <a:pt x="56" y="102"/>
                    </a:cubicBezTo>
                    <a:cubicBezTo>
                      <a:pt x="75" y="102"/>
                      <a:pt x="91" y="119"/>
                      <a:pt x="91" y="139"/>
                    </a:cubicBezTo>
                    <a:cubicBezTo>
                      <a:pt x="91" y="140"/>
                      <a:pt x="91" y="140"/>
                      <a:pt x="91" y="140"/>
                    </a:cubicBezTo>
                    <a:cubicBezTo>
                      <a:pt x="91" y="141"/>
                      <a:pt x="91" y="141"/>
                      <a:pt x="91" y="141"/>
                    </a:cubicBezTo>
                    <a:close/>
                    <a:moveTo>
                      <a:pt x="80" y="91"/>
                    </a:moveTo>
                    <a:cubicBezTo>
                      <a:pt x="69" y="91"/>
                      <a:pt x="61" y="82"/>
                      <a:pt x="61" y="71"/>
                    </a:cubicBezTo>
                    <a:cubicBezTo>
                      <a:pt x="61" y="60"/>
                      <a:pt x="69" y="51"/>
                      <a:pt x="80" y="51"/>
                    </a:cubicBezTo>
                    <a:cubicBezTo>
                      <a:pt x="90" y="51"/>
                      <a:pt x="98" y="60"/>
                      <a:pt x="98" y="71"/>
                    </a:cubicBezTo>
                    <a:cubicBezTo>
                      <a:pt x="98" y="82"/>
                      <a:pt x="90" y="91"/>
                      <a:pt x="80" y="9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464" name="Oval 251"/>
              <p:cNvSpPr>
                <a:spLocks noChangeArrowheads="1"/>
              </p:cNvSpPr>
              <p:nvPr/>
            </p:nvSpPr>
            <p:spPr bwMode="auto">
              <a:xfrm>
                <a:off x="3881016" y="2442441"/>
                <a:ext cx="31376" cy="34737"/>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465" name="Oval 252"/>
              <p:cNvSpPr>
                <a:spLocks noChangeArrowheads="1"/>
              </p:cNvSpPr>
              <p:nvPr/>
            </p:nvSpPr>
            <p:spPr bwMode="auto">
              <a:xfrm>
                <a:off x="3921356" y="2351676"/>
                <a:ext cx="17929" cy="20170"/>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466" name="Oval 253"/>
              <p:cNvSpPr>
                <a:spLocks noChangeArrowheads="1"/>
              </p:cNvSpPr>
              <p:nvPr/>
            </p:nvSpPr>
            <p:spPr bwMode="auto">
              <a:xfrm>
                <a:off x="3854122" y="2327024"/>
                <a:ext cx="19050" cy="19049"/>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467" name="组合 466"/>
            <p:cNvGrpSpPr/>
            <p:nvPr/>
          </p:nvGrpSpPr>
          <p:grpSpPr>
            <a:xfrm>
              <a:off x="2650584" y="3545115"/>
              <a:ext cx="261892" cy="279587"/>
              <a:chOff x="780425" y="2265393"/>
              <a:chExt cx="248764" cy="265572"/>
            </a:xfrm>
            <a:solidFill>
              <a:srgbClr val="009BD2"/>
            </a:solidFill>
          </p:grpSpPr>
          <p:sp>
            <p:nvSpPr>
              <p:cNvPr id="468" name="Freeform 254"/>
              <p:cNvSpPr/>
              <p:nvPr/>
            </p:nvSpPr>
            <p:spPr bwMode="auto">
              <a:xfrm>
                <a:off x="806198" y="2265393"/>
                <a:ext cx="132226" cy="184892"/>
              </a:xfrm>
              <a:custGeom>
                <a:gdLst>
                  <a:gd fmla="*/ 118 w 118" name="T0"/>
                  <a:gd fmla="*/ 71 h 165" name="T1"/>
                  <a:gd fmla="*/ 118 w 118" name="T2"/>
                  <a:gd fmla="*/ 0 h 165" name="T3"/>
                  <a:gd fmla="*/ 43 w 118" name="T4"/>
                  <a:gd fmla="*/ 76 h 165" name="T5"/>
                  <a:gd fmla="*/ 0 w 118" name="T6"/>
                  <a:gd fmla="*/ 76 h 165" name="T7"/>
                  <a:gd fmla="*/ 0 w 118" name="T8"/>
                  <a:gd fmla="*/ 165 h 165" name="T9"/>
                  <a:gd fmla="*/ 27 w 118" name="T10"/>
                  <a:gd fmla="*/ 165 h 165" name="T11"/>
                  <a:gd fmla="*/ 118 w 118" name="T12"/>
                  <a:gd fmla="*/ 71 h 165" name="T13"/>
                </a:gdLst>
                <a:cxnLst>
                  <a:cxn ang="0">
                    <a:pos x="T0" y="T1"/>
                  </a:cxn>
                  <a:cxn ang="0">
                    <a:pos x="T2" y="T3"/>
                  </a:cxn>
                  <a:cxn ang="0">
                    <a:pos x="T4" y="T5"/>
                  </a:cxn>
                  <a:cxn ang="0">
                    <a:pos x="T6" y="T7"/>
                  </a:cxn>
                  <a:cxn ang="0">
                    <a:pos x="T8" y="T9"/>
                  </a:cxn>
                  <a:cxn ang="0">
                    <a:pos x="T10" y="T11"/>
                  </a:cxn>
                  <a:cxn ang="0">
                    <a:pos x="T12" y="T13"/>
                  </a:cxn>
                </a:cxnLst>
                <a:rect b="b" l="0" r="r" t="0"/>
                <a:pathLst>
                  <a:path h="165" w="118">
                    <a:moveTo>
                      <a:pt x="118" y="71"/>
                    </a:moveTo>
                    <a:lnTo>
                      <a:pt x="118" y="0"/>
                    </a:lnTo>
                    <a:lnTo>
                      <a:pt x="43" y="76"/>
                    </a:lnTo>
                    <a:lnTo>
                      <a:pt x="0" y="76"/>
                    </a:lnTo>
                    <a:lnTo>
                      <a:pt x="0" y="165"/>
                    </a:lnTo>
                    <a:lnTo>
                      <a:pt x="27" y="165"/>
                    </a:lnTo>
                    <a:lnTo>
                      <a:pt x="118" y="7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469" name="Freeform 255"/>
              <p:cNvSpPr/>
              <p:nvPr/>
            </p:nvSpPr>
            <p:spPr bwMode="auto">
              <a:xfrm>
                <a:off x="780425" y="2268755"/>
                <a:ext cx="248764" cy="255488"/>
              </a:xfrm>
              <a:custGeom>
                <a:gdLst>
                  <a:gd fmla="*/ 5 w 222" name="T0"/>
                  <a:gd fmla="*/ 228 h 228" name="T1"/>
                  <a:gd fmla="*/ 0 w 222" name="T2"/>
                  <a:gd fmla="*/ 223 h 228" name="T3"/>
                  <a:gd fmla="*/ 218 w 222" name="T4"/>
                  <a:gd fmla="*/ 0 h 228" name="T5"/>
                  <a:gd fmla="*/ 222 w 222" name="T6"/>
                  <a:gd fmla="*/ 5 h 228" name="T7"/>
                  <a:gd fmla="*/ 5 w 222" name="T8"/>
                  <a:gd fmla="*/ 228 h 228" name="T9"/>
                </a:gdLst>
                <a:cxnLst>
                  <a:cxn ang="0">
                    <a:pos x="T0" y="T1"/>
                  </a:cxn>
                  <a:cxn ang="0">
                    <a:pos x="T2" y="T3"/>
                  </a:cxn>
                  <a:cxn ang="0">
                    <a:pos x="T4" y="T5"/>
                  </a:cxn>
                  <a:cxn ang="0">
                    <a:pos x="T6" y="T7"/>
                  </a:cxn>
                  <a:cxn ang="0">
                    <a:pos x="T8" y="T9"/>
                  </a:cxn>
                </a:cxnLst>
                <a:rect b="b" l="0" r="r" t="0"/>
                <a:pathLst>
                  <a:path h="228" w="221">
                    <a:moveTo>
                      <a:pt x="5" y="228"/>
                    </a:moveTo>
                    <a:lnTo>
                      <a:pt x="0" y="223"/>
                    </a:lnTo>
                    <a:lnTo>
                      <a:pt x="218" y="0"/>
                    </a:lnTo>
                    <a:lnTo>
                      <a:pt x="222" y="5"/>
                    </a:lnTo>
                    <a:lnTo>
                      <a:pt x="5" y="22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470" name="Freeform 256"/>
              <p:cNvSpPr/>
              <p:nvPr/>
            </p:nvSpPr>
            <p:spPr bwMode="auto">
              <a:xfrm>
                <a:off x="859985" y="2381931"/>
                <a:ext cx="75078" cy="149034"/>
              </a:xfrm>
              <a:custGeom>
                <a:gdLst>
                  <a:gd fmla="*/ 0 w 67" name="T0"/>
                  <a:gd fmla="*/ 70 h 133" name="T1"/>
                  <a:gd fmla="*/ 67 w 67" name="T2"/>
                  <a:gd fmla="*/ 133 h 133" name="T3"/>
                  <a:gd fmla="*/ 67 w 67" name="T4"/>
                  <a:gd fmla="*/ 0 h 133" name="T5"/>
                  <a:gd fmla="*/ 0 w 67" name="T6"/>
                  <a:gd fmla="*/ 70 h 133" name="T7"/>
                </a:gdLst>
                <a:cxnLst>
                  <a:cxn ang="0">
                    <a:pos x="T0" y="T1"/>
                  </a:cxn>
                  <a:cxn ang="0">
                    <a:pos x="T2" y="T3"/>
                  </a:cxn>
                  <a:cxn ang="0">
                    <a:pos x="T4" y="T5"/>
                  </a:cxn>
                  <a:cxn ang="0">
                    <a:pos x="T6" y="T7"/>
                  </a:cxn>
                </a:cxnLst>
                <a:rect b="b" l="0" r="r" t="0"/>
                <a:pathLst>
                  <a:path h="133" w="67">
                    <a:moveTo>
                      <a:pt x="0" y="70"/>
                    </a:moveTo>
                    <a:lnTo>
                      <a:pt x="67" y="133"/>
                    </a:lnTo>
                    <a:lnTo>
                      <a:pt x="67" y="0"/>
                    </a:lnTo>
                    <a:lnTo>
                      <a:pt x="0" y="7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sp>
          <p:nvSpPr>
            <p:cNvPr id="471" name="Freeform 257"/>
            <p:cNvSpPr>
              <a:spLocks noEditPoints="1"/>
            </p:cNvSpPr>
            <p:nvPr/>
          </p:nvSpPr>
          <p:spPr bwMode="auto">
            <a:xfrm>
              <a:off x="6328880" y="3541576"/>
              <a:ext cx="279588" cy="281948"/>
            </a:xfrm>
            <a:custGeom>
              <a:gdLst>
                <a:gd fmla="*/ 0 w 187" name="T0"/>
                <a:gd fmla="*/ 0 h 188" name="T1"/>
                <a:gd fmla="*/ 0 w 187" name="T2"/>
                <a:gd fmla="*/ 188 h 188" name="T3"/>
                <a:gd fmla="*/ 187 w 187" name="T4"/>
                <a:gd fmla="*/ 188 h 188" name="T5"/>
                <a:gd fmla="*/ 187 w 187" name="T6"/>
                <a:gd fmla="*/ 0 h 188" name="T7"/>
                <a:gd fmla="*/ 0 w 187" name="T8"/>
                <a:gd fmla="*/ 0 h 188" name="T9"/>
                <a:gd fmla="*/ 151 w 187" name="T10"/>
                <a:gd fmla="*/ 128 h 188" name="T11"/>
                <a:gd fmla="*/ 134 w 187" name="T12"/>
                <a:gd fmla="*/ 141 h 188" name="T13"/>
                <a:gd fmla="*/ 108 w 187" name="T14"/>
                <a:gd fmla="*/ 126 h 188" name="T15"/>
                <a:gd fmla="*/ 127 w 187" name="T16"/>
                <a:gd fmla="*/ 102 h 188" name="T17"/>
                <a:gd fmla="*/ 145 w 187" name="T18"/>
                <a:gd fmla="*/ 105 h 188" name="T19"/>
                <a:gd fmla="*/ 145 w 187" name="T20"/>
                <a:gd fmla="*/ 47 h 188" name="T21"/>
                <a:gd fmla="*/ 81 w 187" name="T22"/>
                <a:gd fmla="*/ 62 h 188" name="T23"/>
                <a:gd fmla="*/ 82 w 187" name="T24"/>
                <a:gd fmla="*/ 140 h 188" name="T25"/>
                <a:gd fmla="*/ 63 w 187" name="T26"/>
                <a:gd fmla="*/ 158 h 188" name="T27"/>
                <a:gd fmla="*/ 36 w 187" name="T28"/>
                <a:gd fmla="*/ 143 h 188" name="T29"/>
                <a:gd fmla="*/ 55 w 187" name="T30"/>
                <a:gd fmla="*/ 119 h 188" name="T31"/>
                <a:gd fmla="*/ 74 w 187" name="T32"/>
                <a:gd fmla="*/ 123 h 188" name="T33"/>
                <a:gd fmla="*/ 74 w 187" name="T34"/>
                <a:gd fmla="*/ 45 h 188" name="T35"/>
                <a:gd fmla="*/ 152 w 187" name="T36"/>
                <a:gd fmla="*/ 30 h 188" name="T37"/>
                <a:gd fmla="*/ 151 w 187" name="T38"/>
                <a:gd fmla="*/ 128 h 188"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88" w="187">
                  <a:moveTo>
                    <a:pt x="0" y="0"/>
                  </a:moveTo>
                  <a:cubicBezTo>
                    <a:pt x="0" y="188"/>
                    <a:pt x="0" y="188"/>
                    <a:pt x="0" y="188"/>
                  </a:cubicBezTo>
                  <a:cubicBezTo>
                    <a:pt x="187" y="188"/>
                    <a:pt x="187" y="188"/>
                    <a:pt x="187" y="188"/>
                  </a:cubicBezTo>
                  <a:cubicBezTo>
                    <a:pt x="187" y="0"/>
                    <a:pt x="187" y="0"/>
                    <a:pt x="187" y="0"/>
                  </a:cubicBezTo>
                  <a:lnTo>
                    <a:pt x="0" y="0"/>
                  </a:lnTo>
                  <a:close/>
                  <a:moveTo>
                    <a:pt x="151" y="128"/>
                  </a:moveTo>
                  <a:cubicBezTo>
                    <a:pt x="148" y="134"/>
                    <a:pt x="142" y="139"/>
                    <a:pt x="134" y="141"/>
                  </a:cubicBezTo>
                  <a:cubicBezTo>
                    <a:pt x="122" y="143"/>
                    <a:pt x="110" y="136"/>
                    <a:pt x="108" y="126"/>
                  </a:cubicBezTo>
                  <a:cubicBezTo>
                    <a:pt x="106" y="115"/>
                    <a:pt x="114" y="104"/>
                    <a:pt x="127" y="102"/>
                  </a:cubicBezTo>
                  <a:cubicBezTo>
                    <a:pt x="134" y="100"/>
                    <a:pt x="140" y="102"/>
                    <a:pt x="145" y="105"/>
                  </a:cubicBezTo>
                  <a:cubicBezTo>
                    <a:pt x="145" y="47"/>
                    <a:pt x="145" y="47"/>
                    <a:pt x="145" y="47"/>
                  </a:cubicBezTo>
                  <a:cubicBezTo>
                    <a:pt x="81" y="62"/>
                    <a:pt x="81" y="62"/>
                    <a:pt x="81" y="62"/>
                  </a:cubicBezTo>
                  <a:cubicBezTo>
                    <a:pt x="81" y="62"/>
                    <a:pt x="82" y="139"/>
                    <a:pt x="82" y="140"/>
                  </a:cubicBezTo>
                  <a:cubicBezTo>
                    <a:pt x="80" y="149"/>
                    <a:pt x="73" y="156"/>
                    <a:pt x="63" y="158"/>
                  </a:cubicBezTo>
                  <a:cubicBezTo>
                    <a:pt x="50" y="161"/>
                    <a:pt x="38" y="154"/>
                    <a:pt x="36" y="143"/>
                  </a:cubicBezTo>
                  <a:cubicBezTo>
                    <a:pt x="34" y="133"/>
                    <a:pt x="42" y="122"/>
                    <a:pt x="55" y="119"/>
                  </a:cubicBezTo>
                  <a:cubicBezTo>
                    <a:pt x="62" y="118"/>
                    <a:pt x="69" y="119"/>
                    <a:pt x="74" y="123"/>
                  </a:cubicBezTo>
                  <a:cubicBezTo>
                    <a:pt x="74" y="45"/>
                    <a:pt x="74" y="45"/>
                    <a:pt x="74" y="45"/>
                  </a:cubicBezTo>
                  <a:cubicBezTo>
                    <a:pt x="152" y="30"/>
                    <a:pt x="152" y="30"/>
                    <a:pt x="152" y="30"/>
                  </a:cubicBezTo>
                  <a:cubicBezTo>
                    <a:pt x="152" y="30"/>
                    <a:pt x="152" y="113"/>
                    <a:pt x="151" y="128"/>
                  </a:cubicBezTo>
                  <a:close/>
                </a:path>
              </a:pathLst>
            </a:custGeom>
            <a:solidFill>
              <a:srgbClr val="009BD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nvGrpSpPr>
            <p:cNvPr id="476" name="组合 475"/>
            <p:cNvGrpSpPr/>
            <p:nvPr/>
          </p:nvGrpSpPr>
          <p:grpSpPr>
            <a:xfrm>
              <a:off x="3687537" y="2278120"/>
              <a:ext cx="280767" cy="280767"/>
              <a:chOff x="1765397" y="1061911"/>
              <a:chExt cx="266693" cy="266693"/>
            </a:xfrm>
            <a:solidFill>
              <a:srgbClr val="009BD2"/>
            </a:solidFill>
          </p:grpSpPr>
          <p:sp>
            <p:nvSpPr>
              <p:cNvPr id="477" name="Freeform 261"/>
              <p:cNvSpPr>
                <a:spLocks noEditPoints="1"/>
              </p:cNvSpPr>
              <p:nvPr/>
            </p:nvSpPr>
            <p:spPr bwMode="auto">
              <a:xfrm>
                <a:off x="1765397" y="1061911"/>
                <a:ext cx="266693" cy="266693"/>
              </a:xfrm>
              <a:custGeom>
                <a:gdLst>
                  <a:gd fmla="*/ 94 w 188" name="T0"/>
                  <a:gd fmla="*/ 0 h 188" name="T1"/>
                  <a:gd fmla="*/ 0 w 188" name="T2"/>
                  <a:gd fmla="*/ 94 h 188" name="T3"/>
                  <a:gd fmla="*/ 1 w 188" name="T4"/>
                  <a:gd fmla="*/ 109 h 188" name="T5"/>
                  <a:gd fmla="*/ 94 w 188" name="T6"/>
                  <a:gd fmla="*/ 188 h 188" name="T7"/>
                  <a:gd fmla="*/ 187 w 188" name="T8"/>
                  <a:gd fmla="*/ 109 h 188" name="T9"/>
                  <a:gd fmla="*/ 188 w 188" name="T10"/>
                  <a:gd fmla="*/ 94 h 188" name="T11"/>
                  <a:gd fmla="*/ 94 w 188" name="T12"/>
                  <a:gd fmla="*/ 0 h 188" name="T13"/>
                  <a:gd fmla="*/ 137 w 188" name="T14"/>
                  <a:gd fmla="*/ 159 h 188" name="T15"/>
                  <a:gd fmla="*/ 94 w 188" name="T16"/>
                  <a:gd fmla="*/ 172 h 188" name="T17"/>
                  <a:gd fmla="*/ 18 w 188" name="T18"/>
                  <a:gd fmla="*/ 111 h 188" name="T19"/>
                  <a:gd fmla="*/ 16 w 188" name="T20"/>
                  <a:gd fmla="*/ 94 h 188" name="T21"/>
                  <a:gd fmla="*/ 29 w 188" name="T22"/>
                  <a:gd fmla="*/ 51 h 188" name="T23"/>
                  <a:gd fmla="*/ 33 w 188" name="T24"/>
                  <a:gd fmla="*/ 45 h 188" name="T25"/>
                  <a:gd fmla="*/ 66 w 188" name="T26"/>
                  <a:gd fmla="*/ 78 h 188" name="T27"/>
                  <a:gd fmla="*/ 66 w 188" name="T28"/>
                  <a:gd fmla="*/ 110 h 188" name="T29"/>
                  <a:gd fmla="*/ 78 w 188" name="T30"/>
                  <a:gd fmla="*/ 110 h 188" name="T31"/>
                  <a:gd fmla="*/ 78 w 188" name="T32"/>
                  <a:gd fmla="*/ 90 h 188" name="T33"/>
                  <a:gd fmla="*/ 79 w 188" name="T34"/>
                  <a:gd fmla="*/ 91 h 188" name="T35"/>
                  <a:gd fmla="*/ 79 w 188" name="T36"/>
                  <a:gd fmla="*/ 157 h 188" name="T37"/>
                  <a:gd fmla="*/ 93 w 188" name="T38"/>
                  <a:gd fmla="*/ 157 h 188" name="T39"/>
                  <a:gd fmla="*/ 93 w 188" name="T40"/>
                  <a:gd fmla="*/ 105 h 188" name="T41"/>
                  <a:gd fmla="*/ 94 w 188" name="T42"/>
                  <a:gd fmla="*/ 107 h 188" name="T43"/>
                  <a:gd fmla="*/ 95 w 188" name="T44"/>
                  <a:gd fmla="*/ 158 h 188" name="T45"/>
                  <a:gd fmla="*/ 108 w 188" name="T46"/>
                  <a:gd fmla="*/ 156 h 188" name="T47"/>
                  <a:gd fmla="*/ 108 w 188" name="T48"/>
                  <a:gd fmla="*/ 121 h 188" name="T49"/>
                  <a:gd fmla="*/ 143 w 188" name="T50"/>
                  <a:gd fmla="*/ 155 h 188" name="T51"/>
                  <a:gd fmla="*/ 137 w 188" name="T52"/>
                  <a:gd fmla="*/ 159 h 188" name="T53"/>
                  <a:gd fmla="*/ 108 w 188" name="T54"/>
                  <a:gd fmla="*/ 68 h 188" name="T55"/>
                  <a:gd fmla="*/ 109 w 188" name="T56"/>
                  <a:gd fmla="*/ 68 h 188" name="T57"/>
                  <a:gd fmla="*/ 109 w 188" name="T58"/>
                  <a:gd fmla="*/ 97 h 188" name="T59"/>
                  <a:gd fmla="*/ 108 w 188" name="T60"/>
                  <a:gd fmla="*/ 96 h 188" name="T61"/>
                  <a:gd fmla="*/ 108 w 188" name="T62"/>
                  <a:gd fmla="*/ 68 h 188" name="T63"/>
                  <a:gd fmla="*/ 170 w 188" name="T64"/>
                  <a:gd fmla="*/ 111 h 188" name="T65"/>
                  <a:gd fmla="*/ 159 w 188" name="T66"/>
                  <a:gd fmla="*/ 137 h 188" name="T67"/>
                  <a:gd fmla="*/ 155 w 188" name="T68"/>
                  <a:gd fmla="*/ 143 h 188" name="T69"/>
                  <a:gd fmla="*/ 121 w 188" name="T70"/>
                  <a:gd fmla="*/ 109 h 188" name="T71"/>
                  <a:gd fmla="*/ 122 w 188" name="T72"/>
                  <a:gd fmla="*/ 109 h 188" name="T73"/>
                  <a:gd fmla="*/ 122 w 188" name="T74"/>
                  <a:gd fmla="*/ 60 h 188" name="T75"/>
                  <a:gd fmla="*/ 110 w 188" name="T76"/>
                  <a:gd fmla="*/ 48 h 188" name="T77"/>
                  <a:gd fmla="*/ 78 w 188" name="T78"/>
                  <a:gd fmla="*/ 48 h 188" name="T79"/>
                  <a:gd fmla="*/ 67 w 188" name="T80"/>
                  <a:gd fmla="*/ 55 h 188" name="T81"/>
                  <a:gd fmla="*/ 45 w 188" name="T82"/>
                  <a:gd fmla="*/ 33 h 188" name="T83"/>
                  <a:gd fmla="*/ 51 w 188" name="T84"/>
                  <a:gd fmla="*/ 29 h 188" name="T85"/>
                  <a:gd fmla="*/ 94 w 188" name="T86"/>
                  <a:gd fmla="*/ 16 h 188" name="T87"/>
                  <a:gd fmla="*/ 172 w 188" name="T88"/>
                  <a:gd fmla="*/ 94 h 188" name="T89"/>
                  <a:gd fmla="*/ 170 w 188" name="T90"/>
                  <a:gd fmla="*/ 111 h 188"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88" w="188">
                    <a:moveTo>
                      <a:pt x="94" y="0"/>
                    </a:moveTo>
                    <a:cubicBezTo>
                      <a:pt x="42" y="0"/>
                      <a:pt x="0" y="42"/>
                      <a:pt x="0" y="94"/>
                    </a:cubicBezTo>
                    <a:cubicBezTo>
                      <a:pt x="0" y="99"/>
                      <a:pt x="0" y="104"/>
                      <a:pt x="1" y="109"/>
                    </a:cubicBezTo>
                    <a:cubicBezTo>
                      <a:pt x="8" y="155"/>
                      <a:pt x="48" y="188"/>
                      <a:pt x="94" y="188"/>
                    </a:cubicBezTo>
                    <a:cubicBezTo>
                      <a:pt x="140" y="188"/>
                      <a:pt x="179" y="155"/>
                      <a:pt x="187" y="109"/>
                    </a:cubicBezTo>
                    <a:cubicBezTo>
                      <a:pt x="188" y="104"/>
                      <a:pt x="188" y="99"/>
                      <a:pt x="188" y="94"/>
                    </a:cubicBezTo>
                    <a:cubicBezTo>
                      <a:pt x="188" y="42"/>
                      <a:pt x="146" y="0"/>
                      <a:pt x="94" y="0"/>
                    </a:cubicBezTo>
                    <a:close/>
                    <a:moveTo>
                      <a:pt x="137" y="159"/>
                    </a:moveTo>
                    <a:cubicBezTo>
                      <a:pt x="125" y="168"/>
                      <a:pt x="110" y="172"/>
                      <a:pt x="94" y="172"/>
                    </a:cubicBezTo>
                    <a:cubicBezTo>
                      <a:pt x="57" y="172"/>
                      <a:pt x="26" y="147"/>
                      <a:pt x="18" y="111"/>
                    </a:cubicBezTo>
                    <a:cubicBezTo>
                      <a:pt x="16" y="106"/>
                      <a:pt x="16" y="100"/>
                      <a:pt x="16" y="94"/>
                    </a:cubicBezTo>
                    <a:cubicBezTo>
                      <a:pt x="16" y="79"/>
                      <a:pt x="20" y="64"/>
                      <a:pt x="29" y="51"/>
                    </a:cubicBezTo>
                    <a:cubicBezTo>
                      <a:pt x="33" y="45"/>
                      <a:pt x="33" y="45"/>
                      <a:pt x="33" y="45"/>
                    </a:cubicBezTo>
                    <a:cubicBezTo>
                      <a:pt x="66" y="78"/>
                      <a:pt x="66" y="78"/>
                      <a:pt x="66" y="78"/>
                    </a:cubicBezTo>
                    <a:cubicBezTo>
                      <a:pt x="66" y="110"/>
                      <a:pt x="66" y="110"/>
                      <a:pt x="66" y="110"/>
                    </a:cubicBezTo>
                    <a:cubicBezTo>
                      <a:pt x="66" y="116"/>
                      <a:pt x="77" y="118"/>
                      <a:pt x="78" y="110"/>
                    </a:cubicBezTo>
                    <a:cubicBezTo>
                      <a:pt x="78" y="90"/>
                      <a:pt x="78" y="90"/>
                      <a:pt x="78" y="90"/>
                    </a:cubicBezTo>
                    <a:cubicBezTo>
                      <a:pt x="79" y="91"/>
                      <a:pt x="79" y="91"/>
                      <a:pt x="79" y="91"/>
                    </a:cubicBezTo>
                    <a:cubicBezTo>
                      <a:pt x="79" y="157"/>
                      <a:pt x="79" y="157"/>
                      <a:pt x="79" y="157"/>
                    </a:cubicBezTo>
                    <a:cubicBezTo>
                      <a:pt x="79" y="164"/>
                      <a:pt x="92" y="166"/>
                      <a:pt x="93" y="157"/>
                    </a:cubicBezTo>
                    <a:cubicBezTo>
                      <a:pt x="93" y="105"/>
                      <a:pt x="93" y="105"/>
                      <a:pt x="93" y="105"/>
                    </a:cubicBezTo>
                    <a:cubicBezTo>
                      <a:pt x="94" y="107"/>
                      <a:pt x="94" y="107"/>
                      <a:pt x="94" y="107"/>
                    </a:cubicBezTo>
                    <a:cubicBezTo>
                      <a:pt x="95" y="158"/>
                      <a:pt x="95" y="158"/>
                      <a:pt x="95" y="158"/>
                    </a:cubicBezTo>
                    <a:cubicBezTo>
                      <a:pt x="95" y="165"/>
                      <a:pt x="108" y="164"/>
                      <a:pt x="108" y="156"/>
                    </a:cubicBezTo>
                    <a:cubicBezTo>
                      <a:pt x="108" y="121"/>
                      <a:pt x="108" y="121"/>
                      <a:pt x="108" y="121"/>
                    </a:cubicBezTo>
                    <a:cubicBezTo>
                      <a:pt x="143" y="155"/>
                      <a:pt x="143" y="155"/>
                      <a:pt x="143" y="155"/>
                    </a:cubicBezTo>
                    <a:lnTo>
                      <a:pt x="137" y="159"/>
                    </a:lnTo>
                    <a:close/>
                    <a:moveTo>
                      <a:pt x="108" y="68"/>
                    </a:moveTo>
                    <a:cubicBezTo>
                      <a:pt x="109" y="68"/>
                      <a:pt x="109" y="68"/>
                      <a:pt x="109" y="68"/>
                    </a:cubicBezTo>
                    <a:cubicBezTo>
                      <a:pt x="109" y="97"/>
                      <a:pt x="109" y="97"/>
                      <a:pt x="109" y="97"/>
                    </a:cubicBezTo>
                    <a:cubicBezTo>
                      <a:pt x="108" y="96"/>
                      <a:pt x="108" y="96"/>
                      <a:pt x="108" y="96"/>
                    </a:cubicBezTo>
                    <a:lnTo>
                      <a:pt x="108" y="68"/>
                    </a:lnTo>
                    <a:close/>
                    <a:moveTo>
                      <a:pt x="170" y="111"/>
                    </a:moveTo>
                    <a:cubicBezTo>
                      <a:pt x="168" y="121"/>
                      <a:pt x="164" y="129"/>
                      <a:pt x="159" y="137"/>
                    </a:cubicBezTo>
                    <a:cubicBezTo>
                      <a:pt x="155" y="143"/>
                      <a:pt x="155" y="143"/>
                      <a:pt x="155" y="143"/>
                    </a:cubicBezTo>
                    <a:cubicBezTo>
                      <a:pt x="121" y="109"/>
                      <a:pt x="121" y="109"/>
                      <a:pt x="121" y="109"/>
                    </a:cubicBezTo>
                    <a:cubicBezTo>
                      <a:pt x="121" y="109"/>
                      <a:pt x="122" y="109"/>
                      <a:pt x="122" y="109"/>
                    </a:cubicBezTo>
                    <a:cubicBezTo>
                      <a:pt x="122" y="60"/>
                      <a:pt x="122" y="60"/>
                      <a:pt x="122" y="60"/>
                    </a:cubicBezTo>
                    <a:cubicBezTo>
                      <a:pt x="122" y="53"/>
                      <a:pt x="116" y="48"/>
                      <a:pt x="110" y="48"/>
                    </a:cubicBezTo>
                    <a:cubicBezTo>
                      <a:pt x="78" y="48"/>
                      <a:pt x="78" y="48"/>
                      <a:pt x="78" y="48"/>
                    </a:cubicBezTo>
                    <a:cubicBezTo>
                      <a:pt x="73" y="48"/>
                      <a:pt x="69" y="51"/>
                      <a:pt x="67" y="55"/>
                    </a:cubicBezTo>
                    <a:cubicBezTo>
                      <a:pt x="45" y="33"/>
                      <a:pt x="45" y="33"/>
                      <a:pt x="45" y="33"/>
                    </a:cubicBezTo>
                    <a:cubicBezTo>
                      <a:pt x="51" y="29"/>
                      <a:pt x="51" y="29"/>
                      <a:pt x="51" y="29"/>
                    </a:cubicBezTo>
                    <a:cubicBezTo>
                      <a:pt x="63" y="20"/>
                      <a:pt x="78" y="16"/>
                      <a:pt x="94" y="16"/>
                    </a:cubicBezTo>
                    <a:cubicBezTo>
                      <a:pt x="137" y="16"/>
                      <a:pt x="172" y="51"/>
                      <a:pt x="172" y="94"/>
                    </a:cubicBezTo>
                    <a:cubicBezTo>
                      <a:pt x="172" y="100"/>
                      <a:pt x="171" y="106"/>
                      <a:pt x="170" y="11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478" name="Oval 262"/>
              <p:cNvSpPr>
                <a:spLocks noChangeArrowheads="1"/>
              </p:cNvSpPr>
              <p:nvPr/>
            </p:nvSpPr>
            <p:spPr bwMode="auto">
              <a:xfrm>
                <a:off x="1885298" y="1097769"/>
                <a:ext cx="29135" cy="29135"/>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481" name="组合 480"/>
            <p:cNvGrpSpPr/>
            <p:nvPr/>
          </p:nvGrpSpPr>
          <p:grpSpPr>
            <a:xfrm>
              <a:off x="7433075" y="5229721"/>
              <a:ext cx="139204" cy="280768"/>
              <a:chOff x="5323177" y="3865553"/>
              <a:chExt cx="132226" cy="266694"/>
            </a:xfrm>
            <a:solidFill>
              <a:srgbClr val="009BD2"/>
            </a:solidFill>
          </p:grpSpPr>
          <p:sp>
            <p:nvSpPr>
              <p:cNvPr id="482" name="Freeform 265"/>
              <p:cNvSpPr/>
              <p:nvPr/>
            </p:nvSpPr>
            <p:spPr bwMode="auto">
              <a:xfrm>
                <a:off x="5323177" y="3946234"/>
                <a:ext cx="69475" cy="34737"/>
              </a:xfrm>
              <a:custGeom>
                <a:gdLst>
                  <a:gd fmla="*/ 48 w 49" name="T0"/>
                  <a:gd fmla="*/ 0 h 24" name="T1"/>
                  <a:gd fmla="*/ 0 w 49" name="T2"/>
                  <a:gd fmla="*/ 17 h 24" name="T3"/>
                  <a:gd fmla="*/ 49 w 49" name="T4"/>
                  <a:gd fmla="*/ 5 h 24" name="T5"/>
                  <a:gd fmla="*/ 48 w 49" name="T6"/>
                  <a:gd fmla="*/ 0 h 24" name="T7"/>
                </a:gdLst>
                <a:cxnLst>
                  <a:cxn ang="0">
                    <a:pos x="T0" y="T1"/>
                  </a:cxn>
                  <a:cxn ang="0">
                    <a:pos x="T2" y="T3"/>
                  </a:cxn>
                  <a:cxn ang="0">
                    <a:pos x="T4" y="T5"/>
                  </a:cxn>
                  <a:cxn ang="0">
                    <a:pos x="T6" y="T7"/>
                  </a:cxn>
                </a:cxnLst>
                <a:rect b="b" l="0" r="r" t="0"/>
                <a:pathLst>
                  <a:path h="24" w="49">
                    <a:moveTo>
                      <a:pt x="48" y="0"/>
                    </a:moveTo>
                    <a:cubicBezTo>
                      <a:pt x="41" y="3"/>
                      <a:pt x="8" y="14"/>
                      <a:pt x="0" y="17"/>
                    </a:cubicBezTo>
                    <a:cubicBezTo>
                      <a:pt x="31" y="24"/>
                      <a:pt x="26" y="22"/>
                      <a:pt x="49" y="5"/>
                    </a:cubicBezTo>
                    <a:cubicBezTo>
                      <a:pt x="48" y="3"/>
                      <a:pt x="48" y="3"/>
                      <a:pt x="48"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483" name="Freeform 266"/>
              <p:cNvSpPr/>
              <p:nvPr/>
            </p:nvSpPr>
            <p:spPr bwMode="auto">
              <a:xfrm>
                <a:off x="5394893" y="3938390"/>
                <a:ext cx="14568" cy="15688"/>
              </a:xfrm>
              <a:custGeom>
                <a:gdLst>
                  <a:gd fmla="*/ 4 w 10" name="T0"/>
                  <a:gd fmla="*/ 11 h 11" name="T1"/>
                  <a:gd fmla="*/ 10 w 10" name="T2"/>
                  <a:gd fmla="*/ 7 h 11" name="T3"/>
                  <a:gd fmla="*/ 6 w 10" name="T4"/>
                  <a:gd fmla="*/ 1 h 11" name="T5"/>
                  <a:gd fmla="*/ 0 w 10" name="T6"/>
                  <a:gd fmla="*/ 5 h 11" name="T7"/>
                  <a:gd fmla="*/ 4 w 10" name="T8"/>
                  <a:gd fmla="*/ 11 h 11" name="T9"/>
                </a:gdLst>
                <a:cxnLst>
                  <a:cxn ang="0">
                    <a:pos x="T0" y="T1"/>
                  </a:cxn>
                  <a:cxn ang="0">
                    <a:pos x="T2" y="T3"/>
                  </a:cxn>
                  <a:cxn ang="0">
                    <a:pos x="T4" y="T5"/>
                  </a:cxn>
                  <a:cxn ang="0">
                    <a:pos x="T6" y="T7"/>
                  </a:cxn>
                  <a:cxn ang="0">
                    <a:pos x="T8" y="T9"/>
                  </a:cxn>
                </a:cxnLst>
                <a:rect b="b" l="0" r="r" t="0"/>
                <a:pathLst>
                  <a:path h="11" w="10">
                    <a:moveTo>
                      <a:pt x="4" y="11"/>
                    </a:moveTo>
                    <a:cubicBezTo>
                      <a:pt x="7" y="11"/>
                      <a:pt x="9" y="10"/>
                      <a:pt x="10" y="7"/>
                    </a:cubicBezTo>
                    <a:cubicBezTo>
                      <a:pt x="10" y="4"/>
                      <a:pt x="9" y="1"/>
                      <a:pt x="6" y="1"/>
                    </a:cubicBezTo>
                    <a:cubicBezTo>
                      <a:pt x="4" y="0"/>
                      <a:pt x="1" y="2"/>
                      <a:pt x="0" y="5"/>
                    </a:cubicBezTo>
                    <a:cubicBezTo>
                      <a:pt x="0" y="7"/>
                      <a:pt x="2" y="10"/>
                      <a:pt x="4" y="1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484" name="Freeform 267"/>
              <p:cNvSpPr/>
              <p:nvPr/>
            </p:nvSpPr>
            <p:spPr bwMode="auto">
              <a:xfrm>
                <a:off x="5373602" y="3951837"/>
                <a:ext cx="81801" cy="180410"/>
              </a:xfrm>
              <a:custGeom>
                <a:gdLst>
                  <a:gd fmla="*/ 57 w 57" name="T0"/>
                  <a:gd fmla="*/ 42 h 127" name="T1"/>
                  <a:gd fmla="*/ 27 w 57" name="T2"/>
                  <a:gd fmla="*/ 0 h 127" name="T3"/>
                  <a:gd fmla="*/ 24 w 57" name="T4"/>
                  <a:gd fmla="*/ 3 h 127" name="T5"/>
                  <a:gd fmla="*/ 24 w 57" name="T6"/>
                  <a:gd fmla="*/ 2 h 127" name="T7"/>
                  <a:gd fmla="*/ 17 w 57" name="T8"/>
                  <a:gd fmla="*/ 2 h 127" name="T9"/>
                  <a:gd fmla="*/ 0 w 57" name="T10"/>
                  <a:gd fmla="*/ 127 h 127" name="T11"/>
                  <a:gd fmla="*/ 46 w 57" name="T12"/>
                  <a:gd fmla="*/ 127 h 127" name="T13"/>
                  <a:gd fmla="*/ 24 w 57" name="T14"/>
                  <a:gd fmla="*/ 3 h 127" name="T15"/>
                  <a:gd fmla="*/ 57 w 57" name="T16"/>
                  <a:gd fmla="*/ 42 h 12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7" w="57">
                    <a:moveTo>
                      <a:pt x="57" y="42"/>
                    </a:moveTo>
                    <a:cubicBezTo>
                      <a:pt x="51" y="10"/>
                      <a:pt x="51" y="15"/>
                      <a:pt x="27" y="0"/>
                    </a:cubicBezTo>
                    <a:cubicBezTo>
                      <a:pt x="27" y="2"/>
                      <a:pt x="26" y="2"/>
                      <a:pt x="24" y="3"/>
                    </a:cubicBezTo>
                    <a:cubicBezTo>
                      <a:pt x="24" y="2"/>
                      <a:pt x="24" y="2"/>
                      <a:pt x="24" y="2"/>
                    </a:cubicBezTo>
                    <a:cubicBezTo>
                      <a:pt x="17" y="2"/>
                      <a:pt x="17" y="2"/>
                      <a:pt x="17" y="2"/>
                    </a:cubicBezTo>
                    <a:cubicBezTo>
                      <a:pt x="0" y="127"/>
                      <a:pt x="0" y="127"/>
                      <a:pt x="0" y="127"/>
                    </a:cubicBezTo>
                    <a:cubicBezTo>
                      <a:pt x="46" y="127"/>
                      <a:pt x="46" y="127"/>
                      <a:pt x="46" y="127"/>
                    </a:cubicBezTo>
                    <a:cubicBezTo>
                      <a:pt x="24" y="3"/>
                      <a:pt x="24" y="3"/>
                      <a:pt x="24" y="3"/>
                    </a:cubicBezTo>
                    <a:cubicBezTo>
                      <a:pt x="29" y="9"/>
                      <a:pt x="52" y="36"/>
                      <a:pt x="57" y="4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485" name="Freeform 268"/>
              <p:cNvSpPr/>
              <p:nvPr/>
            </p:nvSpPr>
            <p:spPr bwMode="auto">
              <a:xfrm>
                <a:off x="5394893" y="3865553"/>
                <a:ext cx="32497" cy="70595"/>
              </a:xfrm>
              <a:custGeom>
                <a:gdLst>
                  <a:gd fmla="*/ 10 w 23" name="T0"/>
                  <a:gd fmla="*/ 50 h 50" name="T1"/>
                  <a:gd fmla="*/ 23 w 23" name="T2"/>
                  <a:gd fmla="*/ 0 h 50" name="T3"/>
                  <a:gd fmla="*/ 5 w 23" name="T4"/>
                  <a:gd fmla="*/ 49 h 50" name="T5"/>
                  <a:gd fmla="*/ 10 w 23" name="T6"/>
                  <a:gd fmla="*/ 50 h 50" name="T7"/>
                </a:gdLst>
                <a:cxnLst>
                  <a:cxn ang="0">
                    <a:pos x="T0" y="T1"/>
                  </a:cxn>
                  <a:cxn ang="0">
                    <a:pos x="T2" y="T3"/>
                  </a:cxn>
                  <a:cxn ang="0">
                    <a:pos x="T4" y="T5"/>
                  </a:cxn>
                  <a:cxn ang="0">
                    <a:pos x="T6" y="T7"/>
                  </a:cxn>
                </a:cxnLst>
                <a:rect b="b" l="0" r="r" t="0"/>
                <a:pathLst>
                  <a:path h="50" w="23">
                    <a:moveTo>
                      <a:pt x="10" y="50"/>
                    </a:moveTo>
                    <a:cubicBezTo>
                      <a:pt x="11" y="43"/>
                      <a:pt x="20" y="8"/>
                      <a:pt x="23" y="0"/>
                    </a:cubicBezTo>
                    <a:cubicBezTo>
                      <a:pt x="0" y="23"/>
                      <a:pt x="4" y="19"/>
                      <a:pt x="5" y="49"/>
                    </a:cubicBezTo>
                    <a:cubicBezTo>
                      <a:pt x="6" y="49"/>
                      <a:pt x="8" y="48"/>
                      <a:pt x="10" y="5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sp>
          <p:nvSpPr>
            <p:cNvPr id="486" name="Freeform 269"/>
            <p:cNvSpPr>
              <a:spLocks noEditPoints="1"/>
            </p:cNvSpPr>
            <p:nvPr/>
          </p:nvSpPr>
          <p:spPr bwMode="auto">
            <a:xfrm>
              <a:off x="7972196" y="5228542"/>
              <a:ext cx="179314" cy="281948"/>
            </a:xfrm>
            <a:custGeom>
              <a:gdLst>
                <a:gd fmla="*/ 85 w 120" name="T0"/>
                <a:gd fmla="*/ 66 h 189" name="T1"/>
                <a:gd fmla="*/ 74 w 120" name="T2"/>
                <a:gd fmla="*/ 56 h 189" name="T3"/>
                <a:gd fmla="*/ 120 w 120" name="T4"/>
                <a:gd fmla="*/ 10 h 189" name="T5"/>
                <a:gd fmla="*/ 110 w 120" name="T6"/>
                <a:gd fmla="*/ 0 h 189" name="T7"/>
                <a:gd fmla="*/ 60 w 120" name="T8"/>
                <a:gd fmla="*/ 49 h 189" name="T9"/>
                <a:gd fmla="*/ 10 w 120" name="T10"/>
                <a:gd fmla="*/ 0 h 189" name="T11"/>
                <a:gd fmla="*/ 0 w 120" name="T12"/>
                <a:gd fmla="*/ 10 h 189" name="T13"/>
                <a:gd fmla="*/ 46 w 120" name="T14"/>
                <a:gd fmla="*/ 56 h 189" name="T15"/>
                <a:gd fmla="*/ 38 w 120" name="T16"/>
                <a:gd fmla="*/ 63 h 189" name="T17"/>
                <a:gd fmla="*/ 35 w 120" name="T18"/>
                <a:gd fmla="*/ 74 h 189" name="T19"/>
                <a:gd fmla="*/ 0 w 120" name="T20"/>
                <a:gd fmla="*/ 108 h 189" name="T21"/>
                <a:gd fmla="*/ 10 w 120" name="T22"/>
                <a:gd fmla="*/ 119 h 189" name="T23"/>
                <a:gd fmla="*/ 31 w 120" name="T24"/>
                <a:gd fmla="*/ 98 h 189" name="T25"/>
                <a:gd fmla="*/ 30 w 120" name="T26"/>
                <a:gd fmla="*/ 106 h 189" name="T27"/>
                <a:gd fmla="*/ 23 w 120" name="T28"/>
                <a:gd fmla="*/ 139 h 189" name="T29"/>
                <a:gd fmla="*/ 24 w 120" name="T30"/>
                <a:gd fmla="*/ 138 h 189" name="T31"/>
                <a:gd fmla="*/ 19 w 120" name="T32"/>
                <a:gd fmla="*/ 172 h 189" name="T33"/>
                <a:gd fmla="*/ 21 w 120" name="T34"/>
                <a:gd fmla="*/ 172 h 189" name="T35"/>
                <a:gd fmla="*/ 19 w 120" name="T36"/>
                <a:gd fmla="*/ 189 h 189" name="T37"/>
                <a:gd fmla="*/ 104 w 120" name="T38"/>
                <a:gd fmla="*/ 189 h 189" name="T39"/>
                <a:gd fmla="*/ 101 w 120" name="T40"/>
                <a:gd fmla="*/ 172 h 189" name="T41"/>
                <a:gd fmla="*/ 104 w 120" name="T42"/>
                <a:gd fmla="*/ 172 h 189" name="T43"/>
                <a:gd fmla="*/ 91 w 120" name="T44"/>
                <a:gd fmla="*/ 100 h 189" name="T45"/>
                <a:gd fmla="*/ 110 w 120" name="T46"/>
                <a:gd fmla="*/ 119 h 189" name="T47"/>
                <a:gd fmla="*/ 120 w 120" name="T48"/>
                <a:gd fmla="*/ 108 h 189" name="T49"/>
                <a:gd fmla="*/ 86 w 120" name="T50"/>
                <a:gd fmla="*/ 75 h 189" name="T51"/>
                <a:gd fmla="*/ 85 w 120" name="T52"/>
                <a:gd fmla="*/ 66 h 189" name="T53"/>
                <a:gd fmla="*/ 37 w 120" name="T54"/>
                <a:gd fmla="*/ 157 h 189" name="T55"/>
                <a:gd fmla="*/ 30 w 120" name="T56"/>
                <a:gd fmla="*/ 157 h 189" name="T57"/>
                <a:gd fmla="*/ 30 w 120" name="T58"/>
                <a:gd fmla="*/ 143 h 189" name="T59"/>
                <a:gd fmla="*/ 37 w 120" name="T60"/>
                <a:gd fmla="*/ 143 h 189" name="T61"/>
                <a:gd fmla="*/ 37 w 120" name="T62"/>
                <a:gd fmla="*/ 157 h 189" name="T63"/>
                <a:gd fmla="*/ 44 w 120" name="T64"/>
                <a:gd fmla="*/ 107 h 189" name="T65"/>
                <a:gd fmla="*/ 37 w 120" name="T66"/>
                <a:gd fmla="*/ 107 h 189" name="T67"/>
                <a:gd fmla="*/ 37 w 120" name="T68"/>
                <a:gd fmla="*/ 93 h 189" name="T69"/>
                <a:gd fmla="*/ 44 w 120" name="T70"/>
                <a:gd fmla="*/ 93 h 189" name="T71"/>
                <a:gd fmla="*/ 44 w 120" name="T72"/>
                <a:gd fmla="*/ 107 h 189" name="T73"/>
                <a:gd fmla="*/ 45 w 120" name="T74"/>
                <a:gd fmla="*/ 85 h 189" name="T75"/>
                <a:gd fmla="*/ 47 w 120" name="T76"/>
                <a:gd fmla="*/ 83 h 189" name="T77"/>
                <a:gd fmla="*/ 74 w 120" name="T78"/>
                <a:gd fmla="*/ 83 h 189" name="T79"/>
                <a:gd fmla="*/ 76 w 120" name="T80"/>
                <a:gd fmla="*/ 85 h 189" name="T81"/>
                <a:gd fmla="*/ 45 w 120" name="T82"/>
                <a:gd fmla="*/ 85 h 189"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89" w="120">
                  <a:moveTo>
                    <a:pt x="85" y="66"/>
                  </a:moveTo>
                  <a:cubicBezTo>
                    <a:pt x="82" y="61"/>
                    <a:pt x="79" y="58"/>
                    <a:pt x="74" y="56"/>
                  </a:cubicBezTo>
                  <a:cubicBezTo>
                    <a:pt x="120" y="10"/>
                    <a:pt x="120" y="10"/>
                    <a:pt x="120" y="10"/>
                  </a:cubicBezTo>
                  <a:cubicBezTo>
                    <a:pt x="110" y="0"/>
                    <a:pt x="110" y="0"/>
                    <a:pt x="110" y="0"/>
                  </a:cubicBezTo>
                  <a:cubicBezTo>
                    <a:pt x="60" y="49"/>
                    <a:pt x="60" y="49"/>
                    <a:pt x="60" y="49"/>
                  </a:cubicBezTo>
                  <a:cubicBezTo>
                    <a:pt x="10" y="0"/>
                    <a:pt x="10" y="0"/>
                    <a:pt x="10" y="0"/>
                  </a:cubicBezTo>
                  <a:cubicBezTo>
                    <a:pt x="0" y="10"/>
                    <a:pt x="0" y="10"/>
                    <a:pt x="0" y="10"/>
                  </a:cubicBezTo>
                  <a:cubicBezTo>
                    <a:pt x="46" y="56"/>
                    <a:pt x="46" y="56"/>
                    <a:pt x="46" y="56"/>
                  </a:cubicBezTo>
                  <a:cubicBezTo>
                    <a:pt x="43" y="57"/>
                    <a:pt x="41" y="60"/>
                    <a:pt x="38" y="63"/>
                  </a:cubicBezTo>
                  <a:cubicBezTo>
                    <a:pt x="37" y="66"/>
                    <a:pt x="36" y="69"/>
                    <a:pt x="35" y="74"/>
                  </a:cubicBezTo>
                  <a:cubicBezTo>
                    <a:pt x="0" y="108"/>
                    <a:pt x="0" y="108"/>
                    <a:pt x="0" y="108"/>
                  </a:cubicBezTo>
                  <a:cubicBezTo>
                    <a:pt x="10" y="119"/>
                    <a:pt x="10" y="119"/>
                    <a:pt x="10" y="119"/>
                  </a:cubicBezTo>
                  <a:cubicBezTo>
                    <a:pt x="31" y="98"/>
                    <a:pt x="31" y="98"/>
                    <a:pt x="31" y="98"/>
                  </a:cubicBezTo>
                  <a:cubicBezTo>
                    <a:pt x="30" y="106"/>
                    <a:pt x="30" y="106"/>
                    <a:pt x="30" y="106"/>
                  </a:cubicBezTo>
                  <a:cubicBezTo>
                    <a:pt x="23" y="139"/>
                    <a:pt x="23" y="139"/>
                    <a:pt x="23" y="139"/>
                  </a:cubicBezTo>
                  <a:cubicBezTo>
                    <a:pt x="24" y="138"/>
                    <a:pt x="24" y="138"/>
                    <a:pt x="24" y="138"/>
                  </a:cubicBezTo>
                  <a:cubicBezTo>
                    <a:pt x="19" y="172"/>
                    <a:pt x="19" y="172"/>
                    <a:pt x="19" y="172"/>
                  </a:cubicBezTo>
                  <a:cubicBezTo>
                    <a:pt x="21" y="172"/>
                    <a:pt x="21" y="172"/>
                    <a:pt x="21" y="172"/>
                  </a:cubicBezTo>
                  <a:cubicBezTo>
                    <a:pt x="19" y="189"/>
                    <a:pt x="19" y="189"/>
                    <a:pt x="19" y="189"/>
                  </a:cubicBezTo>
                  <a:cubicBezTo>
                    <a:pt x="104" y="189"/>
                    <a:pt x="104" y="189"/>
                    <a:pt x="104" y="189"/>
                  </a:cubicBezTo>
                  <a:cubicBezTo>
                    <a:pt x="101" y="172"/>
                    <a:pt x="101" y="172"/>
                    <a:pt x="101" y="172"/>
                  </a:cubicBezTo>
                  <a:cubicBezTo>
                    <a:pt x="104" y="172"/>
                    <a:pt x="104" y="172"/>
                    <a:pt x="104" y="172"/>
                  </a:cubicBezTo>
                  <a:cubicBezTo>
                    <a:pt x="91" y="100"/>
                    <a:pt x="91" y="100"/>
                    <a:pt x="91" y="100"/>
                  </a:cubicBezTo>
                  <a:cubicBezTo>
                    <a:pt x="110" y="119"/>
                    <a:pt x="110" y="119"/>
                    <a:pt x="110" y="119"/>
                  </a:cubicBezTo>
                  <a:cubicBezTo>
                    <a:pt x="120" y="108"/>
                    <a:pt x="120" y="108"/>
                    <a:pt x="120" y="108"/>
                  </a:cubicBezTo>
                  <a:cubicBezTo>
                    <a:pt x="86" y="75"/>
                    <a:pt x="86" y="75"/>
                    <a:pt x="86" y="75"/>
                  </a:cubicBezTo>
                  <a:lnTo>
                    <a:pt x="85" y="66"/>
                  </a:lnTo>
                  <a:close/>
                  <a:moveTo>
                    <a:pt x="37" y="157"/>
                  </a:moveTo>
                  <a:cubicBezTo>
                    <a:pt x="30" y="157"/>
                    <a:pt x="30" y="157"/>
                    <a:pt x="30" y="157"/>
                  </a:cubicBezTo>
                  <a:cubicBezTo>
                    <a:pt x="30" y="143"/>
                    <a:pt x="30" y="143"/>
                    <a:pt x="30" y="143"/>
                  </a:cubicBezTo>
                  <a:cubicBezTo>
                    <a:pt x="37" y="143"/>
                    <a:pt x="37" y="143"/>
                    <a:pt x="37" y="143"/>
                  </a:cubicBezTo>
                  <a:lnTo>
                    <a:pt x="37" y="157"/>
                  </a:lnTo>
                  <a:close/>
                  <a:moveTo>
                    <a:pt x="44" y="107"/>
                  </a:moveTo>
                  <a:cubicBezTo>
                    <a:pt x="37" y="107"/>
                    <a:pt x="37" y="107"/>
                    <a:pt x="37" y="107"/>
                  </a:cubicBezTo>
                  <a:cubicBezTo>
                    <a:pt x="37" y="93"/>
                    <a:pt x="37" y="93"/>
                    <a:pt x="37" y="93"/>
                  </a:cubicBezTo>
                  <a:cubicBezTo>
                    <a:pt x="44" y="93"/>
                    <a:pt x="44" y="93"/>
                    <a:pt x="44" y="93"/>
                  </a:cubicBezTo>
                  <a:lnTo>
                    <a:pt x="44" y="107"/>
                  </a:lnTo>
                  <a:close/>
                  <a:moveTo>
                    <a:pt x="45" y="85"/>
                  </a:moveTo>
                  <a:cubicBezTo>
                    <a:pt x="47" y="83"/>
                    <a:pt x="47" y="83"/>
                    <a:pt x="47" y="83"/>
                  </a:cubicBezTo>
                  <a:cubicBezTo>
                    <a:pt x="74" y="83"/>
                    <a:pt x="74" y="83"/>
                    <a:pt x="74" y="83"/>
                  </a:cubicBezTo>
                  <a:cubicBezTo>
                    <a:pt x="76" y="85"/>
                    <a:pt x="76" y="85"/>
                    <a:pt x="76" y="85"/>
                  </a:cubicBezTo>
                  <a:lnTo>
                    <a:pt x="45" y="85"/>
                  </a:lnTo>
                  <a:close/>
                </a:path>
              </a:pathLst>
            </a:custGeom>
            <a:solidFill>
              <a:srgbClr val="009BD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487" name="Freeform 270"/>
            <p:cNvSpPr/>
            <p:nvPr/>
          </p:nvSpPr>
          <p:spPr bwMode="auto">
            <a:xfrm>
              <a:off x="7993431" y="4807391"/>
              <a:ext cx="130947" cy="283128"/>
            </a:xfrm>
            <a:custGeom>
              <a:gdLst>
                <a:gd fmla="*/ 79 w 111" name="T0"/>
                <a:gd fmla="*/ 159 h 240" name="T1"/>
                <a:gd fmla="*/ 62 w 111" name="T2"/>
                <a:gd fmla="*/ 140 h 240" name="T3"/>
                <a:gd fmla="*/ 62 w 111" name="T4"/>
                <a:gd fmla="*/ 108 h 240" name="T5"/>
                <a:gd fmla="*/ 103 w 111" name="T6"/>
                <a:gd fmla="*/ 108 h 240" name="T7"/>
                <a:gd fmla="*/ 103 w 111" name="T8"/>
                <a:gd fmla="*/ 0 h 240" name="T9"/>
                <a:gd fmla="*/ 8 w 111" name="T10"/>
                <a:gd fmla="*/ 0 h 240" name="T11"/>
                <a:gd fmla="*/ 8 w 111" name="T12"/>
                <a:gd fmla="*/ 108 h 240" name="T13"/>
                <a:gd fmla="*/ 49 w 111" name="T14"/>
                <a:gd fmla="*/ 108 h 240" name="T15"/>
                <a:gd fmla="*/ 49 w 111" name="T16"/>
                <a:gd fmla="*/ 140 h 240" name="T17"/>
                <a:gd fmla="*/ 33 w 111" name="T18"/>
                <a:gd fmla="*/ 159 h 240" name="T19"/>
                <a:gd fmla="*/ 0 w 111" name="T20"/>
                <a:gd fmla="*/ 173 h 240" name="T21"/>
                <a:gd fmla="*/ 18 w 111" name="T22"/>
                <a:gd fmla="*/ 203 h 240" name="T23"/>
                <a:gd fmla="*/ 21 w 111" name="T24"/>
                <a:gd fmla="*/ 240 h 240" name="T25"/>
                <a:gd fmla="*/ 56 w 111" name="T26"/>
                <a:gd fmla="*/ 231 h 240" name="T27"/>
                <a:gd fmla="*/ 90 w 111" name="T28"/>
                <a:gd fmla="*/ 240 h 240" name="T29"/>
                <a:gd fmla="*/ 92 w 111" name="T30"/>
                <a:gd fmla="*/ 203 h 240" name="T31"/>
                <a:gd fmla="*/ 111 w 111" name="T32"/>
                <a:gd fmla="*/ 173 h 240" name="T33"/>
                <a:gd fmla="*/ 79 w 111" name="T34"/>
                <a:gd fmla="*/ 159 h 24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40" w="110">
                  <a:moveTo>
                    <a:pt x="79" y="159"/>
                  </a:moveTo>
                  <a:lnTo>
                    <a:pt x="62" y="140"/>
                  </a:lnTo>
                  <a:lnTo>
                    <a:pt x="62" y="108"/>
                  </a:lnTo>
                  <a:lnTo>
                    <a:pt x="103" y="108"/>
                  </a:lnTo>
                  <a:lnTo>
                    <a:pt x="103" y="0"/>
                  </a:lnTo>
                  <a:lnTo>
                    <a:pt x="8" y="0"/>
                  </a:lnTo>
                  <a:lnTo>
                    <a:pt x="8" y="108"/>
                  </a:lnTo>
                  <a:lnTo>
                    <a:pt x="49" y="108"/>
                  </a:lnTo>
                  <a:lnTo>
                    <a:pt x="49" y="140"/>
                  </a:lnTo>
                  <a:lnTo>
                    <a:pt x="33" y="159"/>
                  </a:lnTo>
                  <a:lnTo>
                    <a:pt x="0" y="173"/>
                  </a:lnTo>
                  <a:lnTo>
                    <a:pt x="18" y="203"/>
                  </a:lnTo>
                  <a:lnTo>
                    <a:pt x="21" y="240"/>
                  </a:lnTo>
                  <a:lnTo>
                    <a:pt x="56" y="231"/>
                  </a:lnTo>
                  <a:lnTo>
                    <a:pt x="90" y="240"/>
                  </a:lnTo>
                  <a:lnTo>
                    <a:pt x="92" y="203"/>
                  </a:lnTo>
                  <a:lnTo>
                    <a:pt x="111" y="173"/>
                  </a:lnTo>
                  <a:lnTo>
                    <a:pt x="79" y="159"/>
                  </a:lnTo>
                  <a:close/>
                </a:path>
              </a:pathLst>
            </a:custGeom>
            <a:solidFill>
              <a:srgbClr val="009BD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nvGrpSpPr>
            <p:cNvPr id="488" name="组合 487"/>
            <p:cNvGrpSpPr/>
            <p:nvPr/>
          </p:nvGrpSpPr>
          <p:grpSpPr>
            <a:xfrm>
              <a:off x="7456669" y="4806210"/>
              <a:ext cx="134486" cy="287845"/>
              <a:chOff x="5345588" y="3463272"/>
              <a:chExt cx="127744" cy="273416"/>
            </a:xfrm>
            <a:solidFill>
              <a:srgbClr val="009BD2"/>
            </a:solidFill>
          </p:grpSpPr>
          <p:sp>
            <p:nvSpPr>
              <p:cNvPr id="489" name="Oval 271"/>
              <p:cNvSpPr>
                <a:spLocks noChangeArrowheads="1"/>
              </p:cNvSpPr>
              <p:nvPr/>
            </p:nvSpPr>
            <p:spPr bwMode="auto">
              <a:xfrm>
                <a:off x="5345588" y="3607824"/>
                <a:ext cx="127744" cy="128864"/>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490" name="Oval 272"/>
              <p:cNvSpPr>
                <a:spLocks noChangeArrowheads="1"/>
              </p:cNvSpPr>
              <p:nvPr/>
            </p:nvSpPr>
            <p:spPr bwMode="auto">
              <a:xfrm>
                <a:off x="5398254" y="3584293"/>
                <a:ext cx="22411" cy="23531"/>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491" name="Rectangle 273"/>
              <p:cNvSpPr>
                <a:spLocks noChangeArrowheads="1"/>
              </p:cNvSpPr>
              <p:nvPr/>
            </p:nvSpPr>
            <p:spPr bwMode="auto">
              <a:xfrm>
                <a:off x="5357914" y="3463272"/>
                <a:ext cx="23532" cy="12214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492" name="Rectangle 274"/>
              <p:cNvSpPr>
                <a:spLocks noChangeArrowheads="1"/>
              </p:cNvSpPr>
              <p:nvPr/>
            </p:nvSpPr>
            <p:spPr bwMode="auto">
              <a:xfrm>
                <a:off x="5437474" y="3463272"/>
                <a:ext cx="23532" cy="12214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sp>
          <p:nvSpPr>
            <p:cNvPr id="493" name="Freeform 275"/>
            <p:cNvSpPr>
              <a:spLocks noEditPoints="1"/>
            </p:cNvSpPr>
            <p:nvPr/>
          </p:nvSpPr>
          <p:spPr bwMode="auto">
            <a:xfrm>
              <a:off x="5836946" y="4809750"/>
              <a:ext cx="217064" cy="281948"/>
            </a:xfrm>
            <a:custGeom>
              <a:gdLst>
                <a:gd fmla="*/ 84 w 145" name="T0"/>
                <a:gd fmla="*/ 44 h 189" name="T1"/>
                <a:gd fmla="*/ 92 w 145" name="T2"/>
                <a:gd fmla="*/ 0 h 189" name="T3"/>
                <a:gd fmla="*/ 75 w 145" name="T4"/>
                <a:gd fmla="*/ 43 h 189" name="T5"/>
                <a:gd fmla="*/ 73 w 145" name="T6"/>
                <a:gd fmla="*/ 43 h 189" name="T7"/>
                <a:gd fmla="*/ 0 w 145" name="T8"/>
                <a:gd fmla="*/ 116 h 189" name="T9"/>
                <a:gd fmla="*/ 73 w 145" name="T10"/>
                <a:gd fmla="*/ 189 h 189" name="T11"/>
                <a:gd fmla="*/ 145 w 145" name="T12"/>
                <a:gd fmla="*/ 116 h 189" name="T13"/>
                <a:gd fmla="*/ 84 w 145" name="T14"/>
                <a:gd fmla="*/ 44 h 189" name="T15"/>
                <a:gd fmla="*/ 59 w 145" name="T16"/>
                <a:gd fmla="*/ 172 h 189" name="T17"/>
                <a:gd fmla="*/ 11 w 145" name="T18"/>
                <a:gd fmla="*/ 124 h 189" name="T19"/>
                <a:gd fmla="*/ 40 w 145" name="T20"/>
                <a:gd fmla="*/ 79 h 189" name="T21"/>
                <a:gd fmla="*/ 19 w 145" name="T22"/>
                <a:gd fmla="*/ 119 h 189" name="T23"/>
                <a:gd fmla="*/ 68 w 145" name="T24"/>
                <a:gd fmla="*/ 167 h 189" name="T25"/>
                <a:gd fmla="*/ 87 w 145" name="T26"/>
                <a:gd fmla="*/ 164 h 189" name="T27"/>
                <a:gd fmla="*/ 59 w 145" name="T28"/>
                <a:gd fmla="*/ 172 h 18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89" w="145">
                  <a:moveTo>
                    <a:pt x="84" y="44"/>
                  </a:moveTo>
                  <a:cubicBezTo>
                    <a:pt x="86" y="32"/>
                    <a:pt x="80" y="16"/>
                    <a:pt x="92" y="0"/>
                  </a:cubicBezTo>
                  <a:cubicBezTo>
                    <a:pt x="78" y="5"/>
                    <a:pt x="76" y="27"/>
                    <a:pt x="75" y="43"/>
                  </a:cubicBezTo>
                  <a:cubicBezTo>
                    <a:pt x="74" y="43"/>
                    <a:pt x="73" y="43"/>
                    <a:pt x="73" y="43"/>
                  </a:cubicBezTo>
                  <a:cubicBezTo>
                    <a:pt x="32" y="43"/>
                    <a:pt x="0" y="76"/>
                    <a:pt x="0" y="116"/>
                  </a:cubicBezTo>
                  <a:cubicBezTo>
                    <a:pt x="0" y="156"/>
                    <a:pt x="32" y="189"/>
                    <a:pt x="73" y="189"/>
                  </a:cubicBezTo>
                  <a:cubicBezTo>
                    <a:pt x="113" y="189"/>
                    <a:pt x="145" y="156"/>
                    <a:pt x="145" y="116"/>
                  </a:cubicBezTo>
                  <a:cubicBezTo>
                    <a:pt x="145" y="80"/>
                    <a:pt x="119" y="50"/>
                    <a:pt x="84" y="44"/>
                  </a:cubicBezTo>
                  <a:close/>
                  <a:moveTo>
                    <a:pt x="59" y="172"/>
                  </a:moveTo>
                  <a:cubicBezTo>
                    <a:pt x="33" y="172"/>
                    <a:pt x="11" y="150"/>
                    <a:pt x="11" y="124"/>
                  </a:cubicBezTo>
                  <a:cubicBezTo>
                    <a:pt x="11" y="104"/>
                    <a:pt x="23" y="87"/>
                    <a:pt x="40" y="79"/>
                  </a:cubicBezTo>
                  <a:cubicBezTo>
                    <a:pt x="28" y="88"/>
                    <a:pt x="19" y="103"/>
                    <a:pt x="19" y="119"/>
                  </a:cubicBezTo>
                  <a:cubicBezTo>
                    <a:pt x="19" y="146"/>
                    <a:pt x="41" y="167"/>
                    <a:pt x="68" y="167"/>
                  </a:cubicBezTo>
                  <a:cubicBezTo>
                    <a:pt x="74" y="167"/>
                    <a:pt x="81" y="166"/>
                    <a:pt x="87" y="164"/>
                  </a:cubicBezTo>
                  <a:cubicBezTo>
                    <a:pt x="79" y="169"/>
                    <a:pt x="69" y="172"/>
                    <a:pt x="59" y="172"/>
                  </a:cubicBezTo>
                  <a:close/>
                </a:path>
              </a:pathLst>
            </a:custGeom>
            <a:solidFill>
              <a:srgbClr val="009BD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494" name="Freeform 276"/>
            <p:cNvSpPr>
              <a:spLocks noEditPoints="1"/>
            </p:cNvSpPr>
            <p:nvPr/>
          </p:nvSpPr>
          <p:spPr bwMode="auto">
            <a:xfrm>
              <a:off x="10034307" y="2272222"/>
              <a:ext cx="263072" cy="289025"/>
            </a:xfrm>
            <a:custGeom>
              <a:gdLst>
                <a:gd fmla="*/ 113 w 176" name="T0"/>
                <a:gd fmla="*/ 180 h 193" name="T1"/>
                <a:gd fmla="*/ 113 w 176" name="T2"/>
                <a:gd fmla="*/ 92 h 193" name="T3"/>
                <a:gd fmla="*/ 120 w 176" name="T4"/>
                <a:gd fmla="*/ 92 h 193" name="T5"/>
                <a:gd fmla="*/ 124 w 176" name="T6"/>
                <a:gd fmla="*/ 95 h 193" name="T7"/>
                <a:gd fmla="*/ 124 w 176" name="T8"/>
                <a:gd fmla="*/ 137 h 193" name="T9"/>
                <a:gd fmla="*/ 139 w 176" name="T10"/>
                <a:gd fmla="*/ 151 h 193" name="T11"/>
                <a:gd fmla="*/ 150 w 176" name="T12"/>
                <a:gd fmla="*/ 147 h 193" name="T13"/>
                <a:gd fmla="*/ 156 w 176" name="T14"/>
                <a:gd fmla="*/ 137 h 193" name="T15"/>
                <a:gd fmla="*/ 156 w 176" name="T16"/>
                <a:gd fmla="*/ 49 h 193" name="T17"/>
                <a:gd fmla="*/ 146 w 176" name="T18"/>
                <a:gd fmla="*/ 36 h 193" name="T19"/>
                <a:gd fmla="*/ 131 w 176" name="T20"/>
                <a:gd fmla="*/ 23 h 193" name="T21"/>
                <a:gd fmla="*/ 131 w 176" name="T22"/>
                <a:gd fmla="*/ 33 h 193" name="T23"/>
                <a:gd fmla="*/ 139 w 176" name="T24"/>
                <a:gd fmla="*/ 42 h 193" name="T25"/>
                <a:gd fmla="*/ 137 w 176" name="T26"/>
                <a:gd fmla="*/ 51 h 193" name="T27"/>
                <a:gd fmla="*/ 150 w 176" name="T28"/>
                <a:gd fmla="*/ 59 h 193" name="T29"/>
                <a:gd fmla="*/ 150 w 176" name="T30"/>
                <a:gd fmla="*/ 137 h 193" name="T31"/>
                <a:gd fmla="*/ 139 w 176" name="T32"/>
                <a:gd fmla="*/ 144 h 193" name="T33"/>
                <a:gd fmla="*/ 131 w 176" name="T34"/>
                <a:gd fmla="*/ 137 h 193" name="T35"/>
                <a:gd fmla="*/ 131 w 176" name="T36"/>
                <a:gd fmla="*/ 95 h 193" name="T37"/>
                <a:gd fmla="*/ 120 w 176" name="T38"/>
                <a:gd fmla="*/ 85 h 193" name="T39"/>
                <a:gd fmla="*/ 113 w 176" name="T40"/>
                <a:gd fmla="*/ 85 h 193" name="T41"/>
                <a:gd fmla="*/ 113 w 176" name="T42"/>
                <a:gd fmla="*/ 78 h 193" name="T43"/>
                <a:gd fmla="*/ 128 w 176" name="T44"/>
                <a:gd fmla="*/ 78 h 193" name="T45"/>
                <a:gd fmla="*/ 128 w 176" name="T46"/>
                <a:gd fmla="*/ 0 h 193" name="T47"/>
                <a:gd fmla="*/ 47 w 176" name="T48"/>
                <a:gd fmla="*/ 0 h 193" name="T49"/>
                <a:gd fmla="*/ 47 w 176" name="T50"/>
                <a:gd fmla="*/ 78 h 193" name="T51"/>
                <a:gd fmla="*/ 62 w 176" name="T52"/>
                <a:gd fmla="*/ 78 h 193" name="T53"/>
                <a:gd fmla="*/ 62 w 176" name="T54"/>
                <a:gd fmla="*/ 180 h 193" name="T55"/>
                <a:gd fmla="*/ 0 w 176" name="T56"/>
                <a:gd fmla="*/ 180 h 193" name="T57"/>
                <a:gd fmla="*/ 0 w 176" name="T58"/>
                <a:gd fmla="*/ 193 h 193" name="T59"/>
                <a:gd fmla="*/ 176 w 176" name="T60"/>
                <a:gd fmla="*/ 193 h 193" name="T61"/>
                <a:gd fmla="*/ 176 w 176" name="T62"/>
                <a:gd fmla="*/ 180 h 193" name="T63"/>
                <a:gd fmla="*/ 113 w 176" name="T64"/>
                <a:gd fmla="*/ 180 h 193" name="T65"/>
                <a:gd fmla="*/ 59 w 176" name="T66"/>
                <a:gd fmla="*/ 63 h 193" name="T67"/>
                <a:gd fmla="*/ 59 w 176" name="T68"/>
                <a:gd fmla="*/ 13 h 193" name="T69"/>
                <a:gd fmla="*/ 114 w 176" name="T70"/>
                <a:gd fmla="*/ 13 h 193" name="T71"/>
                <a:gd fmla="*/ 114 w 176" name="T72"/>
                <a:gd fmla="*/ 63 h 193" name="T73"/>
                <a:gd fmla="*/ 59 w 176" name="T74"/>
                <a:gd fmla="*/ 63 h 193"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93" w="176">
                  <a:moveTo>
                    <a:pt x="113" y="180"/>
                  </a:moveTo>
                  <a:cubicBezTo>
                    <a:pt x="113" y="92"/>
                    <a:pt x="113" y="92"/>
                    <a:pt x="113" y="92"/>
                  </a:cubicBezTo>
                  <a:cubicBezTo>
                    <a:pt x="120" y="92"/>
                    <a:pt x="120" y="92"/>
                    <a:pt x="120" y="92"/>
                  </a:cubicBezTo>
                  <a:cubicBezTo>
                    <a:pt x="122" y="92"/>
                    <a:pt x="124" y="93"/>
                    <a:pt x="124" y="95"/>
                  </a:cubicBezTo>
                  <a:cubicBezTo>
                    <a:pt x="124" y="137"/>
                    <a:pt x="124" y="137"/>
                    <a:pt x="124" y="137"/>
                  </a:cubicBezTo>
                  <a:cubicBezTo>
                    <a:pt x="124" y="146"/>
                    <a:pt x="129" y="151"/>
                    <a:pt x="139" y="151"/>
                  </a:cubicBezTo>
                  <a:cubicBezTo>
                    <a:pt x="143" y="151"/>
                    <a:pt x="146" y="149"/>
                    <a:pt x="150" y="147"/>
                  </a:cubicBezTo>
                  <a:cubicBezTo>
                    <a:pt x="154" y="144"/>
                    <a:pt x="156" y="141"/>
                    <a:pt x="156" y="137"/>
                  </a:cubicBezTo>
                  <a:cubicBezTo>
                    <a:pt x="156" y="49"/>
                    <a:pt x="156" y="49"/>
                    <a:pt x="156" y="49"/>
                  </a:cubicBezTo>
                  <a:cubicBezTo>
                    <a:pt x="156" y="46"/>
                    <a:pt x="153" y="42"/>
                    <a:pt x="146" y="36"/>
                  </a:cubicBezTo>
                  <a:cubicBezTo>
                    <a:pt x="131" y="23"/>
                    <a:pt x="131" y="23"/>
                    <a:pt x="131" y="23"/>
                  </a:cubicBezTo>
                  <a:cubicBezTo>
                    <a:pt x="131" y="33"/>
                    <a:pt x="131" y="33"/>
                    <a:pt x="131" y="33"/>
                  </a:cubicBezTo>
                  <a:cubicBezTo>
                    <a:pt x="139" y="42"/>
                    <a:pt x="139" y="42"/>
                    <a:pt x="139" y="42"/>
                  </a:cubicBezTo>
                  <a:cubicBezTo>
                    <a:pt x="138" y="45"/>
                    <a:pt x="137" y="48"/>
                    <a:pt x="137" y="51"/>
                  </a:cubicBezTo>
                  <a:cubicBezTo>
                    <a:pt x="137" y="56"/>
                    <a:pt x="141" y="59"/>
                    <a:pt x="150" y="59"/>
                  </a:cubicBezTo>
                  <a:cubicBezTo>
                    <a:pt x="150" y="137"/>
                    <a:pt x="150" y="137"/>
                    <a:pt x="150" y="137"/>
                  </a:cubicBezTo>
                  <a:cubicBezTo>
                    <a:pt x="150" y="142"/>
                    <a:pt x="146" y="144"/>
                    <a:pt x="139" y="144"/>
                  </a:cubicBezTo>
                  <a:cubicBezTo>
                    <a:pt x="134" y="144"/>
                    <a:pt x="131" y="142"/>
                    <a:pt x="131" y="137"/>
                  </a:cubicBezTo>
                  <a:cubicBezTo>
                    <a:pt x="131" y="95"/>
                    <a:pt x="131" y="95"/>
                    <a:pt x="131" y="95"/>
                  </a:cubicBezTo>
                  <a:cubicBezTo>
                    <a:pt x="131" y="88"/>
                    <a:pt x="128" y="85"/>
                    <a:pt x="120" y="85"/>
                  </a:cubicBezTo>
                  <a:cubicBezTo>
                    <a:pt x="113" y="85"/>
                    <a:pt x="113" y="85"/>
                    <a:pt x="113" y="85"/>
                  </a:cubicBezTo>
                  <a:cubicBezTo>
                    <a:pt x="113" y="78"/>
                    <a:pt x="113" y="78"/>
                    <a:pt x="113" y="78"/>
                  </a:cubicBezTo>
                  <a:cubicBezTo>
                    <a:pt x="128" y="78"/>
                    <a:pt x="128" y="78"/>
                    <a:pt x="128" y="78"/>
                  </a:cubicBezTo>
                  <a:cubicBezTo>
                    <a:pt x="128" y="0"/>
                    <a:pt x="128" y="0"/>
                    <a:pt x="128" y="0"/>
                  </a:cubicBezTo>
                  <a:cubicBezTo>
                    <a:pt x="47" y="0"/>
                    <a:pt x="47" y="0"/>
                    <a:pt x="47" y="0"/>
                  </a:cubicBezTo>
                  <a:cubicBezTo>
                    <a:pt x="47" y="78"/>
                    <a:pt x="47" y="78"/>
                    <a:pt x="47" y="78"/>
                  </a:cubicBezTo>
                  <a:cubicBezTo>
                    <a:pt x="62" y="78"/>
                    <a:pt x="62" y="78"/>
                    <a:pt x="62" y="78"/>
                  </a:cubicBezTo>
                  <a:cubicBezTo>
                    <a:pt x="62" y="180"/>
                    <a:pt x="62" y="180"/>
                    <a:pt x="62" y="180"/>
                  </a:cubicBezTo>
                  <a:cubicBezTo>
                    <a:pt x="0" y="180"/>
                    <a:pt x="0" y="180"/>
                    <a:pt x="0" y="180"/>
                  </a:cubicBezTo>
                  <a:cubicBezTo>
                    <a:pt x="0" y="193"/>
                    <a:pt x="0" y="193"/>
                    <a:pt x="0" y="193"/>
                  </a:cubicBezTo>
                  <a:cubicBezTo>
                    <a:pt x="176" y="193"/>
                    <a:pt x="176" y="193"/>
                    <a:pt x="176" y="193"/>
                  </a:cubicBezTo>
                  <a:cubicBezTo>
                    <a:pt x="176" y="180"/>
                    <a:pt x="176" y="180"/>
                    <a:pt x="176" y="180"/>
                  </a:cubicBezTo>
                  <a:lnTo>
                    <a:pt x="113" y="180"/>
                  </a:lnTo>
                  <a:close/>
                  <a:moveTo>
                    <a:pt x="59" y="63"/>
                  </a:moveTo>
                  <a:cubicBezTo>
                    <a:pt x="59" y="13"/>
                    <a:pt x="59" y="13"/>
                    <a:pt x="59" y="13"/>
                  </a:cubicBezTo>
                  <a:cubicBezTo>
                    <a:pt x="114" y="13"/>
                    <a:pt x="114" y="13"/>
                    <a:pt x="114" y="13"/>
                  </a:cubicBezTo>
                  <a:cubicBezTo>
                    <a:pt x="114" y="63"/>
                    <a:pt x="114" y="63"/>
                    <a:pt x="114" y="63"/>
                  </a:cubicBezTo>
                  <a:lnTo>
                    <a:pt x="59" y="63"/>
                  </a:lnTo>
                  <a:close/>
                </a:path>
              </a:pathLst>
            </a:custGeom>
            <a:solidFill>
              <a:srgbClr val="009BD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nvGrpSpPr>
            <p:cNvPr id="495" name="组合 494"/>
            <p:cNvGrpSpPr/>
            <p:nvPr/>
          </p:nvGrpSpPr>
          <p:grpSpPr>
            <a:xfrm>
              <a:off x="6322980" y="5675647"/>
              <a:ext cx="291386" cy="207626"/>
              <a:chOff x="4268729" y="4289125"/>
              <a:chExt cx="276779" cy="197218"/>
            </a:xfrm>
            <a:solidFill>
              <a:srgbClr val="009BD2"/>
            </a:solidFill>
          </p:grpSpPr>
          <p:sp>
            <p:nvSpPr>
              <p:cNvPr id="496" name="Freeform 277"/>
              <p:cNvSpPr>
                <a:spLocks noEditPoints="1"/>
              </p:cNvSpPr>
              <p:nvPr/>
            </p:nvSpPr>
            <p:spPr bwMode="auto">
              <a:xfrm>
                <a:off x="4491721" y="4289125"/>
                <a:ext cx="53787" cy="52666"/>
              </a:xfrm>
              <a:custGeom>
                <a:gdLst>
                  <a:gd fmla="*/ 19 w 38" name="T0"/>
                  <a:gd fmla="*/ 0 h 37" name="T1"/>
                  <a:gd fmla="*/ 0 w 38" name="T2"/>
                  <a:gd fmla="*/ 18 h 37" name="T3"/>
                  <a:gd fmla="*/ 19 w 38" name="T4"/>
                  <a:gd fmla="*/ 37 h 37" name="T5"/>
                  <a:gd fmla="*/ 38 w 38" name="T6"/>
                  <a:gd fmla="*/ 18 h 37" name="T7"/>
                  <a:gd fmla="*/ 19 w 38" name="T8"/>
                  <a:gd fmla="*/ 0 h 37" name="T9"/>
                  <a:gd fmla="*/ 5 w 38" name="T10"/>
                  <a:gd fmla="*/ 18 h 37" name="T11"/>
                  <a:gd fmla="*/ 10 w 38" name="T12"/>
                  <a:gd fmla="*/ 7 h 37" name="T13"/>
                  <a:gd fmla="*/ 24 w 38" name="T14"/>
                  <a:gd fmla="*/ 32 h 37" name="T15"/>
                  <a:gd fmla="*/ 19 w 38" name="T16"/>
                  <a:gd fmla="*/ 32 h 37" name="T17"/>
                  <a:gd fmla="*/ 5 w 38" name="T18"/>
                  <a:gd fmla="*/ 18 h 37" name="T19"/>
                  <a:gd fmla="*/ 28 w 38" name="T20"/>
                  <a:gd fmla="*/ 29 h 37" name="T21"/>
                  <a:gd fmla="*/ 14 w 38" name="T22"/>
                  <a:gd fmla="*/ 5 h 37" name="T23"/>
                  <a:gd fmla="*/ 19 w 38" name="T24"/>
                  <a:gd fmla="*/ 4 h 37" name="T25"/>
                  <a:gd fmla="*/ 34 w 38" name="T26"/>
                  <a:gd fmla="*/ 18 h 37" name="T27"/>
                  <a:gd fmla="*/ 28 w 38" name="T28"/>
                  <a:gd fmla="*/ 29 h 3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7" w="38">
                    <a:moveTo>
                      <a:pt x="19" y="0"/>
                    </a:moveTo>
                    <a:cubicBezTo>
                      <a:pt x="9" y="0"/>
                      <a:pt x="0" y="8"/>
                      <a:pt x="0" y="18"/>
                    </a:cubicBezTo>
                    <a:cubicBezTo>
                      <a:pt x="0" y="28"/>
                      <a:pt x="9" y="37"/>
                      <a:pt x="19" y="37"/>
                    </a:cubicBezTo>
                    <a:cubicBezTo>
                      <a:pt x="30" y="37"/>
                      <a:pt x="38" y="28"/>
                      <a:pt x="38" y="18"/>
                    </a:cubicBezTo>
                    <a:cubicBezTo>
                      <a:pt x="38" y="8"/>
                      <a:pt x="30" y="0"/>
                      <a:pt x="19" y="0"/>
                    </a:cubicBezTo>
                    <a:close/>
                    <a:moveTo>
                      <a:pt x="5" y="18"/>
                    </a:moveTo>
                    <a:cubicBezTo>
                      <a:pt x="5" y="14"/>
                      <a:pt x="7" y="10"/>
                      <a:pt x="10" y="7"/>
                    </a:cubicBezTo>
                    <a:cubicBezTo>
                      <a:pt x="24" y="32"/>
                      <a:pt x="24" y="32"/>
                      <a:pt x="24" y="32"/>
                    </a:cubicBezTo>
                    <a:cubicBezTo>
                      <a:pt x="22" y="32"/>
                      <a:pt x="21" y="32"/>
                      <a:pt x="19" y="32"/>
                    </a:cubicBezTo>
                    <a:cubicBezTo>
                      <a:pt x="11" y="32"/>
                      <a:pt x="5" y="26"/>
                      <a:pt x="5" y="18"/>
                    </a:cubicBezTo>
                    <a:close/>
                    <a:moveTo>
                      <a:pt x="28" y="29"/>
                    </a:moveTo>
                    <a:cubicBezTo>
                      <a:pt x="14" y="5"/>
                      <a:pt x="14" y="5"/>
                      <a:pt x="14" y="5"/>
                    </a:cubicBezTo>
                    <a:cubicBezTo>
                      <a:pt x="16" y="4"/>
                      <a:pt x="18" y="4"/>
                      <a:pt x="19" y="4"/>
                    </a:cubicBezTo>
                    <a:cubicBezTo>
                      <a:pt x="27" y="4"/>
                      <a:pt x="34" y="10"/>
                      <a:pt x="34" y="18"/>
                    </a:cubicBezTo>
                    <a:cubicBezTo>
                      <a:pt x="34" y="23"/>
                      <a:pt x="31" y="27"/>
                      <a:pt x="28" y="2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497" name="Freeform 278"/>
              <p:cNvSpPr/>
              <p:nvPr/>
            </p:nvSpPr>
            <p:spPr bwMode="auto">
              <a:xfrm>
                <a:off x="4268729" y="4344033"/>
                <a:ext cx="89645" cy="135587"/>
              </a:xfrm>
              <a:custGeom>
                <a:gdLst>
                  <a:gd fmla="*/ 0 w 80" name="T0"/>
                  <a:gd fmla="*/ 0 h 121" name="T1"/>
                  <a:gd fmla="*/ 80 w 80" name="T2"/>
                  <a:gd fmla="*/ 64 h 121" name="T3"/>
                  <a:gd fmla="*/ 0 w 80" name="T4"/>
                  <a:gd fmla="*/ 121 h 121" name="T5"/>
                  <a:gd fmla="*/ 0 w 80" name="T6"/>
                  <a:gd fmla="*/ 0 h 121" name="T7"/>
                </a:gdLst>
                <a:cxnLst>
                  <a:cxn ang="0">
                    <a:pos x="T0" y="T1"/>
                  </a:cxn>
                  <a:cxn ang="0">
                    <a:pos x="T2" y="T3"/>
                  </a:cxn>
                  <a:cxn ang="0">
                    <a:pos x="T4" y="T5"/>
                  </a:cxn>
                  <a:cxn ang="0">
                    <a:pos x="T6" y="T7"/>
                  </a:cxn>
                </a:cxnLst>
                <a:rect b="b" l="0" r="r" t="0"/>
                <a:pathLst>
                  <a:path h="120" w="80">
                    <a:moveTo>
                      <a:pt x="0" y="0"/>
                    </a:moveTo>
                    <a:lnTo>
                      <a:pt x="80" y="64"/>
                    </a:lnTo>
                    <a:lnTo>
                      <a:pt x="0" y="121"/>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498" name="Freeform 279"/>
              <p:cNvSpPr/>
              <p:nvPr/>
            </p:nvSpPr>
            <p:spPr bwMode="auto">
              <a:xfrm>
                <a:off x="4279935" y="4338430"/>
                <a:ext cx="221871" cy="93006"/>
              </a:xfrm>
              <a:custGeom>
                <a:gdLst>
                  <a:gd fmla="*/ 0 w 156" name="T0"/>
                  <a:gd fmla="*/ 0 h 65" name="T1"/>
                  <a:gd fmla="*/ 150 w 156" name="T2"/>
                  <a:gd fmla="*/ 0 h 65" name="T3"/>
                  <a:gd fmla="*/ 156 w 156" name="T4"/>
                  <a:gd fmla="*/ 3 h 65" name="T5"/>
                  <a:gd fmla="*/ 80 w 156" name="T6"/>
                  <a:gd fmla="*/ 65 h 65" name="T7"/>
                  <a:gd fmla="*/ 0 w 156" name="T8"/>
                  <a:gd fmla="*/ 0 h 65" name="T9"/>
                </a:gdLst>
                <a:cxnLst>
                  <a:cxn ang="0">
                    <a:pos x="T0" y="T1"/>
                  </a:cxn>
                  <a:cxn ang="0">
                    <a:pos x="T2" y="T3"/>
                  </a:cxn>
                  <a:cxn ang="0">
                    <a:pos x="T4" y="T5"/>
                  </a:cxn>
                  <a:cxn ang="0">
                    <a:pos x="T6" y="T7"/>
                  </a:cxn>
                  <a:cxn ang="0">
                    <a:pos x="T8" y="T9"/>
                  </a:cxn>
                </a:cxnLst>
                <a:rect b="b" l="0" r="r" t="0"/>
                <a:pathLst>
                  <a:path h="65" w="156">
                    <a:moveTo>
                      <a:pt x="0" y="0"/>
                    </a:moveTo>
                    <a:cubicBezTo>
                      <a:pt x="150" y="0"/>
                      <a:pt x="150" y="0"/>
                      <a:pt x="150" y="0"/>
                    </a:cubicBezTo>
                    <a:cubicBezTo>
                      <a:pt x="152" y="1"/>
                      <a:pt x="154" y="2"/>
                      <a:pt x="156" y="3"/>
                    </a:cubicBezTo>
                    <a:cubicBezTo>
                      <a:pt x="80" y="65"/>
                      <a:pt x="80" y="65"/>
                      <a:pt x="80" y="65"/>
                    </a:cubicBez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499" name="Freeform 280"/>
              <p:cNvSpPr/>
              <p:nvPr/>
            </p:nvSpPr>
            <p:spPr bwMode="auto">
              <a:xfrm>
                <a:off x="4277694" y="4423592"/>
                <a:ext cx="227474" cy="62751"/>
              </a:xfrm>
              <a:custGeom>
                <a:gdLst>
                  <a:gd fmla="*/ 0 w 203" name="T0"/>
                  <a:gd fmla="*/ 56 h 56" name="T1"/>
                  <a:gd fmla="*/ 80 w 203" name="T2"/>
                  <a:gd fmla="*/ 0 h 56" name="T3"/>
                  <a:gd fmla="*/ 104 w 203" name="T4"/>
                  <a:gd fmla="*/ 19 h 56" name="T5"/>
                  <a:gd fmla="*/ 125 w 203" name="T6"/>
                  <a:gd fmla="*/ 2 h 56" name="T7"/>
                  <a:gd fmla="*/ 203 w 203" name="T8"/>
                  <a:gd fmla="*/ 56 h 56" name="T9"/>
                  <a:gd fmla="*/ 0 w 203" name="T10"/>
                  <a:gd fmla="*/ 56 h 56" name="T11"/>
                </a:gdLst>
                <a:cxnLst>
                  <a:cxn ang="0">
                    <a:pos x="T0" y="T1"/>
                  </a:cxn>
                  <a:cxn ang="0">
                    <a:pos x="T2" y="T3"/>
                  </a:cxn>
                  <a:cxn ang="0">
                    <a:pos x="T4" y="T5"/>
                  </a:cxn>
                  <a:cxn ang="0">
                    <a:pos x="T6" y="T7"/>
                  </a:cxn>
                  <a:cxn ang="0">
                    <a:pos x="T8" y="T9"/>
                  </a:cxn>
                  <a:cxn ang="0">
                    <a:pos x="T10" y="T11"/>
                  </a:cxn>
                </a:cxnLst>
                <a:rect b="b" l="0" r="r" t="0"/>
                <a:pathLst>
                  <a:path h="56" w="203">
                    <a:moveTo>
                      <a:pt x="0" y="56"/>
                    </a:moveTo>
                    <a:lnTo>
                      <a:pt x="80" y="0"/>
                    </a:lnTo>
                    <a:lnTo>
                      <a:pt x="104" y="19"/>
                    </a:lnTo>
                    <a:lnTo>
                      <a:pt x="125" y="2"/>
                    </a:lnTo>
                    <a:lnTo>
                      <a:pt x="203" y="56"/>
                    </a:lnTo>
                    <a:lnTo>
                      <a:pt x="0" y="5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500" name="Freeform 281"/>
              <p:cNvSpPr/>
              <p:nvPr/>
            </p:nvSpPr>
            <p:spPr bwMode="auto">
              <a:xfrm>
                <a:off x="4427849" y="4346274"/>
                <a:ext cx="93007" cy="137829"/>
              </a:xfrm>
              <a:custGeom>
                <a:gdLst>
                  <a:gd fmla="*/ 0 w 65" name="T0"/>
                  <a:gd fmla="*/ 51 h 97" name="T1"/>
                  <a:gd fmla="*/ 63 w 65" name="T2"/>
                  <a:gd fmla="*/ 0 h 97" name="T3"/>
                  <a:gd fmla="*/ 65 w 65" name="T4"/>
                  <a:gd fmla="*/ 0 h 97" name="T5"/>
                  <a:gd fmla="*/ 65 w 65" name="T6"/>
                  <a:gd fmla="*/ 97 h 97" name="T7"/>
                  <a:gd fmla="*/ 0 w 65" name="T8"/>
                  <a:gd fmla="*/ 51 h 97" name="T9"/>
                </a:gdLst>
                <a:cxnLst>
                  <a:cxn ang="0">
                    <a:pos x="T0" y="T1"/>
                  </a:cxn>
                  <a:cxn ang="0">
                    <a:pos x="T2" y="T3"/>
                  </a:cxn>
                  <a:cxn ang="0">
                    <a:pos x="T4" y="T5"/>
                  </a:cxn>
                  <a:cxn ang="0">
                    <a:pos x="T6" y="T7"/>
                  </a:cxn>
                  <a:cxn ang="0">
                    <a:pos x="T8" y="T9"/>
                  </a:cxn>
                </a:cxnLst>
                <a:rect b="b" l="0" r="r" t="0"/>
                <a:pathLst>
                  <a:path h="97" w="65">
                    <a:moveTo>
                      <a:pt x="0" y="51"/>
                    </a:moveTo>
                    <a:cubicBezTo>
                      <a:pt x="63" y="0"/>
                      <a:pt x="63" y="0"/>
                      <a:pt x="63" y="0"/>
                    </a:cubicBezTo>
                    <a:cubicBezTo>
                      <a:pt x="63" y="0"/>
                      <a:pt x="64" y="0"/>
                      <a:pt x="65" y="0"/>
                    </a:cubicBezTo>
                    <a:cubicBezTo>
                      <a:pt x="65" y="97"/>
                      <a:pt x="65" y="97"/>
                      <a:pt x="65" y="97"/>
                    </a:cubicBezTo>
                    <a:lnTo>
                      <a:pt x="0" y="5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sp>
          <p:nvSpPr>
            <p:cNvPr id="501" name="Freeform 282"/>
            <p:cNvSpPr>
              <a:spLocks noEditPoints="1"/>
            </p:cNvSpPr>
            <p:nvPr/>
          </p:nvSpPr>
          <p:spPr bwMode="auto">
            <a:xfrm>
              <a:off x="5884133" y="2276941"/>
              <a:ext cx="95556" cy="281948"/>
            </a:xfrm>
            <a:custGeom>
              <a:gdLst>
                <a:gd fmla="*/ 0 w 81" name="T0"/>
                <a:gd fmla="*/ 0 h 239" name="T1"/>
                <a:gd fmla="*/ 0 w 81" name="T2"/>
                <a:gd fmla="*/ 239 h 239" name="T3"/>
                <a:gd fmla="*/ 36 w 81" name="T4"/>
                <a:gd fmla="*/ 239 h 239" name="T5"/>
                <a:gd fmla="*/ 36 w 81" name="T6"/>
                <a:gd fmla="*/ 215 h 239" name="T7"/>
                <a:gd fmla="*/ 46 w 81" name="T8"/>
                <a:gd fmla="*/ 215 h 239" name="T9"/>
                <a:gd fmla="*/ 46 w 81" name="T10"/>
                <a:gd fmla="*/ 239 h 239" name="T11"/>
                <a:gd fmla="*/ 81 w 81" name="T12"/>
                <a:gd fmla="*/ 239 h 239" name="T13"/>
                <a:gd fmla="*/ 81 w 81" name="T14"/>
                <a:gd fmla="*/ 0 h 239" name="T15"/>
                <a:gd fmla="*/ 0 w 81" name="T16"/>
                <a:gd fmla="*/ 0 h 239" name="T17"/>
                <a:gd fmla="*/ 46 w 81" name="T18"/>
                <a:gd fmla="*/ 197 h 239" name="T19"/>
                <a:gd fmla="*/ 36 w 81" name="T20"/>
                <a:gd fmla="*/ 197 h 239" name="T21"/>
                <a:gd fmla="*/ 36 w 81" name="T22"/>
                <a:gd fmla="*/ 175 h 239" name="T23"/>
                <a:gd fmla="*/ 46 w 81" name="T24"/>
                <a:gd fmla="*/ 175 h 239" name="T25"/>
                <a:gd fmla="*/ 46 w 81" name="T26"/>
                <a:gd fmla="*/ 197 h 239" name="T27"/>
                <a:gd fmla="*/ 46 w 81" name="T28"/>
                <a:gd fmla="*/ 157 h 239" name="T29"/>
                <a:gd fmla="*/ 36 w 81" name="T30"/>
                <a:gd fmla="*/ 157 h 239" name="T31"/>
                <a:gd fmla="*/ 36 w 81" name="T32"/>
                <a:gd fmla="*/ 133 h 239" name="T33"/>
                <a:gd fmla="*/ 46 w 81" name="T34"/>
                <a:gd fmla="*/ 133 h 239" name="T35"/>
                <a:gd fmla="*/ 46 w 81" name="T36"/>
                <a:gd fmla="*/ 157 h 239" name="T37"/>
                <a:gd fmla="*/ 46 w 81" name="T38"/>
                <a:gd fmla="*/ 116 h 239" name="T39"/>
                <a:gd fmla="*/ 36 w 81" name="T40"/>
                <a:gd fmla="*/ 116 h 239" name="T41"/>
                <a:gd fmla="*/ 36 w 81" name="T42"/>
                <a:gd fmla="*/ 92 h 239" name="T43"/>
                <a:gd fmla="*/ 46 w 81" name="T44"/>
                <a:gd fmla="*/ 92 h 239" name="T45"/>
                <a:gd fmla="*/ 46 w 81" name="T46"/>
                <a:gd fmla="*/ 116 h 239" name="T47"/>
                <a:gd fmla="*/ 46 w 81" name="T48"/>
                <a:gd fmla="*/ 74 h 239" name="T49"/>
                <a:gd fmla="*/ 36 w 81" name="T50"/>
                <a:gd fmla="*/ 74 h 239" name="T51"/>
                <a:gd fmla="*/ 36 w 81" name="T52"/>
                <a:gd fmla="*/ 52 h 239" name="T53"/>
                <a:gd fmla="*/ 46 w 81" name="T54"/>
                <a:gd fmla="*/ 52 h 239" name="T55"/>
                <a:gd fmla="*/ 46 w 81" name="T56"/>
                <a:gd fmla="*/ 74 h 239" name="T57"/>
                <a:gd fmla="*/ 46 w 81" name="T58"/>
                <a:gd fmla="*/ 34 h 239" name="T59"/>
                <a:gd fmla="*/ 36 w 81" name="T60"/>
                <a:gd fmla="*/ 34 h 239" name="T61"/>
                <a:gd fmla="*/ 36 w 81" name="T62"/>
                <a:gd fmla="*/ 10 h 239" name="T63"/>
                <a:gd fmla="*/ 46 w 81" name="T64"/>
                <a:gd fmla="*/ 10 h 239" name="T65"/>
                <a:gd fmla="*/ 46 w 81" name="T66"/>
                <a:gd fmla="*/ 34 h 239"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239" w="81">
                  <a:moveTo>
                    <a:pt x="0" y="0"/>
                  </a:moveTo>
                  <a:lnTo>
                    <a:pt x="0" y="239"/>
                  </a:lnTo>
                  <a:lnTo>
                    <a:pt x="36" y="239"/>
                  </a:lnTo>
                  <a:lnTo>
                    <a:pt x="36" y="215"/>
                  </a:lnTo>
                  <a:lnTo>
                    <a:pt x="46" y="215"/>
                  </a:lnTo>
                  <a:lnTo>
                    <a:pt x="46" y="239"/>
                  </a:lnTo>
                  <a:lnTo>
                    <a:pt x="81" y="239"/>
                  </a:lnTo>
                  <a:lnTo>
                    <a:pt x="81" y="0"/>
                  </a:lnTo>
                  <a:lnTo>
                    <a:pt x="0" y="0"/>
                  </a:lnTo>
                  <a:close/>
                  <a:moveTo>
                    <a:pt x="46" y="197"/>
                  </a:moveTo>
                  <a:lnTo>
                    <a:pt x="36" y="197"/>
                  </a:lnTo>
                  <a:lnTo>
                    <a:pt x="36" y="175"/>
                  </a:lnTo>
                  <a:lnTo>
                    <a:pt x="46" y="175"/>
                  </a:lnTo>
                  <a:lnTo>
                    <a:pt x="46" y="197"/>
                  </a:lnTo>
                  <a:close/>
                  <a:moveTo>
                    <a:pt x="46" y="157"/>
                  </a:moveTo>
                  <a:lnTo>
                    <a:pt x="36" y="157"/>
                  </a:lnTo>
                  <a:lnTo>
                    <a:pt x="36" y="133"/>
                  </a:lnTo>
                  <a:lnTo>
                    <a:pt x="46" y="133"/>
                  </a:lnTo>
                  <a:lnTo>
                    <a:pt x="46" y="157"/>
                  </a:lnTo>
                  <a:close/>
                  <a:moveTo>
                    <a:pt x="46" y="116"/>
                  </a:moveTo>
                  <a:lnTo>
                    <a:pt x="36" y="116"/>
                  </a:lnTo>
                  <a:lnTo>
                    <a:pt x="36" y="92"/>
                  </a:lnTo>
                  <a:lnTo>
                    <a:pt x="46" y="92"/>
                  </a:lnTo>
                  <a:lnTo>
                    <a:pt x="46" y="116"/>
                  </a:lnTo>
                  <a:close/>
                  <a:moveTo>
                    <a:pt x="46" y="74"/>
                  </a:moveTo>
                  <a:lnTo>
                    <a:pt x="36" y="74"/>
                  </a:lnTo>
                  <a:lnTo>
                    <a:pt x="36" y="52"/>
                  </a:lnTo>
                  <a:lnTo>
                    <a:pt x="46" y="52"/>
                  </a:lnTo>
                  <a:lnTo>
                    <a:pt x="46" y="74"/>
                  </a:lnTo>
                  <a:close/>
                  <a:moveTo>
                    <a:pt x="46" y="34"/>
                  </a:moveTo>
                  <a:lnTo>
                    <a:pt x="36" y="34"/>
                  </a:lnTo>
                  <a:lnTo>
                    <a:pt x="36" y="10"/>
                  </a:lnTo>
                  <a:lnTo>
                    <a:pt x="46" y="10"/>
                  </a:lnTo>
                  <a:lnTo>
                    <a:pt x="46" y="34"/>
                  </a:lnTo>
                  <a:close/>
                </a:path>
              </a:pathLst>
            </a:custGeom>
            <a:solidFill>
              <a:srgbClr val="009BD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nvGrpSpPr>
            <p:cNvPr id="502" name="组合 501"/>
            <p:cNvGrpSpPr/>
            <p:nvPr/>
          </p:nvGrpSpPr>
          <p:grpSpPr>
            <a:xfrm>
              <a:off x="8445255" y="4386239"/>
              <a:ext cx="280767" cy="280767"/>
              <a:chOff x="9110664" y="4191001"/>
              <a:chExt cx="377825" cy="377825"/>
            </a:xfrm>
            <a:solidFill>
              <a:srgbClr val="009BD2"/>
            </a:solidFill>
          </p:grpSpPr>
          <p:sp>
            <p:nvSpPr>
              <p:cNvPr id="503" name="Freeform 283"/>
              <p:cNvSpPr>
                <a:spLocks noEditPoints="1"/>
              </p:cNvSpPr>
              <p:nvPr/>
            </p:nvSpPr>
            <p:spPr bwMode="auto">
              <a:xfrm>
                <a:off x="9110664" y="4191001"/>
                <a:ext cx="304800" cy="377825"/>
              </a:xfrm>
              <a:custGeom>
                <a:gdLst>
                  <a:gd fmla="*/ 123 w 152" name="T0"/>
                  <a:gd fmla="*/ 183 h 188" name="T1"/>
                  <a:gd fmla="*/ 123 w 152" name="T2"/>
                  <a:gd fmla="*/ 183 h 188" name="T3"/>
                  <a:gd fmla="*/ 123 w 152" name="T4"/>
                  <a:gd fmla="*/ 183 h 188" name="T5"/>
                  <a:gd fmla="*/ 122 w 152" name="T6"/>
                  <a:gd fmla="*/ 173 h 188" name="T7"/>
                  <a:gd fmla="*/ 122 w 152" name="T8"/>
                  <a:gd fmla="*/ 173 h 188" name="T9"/>
                  <a:gd fmla="*/ 122 w 152" name="T10"/>
                  <a:gd fmla="*/ 154 h 188" name="T11"/>
                  <a:gd fmla="*/ 152 w 152" name="T12"/>
                  <a:gd fmla="*/ 69 h 188" name="T13"/>
                  <a:gd fmla="*/ 152 w 152" name="T14"/>
                  <a:gd fmla="*/ 50 h 188" name="T15"/>
                  <a:gd fmla="*/ 107 w 152" name="T16"/>
                  <a:gd fmla="*/ 0 h 188" name="T17"/>
                  <a:gd fmla="*/ 0 w 152" name="T18"/>
                  <a:gd fmla="*/ 0 h 188" name="T19"/>
                  <a:gd fmla="*/ 0 w 152" name="T20"/>
                  <a:gd fmla="*/ 188 h 188" name="T21"/>
                  <a:gd fmla="*/ 152 w 152" name="T22"/>
                  <a:gd fmla="*/ 188 h 188" name="T23"/>
                  <a:gd fmla="*/ 152 w 152" name="T24"/>
                  <a:gd fmla="*/ 131 h 188" name="T25"/>
                  <a:gd fmla="*/ 142 w 152" name="T26"/>
                  <a:gd fmla="*/ 161 h 188" name="T27"/>
                  <a:gd fmla="*/ 123 w 152" name="T28"/>
                  <a:gd fmla="*/ 183 h 188" name="T29"/>
                  <a:gd fmla="*/ 150 w 152" name="T30"/>
                  <a:gd fmla="*/ 53 h 188" name="T31"/>
                  <a:gd fmla="*/ 113 w 152" name="T32"/>
                  <a:gd fmla="*/ 53 h 188" name="T33"/>
                  <a:gd fmla="*/ 105 w 152" name="T34"/>
                  <a:gd fmla="*/ 43 h 188" name="T35"/>
                  <a:gd fmla="*/ 105 w 152" name="T36"/>
                  <a:gd fmla="*/ 3 h 188" name="T37"/>
                  <a:gd fmla="*/ 150 w 152" name="T38"/>
                  <a:gd fmla="*/ 53 h 188" name="T39"/>
                  <a:gd fmla="*/ 29 w 152" name="T40"/>
                  <a:gd fmla="*/ 66 h 188" name="T41"/>
                  <a:gd fmla="*/ 122 w 152" name="T42"/>
                  <a:gd fmla="*/ 66 h 188" name="T43"/>
                  <a:gd fmla="*/ 122 w 152" name="T44"/>
                  <a:gd fmla="*/ 71 h 188" name="T45"/>
                  <a:gd fmla="*/ 29 w 152" name="T46"/>
                  <a:gd fmla="*/ 71 h 188" name="T47"/>
                  <a:gd fmla="*/ 29 w 152" name="T48"/>
                  <a:gd fmla="*/ 66 h 188" name="T49"/>
                  <a:gd fmla="*/ 29 w 152" name="T50"/>
                  <a:gd fmla="*/ 80 h 188" name="T51"/>
                  <a:gd fmla="*/ 123 w 152" name="T52"/>
                  <a:gd fmla="*/ 80 h 188" name="T53"/>
                  <a:gd fmla="*/ 123 w 152" name="T54"/>
                  <a:gd fmla="*/ 85 h 188" name="T55"/>
                  <a:gd fmla="*/ 29 w 152" name="T56"/>
                  <a:gd fmla="*/ 85 h 188" name="T57"/>
                  <a:gd fmla="*/ 29 w 152" name="T58"/>
                  <a:gd fmla="*/ 80 h 188" name="T59"/>
                  <a:gd fmla="*/ 29 w 152" name="T60"/>
                  <a:gd fmla="*/ 94 h 188" name="T61"/>
                  <a:gd fmla="*/ 123 w 152" name="T62"/>
                  <a:gd fmla="*/ 94 h 188" name="T63"/>
                  <a:gd fmla="*/ 123 w 152" name="T64"/>
                  <a:gd fmla="*/ 100 h 188" name="T65"/>
                  <a:gd fmla="*/ 29 w 152" name="T66"/>
                  <a:gd fmla="*/ 100 h 188" name="T67"/>
                  <a:gd fmla="*/ 29 w 152" name="T68"/>
                  <a:gd fmla="*/ 94 h 188" name="T69"/>
                  <a:gd fmla="*/ 30 w 152" name="T70"/>
                  <a:gd fmla="*/ 109 h 188" name="T71"/>
                  <a:gd fmla="*/ 123 w 152" name="T72"/>
                  <a:gd fmla="*/ 109 h 188" name="T73"/>
                  <a:gd fmla="*/ 123 w 152" name="T74"/>
                  <a:gd fmla="*/ 114 h 188" name="T75"/>
                  <a:gd fmla="*/ 30 w 152" name="T76"/>
                  <a:gd fmla="*/ 114 h 188" name="T77"/>
                  <a:gd fmla="*/ 30 w 152" name="T78"/>
                  <a:gd fmla="*/ 109 h 188" name="T79"/>
                  <a:gd fmla="*/ 30 w 152" name="T80"/>
                  <a:gd fmla="*/ 123 h 188" name="T81"/>
                  <a:gd fmla="*/ 123 w 152" name="T82"/>
                  <a:gd fmla="*/ 123 h 188" name="T83"/>
                  <a:gd fmla="*/ 123 w 152" name="T84"/>
                  <a:gd fmla="*/ 128 h 188" name="T85"/>
                  <a:gd fmla="*/ 30 w 152" name="T86"/>
                  <a:gd fmla="*/ 128 h 188" name="T87"/>
                  <a:gd fmla="*/ 30 w 152" name="T88"/>
                  <a:gd fmla="*/ 123 h 188"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88" w="152">
                    <a:moveTo>
                      <a:pt x="123" y="183"/>
                    </a:moveTo>
                    <a:cubicBezTo>
                      <a:pt x="123" y="183"/>
                      <a:pt x="123" y="183"/>
                      <a:pt x="123" y="183"/>
                    </a:cubicBezTo>
                    <a:cubicBezTo>
                      <a:pt x="123" y="183"/>
                      <a:pt x="123" y="183"/>
                      <a:pt x="123" y="183"/>
                    </a:cubicBezTo>
                    <a:cubicBezTo>
                      <a:pt x="122" y="173"/>
                      <a:pt x="122" y="173"/>
                      <a:pt x="122" y="173"/>
                    </a:cubicBezTo>
                    <a:cubicBezTo>
                      <a:pt x="122" y="173"/>
                      <a:pt x="122" y="173"/>
                      <a:pt x="122" y="173"/>
                    </a:cubicBezTo>
                    <a:cubicBezTo>
                      <a:pt x="122" y="154"/>
                      <a:pt x="122" y="154"/>
                      <a:pt x="122" y="154"/>
                    </a:cubicBezTo>
                    <a:cubicBezTo>
                      <a:pt x="152" y="69"/>
                      <a:pt x="152" y="69"/>
                      <a:pt x="152" y="69"/>
                    </a:cubicBezTo>
                    <a:cubicBezTo>
                      <a:pt x="152" y="50"/>
                      <a:pt x="152" y="50"/>
                      <a:pt x="152" y="50"/>
                    </a:cubicBezTo>
                    <a:cubicBezTo>
                      <a:pt x="107" y="0"/>
                      <a:pt x="107" y="0"/>
                      <a:pt x="107" y="0"/>
                    </a:cubicBezTo>
                    <a:cubicBezTo>
                      <a:pt x="0" y="0"/>
                      <a:pt x="0" y="0"/>
                      <a:pt x="0" y="0"/>
                    </a:cubicBezTo>
                    <a:cubicBezTo>
                      <a:pt x="0" y="188"/>
                      <a:pt x="0" y="188"/>
                      <a:pt x="0" y="188"/>
                    </a:cubicBezTo>
                    <a:cubicBezTo>
                      <a:pt x="152" y="188"/>
                      <a:pt x="152" y="188"/>
                      <a:pt x="152" y="188"/>
                    </a:cubicBezTo>
                    <a:cubicBezTo>
                      <a:pt x="152" y="131"/>
                      <a:pt x="152" y="131"/>
                      <a:pt x="152" y="131"/>
                    </a:cubicBezTo>
                    <a:cubicBezTo>
                      <a:pt x="142" y="161"/>
                      <a:pt x="142" y="161"/>
                      <a:pt x="142" y="161"/>
                    </a:cubicBezTo>
                    <a:lnTo>
                      <a:pt x="123" y="183"/>
                    </a:lnTo>
                    <a:close/>
                    <a:moveTo>
                      <a:pt x="150" y="53"/>
                    </a:moveTo>
                    <a:cubicBezTo>
                      <a:pt x="113" y="53"/>
                      <a:pt x="113" y="53"/>
                      <a:pt x="113" y="53"/>
                    </a:cubicBezTo>
                    <a:cubicBezTo>
                      <a:pt x="108" y="53"/>
                      <a:pt x="105" y="48"/>
                      <a:pt x="105" y="43"/>
                    </a:cubicBezTo>
                    <a:cubicBezTo>
                      <a:pt x="105" y="3"/>
                      <a:pt x="105" y="3"/>
                      <a:pt x="105" y="3"/>
                    </a:cubicBezTo>
                    <a:lnTo>
                      <a:pt x="150" y="53"/>
                    </a:lnTo>
                    <a:close/>
                    <a:moveTo>
                      <a:pt x="29" y="66"/>
                    </a:moveTo>
                    <a:cubicBezTo>
                      <a:pt x="122" y="66"/>
                      <a:pt x="122" y="66"/>
                      <a:pt x="122" y="66"/>
                    </a:cubicBezTo>
                    <a:cubicBezTo>
                      <a:pt x="122" y="71"/>
                      <a:pt x="122" y="71"/>
                      <a:pt x="122" y="71"/>
                    </a:cubicBezTo>
                    <a:cubicBezTo>
                      <a:pt x="29" y="71"/>
                      <a:pt x="29" y="71"/>
                      <a:pt x="29" y="71"/>
                    </a:cubicBezTo>
                    <a:lnTo>
                      <a:pt x="29" y="66"/>
                    </a:lnTo>
                    <a:close/>
                    <a:moveTo>
                      <a:pt x="29" y="80"/>
                    </a:moveTo>
                    <a:cubicBezTo>
                      <a:pt x="123" y="80"/>
                      <a:pt x="123" y="80"/>
                      <a:pt x="123" y="80"/>
                    </a:cubicBezTo>
                    <a:cubicBezTo>
                      <a:pt x="123" y="85"/>
                      <a:pt x="123" y="85"/>
                      <a:pt x="123" y="85"/>
                    </a:cubicBezTo>
                    <a:cubicBezTo>
                      <a:pt x="29" y="85"/>
                      <a:pt x="29" y="85"/>
                      <a:pt x="29" y="85"/>
                    </a:cubicBezTo>
                    <a:lnTo>
                      <a:pt x="29" y="80"/>
                    </a:lnTo>
                    <a:close/>
                    <a:moveTo>
                      <a:pt x="29" y="94"/>
                    </a:moveTo>
                    <a:cubicBezTo>
                      <a:pt x="123" y="94"/>
                      <a:pt x="123" y="94"/>
                      <a:pt x="123" y="94"/>
                    </a:cubicBezTo>
                    <a:cubicBezTo>
                      <a:pt x="123" y="100"/>
                      <a:pt x="123" y="100"/>
                      <a:pt x="123" y="100"/>
                    </a:cubicBezTo>
                    <a:cubicBezTo>
                      <a:pt x="29" y="100"/>
                      <a:pt x="29" y="100"/>
                      <a:pt x="29" y="100"/>
                    </a:cubicBezTo>
                    <a:lnTo>
                      <a:pt x="29" y="94"/>
                    </a:lnTo>
                    <a:close/>
                    <a:moveTo>
                      <a:pt x="30" y="109"/>
                    </a:moveTo>
                    <a:cubicBezTo>
                      <a:pt x="123" y="109"/>
                      <a:pt x="123" y="109"/>
                      <a:pt x="123" y="109"/>
                    </a:cubicBezTo>
                    <a:cubicBezTo>
                      <a:pt x="123" y="114"/>
                      <a:pt x="123" y="114"/>
                      <a:pt x="123" y="114"/>
                    </a:cubicBezTo>
                    <a:cubicBezTo>
                      <a:pt x="30" y="114"/>
                      <a:pt x="30" y="114"/>
                      <a:pt x="30" y="114"/>
                    </a:cubicBezTo>
                    <a:lnTo>
                      <a:pt x="30" y="109"/>
                    </a:lnTo>
                    <a:close/>
                    <a:moveTo>
                      <a:pt x="30" y="123"/>
                    </a:moveTo>
                    <a:cubicBezTo>
                      <a:pt x="123" y="123"/>
                      <a:pt x="123" y="123"/>
                      <a:pt x="123" y="123"/>
                    </a:cubicBezTo>
                    <a:cubicBezTo>
                      <a:pt x="123" y="128"/>
                      <a:pt x="123" y="128"/>
                      <a:pt x="123" y="128"/>
                    </a:cubicBezTo>
                    <a:cubicBezTo>
                      <a:pt x="30" y="128"/>
                      <a:pt x="30" y="128"/>
                      <a:pt x="30" y="128"/>
                    </a:cubicBezTo>
                    <a:lnTo>
                      <a:pt x="30" y="12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504" name="Freeform 284"/>
              <p:cNvSpPr/>
              <p:nvPr/>
            </p:nvSpPr>
            <p:spPr bwMode="auto">
              <a:xfrm>
                <a:off x="9361489" y="4244976"/>
                <a:ext cx="119063" cy="292100"/>
              </a:xfrm>
              <a:custGeom>
                <a:gdLst>
                  <a:gd fmla="*/ 0 w 75" name="T0"/>
                  <a:gd fmla="*/ 160 h 184" name="T1"/>
                  <a:gd fmla="*/ 1 w 75" name="T2"/>
                  <a:gd fmla="*/ 184 h 184" name="T3"/>
                  <a:gd fmla="*/ 18 w 75" name="T4"/>
                  <a:gd fmla="*/ 165 h 184" name="T5"/>
                  <a:gd fmla="*/ 75 w 75" name="T6"/>
                  <a:gd fmla="*/ 5 h 184" name="T7"/>
                  <a:gd fmla="*/ 58 w 75" name="T8"/>
                  <a:gd fmla="*/ 0 h 184" name="T9"/>
                  <a:gd fmla="*/ 0 w 75" name="T10"/>
                  <a:gd fmla="*/ 160 h 184" name="T11"/>
                </a:gdLst>
                <a:cxnLst>
                  <a:cxn ang="0">
                    <a:pos x="T0" y="T1"/>
                  </a:cxn>
                  <a:cxn ang="0">
                    <a:pos x="T2" y="T3"/>
                  </a:cxn>
                  <a:cxn ang="0">
                    <a:pos x="T4" y="T5"/>
                  </a:cxn>
                  <a:cxn ang="0">
                    <a:pos x="T6" y="T7"/>
                  </a:cxn>
                  <a:cxn ang="0">
                    <a:pos x="T8" y="T9"/>
                  </a:cxn>
                  <a:cxn ang="0">
                    <a:pos x="T10" y="T11"/>
                  </a:cxn>
                </a:cxnLst>
                <a:rect b="b" l="0" r="r" t="0"/>
                <a:pathLst>
                  <a:path h="184" w="75">
                    <a:moveTo>
                      <a:pt x="0" y="160"/>
                    </a:moveTo>
                    <a:lnTo>
                      <a:pt x="1" y="184"/>
                    </a:lnTo>
                    <a:lnTo>
                      <a:pt x="18" y="165"/>
                    </a:lnTo>
                    <a:lnTo>
                      <a:pt x="75" y="5"/>
                    </a:lnTo>
                    <a:lnTo>
                      <a:pt x="58" y="0"/>
                    </a:lnTo>
                    <a:lnTo>
                      <a:pt x="0" y="16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505" name="Freeform 285"/>
              <p:cNvSpPr/>
              <p:nvPr/>
            </p:nvSpPr>
            <p:spPr bwMode="auto">
              <a:xfrm>
                <a:off x="9456739" y="4217988"/>
                <a:ext cx="31750" cy="22225"/>
              </a:xfrm>
              <a:custGeom>
                <a:gdLst>
                  <a:gd fmla="*/ 10 w 16" name="T0"/>
                  <a:gd fmla="*/ 2 h 11" name="T1"/>
                  <a:gd fmla="*/ 3 w 16" name="T2"/>
                  <a:gd fmla="*/ 0 h 11" name="T3"/>
                  <a:gd fmla="*/ 0 w 16" name="T4"/>
                  <a:gd fmla="*/ 7 h 11" name="T5"/>
                  <a:gd fmla="*/ 14 w 16" name="T6"/>
                  <a:gd fmla="*/ 11 h 11" name="T7"/>
                  <a:gd fmla="*/ 16 w 16" name="T8"/>
                  <a:gd fmla="*/ 4 h 11" name="T9"/>
                  <a:gd fmla="*/ 10 w 16" name="T10"/>
                  <a:gd fmla="*/ 2 h 11" name="T11"/>
                </a:gdLst>
                <a:cxnLst>
                  <a:cxn ang="0">
                    <a:pos x="T0" y="T1"/>
                  </a:cxn>
                  <a:cxn ang="0">
                    <a:pos x="T2" y="T3"/>
                  </a:cxn>
                  <a:cxn ang="0">
                    <a:pos x="T4" y="T5"/>
                  </a:cxn>
                  <a:cxn ang="0">
                    <a:pos x="T6" y="T7"/>
                  </a:cxn>
                  <a:cxn ang="0">
                    <a:pos x="T8" y="T9"/>
                  </a:cxn>
                  <a:cxn ang="0">
                    <a:pos x="T10" y="T11"/>
                  </a:cxn>
                </a:cxnLst>
                <a:rect b="b" l="0" r="r" t="0"/>
                <a:pathLst>
                  <a:path h="11" w="16">
                    <a:moveTo>
                      <a:pt x="10" y="2"/>
                    </a:moveTo>
                    <a:cubicBezTo>
                      <a:pt x="5" y="0"/>
                      <a:pt x="3" y="0"/>
                      <a:pt x="3" y="0"/>
                    </a:cubicBezTo>
                    <a:cubicBezTo>
                      <a:pt x="0" y="7"/>
                      <a:pt x="0" y="7"/>
                      <a:pt x="0" y="7"/>
                    </a:cubicBezTo>
                    <a:cubicBezTo>
                      <a:pt x="14" y="11"/>
                      <a:pt x="14" y="11"/>
                      <a:pt x="14" y="11"/>
                    </a:cubicBezTo>
                    <a:cubicBezTo>
                      <a:pt x="16" y="4"/>
                      <a:pt x="16" y="4"/>
                      <a:pt x="16" y="4"/>
                    </a:cubicBezTo>
                    <a:cubicBezTo>
                      <a:pt x="15" y="4"/>
                      <a:pt x="13" y="3"/>
                      <a:pt x="1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506" name="组合 505"/>
            <p:cNvGrpSpPr/>
            <p:nvPr/>
          </p:nvGrpSpPr>
          <p:grpSpPr>
            <a:xfrm>
              <a:off x="7910852" y="3154636"/>
              <a:ext cx="293745" cy="199368"/>
              <a:chOff x="5777004" y="1894488"/>
              <a:chExt cx="279020" cy="189374"/>
            </a:xfrm>
            <a:solidFill>
              <a:srgbClr val="009BD2"/>
            </a:solidFill>
          </p:grpSpPr>
          <p:sp>
            <p:nvSpPr>
              <p:cNvPr id="507" name="Freeform 286"/>
              <p:cNvSpPr/>
              <p:nvPr/>
            </p:nvSpPr>
            <p:spPr bwMode="auto">
              <a:xfrm>
                <a:off x="5777004" y="1894488"/>
                <a:ext cx="230835" cy="94127"/>
              </a:xfrm>
              <a:custGeom>
                <a:gdLst>
                  <a:gd fmla="*/ 15 w 206" name="T0"/>
                  <a:gd fmla="*/ 57 h 84" name="T1"/>
                  <a:gd fmla="*/ 27 w 206" name="T2"/>
                  <a:gd fmla="*/ 48 h 84" name="T3"/>
                  <a:gd fmla="*/ 173 w 206" name="T4"/>
                  <a:gd fmla="*/ 48 h 84" name="T5"/>
                  <a:gd fmla="*/ 173 w 206" name="T6"/>
                  <a:gd fmla="*/ 68 h 84" name="T7"/>
                  <a:gd fmla="*/ 206 w 206" name="T8"/>
                  <a:gd fmla="*/ 33 h 84" name="T9"/>
                  <a:gd fmla="*/ 173 w 206" name="T10"/>
                  <a:gd fmla="*/ 0 h 84" name="T11"/>
                  <a:gd fmla="*/ 173 w 206" name="T12"/>
                  <a:gd fmla="*/ 24 h 84" name="T13"/>
                  <a:gd fmla="*/ 23 w 206" name="T14"/>
                  <a:gd fmla="*/ 24 h 84" name="T15"/>
                  <a:gd fmla="*/ 23 w 206" name="T16"/>
                  <a:gd fmla="*/ 24 h 84" name="T17"/>
                  <a:gd fmla="*/ 23 w 206" name="T18"/>
                  <a:gd fmla="*/ 24 h 84" name="T19"/>
                  <a:gd fmla="*/ 0 w 206" name="T20"/>
                  <a:gd fmla="*/ 44 h 84" name="T21"/>
                  <a:gd fmla="*/ 0 w 206" name="T22"/>
                  <a:gd fmla="*/ 84 h 84" name="T23"/>
                  <a:gd fmla="*/ 15 w 206" name="T24"/>
                  <a:gd fmla="*/ 84 h 84" name="T25"/>
                  <a:gd fmla="*/ 15 w 206" name="T26"/>
                  <a:gd fmla="*/ 57 h 8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84" w="206">
                    <a:moveTo>
                      <a:pt x="15" y="57"/>
                    </a:moveTo>
                    <a:lnTo>
                      <a:pt x="27" y="48"/>
                    </a:lnTo>
                    <a:lnTo>
                      <a:pt x="173" y="48"/>
                    </a:lnTo>
                    <a:lnTo>
                      <a:pt x="173" y="68"/>
                    </a:lnTo>
                    <a:lnTo>
                      <a:pt x="206" y="33"/>
                    </a:lnTo>
                    <a:lnTo>
                      <a:pt x="173" y="0"/>
                    </a:lnTo>
                    <a:lnTo>
                      <a:pt x="173" y="24"/>
                    </a:lnTo>
                    <a:lnTo>
                      <a:pt x="23" y="24"/>
                    </a:lnTo>
                    <a:lnTo>
                      <a:pt x="23" y="24"/>
                    </a:lnTo>
                    <a:lnTo>
                      <a:pt x="23" y="24"/>
                    </a:lnTo>
                    <a:lnTo>
                      <a:pt x="0" y="44"/>
                    </a:lnTo>
                    <a:lnTo>
                      <a:pt x="0" y="84"/>
                    </a:lnTo>
                    <a:lnTo>
                      <a:pt x="15" y="84"/>
                    </a:lnTo>
                    <a:lnTo>
                      <a:pt x="15" y="57"/>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508" name="Freeform 287"/>
              <p:cNvSpPr>
                <a:spLocks noEditPoints="1"/>
              </p:cNvSpPr>
              <p:nvPr/>
            </p:nvSpPr>
            <p:spPr bwMode="auto">
              <a:xfrm>
                <a:off x="5777004" y="1968445"/>
                <a:ext cx="279020" cy="115417"/>
              </a:xfrm>
              <a:custGeom>
                <a:gdLst>
                  <a:gd fmla="*/ 167 w 196" name="T0"/>
                  <a:gd fmla="*/ 24 h 81" name="T1"/>
                  <a:gd fmla="*/ 162 w 196" name="T2"/>
                  <a:gd fmla="*/ 24 h 81" name="T3"/>
                  <a:gd fmla="*/ 162 w 196" name="T4"/>
                  <a:gd fmla="*/ 0 h 81" name="T5"/>
                  <a:gd fmla="*/ 150 w 196" name="T6"/>
                  <a:gd fmla="*/ 0 h 81" name="T7"/>
                  <a:gd fmla="*/ 150 w 196" name="T8"/>
                  <a:gd fmla="*/ 21 h 81" name="T9"/>
                  <a:gd fmla="*/ 142 w 196" name="T10"/>
                  <a:gd fmla="*/ 28 h 81" name="T11"/>
                  <a:gd fmla="*/ 27 w 196" name="T12"/>
                  <a:gd fmla="*/ 28 h 81" name="T13"/>
                  <a:gd fmla="*/ 27 w 196" name="T14"/>
                  <a:gd fmla="*/ 12 h 81" name="T15"/>
                  <a:gd fmla="*/ 0 w 196" name="T16"/>
                  <a:gd fmla="*/ 40 h 81" name="T17"/>
                  <a:gd fmla="*/ 27 w 196" name="T18"/>
                  <a:gd fmla="*/ 65 h 81" name="T19"/>
                  <a:gd fmla="*/ 27 w 196" name="T20"/>
                  <a:gd fmla="*/ 46 h 81" name="T21"/>
                  <a:gd fmla="*/ 138 w 196" name="T22"/>
                  <a:gd fmla="*/ 46 h 81" name="T23"/>
                  <a:gd fmla="*/ 138 w 196" name="T24"/>
                  <a:gd fmla="*/ 53 h 81" name="T25"/>
                  <a:gd fmla="*/ 167 w 196" name="T26"/>
                  <a:gd fmla="*/ 81 h 81" name="T27"/>
                  <a:gd fmla="*/ 196 w 196" name="T28"/>
                  <a:gd fmla="*/ 53 h 81" name="T29"/>
                  <a:gd fmla="*/ 167 w 196" name="T30"/>
                  <a:gd fmla="*/ 24 h 81" name="T31"/>
                  <a:gd fmla="*/ 165 w 196" name="T32"/>
                  <a:gd fmla="*/ 41 h 81" name="T33"/>
                  <a:gd fmla="*/ 165 w 196" name="T34"/>
                  <a:gd fmla="*/ 41 h 81" name="T35"/>
                  <a:gd fmla="*/ 158 w 196" name="T36"/>
                  <a:gd fmla="*/ 45 h 81" name="T37"/>
                  <a:gd fmla="*/ 156 w 196" name="T38"/>
                  <a:gd fmla="*/ 38 h 81" name="T39"/>
                  <a:gd fmla="*/ 167 w 196" name="T40"/>
                  <a:gd fmla="*/ 33 h 81" name="T41"/>
                  <a:gd fmla="*/ 174 w 196" name="T42"/>
                  <a:gd fmla="*/ 33 h 81" name="T43"/>
                  <a:gd fmla="*/ 174 w 196" name="T44"/>
                  <a:gd fmla="*/ 72 h 81" name="T45"/>
                  <a:gd fmla="*/ 165 w 196" name="T46"/>
                  <a:gd fmla="*/ 72 h 81" name="T47"/>
                  <a:gd fmla="*/ 165 w 196" name="T48"/>
                  <a:gd fmla="*/ 41 h 81"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81" w="196">
                    <a:moveTo>
                      <a:pt x="167" y="24"/>
                    </a:moveTo>
                    <a:cubicBezTo>
                      <a:pt x="165" y="24"/>
                      <a:pt x="164" y="24"/>
                      <a:pt x="162" y="24"/>
                    </a:cubicBezTo>
                    <a:cubicBezTo>
                      <a:pt x="162" y="0"/>
                      <a:pt x="162" y="0"/>
                      <a:pt x="162" y="0"/>
                    </a:cubicBezTo>
                    <a:cubicBezTo>
                      <a:pt x="150" y="0"/>
                      <a:pt x="150" y="0"/>
                      <a:pt x="150" y="0"/>
                    </a:cubicBezTo>
                    <a:cubicBezTo>
                      <a:pt x="150" y="21"/>
                      <a:pt x="150" y="21"/>
                      <a:pt x="150" y="21"/>
                    </a:cubicBezTo>
                    <a:cubicBezTo>
                      <a:pt x="142" y="28"/>
                      <a:pt x="142" y="28"/>
                      <a:pt x="142" y="28"/>
                    </a:cubicBezTo>
                    <a:cubicBezTo>
                      <a:pt x="27" y="28"/>
                      <a:pt x="27" y="28"/>
                      <a:pt x="27" y="28"/>
                    </a:cubicBezTo>
                    <a:cubicBezTo>
                      <a:pt x="27" y="12"/>
                      <a:pt x="27" y="12"/>
                      <a:pt x="27" y="12"/>
                    </a:cubicBezTo>
                    <a:cubicBezTo>
                      <a:pt x="0" y="40"/>
                      <a:pt x="0" y="40"/>
                      <a:pt x="0" y="40"/>
                    </a:cubicBezTo>
                    <a:cubicBezTo>
                      <a:pt x="27" y="65"/>
                      <a:pt x="27" y="65"/>
                      <a:pt x="27" y="65"/>
                    </a:cubicBezTo>
                    <a:cubicBezTo>
                      <a:pt x="27" y="46"/>
                      <a:pt x="27" y="46"/>
                      <a:pt x="27" y="46"/>
                    </a:cubicBezTo>
                    <a:cubicBezTo>
                      <a:pt x="138" y="46"/>
                      <a:pt x="138" y="46"/>
                      <a:pt x="138" y="46"/>
                    </a:cubicBezTo>
                    <a:cubicBezTo>
                      <a:pt x="138" y="48"/>
                      <a:pt x="138" y="50"/>
                      <a:pt x="138" y="53"/>
                    </a:cubicBezTo>
                    <a:cubicBezTo>
                      <a:pt x="138" y="69"/>
                      <a:pt x="151" y="81"/>
                      <a:pt x="167" y="81"/>
                    </a:cubicBezTo>
                    <a:cubicBezTo>
                      <a:pt x="183" y="81"/>
                      <a:pt x="196" y="69"/>
                      <a:pt x="196" y="53"/>
                    </a:cubicBezTo>
                    <a:cubicBezTo>
                      <a:pt x="196" y="37"/>
                      <a:pt x="183" y="24"/>
                      <a:pt x="167" y="24"/>
                    </a:cubicBezTo>
                    <a:close/>
                    <a:moveTo>
                      <a:pt x="165" y="41"/>
                    </a:moveTo>
                    <a:cubicBezTo>
                      <a:pt x="165" y="41"/>
                      <a:pt x="165" y="41"/>
                      <a:pt x="165" y="41"/>
                    </a:cubicBezTo>
                    <a:cubicBezTo>
                      <a:pt x="158" y="45"/>
                      <a:pt x="158" y="45"/>
                      <a:pt x="158" y="45"/>
                    </a:cubicBezTo>
                    <a:cubicBezTo>
                      <a:pt x="156" y="38"/>
                      <a:pt x="156" y="38"/>
                      <a:pt x="156" y="38"/>
                    </a:cubicBezTo>
                    <a:cubicBezTo>
                      <a:pt x="167" y="33"/>
                      <a:pt x="167" y="33"/>
                      <a:pt x="167" y="33"/>
                    </a:cubicBezTo>
                    <a:cubicBezTo>
                      <a:pt x="174" y="33"/>
                      <a:pt x="174" y="33"/>
                      <a:pt x="174" y="33"/>
                    </a:cubicBezTo>
                    <a:cubicBezTo>
                      <a:pt x="174" y="72"/>
                      <a:pt x="174" y="72"/>
                      <a:pt x="174" y="72"/>
                    </a:cubicBezTo>
                    <a:cubicBezTo>
                      <a:pt x="165" y="72"/>
                      <a:pt x="165" y="72"/>
                      <a:pt x="165" y="72"/>
                    </a:cubicBezTo>
                    <a:lnTo>
                      <a:pt x="165" y="4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511" name="组合 510"/>
            <p:cNvGrpSpPr/>
            <p:nvPr/>
          </p:nvGrpSpPr>
          <p:grpSpPr>
            <a:xfrm>
              <a:off x="5267152" y="5700421"/>
              <a:ext cx="291385" cy="182852"/>
              <a:chOff x="3265828" y="4312657"/>
              <a:chExt cx="276778" cy="173686"/>
            </a:xfrm>
            <a:solidFill>
              <a:srgbClr val="009BD2"/>
            </a:solidFill>
          </p:grpSpPr>
          <p:sp>
            <p:nvSpPr>
              <p:cNvPr id="512" name="Freeform 290"/>
              <p:cNvSpPr/>
              <p:nvPr/>
            </p:nvSpPr>
            <p:spPr bwMode="auto">
              <a:xfrm>
                <a:off x="3265828" y="4344033"/>
                <a:ext cx="90766" cy="135587"/>
              </a:xfrm>
              <a:custGeom>
                <a:gdLst>
                  <a:gd fmla="*/ 0 w 81" name="T0"/>
                  <a:gd fmla="*/ 0 h 121" name="T1"/>
                  <a:gd fmla="*/ 81 w 81" name="T2"/>
                  <a:gd fmla="*/ 64 h 121" name="T3"/>
                  <a:gd fmla="*/ 0 w 81" name="T4"/>
                  <a:gd fmla="*/ 121 h 121" name="T5"/>
                  <a:gd fmla="*/ 0 w 81" name="T6"/>
                  <a:gd fmla="*/ 0 h 121" name="T7"/>
                </a:gdLst>
                <a:cxnLst>
                  <a:cxn ang="0">
                    <a:pos x="T0" y="T1"/>
                  </a:cxn>
                  <a:cxn ang="0">
                    <a:pos x="T2" y="T3"/>
                  </a:cxn>
                  <a:cxn ang="0">
                    <a:pos x="T4" y="T5"/>
                  </a:cxn>
                  <a:cxn ang="0">
                    <a:pos x="T6" y="T7"/>
                  </a:cxn>
                </a:cxnLst>
                <a:rect b="b" l="0" r="r" t="0"/>
                <a:pathLst>
                  <a:path h="120" w="81">
                    <a:moveTo>
                      <a:pt x="0" y="0"/>
                    </a:moveTo>
                    <a:lnTo>
                      <a:pt x="81" y="64"/>
                    </a:lnTo>
                    <a:lnTo>
                      <a:pt x="0" y="121"/>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513" name="Freeform 291"/>
              <p:cNvSpPr/>
              <p:nvPr/>
            </p:nvSpPr>
            <p:spPr bwMode="auto">
              <a:xfrm>
                <a:off x="3275913" y="4423592"/>
                <a:ext cx="228594" cy="62751"/>
              </a:xfrm>
              <a:custGeom>
                <a:gdLst>
                  <a:gd fmla="*/ 0 w 204" name="T0"/>
                  <a:gd fmla="*/ 56 h 56" name="T1"/>
                  <a:gd fmla="*/ 80 w 204" name="T2"/>
                  <a:gd fmla="*/ 0 h 56" name="T3"/>
                  <a:gd fmla="*/ 104 w 204" name="T4"/>
                  <a:gd fmla="*/ 19 h 56" name="T5"/>
                  <a:gd fmla="*/ 126 w 204" name="T6"/>
                  <a:gd fmla="*/ 2 h 56" name="T7"/>
                  <a:gd fmla="*/ 204 w 204" name="T8"/>
                  <a:gd fmla="*/ 56 h 56" name="T9"/>
                  <a:gd fmla="*/ 0 w 204" name="T10"/>
                  <a:gd fmla="*/ 56 h 56" name="T11"/>
                </a:gdLst>
                <a:cxnLst>
                  <a:cxn ang="0">
                    <a:pos x="T0" y="T1"/>
                  </a:cxn>
                  <a:cxn ang="0">
                    <a:pos x="T2" y="T3"/>
                  </a:cxn>
                  <a:cxn ang="0">
                    <a:pos x="T4" y="T5"/>
                  </a:cxn>
                  <a:cxn ang="0">
                    <a:pos x="T6" y="T7"/>
                  </a:cxn>
                  <a:cxn ang="0">
                    <a:pos x="T8" y="T9"/>
                  </a:cxn>
                  <a:cxn ang="0">
                    <a:pos x="T10" y="T11"/>
                  </a:cxn>
                </a:cxnLst>
                <a:rect b="b" l="0" r="r" t="0"/>
                <a:pathLst>
                  <a:path h="56" w="204">
                    <a:moveTo>
                      <a:pt x="0" y="56"/>
                    </a:moveTo>
                    <a:lnTo>
                      <a:pt x="80" y="0"/>
                    </a:lnTo>
                    <a:lnTo>
                      <a:pt x="104" y="19"/>
                    </a:lnTo>
                    <a:lnTo>
                      <a:pt x="126" y="2"/>
                    </a:lnTo>
                    <a:lnTo>
                      <a:pt x="204" y="56"/>
                    </a:lnTo>
                    <a:lnTo>
                      <a:pt x="0" y="5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514" name="Freeform 292"/>
              <p:cNvSpPr/>
              <p:nvPr/>
            </p:nvSpPr>
            <p:spPr bwMode="auto">
              <a:xfrm>
                <a:off x="3277034" y="4338430"/>
                <a:ext cx="206183" cy="93006"/>
              </a:xfrm>
              <a:custGeom>
                <a:gdLst>
                  <a:gd fmla="*/ 142 w 145" name="T0"/>
                  <a:gd fmla="*/ 0 h 65" name="T1"/>
                  <a:gd fmla="*/ 0 w 145" name="T2"/>
                  <a:gd fmla="*/ 0 h 65" name="T3"/>
                  <a:gd fmla="*/ 81 w 145" name="T4"/>
                  <a:gd fmla="*/ 65 h 65" name="T5"/>
                  <a:gd fmla="*/ 145 w 145" name="T6"/>
                  <a:gd fmla="*/ 14 h 65" name="T7"/>
                  <a:gd fmla="*/ 142 w 145" name="T8"/>
                  <a:gd fmla="*/ 4 h 65" name="T9"/>
                  <a:gd fmla="*/ 142 w 145" name="T10"/>
                  <a:gd fmla="*/ 0 h 65" name="T11"/>
                </a:gdLst>
                <a:cxnLst>
                  <a:cxn ang="0">
                    <a:pos x="T0" y="T1"/>
                  </a:cxn>
                  <a:cxn ang="0">
                    <a:pos x="T2" y="T3"/>
                  </a:cxn>
                  <a:cxn ang="0">
                    <a:pos x="T4" y="T5"/>
                  </a:cxn>
                  <a:cxn ang="0">
                    <a:pos x="T6" y="T7"/>
                  </a:cxn>
                  <a:cxn ang="0">
                    <a:pos x="T8" y="T9"/>
                  </a:cxn>
                  <a:cxn ang="0">
                    <a:pos x="T10" y="T11"/>
                  </a:cxn>
                </a:cxnLst>
                <a:rect b="b" l="0" r="r" t="0"/>
                <a:pathLst>
                  <a:path h="65" w="145">
                    <a:moveTo>
                      <a:pt x="142" y="0"/>
                    </a:moveTo>
                    <a:cubicBezTo>
                      <a:pt x="0" y="0"/>
                      <a:pt x="0" y="0"/>
                      <a:pt x="0" y="0"/>
                    </a:cubicBezTo>
                    <a:cubicBezTo>
                      <a:pt x="81" y="65"/>
                      <a:pt x="81" y="65"/>
                      <a:pt x="81" y="65"/>
                    </a:cubicBezTo>
                    <a:cubicBezTo>
                      <a:pt x="145" y="14"/>
                      <a:pt x="145" y="14"/>
                      <a:pt x="145" y="14"/>
                    </a:cubicBezTo>
                    <a:cubicBezTo>
                      <a:pt x="143" y="11"/>
                      <a:pt x="142" y="8"/>
                      <a:pt x="142" y="4"/>
                    </a:cubicBezTo>
                    <a:cubicBezTo>
                      <a:pt x="142" y="2"/>
                      <a:pt x="142" y="1"/>
                      <a:pt x="142"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515" name="Freeform 293"/>
              <p:cNvSpPr/>
              <p:nvPr/>
            </p:nvSpPr>
            <p:spPr bwMode="auto">
              <a:xfrm>
                <a:off x="3427189" y="4367564"/>
                <a:ext cx="93007" cy="116538"/>
              </a:xfrm>
              <a:custGeom>
                <a:gdLst>
                  <a:gd fmla="*/ 45 w 66" name="T0"/>
                  <a:gd fmla="*/ 0 h 82" name="T1"/>
                  <a:gd fmla="*/ 0 w 66" name="T2"/>
                  <a:gd fmla="*/ 36 h 82" name="T3"/>
                  <a:gd fmla="*/ 66 w 66" name="T4"/>
                  <a:gd fmla="*/ 82 h 82" name="T5"/>
                  <a:gd fmla="*/ 66 w 66" name="T6"/>
                  <a:gd fmla="*/ 6 h 82" name="T7"/>
                  <a:gd fmla="*/ 60 w 66" name="T8"/>
                  <a:gd fmla="*/ 6 h 82" name="T9"/>
                  <a:gd fmla="*/ 45 w 66" name="T10"/>
                  <a:gd fmla="*/ 0 h 82" name="T11"/>
                </a:gdLst>
                <a:cxnLst>
                  <a:cxn ang="0">
                    <a:pos x="T0" y="T1"/>
                  </a:cxn>
                  <a:cxn ang="0">
                    <a:pos x="T2" y="T3"/>
                  </a:cxn>
                  <a:cxn ang="0">
                    <a:pos x="T4" y="T5"/>
                  </a:cxn>
                  <a:cxn ang="0">
                    <a:pos x="T6" y="T7"/>
                  </a:cxn>
                  <a:cxn ang="0">
                    <a:pos x="T8" y="T9"/>
                  </a:cxn>
                  <a:cxn ang="0">
                    <a:pos x="T10" y="T11"/>
                  </a:cxn>
                </a:cxnLst>
                <a:rect b="b" l="0" r="r" t="0"/>
                <a:pathLst>
                  <a:path h="82" w="66">
                    <a:moveTo>
                      <a:pt x="45" y="0"/>
                    </a:moveTo>
                    <a:cubicBezTo>
                      <a:pt x="0" y="36"/>
                      <a:pt x="0" y="36"/>
                      <a:pt x="0" y="36"/>
                    </a:cubicBezTo>
                    <a:cubicBezTo>
                      <a:pt x="66" y="82"/>
                      <a:pt x="66" y="82"/>
                      <a:pt x="66" y="82"/>
                    </a:cubicBezTo>
                    <a:cubicBezTo>
                      <a:pt x="66" y="6"/>
                      <a:pt x="66" y="6"/>
                      <a:pt x="66" y="6"/>
                    </a:cubicBezTo>
                    <a:cubicBezTo>
                      <a:pt x="64" y="6"/>
                      <a:pt x="62" y="6"/>
                      <a:pt x="60" y="6"/>
                    </a:cubicBezTo>
                    <a:cubicBezTo>
                      <a:pt x="54" y="6"/>
                      <a:pt x="49" y="4"/>
                      <a:pt x="45"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516" name="Freeform 294"/>
              <p:cNvSpPr>
                <a:spLocks noEditPoints="1"/>
              </p:cNvSpPr>
              <p:nvPr/>
            </p:nvSpPr>
            <p:spPr bwMode="auto">
              <a:xfrm>
                <a:off x="3486578" y="4312657"/>
                <a:ext cx="56028" cy="56028"/>
              </a:xfrm>
              <a:custGeom>
                <a:gdLst>
                  <a:gd fmla="*/ 20 w 40" name="T0"/>
                  <a:gd fmla="*/ 0 h 39" name="T1"/>
                  <a:gd fmla="*/ 0 w 40" name="T2"/>
                  <a:gd fmla="*/ 20 h 39" name="T3"/>
                  <a:gd fmla="*/ 20 w 40" name="T4"/>
                  <a:gd fmla="*/ 39 h 39" name="T5"/>
                  <a:gd fmla="*/ 40 w 40" name="T6"/>
                  <a:gd fmla="*/ 20 h 39" name="T7"/>
                  <a:gd fmla="*/ 20 w 40" name="T8"/>
                  <a:gd fmla="*/ 0 h 39" name="T9"/>
                  <a:gd fmla="*/ 24 w 40" name="T10"/>
                  <a:gd fmla="*/ 23 h 39" name="T11"/>
                  <a:gd fmla="*/ 24 w 40" name="T12"/>
                  <a:gd fmla="*/ 34 h 39" name="T13"/>
                  <a:gd fmla="*/ 16 w 40" name="T14"/>
                  <a:gd fmla="*/ 34 h 39" name="T15"/>
                  <a:gd fmla="*/ 16 w 40" name="T16"/>
                  <a:gd fmla="*/ 23 h 39" name="T17"/>
                  <a:gd fmla="*/ 5 w 40" name="T18"/>
                  <a:gd fmla="*/ 23 h 39" name="T19"/>
                  <a:gd fmla="*/ 5 w 40" name="T20"/>
                  <a:gd fmla="*/ 16 h 39" name="T21"/>
                  <a:gd fmla="*/ 16 w 40" name="T22"/>
                  <a:gd fmla="*/ 16 h 39" name="T23"/>
                  <a:gd fmla="*/ 16 w 40" name="T24"/>
                  <a:gd fmla="*/ 5 h 39" name="T25"/>
                  <a:gd fmla="*/ 24 w 40" name="T26"/>
                  <a:gd fmla="*/ 5 h 39" name="T27"/>
                  <a:gd fmla="*/ 24 w 40" name="T28"/>
                  <a:gd fmla="*/ 16 h 39" name="T29"/>
                  <a:gd fmla="*/ 35 w 40" name="T30"/>
                  <a:gd fmla="*/ 16 h 39" name="T31"/>
                  <a:gd fmla="*/ 35 w 40" name="T32"/>
                  <a:gd fmla="*/ 23 h 39" name="T33"/>
                  <a:gd fmla="*/ 24 w 40" name="T34"/>
                  <a:gd fmla="*/ 23 h 39"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39" w="40">
                    <a:moveTo>
                      <a:pt x="20" y="0"/>
                    </a:moveTo>
                    <a:cubicBezTo>
                      <a:pt x="9" y="0"/>
                      <a:pt x="0" y="9"/>
                      <a:pt x="0" y="20"/>
                    </a:cubicBezTo>
                    <a:cubicBezTo>
                      <a:pt x="0" y="30"/>
                      <a:pt x="9" y="39"/>
                      <a:pt x="20" y="39"/>
                    </a:cubicBezTo>
                    <a:cubicBezTo>
                      <a:pt x="31" y="39"/>
                      <a:pt x="40" y="30"/>
                      <a:pt x="40" y="20"/>
                    </a:cubicBezTo>
                    <a:cubicBezTo>
                      <a:pt x="40" y="9"/>
                      <a:pt x="31" y="0"/>
                      <a:pt x="20" y="0"/>
                    </a:cubicBezTo>
                    <a:close/>
                    <a:moveTo>
                      <a:pt x="24" y="23"/>
                    </a:moveTo>
                    <a:cubicBezTo>
                      <a:pt x="24" y="34"/>
                      <a:pt x="24" y="34"/>
                      <a:pt x="24" y="34"/>
                    </a:cubicBezTo>
                    <a:cubicBezTo>
                      <a:pt x="16" y="34"/>
                      <a:pt x="16" y="34"/>
                      <a:pt x="16" y="34"/>
                    </a:cubicBezTo>
                    <a:cubicBezTo>
                      <a:pt x="16" y="23"/>
                      <a:pt x="16" y="23"/>
                      <a:pt x="16" y="23"/>
                    </a:cubicBezTo>
                    <a:cubicBezTo>
                      <a:pt x="5" y="23"/>
                      <a:pt x="5" y="23"/>
                      <a:pt x="5" y="23"/>
                    </a:cubicBezTo>
                    <a:cubicBezTo>
                      <a:pt x="5" y="16"/>
                      <a:pt x="5" y="16"/>
                      <a:pt x="5" y="16"/>
                    </a:cubicBezTo>
                    <a:cubicBezTo>
                      <a:pt x="16" y="16"/>
                      <a:pt x="16" y="16"/>
                      <a:pt x="16" y="16"/>
                    </a:cubicBezTo>
                    <a:cubicBezTo>
                      <a:pt x="16" y="5"/>
                      <a:pt x="16" y="5"/>
                      <a:pt x="16" y="5"/>
                    </a:cubicBezTo>
                    <a:cubicBezTo>
                      <a:pt x="24" y="5"/>
                      <a:pt x="24" y="5"/>
                      <a:pt x="24" y="5"/>
                    </a:cubicBezTo>
                    <a:cubicBezTo>
                      <a:pt x="24" y="16"/>
                      <a:pt x="24" y="16"/>
                      <a:pt x="24" y="16"/>
                    </a:cubicBezTo>
                    <a:cubicBezTo>
                      <a:pt x="35" y="16"/>
                      <a:pt x="35" y="16"/>
                      <a:pt x="35" y="16"/>
                    </a:cubicBezTo>
                    <a:cubicBezTo>
                      <a:pt x="35" y="23"/>
                      <a:pt x="35" y="23"/>
                      <a:pt x="35" y="23"/>
                    </a:cubicBezTo>
                    <a:lnTo>
                      <a:pt x="24" y="2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517" name="组合 516"/>
            <p:cNvGrpSpPr/>
            <p:nvPr/>
          </p:nvGrpSpPr>
          <p:grpSpPr>
            <a:xfrm>
              <a:off x="5795656" y="5690984"/>
              <a:ext cx="291385" cy="192290"/>
              <a:chOff x="3767839" y="4303693"/>
              <a:chExt cx="276778" cy="182651"/>
            </a:xfrm>
            <a:solidFill>
              <a:srgbClr val="009BD2"/>
            </a:solidFill>
          </p:grpSpPr>
          <p:sp>
            <p:nvSpPr>
              <p:cNvPr id="518" name="Freeform 295"/>
              <p:cNvSpPr/>
              <p:nvPr/>
            </p:nvSpPr>
            <p:spPr bwMode="auto">
              <a:xfrm>
                <a:off x="3767839" y="4336189"/>
                <a:ext cx="90766" cy="143432"/>
              </a:xfrm>
              <a:custGeom>
                <a:gdLst>
                  <a:gd fmla="*/ 0 w 81" name="T0"/>
                  <a:gd fmla="*/ 0 h 128" name="T1"/>
                  <a:gd fmla="*/ 0 w 81" name="T2"/>
                  <a:gd fmla="*/ 128 h 128" name="T3"/>
                  <a:gd fmla="*/ 81 w 81" name="T4"/>
                  <a:gd fmla="*/ 68 h 128" name="T5"/>
                  <a:gd fmla="*/ 0 w 81" name="T6"/>
                  <a:gd fmla="*/ 0 h 128" name="T7"/>
                </a:gdLst>
                <a:cxnLst>
                  <a:cxn ang="0">
                    <a:pos x="T0" y="T1"/>
                  </a:cxn>
                  <a:cxn ang="0">
                    <a:pos x="T2" y="T3"/>
                  </a:cxn>
                  <a:cxn ang="0">
                    <a:pos x="T4" y="T5"/>
                  </a:cxn>
                  <a:cxn ang="0">
                    <a:pos x="T6" y="T7"/>
                  </a:cxn>
                </a:cxnLst>
                <a:rect b="b" l="0" r="r" t="0"/>
                <a:pathLst>
                  <a:path h="128" w="81">
                    <a:moveTo>
                      <a:pt x="0" y="0"/>
                    </a:moveTo>
                    <a:lnTo>
                      <a:pt x="0" y="128"/>
                    </a:lnTo>
                    <a:lnTo>
                      <a:pt x="81" y="68"/>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519" name="Freeform 296"/>
              <p:cNvSpPr/>
              <p:nvPr/>
            </p:nvSpPr>
            <p:spPr bwMode="auto">
              <a:xfrm>
                <a:off x="3779045" y="4330586"/>
                <a:ext cx="206183" cy="97488"/>
              </a:xfrm>
              <a:custGeom>
                <a:gdLst>
                  <a:gd fmla="*/ 142 w 145" name="T0"/>
                  <a:gd fmla="*/ 0 h 69" name="T1"/>
                  <a:gd fmla="*/ 0 w 145" name="T2"/>
                  <a:gd fmla="*/ 0 h 69" name="T3"/>
                  <a:gd fmla="*/ 81 w 145" name="T4"/>
                  <a:gd fmla="*/ 69 h 69" name="T5"/>
                  <a:gd fmla="*/ 145 w 145" name="T6"/>
                  <a:gd fmla="*/ 15 h 69" name="T7"/>
                  <a:gd fmla="*/ 142 w 145" name="T8"/>
                  <a:gd fmla="*/ 4 h 69" name="T9"/>
                  <a:gd fmla="*/ 142 w 145" name="T10"/>
                  <a:gd fmla="*/ 0 h 69" name="T11"/>
                </a:gdLst>
                <a:cxnLst>
                  <a:cxn ang="0">
                    <a:pos x="T0" y="T1"/>
                  </a:cxn>
                  <a:cxn ang="0">
                    <a:pos x="T2" y="T3"/>
                  </a:cxn>
                  <a:cxn ang="0">
                    <a:pos x="T4" y="T5"/>
                  </a:cxn>
                  <a:cxn ang="0">
                    <a:pos x="T6" y="T7"/>
                  </a:cxn>
                  <a:cxn ang="0">
                    <a:pos x="T8" y="T9"/>
                  </a:cxn>
                  <a:cxn ang="0">
                    <a:pos x="T10" y="T11"/>
                  </a:cxn>
                </a:cxnLst>
                <a:rect b="b" l="0" r="r" t="0"/>
                <a:pathLst>
                  <a:path h="69" w="145">
                    <a:moveTo>
                      <a:pt x="142" y="0"/>
                    </a:moveTo>
                    <a:cubicBezTo>
                      <a:pt x="0" y="0"/>
                      <a:pt x="0" y="0"/>
                      <a:pt x="0" y="0"/>
                    </a:cubicBezTo>
                    <a:cubicBezTo>
                      <a:pt x="81" y="69"/>
                      <a:pt x="81" y="69"/>
                      <a:pt x="81" y="69"/>
                    </a:cubicBezTo>
                    <a:cubicBezTo>
                      <a:pt x="145" y="15"/>
                      <a:pt x="145" y="15"/>
                      <a:pt x="145" y="15"/>
                    </a:cubicBezTo>
                    <a:cubicBezTo>
                      <a:pt x="143" y="12"/>
                      <a:pt x="142" y="8"/>
                      <a:pt x="142" y="4"/>
                    </a:cubicBezTo>
                    <a:cubicBezTo>
                      <a:pt x="142" y="3"/>
                      <a:pt x="142" y="2"/>
                      <a:pt x="142"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520" name="Freeform 297"/>
              <p:cNvSpPr/>
              <p:nvPr/>
            </p:nvSpPr>
            <p:spPr bwMode="auto">
              <a:xfrm>
                <a:off x="3777924" y="4420231"/>
                <a:ext cx="228594" cy="66113"/>
              </a:xfrm>
              <a:custGeom>
                <a:gdLst>
                  <a:gd fmla="*/ 104 w 204" name="T0"/>
                  <a:gd fmla="*/ 20 h 59" name="T1"/>
                  <a:gd fmla="*/ 79 w 204" name="T2"/>
                  <a:gd fmla="*/ 0 h 59" name="T3"/>
                  <a:gd fmla="*/ 0 w 204" name="T4"/>
                  <a:gd fmla="*/ 59 h 59" name="T5"/>
                  <a:gd fmla="*/ 204 w 204" name="T6"/>
                  <a:gd fmla="*/ 59 h 59" name="T7"/>
                  <a:gd fmla="*/ 125 w 204" name="T8"/>
                  <a:gd fmla="*/ 2 h 59" name="T9"/>
                  <a:gd fmla="*/ 104 w 204" name="T10"/>
                  <a:gd fmla="*/ 20 h 59" name="T11"/>
                </a:gdLst>
                <a:cxnLst>
                  <a:cxn ang="0">
                    <a:pos x="T0" y="T1"/>
                  </a:cxn>
                  <a:cxn ang="0">
                    <a:pos x="T2" y="T3"/>
                  </a:cxn>
                  <a:cxn ang="0">
                    <a:pos x="T4" y="T5"/>
                  </a:cxn>
                  <a:cxn ang="0">
                    <a:pos x="T6" y="T7"/>
                  </a:cxn>
                  <a:cxn ang="0">
                    <a:pos x="T8" y="T9"/>
                  </a:cxn>
                  <a:cxn ang="0">
                    <a:pos x="T10" y="T11"/>
                  </a:cxn>
                </a:cxnLst>
                <a:rect b="b" l="0" r="r" t="0"/>
                <a:pathLst>
                  <a:path h="59" w="204">
                    <a:moveTo>
                      <a:pt x="104" y="20"/>
                    </a:moveTo>
                    <a:lnTo>
                      <a:pt x="79" y="0"/>
                    </a:lnTo>
                    <a:lnTo>
                      <a:pt x="0" y="59"/>
                    </a:lnTo>
                    <a:lnTo>
                      <a:pt x="204" y="59"/>
                    </a:lnTo>
                    <a:lnTo>
                      <a:pt x="125" y="2"/>
                    </a:lnTo>
                    <a:lnTo>
                      <a:pt x="104" y="2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521" name="Freeform 298"/>
              <p:cNvSpPr/>
              <p:nvPr/>
            </p:nvSpPr>
            <p:spPr bwMode="auto">
              <a:xfrm>
                <a:off x="3928079" y="4361962"/>
                <a:ext cx="94127" cy="122141"/>
              </a:xfrm>
              <a:custGeom>
                <a:gdLst>
                  <a:gd fmla="*/ 45 w 66" name="T0"/>
                  <a:gd fmla="*/ 0 h 86" name="T1"/>
                  <a:gd fmla="*/ 0 w 66" name="T2"/>
                  <a:gd fmla="*/ 37 h 86" name="T3"/>
                  <a:gd fmla="*/ 66 w 66" name="T4"/>
                  <a:gd fmla="*/ 86 h 86" name="T5"/>
                  <a:gd fmla="*/ 66 w 66" name="T6"/>
                  <a:gd fmla="*/ 5 h 86" name="T7"/>
                  <a:gd fmla="*/ 60 w 66" name="T8"/>
                  <a:gd fmla="*/ 6 h 86" name="T9"/>
                  <a:gd fmla="*/ 45 w 66" name="T10"/>
                  <a:gd fmla="*/ 0 h 86" name="T11"/>
                </a:gdLst>
                <a:cxnLst>
                  <a:cxn ang="0">
                    <a:pos x="T0" y="T1"/>
                  </a:cxn>
                  <a:cxn ang="0">
                    <a:pos x="T2" y="T3"/>
                  </a:cxn>
                  <a:cxn ang="0">
                    <a:pos x="T4" y="T5"/>
                  </a:cxn>
                  <a:cxn ang="0">
                    <a:pos x="T6" y="T7"/>
                  </a:cxn>
                  <a:cxn ang="0">
                    <a:pos x="T8" y="T9"/>
                  </a:cxn>
                  <a:cxn ang="0">
                    <a:pos x="T10" y="T11"/>
                  </a:cxn>
                </a:cxnLst>
                <a:rect b="b" l="0" r="r" t="0"/>
                <a:pathLst>
                  <a:path h="86" w="66">
                    <a:moveTo>
                      <a:pt x="45" y="0"/>
                    </a:moveTo>
                    <a:cubicBezTo>
                      <a:pt x="0" y="37"/>
                      <a:pt x="0" y="37"/>
                      <a:pt x="0" y="37"/>
                    </a:cubicBezTo>
                    <a:cubicBezTo>
                      <a:pt x="66" y="86"/>
                      <a:pt x="66" y="86"/>
                      <a:pt x="66" y="86"/>
                    </a:cubicBezTo>
                    <a:cubicBezTo>
                      <a:pt x="66" y="5"/>
                      <a:pt x="66" y="5"/>
                      <a:pt x="66" y="5"/>
                    </a:cubicBezTo>
                    <a:cubicBezTo>
                      <a:pt x="64" y="6"/>
                      <a:pt x="62" y="6"/>
                      <a:pt x="60" y="6"/>
                    </a:cubicBezTo>
                    <a:cubicBezTo>
                      <a:pt x="54" y="6"/>
                      <a:pt x="49" y="4"/>
                      <a:pt x="45"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522" name="Freeform 299"/>
              <p:cNvSpPr>
                <a:spLocks noEditPoints="1"/>
              </p:cNvSpPr>
              <p:nvPr/>
            </p:nvSpPr>
            <p:spPr bwMode="auto">
              <a:xfrm>
                <a:off x="3988589" y="4303693"/>
                <a:ext cx="56028" cy="58269"/>
              </a:xfrm>
              <a:custGeom>
                <a:gdLst>
                  <a:gd fmla="*/ 19 w 39" name="T0"/>
                  <a:gd fmla="*/ 0 h 41" name="T1"/>
                  <a:gd fmla="*/ 0 w 39" name="T2"/>
                  <a:gd fmla="*/ 21 h 41" name="T3"/>
                  <a:gd fmla="*/ 19 w 39" name="T4"/>
                  <a:gd fmla="*/ 41 h 41" name="T5"/>
                  <a:gd fmla="*/ 39 w 39" name="T6"/>
                  <a:gd fmla="*/ 21 h 41" name="T7"/>
                  <a:gd fmla="*/ 19 w 39" name="T8"/>
                  <a:gd fmla="*/ 0 h 41" name="T9"/>
                  <a:gd fmla="*/ 23 w 39" name="T10"/>
                  <a:gd fmla="*/ 25 h 41" name="T11"/>
                  <a:gd fmla="*/ 16 w 39" name="T12"/>
                  <a:gd fmla="*/ 25 h 41" name="T13"/>
                  <a:gd fmla="*/ 4 w 39" name="T14"/>
                  <a:gd fmla="*/ 25 h 41" name="T15"/>
                  <a:gd fmla="*/ 4 w 39" name="T16"/>
                  <a:gd fmla="*/ 17 h 41" name="T17"/>
                  <a:gd fmla="*/ 16 w 39" name="T18"/>
                  <a:gd fmla="*/ 17 h 41" name="T19"/>
                  <a:gd fmla="*/ 23 w 39" name="T20"/>
                  <a:gd fmla="*/ 17 h 41" name="T21"/>
                  <a:gd fmla="*/ 35 w 39" name="T22"/>
                  <a:gd fmla="*/ 17 h 41" name="T23"/>
                  <a:gd fmla="*/ 35 w 39" name="T24"/>
                  <a:gd fmla="*/ 25 h 41" name="T25"/>
                  <a:gd fmla="*/ 23 w 39" name="T26"/>
                  <a:gd fmla="*/ 25 h 4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1" w="39">
                    <a:moveTo>
                      <a:pt x="19" y="0"/>
                    </a:moveTo>
                    <a:cubicBezTo>
                      <a:pt x="8" y="0"/>
                      <a:pt x="0" y="10"/>
                      <a:pt x="0" y="21"/>
                    </a:cubicBezTo>
                    <a:cubicBezTo>
                      <a:pt x="0" y="32"/>
                      <a:pt x="8" y="41"/>
                      <a:pt x="19" y="41"/>
                    </a:cubicBezTo>
                    <a:cubicBezTo>
                      <a:pt x="30" y="41"/>
                      <a:pt x="39" y="32"/>
                      <a:pt x="39" y="21"/>
                    </a:cubicBezTo>
                    <a:cubicBezTo>
                      <a:pt x="39" y="10"/>
                      <a:pt x="30" y="0"/>
                      <a:pt x="19" y="0"/>
                    </a:cubicBezTo>
                    <a:close/>
                    <a:moveTo>
                      <a:pt x="23" y="25"/>
                    </a:moveTo>
                    <a:cubicBezTo>
                      <a:pt x="16" y="25"/>
                      <a:pt x="16" y="25"/>
                      <a:pt x="16" y="25"/>
                    </a:cubicBezTo>
                    <a:cubicBezTo>
                      <a:pt x="4" y="25"/>
                      <a:pt x="4" y="25"/>
                      <a:pt x="4" y="25"/>
                    </a:cubicBezTo>
                    <a:cubicBezTo>
                      <a:pt x="4" y="17"/>
                      <a:pt x="4" y="17"/>
                      <a:pt x="4" y="17"/>
                    </a:cubicBezTo>
                    <a:cubicBezTo>
                      <a:pt x="16" y="17"/>
                      <a:pt x="16" y="17"/>
                      <a:pt x="16" y="17"/>
                    </a:cubicBezTo>
                    <a:cubicBezTo>
                      <a:pt x="23" y="17"/>
                      <a:pt x="23" y="17"/>
                      <a:pt x="23" y="17"/>
                    </a:cubicBezTo>
                    <a:cubicBezTo>
                      <a:pt x="35" y="17"/>
                      <a:pt x="35" y="17"/>
                      <a:pt x="35" y="17"/>
                    </a:cubicBezTo>
                    <a:cubicBezTo>
                      <a:pt x="35" y="25"/>
                      <a:pt x="35" y="25"/>
                      <a:pt x="35" y="25"/>
                    </a:cubicBezTo>
                    <a:lnTo>
                      <a:pt x="23" y="2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523" name="组合 522"/>
            <p:cNvGrpSpPr/>
            <p:nvPr/>
          </p:nvGrpSpPr>
          <p:grpSpPr>
            <a:xfrm>
              <a:off x="6851485" y="5698061"/>
              <a:ext cx="292565" cy="185212"/>
              <a:chOff x="4770741" y="4310416"/>
              <a:chExt cx="277899" cy="175928"/>
            </a:xfrm>
            <a:solidFill>
              <a:srgbClr val="009BD2"/>
            </a:solidFill>
          </p:grpSpPr>
          <p:sp>
            <p:nvSpPr>
              <p:cNvPr id="524" name="Freeform 300"/>
              <p:cNvSpPr/>
              <p:nvPr/>
            </p:nvSpPr>
            <p:spPr bwMode="auto">
              <a:xfrm>
                <a:off x="4770741" y="4341792"/>
                <a:ext cx="90766" cy="137829"/>
              </a:xfrm>
              <a:custGeom>
                <a:gdLst>
                  <a:gd fmla="*/ 0 w 81" name="T0"/>
                  <a:gd fmla="*/ 0 h 123" name="T1"/>
                  <a:gd fmla="*/ 0 w 81" name="T2"/>
                  <a:gd fmla="*/ 123 h 123" name="T3"/>
                  <a:gd fmla="*/ 81 w 81" name="T4"/>
                  <a:gd fmla="*/ 66 h 123" name="T5"/>
                  <a:gd fmla="*/ 0 w 81" name="T6"/>
                  <a:gd fmla="*/ 0 h 123" name="T7"/>
                </a:gdLst>
                <a:cxnLst>
                  <a:cxn ang="0">
                    <a:pos x="T0" y="T1"/>
                  </a:cxn>
                  <a:cxn ang="0">
                    <a:pos x="T2" y="T3"/>
                  </a:cxn>
                  <a:cxn ang="0">
                    <a:pos x="T4" y="T5"/>
                  </a:cxn>
                  <a:cxn ang="0">
                    <a:pos x="T6" y="T7"/>
                  </a:cxn>
                </a:cxnLst>
                <a:rect b="b" l="0" r="r" t="0"/>
                <a:pathLst>
                  <a:path h="123" w="81">
                    <a:moveTo>
                      <a:pt x="0" y="0"/>
                    </a:moveTo>
                    <a:lnTo>
                      <a:pt x="0" y="123"/>
                    </a:lnTo>
                    <a:lnTo>
                      <a:pt x="81" y="66"/>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525" name="Freeform 301"/>
              <p:cNvSpPr/>
              <p:nvPr/>
            </p:nvSpPr>
            <p:spPr bwMode="auto">
              <a:xfrm>
                <a:off x="4781946" y="4336189"/>
                <a:ext cx="206183" cy="93006"/>
              </a:xfrm>
              <a:custGeom>
                <a:gdLst>
                  <a:gd fmla="*/ 143 w 145" name="T0"/>
                  <a:gd fmla="*/ 0 h 66" name="T1"/>
                  <a:gd fmla="*/ 0 w 145" name="T2"/>
                  <a:gd fmla="*/ 0 h 66" name="T3"/>
                  <a:gd fmla="*/ 81 w 145" name="T4"/>
                  <a:gd fmla="*/ 66 h 66" name="T5"/>
                  <a:gd fmla="*/ 145 w 145" name="T6"/>
                  <a:gd fmla="*/ 15 h 66" name="T7"/>
                  <a:gd fmla="*/ 143 w 145" name="T8"/>
                  <a:gd fmla="*/ 4 h 66" name="T9"/>
                  <a:gd fmla="*/ 143 w 145" name="T10"/>
                  <a:gd fmla="*/ 0 h 66" name="T11"/>
                </a:gdLst>
                <a:cxnLst>
                  <a:cxn ang="0">
                    <a:pos x="T0" y="T1"/>
                  </a:cxn>
                  <a:cxn ang="0">
                    <a:pos x="T2" y="T3"/>
                  </a:cxn>
                  <a:cxn ang="0">
                    <a:pos x="T4" y="T5"/>
                  </a:cxn>
                  <a:cxn ang="0">
                    <a:pos x="T6" y="T7"/>
                  </a:cxn>
                  <a:cxn ang="0">
                    <a:pos x="T8" y="T9"/>
                  </a:cxn>
                  <a:cxn ang="0">
                    <a:pos x="T10" y="T11"/>
                  </a:cxn>
                </a:cxnLst>
                <a:rect b="b" l="0" r="r" t="0"/>
                <a:pathLst>
                  <a:path h="66" w="145">
                    <a:moveTo>
                      <a:pt x="143" y="0"/>
                    </a:moveTo>
                    <a:cubicBezTo>
                      <a:pt x="0" y="0"/>
                      <a:pt x="0" y="0"/>
                      <a:pt x="0" y="0"/>
                    </a:cubicBezTo>
                    <a:cubicBezTo>
                      <a:pt x="81" y="66"/>
                      <a:pt x="81" y="66"/>
                      <a:pt x="81" y="66"/>
                    </a:cubicBezTo>
                    <a:cubicBezTo>
                      <a:pt x="145" y="15"/>
                      <a:pt x="145" y="15"/>
                      <a:pt x="145" y="15"/>
                    </a:cubicBezTo>
                    <a:cubicBezTo>
                      <a:pt x="144" y="12"/>
                      <a:pt x="143" y="8"/>
                      <a:pt x="143" y="4"/>
                    </a:cubicBezTo>
                    <a:cubicBezTo>
                      <a:pt x="143" y="3"/>
                      <a:pt x="143" y="2"/>
                      <a:pt x="143"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526" name="Freeform 302"/>
              <p:cNvSpPr/>
              <p:nvPr/>
            </p:nvSpPr>
            <p:spPr bwMode="auto">
              <a:xfrm>
                <a:off x="4778585" y="4422472"/>
                <a:ext cx="230835" cy="63872"/>
              </a:xfrm>
              <a:custGeom>
                <a:gdLst>
                  <a:gd fmla="*/ 107 w 206" name="T0"/>
                  <a:gd fmla="*/ 19 h 57" name="T1"/>
                  <a:gd fmla="*/ 81 w 206" name="T2"/>
                  <a:gd fmla="*/ 0 h 57" name="T3"/>
                  <a:gd fmla="*/ 0 w 206" name="T4"/>
                  <a:gd fmla="*/ 57 h 57" name="T5"/>
                  <a:gd fmla="*/ 206 w 206" name="T6"/>
                  <a:gd fmla="*/ 57 h 57" name="T7"/>
                  <a:gd fmla="*/ 127 w 206" name="T8"/>
                  <a:gd fmla="*/ 3 h 57" name="T9"/>
                  <a:gd fmla="*/ 107 w 206" name="T10"/>
                  <a:gd fmla="*/ 19 h 57" name="T11"/>
                </a:gdLst>
                <a:cxnLst>
                  <a:cxn ang="0">
                    <a:pos x="T0" y="T1"/>
                  </a:cxn>
                  <a:cxn ang="0">
                    <a:pos x="T2" y="T3"/>
                  </a:cxn>
                  <a:cxn ang="0">
                    <a:pos x="T4" y="T5"/>
                  </a:cxn>
                  <a:cxn ang="0">
                    <a:pos x="T6" y="T7"/>
                  </a:cxn>
                  <a:cxn ang="0">
                    <a:pos x="T8" y="T9"/>
                  </a:cxn>
                  <a:cxn ang="0">
                    <a:pos x="T10" y="T11"/>
                  </a:cxn>
                </a:cxnLst>
                <a:rect b="b" l="0" r="r" t="0"/>
                <a:pathLst>
                  <a:path h="57" w="206">
                    <a:moveTo>
                      <a:pt x="107" y="19"/>
                    </a:moveTo>
                    <a:lnTo>
                      <a:pt x="81" y="0"/>
                    </a:lnTo>
                    <a:lnTo>
                      <a:pt x="0" y="57"/>
                    </a:lnTo>
                    <a:lnTo>
                      <a:pt x="206" y="57"/>
                    </a:lnTo>
                    <a:lnTo>
                      <a:pt x="127" y="3"/>
                    </a:lnTo>
                    <a:lnTo>
                      <a:pt x="107" y="1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527" name="Freeform 303"/>
              <p:cNvSpPr/>
              <p:nvPr/>
            </p:nvSpPr>
            <p:spPr bwMode="auto">
              <a:xfrm>
                <a:off x="4930981" y="4365323"/>
                <a:ext cx="93007" cy="118779"/>
              </a:xfrm>
              <a:custGeom>
                <a:gdLst>
                  <a:gd fmla="*/ 45 w 66" name="T0"/>
                  <a:gd fmla="*/ 0 h 83" name="T1"/>
                  <a:gd fmla="*/ 0 w 66" name="T2"/>
                  <a:gd fmla="*/ 36 h 83" name="T3"/>
                  <a:gd fmla="*/ 66 w 66" name="T4"/>
                  <a:gd fmla="*/ 83 h 83" name="T5"/>
                  <a:gd fmla="*/ 66 w 66" name="T6"/>
                  <a:gd fmla="*/ 5 h 83" name="T7"/>
                  <a:gd fmla="*/ 61 w 66" name="T8"/>
                  <a:gd fmla="*/ 6 h 83" name="T9"/>
                  <a:gd fmla="*/ 45 w 66" name="T10"/>
                  <a:gd fmla="*/ 0 h 83" name="T11"/>
                </a:gdLst>
                <a:cxnLst>
                  <a:cxn ang="0">
                    <a:pos x="T0" y="T1"/>
                  </a:cxn>
                  <a:cxn ang="0">
                    <a:pos x="T2" y="T3"/>
                  </a:cxn>
                  <a:cxn ang="0">
                    <a:pos x="T4" y="T5"/>
                  </a:cxn>
                  <a:cxn ang="0">
                    <a:pos x="T6" y="T7"/>
                  </a:cxn>
                  <a:cxn ang="0">
                    <a:pos x="T8" y="T9"/>
                  </a:cxn>
                  <a:cxn ang="0">
                    <a:pos x="T10" y="T11"/>
                  </a:cxn>
                </a:cxnLst>
                <a:rect b="b" l="0" r="r" t="0"/>
                <a:pathLst>
                  <a:path h="83" w="66">
                    <a:moveTo>
                      <a:pt x="45" y="0"/>
                    </a:moveTo>
                    <a:cubicBezTo>
                      <a:pt x="0" y="36"/>
                      <a:pt x="0" y="36"/>
                      <a:pt x="0" y="36"/>
                    </a:cubicBezTo>
                    <a:cubicBezTo>
                      <a:pt x="66" y="83"/>
                      <a:pt x="66" y="83"/>
                      <a:pt x="66" y="83"/>
                    </a:cubicBezTo>
                    <a:cubicBezTo>
                      <a:pt x="66" y="5"/>
                      <a:pt x="66" y="5"/>
                      <a:pt x="66" y="5"/>
                    </a:cubicBezTo>
                    <a:cubicBezTo>
                      <a:pt x="65" y="6"/>
                      <a:pt x="63" y="6"/>
                      <a:pt x="61" y="6"/>
                    </a:cubicBezTo>
                    <a:cubicBezTo>
                      <a:pt x="55" y="6"/>
                      <a:pt x="49" y="4"/>
                      <a:pt x="45"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528" name="Freeform 304"/>
              <p:cNvSpPr/>
              <p:nvPr/>
            </p:nvSpPr>
            <p:spPr bwMode="auto">
              <a:xfrm>
                <a:off x="4770741" y="4341792"/>
                <a:ext cx="90766" cy="137829"/>
              </a:xfrm>
              <a:custGeom>
                <a:gdLst>
                  <a:gd fmla="*/ 0 w 81" name="T0"/>
                  <a:gd fmla="*/ 0 h 123" name="T1"/>
                  <a:gd fmla="*/ 0 w 81" name="T2"/>
                  <a:gd fmla="*/ 123 h 123" name="T3"/>
                  <a:gd fmla="*/ 81 w 81" name="T4"/>
                  <a:gd fmla="*/ 66 h 123" name="T5"/>
                  <a:gd fmla="*/ 0 w 81" name="T6"/>
                  <a:gd fmla="*/ 0 h 123" name="T7"/>
                </a:gdLst>
                <a:cxnLst>
                  <a:cxn ang="0">
                    <a:pos x="T0" y="T1"/>
                  </a:cxn>
                  <a:cxn ang="0">
                    <a:pos x="T2" y="T3"/>
                  </a:cxn>
                  <a:cxn ang="0">
                    <a:pos x="T4" y="T5"/>
                  </a:cxn>
                  <a:cxn ang="0">
                    <a:pos x="T6" y="T7"/>
                  </a:cxn>
                </a:cxnLst>
                <a:rect b="b" l="0" r="r" t="0"/>
                <a:pathLst>
                  <a:path h="123" w="81">
                    <a:moveTo>
                      <a:pt x="0" y="0"/>
                    </a:moveTo>
                    <a:lnTo>
                      <a:pt x="0" y="123"/>
                    </a:lnTo>
                    <a:lnTo>
                      <a:pt x="81" y="66"/>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529" name="Freeform 305"/>
              <p:cNvSpPr/>
              <p:nvPr/>
            </p:nvSpPr>
            <p:spPr bwMode="auto">
              <a:xfrm>
                <a:off x="4781946" y="4336189"/>
                <a:ext cx="206183" cy="93006"/>
              </a:xfrm>
              <a:custGeom>
                <a:gdLst>
                  <a:gd fmla="*/ 143 w 145" name="T0"/>
                  <a:gd fmla="*/ 0 h 66" name="T1"/>
                  <a:gd fmla="*/ 0 w 145" name="T2"/>
                  <a:gd fmla="*/ 0 h 66" name="T3"/>
                  <a:gd fmla="*/ 81 w 145" name="T4"/>
                  <a:gd fmla="*/ 66 h 66" name="T5"/>
                  <a:gd fmla="*/ 145 w 145" name="T6"/>
                  <a:gd fmla="*/ 15 h 66" name="T7"/>
                  <a:gd fmla="*/ 143 w 145" name="T8"/>
                  <a:gd fmla="*/ 4 h 66" name="T9"/>
                  <a:gd fmla="*/ 143 w 145" name="T10"/>
                  <a:gd fmla="*/ 0 h 66" name="T11"/>
                </a:gdLst>
                <a:cxnLst>
                  <a:cxn ang="0">
                    <a:pos x="T0" y="T1"/>
                  </a:cxn>
                  <a:cxn ang="0">
                    <a:pos x="T2" y="T3"/>
                  </a:cxn>
                  <a:cxn ang="0">
                    <a:pos x="T4" y="T5"/>
                  </a:cxn>
                  <a:cxn ang="0">
                    <a:pos x="T6" y="T7"/>
                  </a:cxn>
                  <a:cxn ang="0">
                    <a:pos x="T8" y="T9"/>
                  </a:cxn>
                  <a:cxn ang="0">
                    <a:pos x="T10" y="T11"/>
                  </a:cxn>
                </a:cxnLst>
                <a:rect b="b" l="0" r="r" t="0"/>
                <a:pathLst>
                  <a:path h="66" w="145">
                    <a:moveTo>
                      <a:pt x="143" y="0"/>
                    </a:moveTo>
                    <a:cubicBezTo>
                      <a:pt x="0" y="0"/>
                      <a:pt x="0" y="0"/>
                      <a:pt x="0" y="0"/>
                    </a:cubicBezTo>
                    <a:cubicBezTo>
                      <a:pt x="81" y="66"/>
                      <a:pt x="81" y="66"/>
                      <a:pt x="81" y="66"/>
                    </a:cubicBezTo>
                    <a:cubicBezTo>
                      <a:pt x="145" y="15"/>
                      <a:pt x="145" y="15"/>
                      <a:pt x="145" y="15"/>
                    </a:cubicBezTo>
                    <a:cubicBezTo>
                      <a:pt x="144" y="12"/>
                      <a:pt x="143" y="8"/>
                      <a:pt x="143" y="4"/>
                    </a:cubicBezTo>
                    <a:cubicBezTo>
                      <a:pt x="143" y="3"/>
                      <a:pt x="143" y="2"/>
                      <a:pt x="143"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530" name="Freeform 306"/>
              <p:cNvSpPr/>
              <p:nvPr/>
            </p:nvSpPr>
            <p:spPr bwMode="auto">
              <a:xfrm>
                <a:off x="4778585" y="4422472"/>
                <a:ext cx="230835" cy="63872"/>
              </a:xfrm>
              <a:custGeom>
                <a:gdLst>
                  <a:gd fmla="*/ 105 w 206" name="T0"/>
                  <a:gd fmla="*/ 19 h 57" name="T1"/>
                  <a:gd fmla="*/ 81 w 206" name="T2"/>
                  <a:gd fmla="*/ 0 h 57" name="T3"/>
                  <a:gd fmla="*/ 0 w 206" name="T4"/>
                  <a:gd fmla="*/ 57 h 57" name="T5"/>
                  <a:gd fmla="*/ 206 w 206" name="T6"/>
                  <a:gd fmla="*/ 57 h 57" name="T7"/>
                  <a:gd fmla="*/ 127 w 206" name="T8"/>
                  <a:gd fmla="*/ 3 h 57" name="T9"/>
                  <a:gd fmla="*/ 105 w 206" name="T10"/>
                  <a:gd fmla="*/ 19 h 57" name="T11"/>
                </a:gdLst>
                <a:cxnLst>
                  <a:cxn ang="0">
                    <a:pos x="T0" y="T1"/>
                  </a:cxn>
                  <a:cxn ang="0">
                    <a:pos x="T2" y="T3"/>
                  </a:cxn>
                  <a:cxn ang="0">
                    <a:pos x="T4" y="T5"/>
                  </a:cxn>
                  <a:cxn ang="0">
                    <a:pos x="T6" y="T7"/>
                  </a:cxn>
                  <a:cxn ang="0">
                    <a:pos x="T8" y="T9"/>
                  </a:cxn>
                  <a:cxn ang="0">
                    <a:pos x="T10" y="T11"/>
                  </a:cxn>
                </a:cxnLst>
                <a:rect b="b" l="0" r="r" t="0"/>
                <a:pathLst>
                  <a:path h="57" w="206">
                    <a:moveTo>
                      <a:pt x="105" y="19"/>
                    </a:moveTo>
                    <a:lnTo>
                      <a:pt x="81" y="0"/>
                    </a:lnTo>
                    <a:lnTo>
                      <a:pt x="0" y="57"/>
                    </a:lnTo>
                    <a:lnTo>
                      <a:pt x="206" y="57"/>
                    </a:lnTo>
                    <a:lnTo>
                      <a:pt x="127" y="3"/>
                    </a:lnTo>
                    <a:lnTo>
                      <a:pt x="105" y="1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531" name="Freeform 307"/>
              <p:cNvSpPr/>
              <p:nvPr/>
            </p:nvSpPr>
            <p:spPr bwMode="auto">
              <a:xfrm>
                <a:off x="4930981" y="4365323"/>
                <a:ext cx="93007" cy="118779"/>
              </a:xfrm>
              <a:custGeom>
                <a:gdLst>
                  <a:gd fmla="*/ 45 w 66" name="T0"/>
                  <a:gd fmla="*/ 0 h 83" name="T1"/>
                  <a:gd fmla="*/ 0 w 66" name="T2"/>
                  <a:gd fmla="*/ 36 h 83" name="T3"/>
                  <a:gd fmla="*/ 66 w 66" name="T4"/>
                  <a:gd fmla="*/ 83 h 83" name="T5"/>
                  <a:gd fmla="*/ 66 w 66" name="T6"/>
                  <a:gd fmla="*/ 5 h 83" name="T7"/>
                  <a:gd fmla="*/ 61 w 66" name="T8"/>
                  <a:gd fmla="*/ 6 h 83" name="T9"/>
                  <a:gd fmla="*/ 45 w 66" name="T10"/>
                  <a:gd fmla="*/ 0 h 83" name="T11"/>
                </a:gdLst>
                <a:cxnLst>
                  <a:cxn ang="0">
                    <a:pos x="T0" y="T1"/>
                  </a:cxn>
                  <a:cxn ang="0">
                    <a:pos x="T2" y="T3"/>
                  </a:cxn>
                  <a:cxn ang="0">
                    <a:pos x="T4" y="T5"/>
                  </a:cxn>
                  <a:cxn ang="0">
                    <a:pos x="T6" y="T7"/>
                  </a:cxn>
                  <a:cxn ang="0">
                    <a:pos x="T8" y="T9"/>
                  </a:cxn>
                  <a:cxn ang="0">
                    <a:pos x="T10" y="T11"/>
                  </a:cxn>
                </a:cxnLst>
                <a:rect b="b" l="0" r="r" t="0"/>
                <a:pathLst>
                  <a:path h="83" w="66">
                    <a:moveTo>
                      <a:pt x="45" y="0"/>
                    </a:moveTo>
                    <a:cubicBezTo>
                      <a:pt x="0" y="36"/>
                      <a:pt x="0" y="36"/>
                      <a:pt x="0" y="36"/>
                    </a:cubicBezTo>
                    <a:cubicBezTo>
                      <a:pt x="66" y="83"/>
                      <a:pt x="66" y="83"/>
                      <a:pt x="66" y="83"/>
                    </a:cubicBezTo>
                    <a:cubicBezTo>
                      <a:pt x="66" y="5"/>
                      <a:pt x="66" y="5"/>
                      <a:pt x="66" y="5"/>
                    </a:cubicBezTo>
                    <a:cubicBezTo>
                      <a:pt x="64" y="6"/>
                      <a:pt x="63" y="6"/>
                      <a:pt x="61" y="6"/>
                    </a:cubicBezTo>
                    <a:cubicBezTo>
                      <a:pt x="55" y="6"/>
                      <a:pt x="49" y="4"/>
                      <a:pt x="45"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532" name="Freeform 308"/>
              <p:cNvSpPr>
                <a:spLocks noEditPoints="1"/>
              </p:cNvSpPr>
              <p:nvPr/>
            </p:nvSpPr>
            <p:spPr bwMode="auto">
              <a:xfrm>
                <a:off x="4991491" y="4310416"/>
                <a:ext cx="57149" cy="57148"/>
              </a:xfrm>
              <a:custGeom>
                <a:gdLst>
                  <a:gd fmla="*/ 20 w 40" name="T0"/>
                  <a:gd fmla="*/ 0 h 40" name="T1"/>
                  <a:gd fmla="*/ 0 w 40" name="T2"/>
                  <a:gd fmla="*/ 20 h 40" name="T3"/>
                  <a:gd fmla="*/ 20 w 40" name="T4"/>
                  <a:gd fmla="*/ 40 h 40" name="T5"/>
                  <a:gd fmla="*/ 40 w 40" name="T6"/>
                  <a:gd fmla="*/ 20 h 40" name="T7"/>
                  <a:gd fmla="*/ 20 w 40" name="T8"/>
                  <a:gd fmla="*/ 0 h 40" name="T9"/>
                  <a:gd fmla="*/ 24 w 40" name="T10"/>
                  <a:gd fmla="*/ 35 h 40" name="T11"/>
                  <a:gd fmla="*/ 17 w 40" name="T12"/>
                  <a:gd fmla="*/ 35 h 40" name="T13"/>
                  <a:gd fmla="*/ 17 w 40" name="T14"/>
                  <a:gd fmla="*/ 13 h 40" name="T15"/>
                  <a:gd fmla="*/ 17 w 40" name="T16"/>
                  <a:gd fmla="*/ 13 h 40" name="T17"/>
                  <a:gd fmla="*/ 12 w 40" name="T18"/>
                  <a:gd fmla="*/ 15 h 40" name="T19"/>
                  <a:gd fmla="*/ 11 w 40" name="T20"/>
                  <a:gd fmla="*/ 11 h 40" name="T21"/>
                  <a:gd fmla="*/ 18 w 40" name="T22"/>
                  <a:gd fmla="*/ 7 h 40" name="T23"/>
                  <a:gd fmla="*/ 24 w 40" name="T24"/>
                  <a:gd fmla="*/ 7 h 40" name="T25"/>
                  <a:gd fmla="*/ 24 w 40" name="T26"/>
                  <a:gd fmla="*/ 35 h 4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0" w="40">
                    <a:moveTo>
                      <a:pt x="20" y="0"/>
                    </a:moveTo>
                    <a:cubicBezTo>
                      <a:pt x="9" y="0"/>
                      <a:pt x="0" y="9"/>
                      <a:pt x="0" y="20"/>
                    </a:cubicBezTo>
                    <a:cubicBezTo>
                      <a:pt x="0" y="31"/>
                      <a:pt x="9" y="40"/>
                      <a:pt x="20" y="40"/>
                    </a:cubicBezTo>
                    <a:cubicBezTo>
                      <a:pt x="31" y="40"/>
                      <a:pt x="40" y="31"/>
                      <a:pt x="40" y="20"/>
                    </a:cubicBezTo>
                    <a:cubicBezTo>
                      <a:pt x="40" y="9"/>
                      <a:pt x="31" y="0"/>
                      <a:pt x="20" y="0"/>
                    </a:cubicBezTo>
                    <a:close/>
                    <a:moveTo>
                      <a:pt x="24" y="35"/>
                    </a:moveTo>
                    <a:cubicBezTo>
                      <a:pt x="17" y="35"/>
                      <a:pt x="17" y="35"/>
                      <a:pt x="17" y="35"/>
                    </a:cubicBezTo>
                    <a:cubicBezTo>
                      <a:pt x="17" y="13"/>
                      <a:pt x="17" y="13"/>
                      <a:pt x="17" y="13"/>
                    </a:cubicBezTo>
                    <a:cubicBezTo>
                      <a:pt x="17" y="13"/>
                      <a:pt x="17" y="13"/>
                      <a:pt x="17" y="13"/>
                    </a:cubicBezTo>
                    <a:cubicBezTo>
                      <a:pt x="12" y="15"/>
                      <a:pt x="12" y="15"/>
                      <a:pt x="12" y="15"/>
                    </a:cubicBezTo>
                    <a:cubicBezTo>
                      <a:pt x="11" y="11"/>
                      <a:pt x="11" y="11"/>
                      <a:pt x="11" y="11"/>
                    </a:cubicBezTo>
                    <a:cubicBezTo>
                      <a:pt x="18" y="7"/>
                      <a:pt x="18" y="7"/>
                      <a:pt x="18" y="7"/>
                    </a:cubicBezTo>
                    <a:cubicBezTo>
                      <a:pt x="24" y="7"/>
                      <a:pt x="24" y="7"/>
                      <a:pt x="24" y="7"/>
                    </a:cubicBezTo>
                    <a:lnTo>
                      <a:pt x="24" y="3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537" name="组合 536"/>
            <p:cNvGrpSpPr/>
            <p:nvPr/>
          </p:nvGrpSpPr>
          <p:grpSpPr>
            <a:xfrm>
              <a:off x="2625811" y="5681546"/>
              <a:ext cx="290206" cy="208806"/>
              <a:chOff x="756893" y="4294728"/>
              <a:chExt cx="275658" cy="198339"/>
            </a:xfrm>
            <a:solidFill>
              <a:srgbClr val="009BD2"/>
            </a:solidFill>
          </p:grpSpPr>
          <p:sp>
            <p:nvSpPr>
              <p:cNvPr id="538" name="Freeform 313"/>
              <p:cNvSpPr/>
              <p:nvPr/>
            </p:nvSpPr>
            <p:spPr bwMode="auto">
              <a:xfrm>
                <a:off x="756893" y="4294728"/>
                <a:ext cx="236439" cy="198339"/>
              </a:xfrm>
              <a:custGeom>
                <a:gdLst>
                  <a:gd fmla="*/ 210 w 211" name="T0"/>
                  <a:gd fmla="*/ 42 h 177" name="T1"/>
                  <a:gd fmla="*/ 211 w 211" name="T2"/>
                  <a:gd fmla="*/ 9 h 177" name="T3"/>
                  <a:gd fmla="*/ 87 w 211" name="T4"/>
                  <a:gd fmla="*/ 18 h 177" name="T5"/>
                  <a:gd fmla="*/ 77 w 211" name="T6"/>
                  <a:gd fmla="*/ 0 h 177" name="T7"/>
                  <a:gd fmla="*/ 9 w 211" name="T8"/>
                  <a:gd fmla="*/ 4 h 177" name="T9"/>
                  <a:gd fmla="*/ 0 w 211" name="T10"/>
                  <a:gd fmla="*/ 24 h 177" name="T11"/>
                  <a:gd fmla="*/ 5 w 211" name="T12"/>
                  <a:gd fmla="*/ 177 h 177" name="T13"/>
                  <a:gd fmla="*/ 49 w 211" name="T14"/>
                  <a:gd fmla="*/ 57 h 177" name="T15"/>
                  <a:gd fmla="*/ 210 w 211" name="T16"/>
                  <a:gd fmla="*/ 42 h 17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77" w="211">
                    <a:moveTo>
                      <a:pt x="210" y="42"/>
                    </a:moveTo>
                    <a:lnTo>
                      <a:pt x="211" y="9"/>
                    </a:lnTo>
                    <a:lnTo>
                      <a:pt x="87" y="18"/>
                    </a:lnTo>
                    <a:lnTo>
                      <a:pt x="77" y="0"/>
                    </a:lnTo>
                    <a:lnTo>
                      <a:pt x="9" y="4"/>
                    </a:lnTo>
                    <a:lnTo>
                      <a:pt x="0" y="24"/>
                    </a:lnTo>
                    <a:lnTo>
                      <a:pt x="5" y="177"/>
                    </a:lnTo>
                    <a:lnTo>
                      <a:pt x="49" y="57"/>
                    </a:lnTo>
                    <a:lnTo>
                      <a:pt x="210" y="4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539" name="Freeform 314"/>
              <p:cNvSpPr/>
              <p:nvPr/>
            </p:nvSpPr>
            <p:spPr bwMode="auto">
              <a:xfrm>
                <a:off x="766978" y="4342912"/>
                <a:ext cx="265573" cy="150155"/>
              </a:xfrm>
              <a:custGeom>
                <a:gdLst>
                  <a:gd fmla="*/ 43 w 237" name="T0"/>
                  <a:gd fmla="*/ 18 h 134" name="T1"/>
                  <a:gd fmla="*/ 237 w 237" name="T2"/>
                  <a:gd fmla="*/ 0 h 134" name="T3"/>
                  <a:gd fmla="*/ 196 w 237" name="T4"/>
                  <a:gd fmla="*/ 118 h 134" name="T5"/>
                  <a:gd fmla="*/ 0 w 237" name="T6"/>
                  <a:gd fmla="*/ 134 h 134" name="T7"/>
                  <a:gd fmla="*/ 43 w 237" name="T8"/>
                  <a:gd fmla="*/ 18 h 134" name="T9"/>
                </a:gdLst>
                <a:cxnLst>
                  <a:cxn ang="0">
                    <a:pos x="T0" y="T1"/>
                  </a:cxn>
                  <a:cxn ang="0">
                    <a:pos x="T2" y="T3"/>
                  </a:cxn>
                  <a:cxn ang="0">
                    <a:pos x="T4" y="T5"/>
                  </a:cxn>
                  <a:cxn ang="0">
                    <a:pos x="T6" y="T7"/>
                  </a:cxn>
                  <a:cxn ang="0">
                    <a:pos x="T8" y="T9"/>
                  </a:cxn>
                </a:cxnLst>
                <a:rect b="b" l="0" r="r" t="0"/>
                <a:pathLst>
                  <a:path h="134" w="236">
                    <a:moveTo>
                      <a:pt x="43" y="18"/>
                    </a:moveTo>
                    <a:lnTo>
                      <a:pt x="237" y="0"/>
                    </a:lnTo>
                    <a:lnTo>
                      <a:pt x="196" y="118"/>
                    </a:lnTo>
                    <a:lnTo>
                      <a:pt x="0" y="134"/>
                    </a:lnTo>
                    <a:lnTo>
                      <a:pt x="43" y="1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sp>
          <p:nvSpPr>
            <p:cNvPr id="540" name="Freeform 315"/>
            <p:cNvSpPr>
              <a:spLocks noEditPoints="1"/>
            </p:cNvSpPr>
            <p:nvPr/>
          </p:nvSpPr>
          <p:spPr bwMode="auto">
            <a:xfrm>
              <a:off x="3154315" y="6138088"/>
              <a:ext cx="293745" cy="172236"/>
            </a:xfrm>
            <a:custGeom>
              <a:gdLst>
                <a:gd fmla="*/ 167 w 196" name="T0"/>
                <a:gd fmla="*/ 32 h 115" name="T1"/>
                <a:gd fmla="*/ 162 w 196" name="T2"/>
                <a:gd fmla="*/ 33 h 115" name="T3"/>
                <a:gd fmla="*/ 121 w 196" name="T4"/>
                <a:gd fmla="*/ 3 h 115" name="T5"/>
                <a:gd fmla="*/ 105 w 196" name="T6"/>
                <a:gd fmla="*/ 6 h 115" name="T7"/>
                <a:gd fmla="*/ 89 w 196" name="T8"/>
                <a:gd fmla="*/ 0 h 115" name="T9"/>
                <a:gd fmla="*/ 61 w 196" name="T10"/>
                <a:gd fmla="*/ 23 h 115" name="T11"/>
                <a:gd fmla="*/ 56 w 196" name="T12"/>
                <a:gd fmla="*/ 23 h 115" name="T13"/>
                <a:gd fmla="*/ 31 w 196" name="T14"/>
                <a:gd fmla="*/ 43 h 115" name="T15"/>
                <a:gd fmla="*/ 26 w 196" name="T16"/>
                <a:gd fmla="*/ 42 h 115" name="T17"/>
                <a:gd fmla="*/ 0 w 196" name="T18"/>
                <a:gd fmla="*/ 71 h 115" name="T19"/>
                <a:gd fmla="*/ 26 w 196" name="T20"/>
                <a:gd fmla="*/ 100 h 115" name="T21"/>
                <a:gd fmla="*/ 31 w 196" name="T22"/>
                <a:gd fmla="*/ 99 h 115" name="T23"/>
                <a:gd fmla="*/ 27 w 196" name="T24"/>
                <a:gd fmla="*/ 89 h 115" name="T25"/>
                <a:gd fmla="*/ 48 w 196" name="T26"/>
                <a:gd fmla="*/ 102 h 115" name="T27"/>
                <a:gd fmla="*/ 64 w 196" name="T28"/>
                <a:gd fmla="*/ 95 h 115" name="T29"/>
                <a:gd fmla="*/ 89 w 196" name="T30"/>
                <a:gd fmla="*/ 111 h 115" name="T31"/>
                <a:gd fmla="*/ 107 w 196" name="T32"/>
                <a:gd fmla="*/ 104 h 115" name="T33"/>
                <a:gd fmla="*/ 129 w 196" name="T34"/>
                <a:gd fmla="*/ 115 h 115" name="T35"/>
                <a:gd fmla="*/ 156 w 196" name="T36"/>
                <a:gd fmla="*/ 93 h 115" name="T37"/>
                <a:gd fmla="*/ 167 w 196" name="T38"/>
                <a:gd fmla="*/ 96 h 115" name="T39"/>
                <a:gd fmla="*/ 196 w 196" name="T40"/>
                <a:gd fmla="*/ 64 h 115" name="T41"/>
                <a:gd fmla="*/ 167 w 196" name="T42"/>
                <a:gd fmla="*/ 32 h 115" name="T43"/>
                <a:gd fmla="*/ 106 w 196" name="T44"/>
                <a:gd fmla="*/ 64 h 115" name="T45"/>
                <a:gd fmla="*/ 106 w 196" name="T46"/>
                <a:gd fmla="*/ 89 h 115" name="T47"/>
                <a:gd fmla="*/ 87 w 196" name="T48"/>
                <a:gd fmla="*/ 89 h 115" name="T49"/>
                <a:gd fmla="*/ 87 w 196" name="T50"/>
                <a:gd fmla="*/ 64 h 115" name="T51"/>
                <a:gd fmla="*/ 72 w 196" name="T52"/>
                <a:gd fmla="*/ 64 h 115" name="T53"/>
                <a:gd fmla="*/ 97 w 196" name="T54"/>
                <a:gd fmla="*/ 31 h 115" name="T55"/>
                <a:gd fmla="*/ 121 w 196" name="T56"/>
                <a:gd fmla="*/ 64 h 115" name="T57"/>
                <a:gd fmla="*/ 106 w 196" name="T58"/>
                <a:gd fmla="*/ 64 h 115"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15" w="196">
                  <a:moveTo>
                    <a:pt x="167" y="32"/>
                  </a:moveTo>
                  <a:cubicBezTo>
                    <a:pt x="165" y="32"/>
                    <a:pt x="164" y="32"/>
                    <a:pt x="162" y="33"/>
                  </a:cubicBezTo>
                  <a:cubicBezTo>
                    <a:pt x="155" y="15"/>
                    <a:pt x="139" y="3"/>
                    <a:pt x="121" y="3"/>
                  </a:cubicBezTo>
                  <a:cubicBezTo>
                    <a:pt x="115" y="3"/>
                    <a:pt x="110" y="4"/>
                    <a:pt x="105" y="6"/>
                  </a:cubicBezTo>
                  <a:cubicBezTo>
                    <a:pt x="101" y="2"/>
                    <a:pt x="95" y="0"/>
                    <a:pt x="89" y="0"/>
                  </a:cubicBezTo>
                  <a:cubicBezTo>
                    <a:pt x="76" y="0"/>
                    <a:pt x="65" y="10"/>
                    <a:pt x="61" y="23"/>
                  </a:cubicBezTo>
                  <a:cubicBezTo>
                    <a:pt x="60" y="23"/>
                    <a:pt x="58" y="23"/>
                    <a:pt x="56" y="23"/>
                  </a:cubicBezTo>
                  <a:cubicBezTo>
                    <a:pt x="44" y="23"/>
                    <a:pt x="34" y="31"/>
                    <a:pt x="31" y="43"/>
                  </a:cubicBezTo>
                  <a:cubicBezTo>
                    <a:pt x="29" y="43"/>
                    <a:pt x="28" y="42"/>
                    <a:pt x="26" y="42"/>
                  </a:cubicBezTo>
                  <a:cubicBezTo>
                    <a:pt x="11" y="42"/>
                    <a:pt x="0" y="55"/>
                    <a:pt x="0" y="71"/>
                  </a:cubicBezTo>
                  <a:cubicBezTo>
                    <a:pt x="0" y="87"/>
                    <a:pt x="11" y="100"/>
                    <a:pt x="26" y="100"/>
                  </a:cubicBezTo>
                  <a:cubicBezTo>
                    <a:pt x="28" y="100"/>
                    <a:pt x="29" y="99"/>
                    <a:pt x="31" y="99"/>
                  </a:cubicBezTo>
                  <a:cubicBezTo>
                    <a:pt x="29" y="96"/>
                    <a:pt x="27" y="93"/>
                    <a:pt x="27" y="89"/>
                  </a:cubicBezTo>
                  <a:cubicBezTo>
                    <a:pt x="31" y="97"/>
                    <a:pt x="39" y="102"/>
                    <a:pt x="48" y="102"/>
                  </a:cubicBezTo>
                  <a:cubicBezTo>
                    <a:pt x="54" y="102"/>
                    <a:pt x="60" y="99"/>
                    <a:pt x="64" y="95"/>
                  </a:cubicBezTo>
                  <a:cubicBezTo>
                    <a:pt x="69" y="104"/>
                    <a:pt x="78" y="111"/>
                    <a:pt x="89" y="111"/>
                  </a:cubicBezTo>
                  <a:cubicBezTo>
                    <a:pt x="96" y="111"/>
                    <a:pt x="102" y="108"/>
                    <a:pt x="107" y="104"/>
                  </a:cubicBezTo>
                  <a:cubicBezTo>
                    <a:pt x="112" y="110"/>
                    <a:pt x="120" y="115"/>
                    <a:pt x="129" y="115"/>
                  </a:cubicBezTo>
                  <a:cubicBezTo>
                    <a:pt x="141" y="115"/>
                    <a:pt x="152" y="106"/>
                    <a:pt x="156" y="93"/>
                  </a:cubicBezTo>
                  <a:cubicBezTo>
                    <a:pt x="159" y="95"/>
                    <a:pt x="163" y="96"/>
                    <a:pt x="167" y="96"/>
                  </a:cubicBezTo>
                  <a:cubicBezTo>
                    <a:pt x="183" y="96"/>
                    <a:pt x="196" y="81"/>
                    <a:pt x="196" y="64"/>
                  </a:cubicBezTo>
                  <a:cubicBezTo>
                    <a:pt x="196" y="46"/>
                    <a:pt x="183" y="32"/>
                    <a:pt x="167" y="32"/>
                  </a:cubicBezTo>
                  <a:close/>
                  <a:moveTo>
                    <a:pt x="106" y="64"/>
                  </a:moveTo>
                  <a:cubicBezTo>
                    <a:pt x="106" y="89"/>
                    <a:pt x="106" y="89"/>
                    <a:pt x="106" y="89"/>
                  </a:cubicBezTo>
                  <a:cubicBezTo>
                    <a:pt x="87" y="89"/>
                    <a:pt x="87" y="89"/>
                    <a:pt x="87" y="89"/>
                  </a:cubicBezTo>
                  <a:cubicBezTo>
                    <a:pt x="87" y="64"/>
                    <a:pt x="87" y="64"/>
                    <a:pt x="87" y="64"/>
                  </a:cubicBezTo>
                  <a:cubicBezTo>
                    <a:pt x="72" y="64"/>
                    <a:pt x="72" y="64"/>
                    <a:pt x="72" y="64"/>
                  </a:cubicBezTo>
                  <a:cubicBezTo>
                    <a:pt x="97" y="31"/>
                    <a:pt x="97" y="31"/>
                    <a:pt x="97" y="31"/>
                  </a:cubicBezTo>
                  <a:cubicBezTo>
                    <a:pt x="121" y="64"/>
                    <a:pt x="121" y="64"/>
                    <a:pt x="121" y="64"/>
                  </a:cubicBezTo>
                  <a:lnTo>
                    <a:pt x="106" y="64"/>
                  </a:lnTo>
                  <a:close/>
                </a:path>
              </a:pathLst>
            </a:custGeom>
            <a:solidFill>
              <a:srgbClr val="009BD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541" name="Freeform 316"/>
            <p:cNvSpPr/>
            <p:nvPr/>
          </p:nvSpPr>
          <p:spPr bwMode="auto">
            <a:xfrm>
              <a:off x="10021330" y="5705140"/>
              <a:ext cx="291386" cy="169877"/>
            </a:xfrm>
            <a:custGeom>
              <a:gdLst>
                <a:gd fmla="*/ 167 w 195" name="T0"/>
                <a:gd fmla="*/ 31 h 113" name="T1"/>
                <a:gd fmla="*/ 162 w 195" name="T2"/>
                <a:gd fmla="*/ 32 h 113" name="T3"/>
                <a:gd fmla="*/ 121 w 195" name="T4"/>
                <a:gd fmla="*/ 3 h 113" name="T5"/>
                <a:gd fmla="*/ 105 w 195" name="T6"/>
                <a:gd fmla="*/ 6 h 113" name="T7"/>
                <a:gd fmla="*/ 89 w 195" name="T8"/>
                <a:gd fmla="*/ 0 h 113" name="T9"/>
                <a:gd fmla="*/ 61 w 195" name="T10"/>
                <a:gd fmla="*/ 23 h 113" name="T11"/>
                <a:gd fmla="*/ 56 w 195" name="T12"/>
                <a:gd fmla="*/ 22 h 113" name="T13"/>
                <a:gd fmla="*/ 31 w 195" name="T14"/>
                <a:gd fmla="*/ 42 h 113" name="T15"/>
                <a:gd fmla="*/ 26 w 195" name="T16"/>
                <a:gd fmla="*/ 41 h 113" name="T17"/>
                <a:gd fmla="*/ 0 w 195" name="T18"/>
                <a:gd fmla="*/ 70 h 113" name="T19"/>
                <a:gd fmla="*/ 26 w 195" name="T20"/>
                <a:gd fmla="*/ 98 h 113" name="T21"/>
                <a:gd fmla="*/ 30 w 195" name="T22"/>
                <a:gd fmla="*/ 97 h 113" name="T23"/>
                <a:gd fmla="*/ 27 w 195" name="T24"/>
                <a:gd fmla="*/ 87 h 113" name="T25"/>
                <a:gd fmla="*/ 48 w 195" name="T26"/>
                <a:gd fmla="*/ 100 h 113" name="T27"/>
                <a:gd fmla="*/ 64 w 195" name="T28"/>
                <a:gd fmla="*/ 93 h 113" name="T29"/>
                <a:gd fmla="*/ 89 w 195" name="T30"/>
                <a:gd fmla="*/ 109 h 113" name="T31"/>
                <a:gd fmla="*/ 107 w 195" name="T32"/>
                <a:gd fmla="*/ 101 h 113" name="T33"/>
                <a:gd fmla="*/ 128 w 195" name="T34"/>
                <a:gd fmla="*/ 113 h 113" name="T35"/>
                <a:gd fmla="*/ 155 w 195" name="T36"/>
                <a:gd fmla="*/ 91 h 113" name="T37"/>
                <a:gd fmla="*/ 167 w 195" name="T38"/>
                <a:gd fmla="*/ 94 h 113" name="T39"/>
                <a:gd fmla="*/ 195 w 195" name="T40"/>
                <a:gd fmla="*/ 62 h 113" name="T41"/>
                <a:gd fmla="*/ 167 w 195" name="T42"/>
                <a:gd fmla="*/ 31 h 113"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13" w="195">
                  <a:moveTo>
                    <a:pt x="167" y="31"/>
                  </a:moveTo>
                  <a:cubicBezTo>
                    <a:pt x="165" y="31"/>
                    <a:pt x="163" y="31"/>
                    <a:pt x="162" y="32"/>
                  </a:cubicBezTo>
                  <a:cubicBezTo>
                    <a:pt x="155" y="15"/>
                    <a:pt x="139" y="3"/>
                    <a:pt x="121" y="3"/>
                  </a:cubicBezTo>
                  <a:cubicBezTo>
                    <a:pt x="115" y="3"/>
                    <a:pt x="110" y="4"/>
                    <a:pt x="105" y="6"/>
                  </a:cubicBezTo>
                  <a:cubicBezTo>
                    <a:pt x="101" y="2"/>
                    <a:pt x="95" y="0"/>
                    <a:pt x="89" y="0"/>
                  </a:cubicBezTo>
                  <a:cubicBezTo>
                    <a:pt x="75" y="0"/>
                    <a:pt x="65" y="10"/>
                    <a:pt x="61" y="23"/>
                  </a:cubicBezTo>
                  <a:cubicBezTo>
                    <a:pt x="59" y="22"/>
                    <a:pt x="58" y="22"/>
                    <a:pt x="56" y="22"/>
                  </a:cubicBezTo>
                  <a:cubicBezTo>
                    <a:pt x="44" y="22"/>
                    <a:pt x="34" y="31"/>
                    <a:pt x="31" y="42"/>
                  </a:cubicBezTo>
                  <a:cubicBezTo>
                    <a:pt x="29" y="42"/>
                    <a:pt x="27" y="41"/>
                    <a:pt x="26" y="41"/>
                  </a:cubicBezTo>
                  <a:cubicBezTo>
                    <a:pt x="11" y="41"/>
                    <a:pt x="0" y="54"/>
                    <a:pt x="0" y="70"/>
                  </a:cubicBezTo>
                  <a:cubicBezTo>
                    <a:pt x="0" y="85"/>
                    <a:pt x="11" y="98"/>
                    <a:pt x="26" y="98"/>
                  </a:cubicBezTo>
                  <a:cubicBezTo>
                    <a:pt x="27" y="98"/>
                    <a:pt x="29" y="97"/>
                    <a:pt x="30" y="97"/>
                  </a:cubicBezTo>
                  <a:cubicBezTo>
                    <a:pt x="29" y="94"/>
                    <a:pt x="27" y="91"/>
                    <a:pt x="27" y="87"/>
                  </a:cubicBezTo>
                  <a:cubicBezTo>
                    <a:pt x="31" y="95"/>
                    <a:pt x="39" y="100"/>
                    <a:pt x="48" y="100"/>
                  </a:cubicBezTo>
                  <a:cubicBezTo>
                    <a:pt x="54" y="100"/>
                    <a:pt x="60" y="97"/>
                    <a:pt x="64" y="93"/>
                  </a:cubicBezTo>
                  <a:cubicBezTo>
                    <a:pt x="69" y="102"/>
                    <a:pt x="78" y="109"/>
                    <a:pt x="89" y="109"/>
                  </a:cubicBezTo>
                  <a:cubicBezTo>
                    <a:pt x="96" y="109"/>
                    <a:pt x="102" y="106"/>
                    <a:pt x="107" y="101"/>
                  </a:cubicBezTo>
                  <a:cubicBezTo>
                    <a:pt x="112" y="108"/>
                    <a:pt x="120" y="113"/>
                    <a:pt x="128" y="113"/>
                  </a:cubicBezTo>
                  <a:cubicBezTo>
                    <a:pt x="141" y="113"/>
                    <a:pt x="152" y="104"/>
                    <a:pt x="155" y="91"/>
                  </a:cubicBezTo>
                  <a:cubicBezTo>
                    <a:pt x="159" y="93"/>
                    <a:pt x="163" y="94"/>
                    <a:pt x="167" y="94"/>
                  </a:cubicBezTo>
                  <a:cubicBezTo>
                    <a:pt x="183" y="94"/>
                    <a:pt x="195" y="80"/>
                    <a:pt x="195" y="62"/>
                  </a:cubicBezTo>
                  <a:cubicBezTo>
                    <a:pt x="195" y="45"/>
                    <a:pt x="183" y="31"/>
                    <a:pt x="167" y="31"/>
                  </a:cubicBezTo>
                  <a:close/>
                </a:path>
              </a:pathLst>
            </a:custGeom>
            <a:solidFill>
              <a:srgbClr val="009BD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542" name="Freeform 317"/>
            <p:cNvSpPr>
              <a:spLocks noEditPoints="1"/>
            </p:cNvSpPr>
            <p:nvPr/>
          </p:nvSpPr>
          <p:spPr bwMode="auto">
            <a:xfrm>
              <a:off x="3682819" y="6132190"/>
              <a:ext cx="291386" cy="171056"/>
            </a:xfrm>
            <a:custGeom>
              <a:gdLst>
                <a:gd fmla="*/ 166 w 195" name="T0"/>
                <a:gd fmla="*/ 32 h 115" name="T1"/>
                <a:gd fmla="*/ 162 w 195" name="T2"/>
                <a:gd fmla="*/ 33 h 115" name="T3"/>
                <a:gd fmla="*/ 121 w 195" name="T4"/>
                <a:gd fmla="*/ 3 h 115" name="T5"/>
                <a:gd fmla="*/ 105 w 195" name="T6"/>
                <a:gd fmla="*/ 6 h 115" name="T7"/>
                <a:gd fmla="*/ 89 w 195" name="T8"/>
                <a:gd fmla="*/ 0 h 115" name="T9"/>
                <a:gd fmla="*/ 61 w 195" name="T10"/>
                <a:gd fmla="*/ 24 h 115" name="T11"/>
                <a:gd fmla="*/ 56 w 195" name="T12"/>
                <a:gd fmla="*/ 23 h 115" name="T13"/>
                <a:gd fmla="*/ 31 w 195" name="T14"/>
                <a:gd fmla="*/ 43 h 115" name="T15"/>
                <a:gd fmla="*/ 26 w 195" name="T16"/>
                <a:gd fmla="*/ 43 h 115" name="T17"/>
                <a:gd fmla="*/ 0 w 195" name="T18"/>
                <a:gd fmla="*/ 71 h 115" name="T19"/>
                <a:gd fmla="*/ 26 w 195" name="T20"/>
                <a:gd fmla="*/ 100 h 115" name="T21"/>
                <a:gd fmla="*/ 31 w 195" name="T22"/>
                <a:gd fmla="*/ 99 h 115" name="T23"/>
                <a:gd fmla="*/ 27 w 195" name="T24"/>
                <a:gd fmla="*/ 89 h 115" name="T25"/>
                <a:gd fmla="*/ 48 w 195" name="T26"/>
                <a:gd fmla="*/ 102 h 115" name="T27"/>
                <a:gd fmla="*/ 64 w 195" name="T28"/>
                <a:gd fmla="*/ 95 h 115" name="T29"/>
                <a:gd fmla="*/ 89 w 195" name="T30"/>
                <a:gd fmla="*/ 111 h 115" name="T31"/>
                <a:gd fmla="*/ 107 w 195" name="T32"/>
                <a:gd fmla="*/ 104 h 115" name="T33"/>
                <a:gd fmla="*/ 128 w 195" name="T34"/>
                <a:gd fmla="*/ 115 h 115" name="T35"/>
                <a:gd fmla="*/ 155 w 195" name="T36"/>
                <a:gd fmla="*/ 93 h 115" name="T37"/>
                <a:gd fmla="*/ 166 w 195" name="T38"/>
                <a:gd fmla="*/ 96 h 115" name="T39"/>
                <a:gd fmla="*/ 195 w 195" name="T40"/>
                <a:gd fmla="*/ 64 h 115" name="T41"/>
                <a:gd fmla="*/ 166 w 195" name="T42"/>
                <a:gd fmla="*/ 32 h 115" name="T43"/>
                <a:gd fmla="*/ 88 w 195" name="T44"/>
                <a:gd fmla="*/ 61 h 115" name="T45"/>
                <a:gd fmla="*/ 88 w 195" name="T46"/>
                <a:gd fmla="*/ 36 h 115" name="T47"/>
                <a:gd fmla="*/ 107 w 195" name="T48"/>
                <a:gd fmla="*/ 36 h 115" name="T49"/>
                <a:gd fmla="*/ 107 w 195" name="T50"/>
                <a:gd fmla="*/ 61 h 115" name="T51"/>
                <a:gd fmla="*/ 122 w 195" name="T52"/>
                <a:gd fmla="*/ 61 h 115" name="T53"/>
                <a:gd fmla="*/ 97 w 195" name="T54"/>
                <a:gd fmla="*/ 94 h 115" name="T55"/>
                <a:gd fmla="*/ 73 w 195" name="T56"/>
                <a:gd fmla="*/ 61 h 115" name="T57"/>
                <a:gd fmla="*/ 88 w 195" name="T58"/>
                <a:gd fmla="*/ 61 h 115"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15" w="195">
                  <a:moveTo>
                    <a:pt x="166" y="32"/>
                  </a:moveTo>
                  <a:cubicBezTo>
                    <a:pt x="165" y="32"/>
                    <a:pt x="163" y="32"/>
                    <a:pt x="162" y="33"/>
                  </a:cubicBezTo>
                  <a:cubicBezTo>
                    <a:pt x="155" y="15"/>
                    <a:pt x="139" y="3"/>
                    <a:pt x="121" y="3"/>
                  </a:cubicBezTo>
                  <a:cubicBezTo>
                    <a:pt x="115" y="3"/>
                    <a:pt x="110" y="4"/>
                    <a:pt x="105" y="6"/>
                  </a:cubicBezTo>
                  <a:cubicBezTo>
                    <a:pt x="100" y="3"/>
                    <a:pt x="95" y="0"/>
                    <a:pt x="89" y="0"/>
                  </a:cubicBezTo>
                  <a:cubicBezTo>
                    <a:pt x="76" y="0"/>
                    <a:pt x="65" y="10"/>
                    <a:pt x="61" y="24"/>
                  </a:cubicBezTo>
                  <a:cubicBezTo>
                    <a:pt x="60" y="23"/>
                    <a:pt x="58" y="23"/>
                    <a:pt x="56" y="23"/>
                  </a:cubicBezTo>
                  <a:cubicBezTo>
                    <a:pt x="44" y="23"/>
                    <a:pt x="34" y="31"/>
                    <a:pt x="31" y="43"/>
                  </a:cubicBezTo>
                  <a:cubicBezTo>
                    <a:pt x="29" y="43"/>
                    <a:pt x="28" y="43"/>
                    <a:pt x="26" y="43"/>
                  </a:cubicBezTo>
                  <a:cubicBezTo>
                    <a:pt x="12" y="43"/>
                    <a:pt x="0" y="55"/>
                    <a:pt x="0" y="71"/>
                  </a:cubicBezTo>
                  <a:cubicBezTo>
                    <a:pt x="0" y="87"/>
                    <a:pt x="12" y="100"/>
                    <a:pt x="26" y="100"/>
                  </a:cubicBezTo>
                  <a:cubicBezTo>
                    <a:pt x="28" y="100"/>
                    <a:pt x="29" y="99"/>
                    <a:pt x="31" y="99"/>
                  </a:cubicBezTo>
                  <a:cubicBezTo>
                    <a:pt x="29" y="96"/>
                    <a:pt x="28" y="93"/>
                    <a:pt x="27" y="89"/>
                  </a:cubicBezTo>
                  <a:cubicBezTo>
                    <a:pt x="31" y="97"/>
                    <a:pt x="39" y="102"/>
                    <a:pt x="48" y="102"/>
                  </a:cubicBezTo>
                  <a:cubicBezTo>
                    <a:pt x="54" y="102"/>
                    <a:pt x="60" y="99"/>
                    <a:pt x="64" y="95"/>
                  </a:cubicBezTo>
                  <a:cubicBezTo>
                    <a:pt x="69" y="105"/>
                    <a:pt x="78" y="111"/>
                    <a:pt x="89" y="111"/>
                  </a:cubicBezTo>
                  <a:cubicBezTo>
                    <a:pt x="96" y="111"/>
                    <a:pt x="102" y="108"/>
                    <a:pt x="107" y="104"/>
                  </a:cubicBezTo>
                  <a:cubicBezTo>
                    <a:pt x="112" y="111"/>
                    <a:pt x="120" y="115"/>
                    <a:pt x="128" y="115"/>
                  </a:cubicBezTo>
                  <a:cubicBezTo>
                    <a:pt x="141" y="115"/>
                    <a:pt x="151" y="106"/>
                    <a:pt x="155" y="93"/>
                  </a:cubicBezTo>
                  <a:cubicBezTo>
                    <a:pt x="159" y="95"/>
                    <a:pt x="162" y="96"/>
                    <a:pt x="166" y="96"/>
                  </a:cubicBezTo>
                  <a:cubicBezTo>
                    <a:pt x="182" y="96"/>
                    <a:pt x="195" y="81"/>
                    <a:pt x="195" y="64"/>
                  </a:cubicBezTo>
                  <a:cubicBezTo>
                    <a:pt x="195" y="46"/>
                    <a:pt x="182" y="32"/>
                    <a:pt x="166" y="32"/>
                  </a:cubicBezTo>
                  <a:close/>
                  <a:moveTo>
                    <a:pt x="88" y="61"/>
                  </a:moveTo>
                  <a:cubicBezTo>
                    <a:pt x="88" y="36"/>
                    <a:pt x="88" y="36"/>
                    <a:pt x="88" y="36"/>
                  </a:cubicBezTo>
                  <a:cubicBezTo>
                    <a:pt x="107" y="36"/>
                    <a:pt x="107" y="36"/>
                    <a:pt x="107" y="36"/>
                  </a:cubicBezTo>
                  <a:cubicBezTo>
                    <a:pt x="107" y="61"/>
                    <a:pt x="107" y="61"/>
                    <a:pt x="107" y="61"/>
                  </a:cubicBezTo>
                  <a:cubicBezTo>
                    <a:pt x="122" y="61"/>
                    <a:pt x="122" y="61"/>
                    <a:pt x="122" y="61"/>
                  </a:cubicBezTo>
                  <a:cubicBezTo>
                    <a:pt x="97" y="94"/>
                    <a:pt x="97" y="94"/>
                    <a:pt x="97" y="94"/>
                  </a:cubicBezTo>
                  <a:cubicBezTo>
                    <a:pt x="73" y="61"/>
                    <a:pt x="73" y="61"/>
                    <a:pt x="73" y="61"/>
                  </a:cubicBezTo>
                  <a:lnTo>
                    <a:pt x="88" y="61"/>
                  </a:lnTo>
                  <a:close/>
                </a:path>
              </a:pathLst>
            </a:custGeom>
            <a:solidFill>
              <a:srgbClr val="009BD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543" name="Freeform 318"/>
            <p:cNvSpPr/>
            <p:nvPr/>
          </p:nvSpPr>
          <p:spPr bwMode="auto">
            <a:xfrm>
              <a:off x="4210144" y="6121572"/>
              <a:ext cx="293745" cy="205268"/>
            </a:xfrm>
            <a:custGeom>
              <a:gdLst>
                <a:gd fmla="*/ 167 w 196" name="T0"/>
                <a:gd fmla="*/ 28 h 137" name="T1"/>
                <a:gd fmla="*/ 162 w 196" name="T2"/>
                <a:gd fmla="*/ 28 h 137" name="T3"/>
                <a:gd fmla="*/ 121 w 196" name="T4"/>
                <a:gd fmla="*/ 3 h 137" name="T5"/>
                <a:gd fmla="*/ 106 w 196" name="T6"/>
                <a:gd fmla="*/ 5 h 137" name="T7"/>
                <a:gd fmla="*/ 89 w 196" name="T8"/>
                <a:gd fmla="*/ 0 h 137" name="T9"/>
                <a:gd fmla="*/ 62 w 196" name="T10"/>
                <a:gd fmla="*/ 20 h 137" name="T11"/>
                <a:gd fmla="*/ 56 w 196" name="T12"/>
                <a:gd fmla="*/ 20 h 137" name="T13"/>
                <a:gd fmla="*/ 31 w 196" name="T14"/>
                <a:gd fmla="*/ 37 h 137" name="T15"/>
                <a:gd fmla="*/ 26 w 196" name="T16"/>
                <a:gd fmla="*/ 37 h 137" name="T17"/>
                <a:gd fmla="*/ 0 w 196" name="T18"/>
                <a:gd fmla="*/ 62 h 137" name="T19"/>
                <a:gd fmla="*/ 26 w 196" name="T20"/>
                <a:gd fmla="*/ 87 h 137" name="T21"/>
                <a:gd fmla="*/ 31 w 196" name="T22"/>
                <a:gd fmla="*/ 87 h 137" name="T23"/>
                <a:gd fmla="*/ 27 w 196" name="T24"/>
                <a:gd fmla="*/ 78 h 137" name="T25"/>
                <a:gd fmla="*/ 47 w 196" name="T26"/>
                <a:gd fmla="*/ 89 h 137" name="T27"/>
                <a:gd fmla="*/ 36 w 196" name="T28"/>
                <a:gd fmla="*/ 125 h 137" name="T29"/>
                <a:gd fmla="*/ 63 w 196" name="T30"/>
                <a:gd fmla="*/ 84 h 137" name="T31"/>
                <a:gd fmla="*/ 64 w 196" name="T32"/>
                <a:gd fmla="*/ 83 h 137" name="T33"/>
                <a:gd fmla="*/ 77 w 196" name="T34"/>
                <a:gd fmla="*/ 94 h 137" name="T35"/>
                <a:gd fmla="*/ 64 w 196" name="T36"/>
                <a:gd fmla="*/ 137 h 137" name="T37"/>
                <a:gd fmla="*/ 90 w 196" name="T38"/>
                <a:gd fmla="*/ 97 h 137" name="T39"/>
                <a:gd fmla="*/ 107 w 196" name="T40"/>
                <a:gd fmla="*/ 90 h 137" name="T41"/>
                <a:gd fmla="*/ 109 w 196" name="T42"/>
                <a:gd fmla="*/ 92 h 137" name="T43"/>
                <a:gd fmla="*/ 98 w 196" name="T44"/>
                <a:gd fmla="*/ 128 h 137" name="T45"/>
                <a:gd fmla="*/ 117 w 196" name="T46"/>
                <a:gd fmla="*/ 98 h 137" name="T47"/>
                <a:gd fmla="*/ 129 w 196" name="T48"/>
                <a:gd fmla="*/ 100 h 137" name="T49"/>
                <a:gd fmla="*/ 156 w 196" name="T50"/>
                <a:gd fmla="*/ 81 h 137" name="T51"/>
                <a:gd fmla="*/ 167 w 196" name="T52"/>
                <a:gd fmla="*/ 83 h 137" name="T53"/>
                <a:gd fmla="*/ 196 w 196" name="T54"/>
                <a:gd fmla="*/ 56 h 137" name="T55"/>
                <a:gd fmla="*/ 167 w 196" name="T56"/>
                <a:gd fmla="*/ 28 h 137"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37" w="196">
                  <a:moveTo>
                    <a:pt x="167" y="28"/>
                  </a:moveTo>
                  <a:cubicBezTo>
                    <a:pt x="166" y="28"/>
                    <a:pt x="164" y="28"/>
                    <a:pt x="162" y="28"/>
                  </a:cubicBezTo>
                  <a:cubicBezTo>
                    <a:pt x="156" y="13"/>
                    <a:pt x="140" y="3"/>
                    <a:pt x="121" y="3"/>
                  </a:cubicBezTo>
                  <a:cubicBezTo>
                    <a:pt x="116" y="3"/>
                    <a:pt x="111" y="4"/>
                    <a:pt x="106" y="5"/>
                  </a:cubicBezTo>
                  <a:cubicBezTo>
                    <a:pt x="101" y="2"/>
                    <a:pt x="95" y="0"/>
                    <a:pt x="89" y="0"/>
                  </a:cubicBezTo>
                  <a:cubicBezTo>
                    <a:pt x="76" y="0"/>
                    <a:pt x="65" y="9"/>
                    <a:pt x="62" y="20"/>
                  </a:cubicBezTo>
                  <a:cubicBezTo>
                    <a:pt x="60" y="20"/>
                    <a:pt x="58" y="20"/>
                    <a:pt x="56" y="20"/>
                  </a:cubicBezTo>
                  <a:cubicBezTo>
                    <a:pt x="44" y="20"/>
                    <a:pt x="34" y="27"/>
                    <a:pt x="31" y="37"/>
                  </a:cubicBezTo>
                  <a:cubicBezTo>
                    <a:pt x="29" y="37"/>
                    <a:pt x="28" y="37"/>
                    <a:pt x="26" y="37"/>
                  </a:cubicBezTo>
                  <a:cubicBezTo>
                    <a:pt x="12" y="37"/>
                    <a:pt x="0" y="48"/>
                    <a:pt x="0" y="62"/>
                  </a:cubicBezTo>
                  <a:cubicBezTo>
                    <a:pt x="0" y="76"/>
                    <a:pt x="12" y="87"/>
                    <a:pt x="26" y="87"/>
                  </a:cubicBezTo>
                  <a:cubicBezTo>
                    <a:pt x="28" y="87"/>
                    <a:pt x="29" y="87"/>
                    <a:pt x="31" y="87"/>
                  </a:cubicBezTo>
                  <a:cubicBezTo>
                    <a:pt x="29" y="84"/>
                    <a:pt x="28" y="81"/>
                    <a:pt x="27" y="78"/>
                  </a:cubicBezTo>
                  <a:cubicBezTo>
                    <a:pt x="31" y="84"/>
                    <a:pt x="38" y="89"/>
                    <a:pt x="47" y="89"/>
                  </a:cubicBezTo>
                  <a:cubicBezTo>
                    <a:pt x="36" y="125"/>
                    <a:pt x="36" y="125"/>
                    <a:pt x="36" y="125"/>
                  </a:cubicBezTo>
                  <a:cubicBezTo>
                    <a:pt x="63" y="84"/>
                    <a:pt x="63" y="84"/>
                    <a:pt x="63" y="84"/>
                  </a:cubicBezTo>
                  <a:cubicBezTo>
                    <a:pt x="63" y="84"/>
                    <a:pt x="64" y="83"/>
                    <a:pt x="64" y="83"/>
                  </a:cubicBezTo>
                  <a:cubicBezTo>
                    <a:pt x="67" y="88"/>
                    <a:pt x="72" y="92"/>
                    <a:pt x="77" y="94"/>
                  </a:cubicBezTo>
                  <a:cubicBezTo>
                    <a:pt x="64" y="137"/>
                    <a:pt x="64" y="137"/>
                    <a:pt x="64" y="137"/>
                  </a:cubicBezTo>
                  <a:cubicBezTo>
                    <a:pt x="90" y="97"/>
                    <a:pt x="90" y="97"/>
                    <a:pt x="90" y="97"/>
                  </a:cubicBezTo>
                  <a:cubicBezTo>
                    <a:pt x="96" y="97"/>
                    <a:pt x="102" y="94"/>
                    <a:pt x="107" y="90"/>
                  </a:cubicBezTo>
                  <a:cubicBezTo>
                    <a:pt x="108" y="91"/>
                    <a:pt x="108" y="92"/>
                    <a:pt x="109" y="92"/>
                  </a:cubicBezTo>
                  <a:cubicBezTo>
                    <a:pt x="98" y="128"/>
                    <a:pt x="98" y="128"/>
                    <a:pt x="98" y="128"/>
                  </a:cubicBezTo>
                  <a:cubicBezTo>
                    <a:pt x="117" y="98"/>
                    <a:pt x="117" y="98"/>
                    <a:pt x="117" y="98"/>
                  </a:cubicBezTo>
                  <a:cubicBezTo>
                    <a:pt x="121" y="99"/>
                    <a:pt x="125" y="100"/>
                    <a:pt x="129" y="100"/>
                  </a:cubicBezTo>
                  <a:cubicBezTo>
                    <a:pt x="142" y="100"/>
                    <a:pt x="152" y="92"/>
                    <a:pt x="156" y="81"/>
                  </a:cubicBezTo>
                  <a:cubicBezTo>
                    <a:pt x="160" y="83"/>
                    <a:pt x="163" y="83"/>
                    <a:pt x="167" y="83"/>
                  </a:cubicBezTo>
                  <a:cubicBezTo>
                    <a:pt x="183" y="83"/>
                    <a:pt x="196" y="71"/>
                    <a:pt x="196" y="56"/>
                  </a:cubicBezTo>
                  <a:cubicBezTo>
                    <a:pt x="196" y="40"/>
                    <a:pt x="183" y="28"/>
                    <a:pt x="167" y="28"/>
                  </a:cubicBezTo>
                  <a:close/>
                </a:path>
              </a:pathLst>
            </a:custGeom>
            <a:solidFill>
              <a:srgbClr val="009BD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550" name="Freeform 325"/>
            <p:cNvSpPr>
              <a:spLocks noEditPoints="1"/>
            </p:cNvSpPr>
            <p:nvPr/>
          </p:nvSpPr>
          <p:spPr bwMode="auto">
            <a:xfrm>
              <a:off x="6322980" y="6073205"/>
              <a:ext cx="293745" cy="281948"/>
            </a:xfrm>
            <a:custGeom>
              <a:gdLst>
                <a:gd fmla="*/ 152 w 196" name="T0"/>
                <a:gd fmla="*/ 0 h 188" name="T1"/>
                <a:gd fmla="*/ 143 w 196" name="T2"/>
                <a:gd fmla="*/ 0 h 188" name="T3"/>
                <a:gd fmla="*/ 98 w 196" name="T4"/>
                <a:gd fmla="*/ 24 h 188" name="T5"/>
                <a:gd fmla="*/ 53 w 196" name="T6"/>
                <a:gd fmla="*/ 0 h 188" name="T7"/>
                <a:gd fmla="*/ 44 w 196" name="T8"/>
                <a:gd fmla="*/ 0 h 188" name="T9"/>
                <a:gd fmla="*/ 0 w 196" name="T10"/>
                <a:gd fmla="*/ 54 h 188" name="T11"/>
                <a:gd fmla="*/ 0 w 196" name="T12"/>
                <a:gd fmla="*/ 65 h 188" name="T13"/>
                <a:gd fmla="*/ 98 w 196" name="T14"/>
                <a:gd fmla="*/ 188 h 188" name="T15"/>
                <a:gd fmla="*/ 196 w 196" name="T16"/>
                <a:gd fmla="*/ 65 h 188" name="T17"/>
                <a:gd fmla="*/ 196 w 196" name="T18"/>
                <a:gd fmla="*/ 54 h 188" name="T19"/>
                <a:gd fmla="*/ 152 w 196" name="T20"/>
                <a:gd fmla="*/ 0 h 188" name="T21"/>
                <a:gd fmla="*/ 133 w 196" name="T22"/>
                <a:gd fmla="*/ 103 h 188" name="T23"/>
                <a:gd fmla="*/ 108 w 196" name="T24"/>
                <a:gd fmla="*/ 103 h 188" name="T25"/>
                <a:gd fmla="*/ 108 w 196" name="T26"/>
                <a:gd fmla="*/ 129 h 188" name="T27"/>
                <a:gd fmla="*/ 89 w 196" name="T28"/>
                <a:gd fmla="*/ 129 h 188" name="T29"/>
                <a:gd fmla="*/ 89 w 196" name="T30"/>
                <a:gd fmla="*/ 103 h 188" name="T31"/>
                <a:gd fmla="*/ 63 w 196" name="T32"/>
                <a:gd fmla="*/ 103 h 188" name="T33"/>
                <a:gd fmla="*/ 63 w 196" name="T34"/>
                <a:gd fmla="*/ 84 h 188" name="T35"/>
                <a:gd fmla="*/ 89 w 196" name="T36"/>
                <a:gd fmla="*/ 84 h 188" name="T37"/>
                <a:gd fmla="*/ 89 w 196" name="T38"/>
                <a:gd fmla="*/ 58 h 188" name="T39"/>
                <a:gd fmla="*/ 108 w 196" name="T40"/>
                <a:gd fmla="*/ 58 h 188" name="T41"/>
                <a:gd fmla="*/ 108 w 196" name="T42"/>
                <a:gd fmla="*/ 84 h 188" name="T43"/>
                <a:gd fmla="*/ 133 w 196" name="T44"/>
                <a:gd fmla="*/ 84 h 188" name="T45"/>
                <a:gd fmla="*/ 133 w 196" name="T46"/>
                <a:gd fmla="*/ 103 h 188"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88" w="196">
                  <a:moveTo>
                    <a:pt x="152" y="0"/>
                  </a:moveTo>
                  <a:cubicBezTo>
                    <a:pt x="149" y="0"/>
                    <a:pt x="146" y="0"/>
                    <a:pt x="143" y="0"/>
                  </a:cubicBezTo>
                  <a:cubicBezTo>
                    <a:pt x="121" y="0"/>
                    <a:pt x="110" y="9"/>
                    <a:pt x="98" y="24"/>
                  </a:cubicBezTo>
                  <a:cubicBezTo>
                    <a:pt x="86" y="9"/>
                    <a:pt x="75" y="0"/>
                    <a:pt x="53" y="0"/>
                  </a:cubicBezTo>
                  <a:cubicBezTo>
                    <a:pt x="50" y="0"/>
                    <a:pt x="47" y="0"/>
                    <a:pt x="44" y="0"/>
                  </a:cubicBezTo>
                  <a:cubicBezTo>
                    <a:pt x="25" y="2"/>
                    <a:pt x="3" y="20"/>
                    <a:pt x="0" y="54"/>
                  </a:cubicBezTo>
                  <a:cubicBezTo>
                    <a:pt x="0" y="65"/>
                    <a:pt x="0" y="65"/>
                    <a:pt x="0" y="65"/>
                  </a:cubicBezTo>
                  <a:cubicBezTo>
                    <a:pt x="3" y="98"/>
                    <a:pt x="27" y="138"/>
                    <a:pt x="98" y="188"/>
                  </a:cubicBezTo>
                  <a:cubicBezTo>
                    <a:pt x="169" y="138"/>
                    <a:pt x="193" y="98"/>
                    <a:pt x="196" y="65"/>
                  </a:cubicBezTo>
                  <a:cubicBezTo>
                    <a:pt x="196" y="54"/>
                    <a:pt x="196" y="54"/>
                    <a:pt x="196" y="54"/>
                  </a:cubicBezTo>
                  <a:cubicBezTo>
                    <a:pt x="193" y="20"/>
                    <a:pt x="171" y="2"/>
                    <a:pt x="152" y="0"/>
                  </a:cubicBezTo>
                  <a:close/>
                  <a:moveTo>
                    <a:pt x="133" y="103"/>
                  </a:moveTo>
                  <a:cubicBezTo>
                    <a:pt x="108" y="103"/>
                    <a:pt x="108" y="103"/>
                    <a:pt x="108" y="103"/>
                  </a:cubicBezTo>
                  <a:cubicBezTo>
                    <a:pt x="108" y="129"/>
                    <a:pt x="108" y="129"/>
                    <a:pt x="108" y="129"/>
                  </a:cubicBezTo>
                  <a:cubicBezTo>
                    <a:pt x="89" y="129"/>
                    <a:pt x="89" y="129"/>
                    <a:pt x="89" y="129"/>
                  </a:cubicBezTo>
                  <a:cubicBezTo>
                    <a:pt x="89" y="103"/>
                    <a:pt x="89" y="103"/>
                    <a:pt x="89" y="103"/>
                  </a:cubicBezTo>
                  <a:cubicBezTo>
                    <a:pt x="63" y="103"/>
                    <a:pt x="63" y="103"/>
                    <a:pt x="63" y="103"/>
                  </a:cubicBezTo>
                  <a:cubicBezTo>
                    <a:pt x="63" y="84"/>
                    <a:pt x="63" y="84"/>
                    <a:pt x="63" y="84"/>
                  </a:cubicBezTo>
                  <a:cubicBezTo>
                    <a:pt x="89" y="84"/>
                    <a:pt x="89" y="84"/>
                    <a:pt x="89" y="84"/>
                  </a:cubicBezTo>
                  <a:cubicBezTo>
                    <a:pt x="89" y="58"/>
                    <a:pt x="89" y="58"/>
                    <a:pt x="89" y="58"/>
                  </a:cubicBezTo>
                  <a:cubicBezTo>
                    <a:pt x="108" y="58"/>
                    <a:pt x="108" y="58"/>
                    <a:pt x="108" y="58"/>
                  </a:cubicBezTo>
                  <a:cubicBezTo>
                    <a:pt x="108" y="84"/>
                    <a:pt x="108" y="84"/>
                    <a:pt x="108" y="84"/>
                  </a:cubicBezTo>
                  <a:cubicBezTo>
                    <a:pt x="133" y="84"/>
                    <a:pt x="133" y="84"/>
                    <a:pt x="133" y="84"/>
                  </a:cubicBezTo>
                  <a:lnTo>
                    <a:pt x="133" y="103"/>
                  </a:lnTo>
                  <a:close/>
                </a:path>
              </a:pathLst>
            </a:custGeom>
            <a:solidFill>
              <a:srgbClr val="009BD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551" name="Freeform 326"/>
            <p:cNvSpPr>
              <a:spLocks noEditPoints="1"/>
            </p:cNvSpPr>
            <p:nvPr/>
          </p:nvSpPr>
          <p:spPr bwMode="auto">
            <a:xfrm>
              <a:off x="6852664" y="6073205"/>
              <a:ext cx="291386" cy="281948"/>
            </a:xfrm>
            <a:custGeom>
              <a:gdLst>
                <a:gd fmla="*/ 151 w 195" name="T0"/>
                <a:gd fmla="*/ 1 h 188" name="T1"/>
                <a:gd fmla="*/ 142 w 195" name="T2"/>
                <a:gd fmla="*/ 0 h 188" name="T3"/>
                <a:gd fmla="*/ 98 w 195" name="T4"/>
                <a:gd fmla="*/ 24 h 188" name="T5"/>
                <a:gd fmla="*/ 53 w 195" name="T6"/>
                <a:gd fmla="*/ 0 h 188" name="T7"/>
                <a:gd fmla="*/ 44 w 195" name="T8"/>
                <a:gd fmla="*/ 1 h 188" name="T9"/>
                <a:gd fmla="*/ 0 w 195" name="T10"/>
                <a:gd fmla="*/ 54 h 188" name="T11"/>
                <a:gd fmla="*/ 0 w 195" name="T12"/>
                <a:gd fmla="*/ 65 h 188" name="T13"/>
                <a:gd fmla="*/ 98 w 195" name="T14"/>
                <a:gd fmla="*/ 188 h 188" name="T15"/>
                <a:gd fmla="*/ 195 w 195" name="T16"/>
                <a:gd fmla="*/ 65 h 188" name="T17"/>
                <a:gd fmla="*/ 195 w 195" name="T18"/>
                <a:gd fmla="*/ 54 h 188" name="T19"/>
                <a:gd fmla="*/ 151 w 195" name="T20"/>
                <a:gd fmla="*/ 1 h 188" name="T21"/>
                <a:gd fmla="*/ 132 w 195" name="T22"/>
                <a:gd fmla="*/ 103 h 188" name="T23"/>
                <a:gd fmla="*/ 107 w 195" name="T24"/>
                <a:gd fmla="*/ 103 h 188" name="T25"/>
                <a:gd fmla="*/ 88 w 195" name="T26"/>
                <a:gd fmla="*/ 103 h 188" name="T27"/>
                <a:gd fmla="*/ 63 w 195" name="T28"/>
                <a:gd fmla="*/ 103 h 188" name="T29"/>
                <a:gd fmla="*/ 63 w 195" name="T30"/>
                <a:gd fmla="*/ 84 h 188" name="T31"/>
                <a:gd fmla="*/ 88 w 195" name="T32"/>
                <a:gd fmla="*/ 84 h 188" name="T33"/>
                <a:gd fmla="*/ 107 w 195" name="T34"/>
                <a:gd fmla="*/ 84 h 188" name="T35"/>
                <a:gd fmla="*/ 132 w 195" name="T36"/>
                <a:gd fmla="*/ 84 h 188" name="T37"/>
                <a:gd fmla="*/ 132 w 195" name="T38"/>
                <a:gd fmla="*/ 103 h 188"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88" w="195">
                  <a:moveTo>
                    <a:pt x="151" y="1"/>
                  </a:moveTo>
                  <a:cubicBezTo>
                    <a:pt x="148" y="0"/>
                    <a:pt x="145" y="0"/>
                    <a:pt x="142" y="0"/>
                  </a:cubicBezTo>
                  <a:cubicBezTo>
                    <a:pt x="120" y="0"/>
                    <a:pt x="110" y="10"/>
                    <a:pt x="98" y="24"/>
                  </a:cubicBezTo>
                  <a:cubicBezTo>
                    <a:pt x="85" y="10"/>
                    <a:pt x="75" y="0"/>
                    <a:pt x="53" y="0"/>
                  </a:cubicBezTo>
                  <a:cubicBezTo>
                    <a:pt x="50" y="0"/>
                    <a:pt x="47" y="0"/>
                    <a:pt x="44" y="1"/>
                  </a:cubicBezTo>
                  <a:cubicBezTo>
                    <a:pt x="25" y="2"/>
                    <a:pt x="3" y="20"/>
                    <a:pt x="0" y="54"/>
                  </a:cubicBezTo>
                  <a:cubicBezTo>
                    <a:pt x="0" y="65"/>
                    <a:pt x="0" y="65"/>
                    <a:pt x="0" y="65"/>
                  </a:cubicBezTo>
                  <a:cubicBezTo>
                    <a:pt x="3" y="98"/>
                    <a:pt x="27" y="138"/>
                    <a:pt x="98" y="188"/>
                  </a:cubicBezTo>
                  <a:cubicBezTo>
                    <a:pt x="168" y="138"/>
                    <a:pt x="192" y="98"/>
                    <a:pt x="195" y="65"/>
                  </a:cubicBezTo>
                  <a:cubicBezTo>
                    <a:pt x="195" y="54"/>
                    <a:pt x="195" y="54"/>
                    <a:pt x="195" y="54"/>
                  </a:cubicBezTo>
                  <a:cubicBezTo>
                    <a:pt x="192" y="20"/>
                    <a:pt x="170" y="2"/>
                    <a:pt x="151" y="1"/>
                  </a:cubicBezTo>
                  <a:close/>
                  <a:moveTo>
                    <a:pt x="132" y="103"/>
                  </a:moveTo>
                  <a:cubicBezTo>
                    <a:pt x="107" y="103"/>
                    <a:pt x="107" y="103"/>
                    <a:pt x="107" y="103"/>
                  </a:cubicBezTo>
                  <a:cubicBezTo>
                    <a:pt x="88" y="103"/>
                    <a:pt x="88" y="103"/>
                    <a:pt x="88" y="103"/>
                  </a:cubicBezTo>
                  <a:cubicBezTo>
                    <a:pt x="63" y="103"/>
                    <a:pt x="63" y="103"/>
                    <a:pt x="63" y="103"/>
                  </a:cubicBezTo>
                  <a:cubicBezTo>
                    <a:pt x="63" y="84"/>
                    <a:pt x="63" y="84"/>
                    <a:pt x="63" y="84"/>
                  </a:cubicBezTo>
                  <a:cubicBezTo>
                    <a:pt x="88" y="84"/>
                    <a:pt x="88" y="84"/>
                    <a:pt x="88" y="84"/>
                  </a:cubicBezTo>
                  <a:cubicBezTo>
                    <a:pt x="107" y="84"/>
                    <a:pt x="107" y="84"/>
                    <a:pt x="107" y="84"/>
                  </a:cubicBezTo>
                  <a:cubicBezTo>
                    <a:pt x="132" y="84"/>
                    <a:pt x="132" y="84"/>
                    <a:pt x="132" y="84"/>
                  </a:cubicBezTo>
                  <a:lnTo>
                    <a:pt x="132" y="103"/>
                  </a:lnTo>
                  <a:close/>
                </a:path>
              </a:pathLst>
            </a:custGeom>
            <a:solidFill>
              <a:srgbClr val="009BD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552" name="Freeform 327"/>
            <p:cNvSpPr>
              <a:spLocks noEditPoints="1"/>
            </p:cNvSpPr>
            <p:nvPr/>
          </p:nvSpPr>
          <p:spPr bwMode="auto">
            <a:xfrm>
              <a:off x="7379989" y="6073205"/>
              <a:ext cx="291386" cy="281948"/>
            </a:xfrm>
            <a:custGeom>
              <a:gdLst>
                <a:gd fmla="*/ 151 w 195" name="T0"/>
                <a:gd fmla="*/ 0 h 188" name="T1"/>
                <a:gd fmla="*/ 142 w 195" name="T2"/>
                <a:gd fmla="*/ 0 h 188" name="T3"/>
                <a:gd fmla="*/ 97 w 195" name="T4"/>
                <a:gd fmla="*/ 24 h 188" name="T5"/>
                <a:gd fmla="*/ 53 w 195" name="T6"/>
                <a:gd fmla="*/ 0 h 188" name="T7"/>
                <a:gd fmla="*/ 44 w 195" name="T8"/>
                <a:gd fmla="*/ 0 h 188" name="T9"/>
                <a:gd fmla="*/ 0 w 195" name="T10"/>
                <a:gd fmla="*/ 54 h 188" name="T11"/>
                <a:gd fmla="*/ 0 w 195" name="T12"/>
                <a:gd fmla="*/ 65 h 188" name="T13"/>
                <a:gd fmla="*/ 97 w 195" name="T14"/>
                <a:gd fmla="*/ 188 h 188" name="T15"/>
                <a:gd fmla="*/ 195 w 195" name="T16"/>
                <a:gd fmla="*/ 65 h 188" name="T17"/>
                <a:gd fmla="*/ 195 w 195" name="T18"/>
                <a:gd fmla="*/ 54 h 188" name="T19"/>
                <a:gd fmla="*/ 151 w 195" name="T20"/>
                <a:gd fmla="*/ 0 h 188" name="T21"/>
                <a:gd fmla="*/ 104 w 195" name="T22"/>
                <a:gd fmla="*/ 118 h 188" name="T23"/>
                <a:gd fmla="*/ 95 w 195" name="T24"/>
                <a:gd fmla="*/ 118 h 188" name="T25"/>
                <a:gd fmla="*/ 95 w 195" name="T26"/>
                <a:gd fmla="*/ 80 h 188" name="T27"/>
                <a:gd fmla="*/ 84 w 195" name="T28"/>
                <a:gd fmla="*/ 87 h 188" name="T29"/>
                <a:gd fmla="*/ 84 w 195" name="T30"/>
                <a:gd fmla="*/ 78 h 188" name="T31"/>
                <a:gd fmla="*/ 100 w 195" name="T32"/>
                <a:gd fmla="*/ 66 h 188" name="T33"/>
                <a:gd fmla="*/ 104 w 195" name="T34"/>
                <a:gd fmla="*/ 66 h 188" name="T35"/>
                <a:gd fmla="*/ 104 w 195" name="T36"/>
                <a:gd fmla="*/ 118 h 188"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88" w="195">
                  <a:moveTo>
                    <a:pt x="151" y="0"/>
                  </a:moveTo>
                  <a:cubicBezTo>
                    <a:pt x="148" y="0"/>
                    <a:pt x="145" y="0"/>
                    <a:pt x="142" y="0"/>
                  </a:cubicBezTo>
                  <a:cubicBezTo>
                    <a:pt x="120" y="0"/>
                    <a:pt x="110" y="10"/>
                    <a:pt x="97" y="24"/>
                  </a:cubicBezTo>
                  <a:cubicBezTo>
                    <a:pt x="85" y="10"/>
                    <a:pt x="75" y="0"/>
                    <a:pt x="53" y="0"/>
                  </a:cubicBezTo>
                  <a:cubicBezTo>
                    <a:pt x="50" y="0"/>
                    <a:pt x="47" y="0"/>
                    <a:pt x="44" y="0"/>
                  </a:cubicBezTo>
                  <a:cubicBezTo>
                    <a:pt x="25" y="2"/>
                    <a:pt x="2" y="20"/>
                    <a:pt x="0" y="54"/>
                  </a:cubicBezTo>
                  <a:cubicBezTo>
                    <a:pt x="0" y="65"/>
                    <a:pt x="0" y="65"/>
                    <a:pt x="0" y="65"/>
                  </a:cubicBezTo>
                  <a:cubicBezTo>
                    <a:pt x="2" y="98"/>
                    <a:pt x="27" y="138"/>
                    <a:pt x="97" y="188"/>
                  </a:cubicBezTo>
                  <a:cubicBezTo>
                    <a:pt x="168" y="138"/>
                    <a:pt x="193" y="98"/>
                    <a:pt x="195" y="65"/>
                  </a:cubicBezTo>
                  <a:cubicBezTo>
                    <a:pt x="195" y="54"/>
                    <a:pt x="195" y="54"/>
                    <a:pt x="195" y="54"/>
                  </a:cubicBezTo>
                  <a:cubicBezTo>
                    <a:pt x="193" y="20"/>
                    <a:pt x="170" y="2"/>
                    <a:pt x="151" y="0"/>
                  </a:cubicBezTo>
                  <a:close/>
                  <a:moveTo>
                    <a:pt x="104" y="118"/>
                  </a:moveTo>
                  <a:cubicBezTo>
                    <a:pt x="95" y="118"/>
                    <a:pt x="95" y="118"/>
                    <a:pt x="95" y="118"/>
                  </a:cubicBezTo>
                  <a:cubicBezTo>
                    <a:pt x="95" y="80"/>
                    <a:pt x="95" y="80"/>
                    <a:pt x="95" y="80"/>
                  </a:cubicBezTo>
                  <a:cubicBezTo>
                    <a:pt x="84" y="87"/>
                    <a:pt x="84" y="87"/>
                    <a:pt x="84" y="87"/>
                  </a:cubicBezTo>
                  <a:cubicBezTo>
                    <a:pt x="84" y="78"/>
                    <a:pt x="84" y="78"/>
                    <a:pt x="84" y="78"/>
                  </a:cubicBezTo>
                  <a:cubicBezTo>
                    <a:pt x="91" y="75"/>
                    <a:pt x="96" y="70"/>
                    <a:pt x="100" y="66"/>
                  </a:cubicBezTo>
                  <a:cubicBezTo>
                    <a:pt x="104" y="66"/>
                    <a:pt x="104" y="66"/>
                    <a:pt x="104" y="66"/>
                  </a:cubicBezTo>
                  <a:lnTo>
                    <a:pt x="104" y="118"/>
                  </a:lnTo>
                  <a:close/>
                </a:path>
              </a:pathLst>
            </a:custGeom>
            <a:solidFill>
              <a:srgbClr val="009BD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nvGrpSpPr>
            <p:cNvPr id="553" name="组合 552"/>
            <p:cNvGrpSpPr/>
            <p:nvPr/>
          </p:nvGrpSpPr>
          <p:grpSpPr>
            <a:xfrm>
              <a:off x="9492826" y="6094439"/>
              <a:ext cx="278408" cy="239478"/>
              <a:chOff x="7279676" y="4686924"/>
              <a:chExt cx="264452" cy="227473"/>
            </a:xfrm>
            <a:solidFill>
              <a:srgbClr val="009BD2"/>
            </a:solidFill>
          </p:grpSpPr>
          <p:sp>
            <p:nvSpPr>
              <p:cNvPr id="554" name="Freeform 312"/>
              <p:cNvSpPr/>
              <p:nvPr/>
            </p:nvSpPr>
            <p:spPr bwMode="auto">
              <a:xfrm>
                <a:off x="7279676" y="4686924"/>
                <a:ext cx="243162" cy="227473"/>
              </a:xfrm>
              <a:custGeom>
                <a:gdLst>
                  <a:gd fmla="*/ 165 w 171" name="T0"/>
                  <a:gd fmla="*/ 66 h 160" name="T1"/>
                  <a:gd fmla="*/ 153 w 171" name="T2"/>
                  <a:gd fmla="*/ 66 h 160" name="T3"/>
                  <a:gd fmla="*/ 153 w 171" name="T4"/>
                  <a:gd fmla="*/ 51 h 160" name="T5"/>
                  <a:gd fmla="*/ 165 w 171" name="T6"/>
                  <a:gd fmla="*/ 51 h 160" name="T7"/>
                  <a:gd fmla="*/ 165 w 171" name="T8"/>
                  <a:gd fmla="*/ 40 h 160" name="T9"/>
                  <a:gd fmla="*/ 170 w 171" name="T10"/>
                  <a:gd fmla="*/ 40 h 160" name="T11"/>
                  <a:gd fmla="*/ 170 w 171" name="T12"/>
                  <a:gd fmla="*/ 31 h 160" name="T13"/>
                  <a:gd fmla="*/ 134 w 171" name="T14"/>
                  <a:gd fmla="*/ 0 h 160" name="T15"/>
                  <a:gd fmla="*/ 126 w 171" name="T16"/>
                  <a:gd fmla="*/ 0 h 160" name="T17"/>
                  <a:gd fmla="*/ 86 w 171" name="T18"/>
                  <a:gd fmla="*/ 20 h 160" name="T19"/>
                  <a:gd fmla="*/ 46 w 171" name="T20"/>
                  <a:gd fmla="*/ 0 h 160" name="T21"/>
                  <a:gd fmla="*/ 39 w 171" name="T22"/>
                  <a:gd fmla="*/ 0 h 160" name="T23"/>
                  <a:gd fmla="*/ 0 w 171" name="T24"/>
                  <a:gd fmla="*/ 46 h 160" name="T25"/>
                  <a:gd fmla="*/ 0 w 171" name="T26"/>
                  <a:gd fmla="*/ 55 h 160" name="T27"/>
                  <a:gd fmla="*/ 86 w 171" name="T28"/>
                  <a:gd fmla="*/ 160 h 160" name="T29"/>
                  <a:gd fmla="*/ 165 w 171" name="T30"/>
                  <a:gd fmla="*/ 82 h 160" name="T31"/>
                  <a:gd fmla="*/ 165 w 171" name="T32"/>
                  <a:gd fmla="*/ 66 h 160"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0" w="171">
                    <a:moveTo>
                      <a:pt x="165" y="66"/>
                    </a:moveTo>
                    <a:cubicBezTo>
                      <a:pt x="153" y="66"/>
                      <a:pt x="153" y="66"/>
                      <a:pt x="153" y="66"/>
                    </a:cubicBezTo>
                    <a:cubicBezTo>
                      <a:pt x="153" y="51"/>
                      <a:pt x="153" y="51"/>
                      <a:pt x="153" y="51"/>
                    </a:cubicBezTo>
                    <a:cubicBezTo>
                      <a:pt x="165" y="51"/>
                      <a:pt x="165" y="51"/>
                      <a:pt x="165" y="51"/>
                    </a:cubicBezTo>
                    <a:cubicBezTo>
                      <a:pt x="165" y="40"/>
                      <a:pt x="165" y="40"/>
                      <a:pt x="165" y="40"/>
                    </a:cubicBezTo>
                    <a:cubicBezTo>
                      <a:pt x="170" y="40"/>
                      <a:pt x="170" y="40"/>
                      <a:pt x="170" y="40"/>
                    </a:cubicBezTo>
                    <a:cubicBezTo>
                      <a:pt x="171" y="39"/>
                      <a:pt x="170" y="33"/>
                      <a:pt x="170" y="31"/>
                    </a:cubicBezTo>
                    <a:cubicBezTo>
                      <a:pt x="163" y="12"/>
                      <a:pt x="148" y="1"/>
                      <a:pt x="134" y="0"/>
                    </a:cubicBezTo>
                    <a:cubicBezTo>
                      <a:pt x="131" y="0"/>
                      <a:pt x="128" y="0"/>
                      <a:pt x="126" y="0"/>
                    </a:cubicBezTo>
                    <a:cubicBezTo>
                      <a:pt x="106" y="0"/>
                      <a:pt x="97" y="8"/>
                      <a:pt x="86" y="20"/>
                    </a:cubicBezTo>
                    <a:cubicBezTo>
                      <a:pt x="75" y="8"/>
                      <a:pt x="66" y="0"/>
                      <a:pt x="46" y="0"/>
                    </a:cubicBezTo>
                    <a:cubicBezTo>
                      <a:pt x="44" y="0"/>
                      <a:pt x="41" y="0"/>
                      <a:pt x="39" y="0"/>
                    </a:cubicBezTo>
                    <a:cubicBezTo>
                      <a:pt x="22" y="2"/>
                      <a:pt x="2" y="17"/>
                      <a:pt x="0" y="46"/>
                    </a:cubicBezTo>
                    <a:cubicBezTo>
                      <a:pt x="0" y="55"/>
                      <a:pt x="0" y="55"/>
                      <a:pt x="0" y="55"/>
                    </a:cubicBezTo>
                    <a:cubicBezTo>
                      <a:pt x="2" y="83"/>
                      <a:pt x="23" y="117"/>
                      <a:pt x="86" y="160"/>
                    </a:cubicBezTo>
                    <a:cubicBezTo>
                      <a:pt x="130" y="130"/>
                      <a:pt x="154" y="105"/>
                      <a:pt x="165" y="82"/>
                    </a:cubicBezTo>
                    <a:lnTo>
                      <a:pt x="165" y="6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555" name="Freeform 329"/>
              <p:cNvSpPr/>
              <p:nvPr/>
            </p:nvSpPr>
            <p:spPr bwMode="auto">
              <a:xfrm>
                <a:off x="7502667" y="4749676"/>
                <a:ext cx="41461" cy="41460"/>
              </a:xfrm>
              <a:custGeom>
                <a:gdLst>
                  <a:gd fmla="*/ 23 w 37" name="T0"/>
                  <a:gd fmla="*/ 23 h 37" name="T1"/>
                  <a:gd fmla="*/ 23 w 37" name="T2"/>
                  <a:gd fmla="*/ 37 h 37" name="T3"/>
                  <a:gd fmla="*/ 14 w 37" name="T4"/>
                  <a:gd fmla="*/ 37 h 37" name="T5"/>
                  <a:gd fmla="*/ 14 w 37" name="T6"/>
                  <a:gd fmla="*/ 23 h 37" name="T7"/>
                  <a:gd fmla="*/ 0 w 37" name="T8"/>
                  <a:gd fmla="*/ 23 h 37" name="T9"/>
                  <a:gd fmla="*/ 0 w 37" name="T10"/>
                  <a:gd fmla="*/ 14 h 37" name="T11"/>
                  <a:gd fmla="*/ 14 w 37" name="T12"/>
                  <a:gd fmla="*/ 14 h 37" name="T13"/>
                  <a:gd fmla="*/ 14 w 37" name="T14"/>
                  <a:gd fmla="*/ 0 h 37" name="T15"/>
                  <a:gd fmla="*/ 23 w 37" name="T16"/>
                  <a:gd fmla="*/ 0 h 37" name="T17"/>
                  <a:gd fmla="*/ 23 w 37" name="T18"/>
                  <a:gd fmla="*/ 14 h 37" name="T19"/>
                  <a:gd fmla="*/ 37 w 37" name="T20"/>
                  <a:gd fmla="*/ 14 h 37" name="T21"/>
                  <a:gd fmla="*/ 37 w 37" name="T22"/>
                  <a:gd fmla="*/ 23 h 37" name="T23"/>
                  <a:gd fmla="*/ 23 w 37" name="T24"/>
                  <a:gd fmla="*/ 23 h 3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7" w="37">
                    <a:moveTo>
                      <a:pt x="23" y="23"/>
                    </a:moveTo>
                    <a:lnTo>
                      <a:pt x="23" y="37"/>
                    </a:lnTo>
                    <a:lnTo>
                      <a:pt x="14" y="37"/>
                    </a:lnTo>
                    <a:lnTo>
                      <a:pt x="14" y="23"/>
                    </a:lnTo>
                    <a:lnTo>
                      <a:pt x="0" y="23"/>
                    </a:lnTo>
                    <a:lnTo>
                      <a:pt x="0" y="14"/>
                    </a:lnTo>
                    <a:lnTo>
                      <a:pt x="14" y="14"/>
                    </a:lnTo>
                    <a:lnTo>
                      <a:pt x="14" y="0"/>
                    </a:lnTo>
                    <a:lnTo>
                      <a:pt x="23" y="0"/>
                    </a:lnTo>
                    <a:lnTo>
                      <a:pt x="23" y="14"/>
                    </a:lnTo>
                    <a:lnTo>
                      <a:pt x="37" y="14"/>
                    </a:lnTo>
                    <a:lnTo>
                      <a:pt x="37" y="23"/>
                    </a:lnTo>
                    <a:lnTo>
                      <a:pt x="23" y="2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556" name="组合 555"/>
            <p:cNvGrpSpPr/>
            <p:nvPr/>
          </p:nvGrpSpPr>
          <p:grpSpPr>
            <a:xfrm>
              <a:off x="10018971" y="6107416"/>
              <a:ext cx="278408" cy="241838"/>
              <a:chOff x="7779446" y="4699250"/>
              <a:chExt cx="264452" cy="229715"/>
            </a:xfrm>
            <a:solidFill>
              <a:srgbClr val="009BD2"/>
            </a:solidFill>
          </p:grpSpPr>
          <p:sp>
            <p:nvSpPr>
              <p:cNvPr id="557" name="Freeform 330"/>
              <p:cNvSpPr/>
              <p:nvPr/>
            </p:nvSpPr>
            <p:spPr bwMode="auto">
              <a:xfrm>
                <a:off x="7779446" y="4699250"/>
                <a:ext cx="246523" cy="229715"/>
              </a:xfrm>
              <a:custGeom>
                <a:gdLst>
                  <a:gd fmla="*/ 173 w 173" name="T0"/>
                  <a:gd fmla="*/ 67 h 161" name="T1"/>
                  <a:gd fmla="*/ 153 w 173" name="T2"/>
                  <a:gd fmla="*/ 67 h 161" name="T3"/>
                  <a:gd fmla="*/ 153 w 173" name="T4"/>
                  <a:gd fmla="*/ 52 h 161" name="T5"/>
                  <a:gd fmla="*/ 165 w 173" name="T6"/>
                  <a:gd fmla="*/ 52 h 161" name="T7"/>
                  <a:gd fmla="*/ 165 w 173" name="T8"/>
                  <a:gd fmla="*/ 52 h 161" name="T9"/>
                  <a:gd fmla="*/ 173 w 173" name="T10"/>
                  <a:gd fmla="*/ 52 h 161" name="T11"/>
                  <a:gd fmla="*/ 170 w 173" name="T12"/>
                  <a:gd fmla="*/ 32 h 161" name="T13"/>
                  <a:gd fmla="*/ 134 w 173" name="T14"/>
                  <a:gd fmla="*/ 1 h 161" name="T15"/>
                  <a:gd fmla="*/ 126 w 173" name="T16"/>
                  <a:gd fmla="*/ 0 h 161" name="T17"/>
                  <a:gd fmla="*/ 86 w 173" name="T18"/>
                  <a:gd fmla="*/ 21 h 161" name="T19"/>
                  <a:gd fmla="*/ 46 w 173" name="T20"/>
                  <a:gd fmla="*/ 0 h 161" name="T21"/>
                  <a:gd fmla="*/ 39 w 173" name="T22"/>
                  <a:gd fmla="*/ 1 h 161" name="T23"/>
                  <a:gd fmla="*/ 0 w 173" name="T24"/>
                  <a:gd fmla="*/ 46 h 161" name="T25"/>
                  <a:gd fmla="*/ 0 w 173" name="T26"/>
                  <a:gd fmla="*/ 56 h 161" name="T27"/>
                  <a:gd fmla="*/ 86 w 173" name="T28"/>
                  <a:gd fmla="*/ 161 h 161" name="T29"/>
                  <a:gd fmla="*/ 165 w 173" name="T30"/>
                  <a:gd fmla="*/ 83 h 161" name="T31"/>
                  <a:gd fmla="*/ 173 w 173" name="T32"/>
                  <a:gd fmla="*/ 67 h 161"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1" w="173">
                    <a:moveTo>
                      <a:pt x="173" y="67"/>
                    </a:moveTo>
                    <a:cubicBezTo>
                      <a:pt x="153" y="67"/>
                      <a:pt x="153" y="67"/>
                      <a:pt x="153" y="67"/>
                    </a:cubicBezTo>
                    <a:cubicBezTo>
                      <a:pt x="153" y="52"/>
                      <a:pt x="153" y="52"/>
                      <a:pt x="153" y="52"/>
                    </a:cubicBezTo>
                    <a:cubicBezTo>
                      <a:pt x="165" y="52"/>
                      <a:pt x="165" y="52"/>
                      <a:pt x="165" y="52"/>
                    </a:cubicBezTo>
                    <a:cubicBezTo>
                      <a:pt x="165" y="52"/>
                      <a:pt x="165" y="52"/>
                      <a:pt x="165" y="52"/>
                    </a:cubicBezTo>
                    <a:cubicBezTo>
                      <a:pt x="173" y="52"/>
                      <a:pt x="173" y="52"/>
                      <a:pt x="173" y="52"/>
                    </a:cubicBezTo>
                    <a:cubicBezTo>
                      <a:pt x="173" y="51"/>
                      <a:pt x="172" y="36"/>
                      <a:pt x="170" y="32"/>
                    </a:cubicBezTo>
                    <a:cubicBezTo>
                      <a:pt x="163" y="12"/>
                      <a:pt x="148" y="2"/>
                      <a:pt x="134" y="1"/>
                    </a:cubicBezTo>
                    <a:cubicBezTo>
                      <a:pt x="131" y="1"/>
                      <a:pt x="128" y="0"/>
                      <a:pt x="126" y="0"/>
                    </a:cubicBezTo>
                    <a:cubicBezTo>
                      <a:pt x="106" y="0"/>
                      <a:pt x="97" y="9"/>
                      <a:pt x="86" y="21"/>
                    </a:cubicBezTo>
                    <a:cubicBezTo>
                      <a:pt x="75" y="9"/>
                      <a:pt x="66" y="0"/>
                      <a:pt x="46" y="0"/>
                    </a:cubicBezTo>
                    <a:cubicBezTo>
                      <a:pt x="44" y="0"/>
                      <a:pt x="41" y="1"/>
                      <a:pt x="39" y="1"/>
                    </a:cubicBezTo>
                    <a:cubicBezTo>
                      <a:pt x="22" y="2"/>
                      <a:pt x="2" y="18"/>
                      <a:pt x="0" y="46"/>
                    </a:cubicBezTo>
                    <a:cubicBezTo>
                      <a:pt x="0" y="56"/>
                      <a:pt x="0" y="56"/>
                      <a:pt x="0" y="56"/>
                    </a:cubicBezTo>
                    <a:cubicBezTo>
                      <a:pt x="2" y="84"/>
                      <a:pt x="23" y="118"/>
                      <a:pt x="86" y="161"/>
                    </a:cubicBezTo>
                    <a:cubicBezTo>
                      <a:pt x="130" y="131"/>
                      <a:pt x="154" y="105"/>
                      <a:pt x="165" y="83"/>
                    </a:cubicBezTo>
                    <a:lnTo>
                      <a:pt x="173" y="67"/>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558" name="Freeform 331"/>
              <p:cNvSpPr/>
              <p:nvPr/>
            </p:nvSpPr>
            <p:spPr bwMode="auto">
              <a:xfrm>
                <a:off x="8002437" y="4778810"/>
                <a:ext cx="41461" cy="10085"/>
              </a:xfrm>
              <a:custGeom>
                <a:gdLst>
                  <a:gd fmla="*/ 23 w 37" name="T0"/>
                  <a:gd fmla="*/ 9 h 9" name="T1"/>
                  <a:gd fmla="*/ 23 w 37" name="T2"/>
                  <a:gd fmla="*/ 9 h 9" name="T3"/>
                  <a:gd fmla="*/ 14 w 37" name="T4"/>
                  <a:gd fmla="*/ 9 h 9" name="T5"/>
                  <a:gd fmla="*/ 14 w 37" name="T6"/>
                  <a:gd fmla="*/ 9 h 9" name="T7"/>
                  <a:gd fmla="*/ 0 w 37" name="T8"/>
                  <a:gd fmla="*/ 9 h 9" name="T9"/>
                  <a:gd fmla="*/ 0 w 37" name="T10"/>
                  <a:gd fmla="*/ 0 h 9" name="T11"/>
                  <a:gd fmla="*/ 14 w 37" name="T12"/>
                  <a:gd fmla="*/ 0 h 9" name="T13"/>
                  <a:gd fmla="*/ 14 w 37" name="T14"/>
                  <a:gd fmla="*/ 0 h 9" name="T15"/>
                  <a:gd fmla="*/ 21 w 37" name="T16"/>
                  <a:gd fmla="*/ 0 h 9" name="T17"/>
                  <a:gd fmla="*/ 23 w 37" name="T18"/>
                  <a:gd fmla="*/ 0 h 9" name="T19"/>
                  <a:gd fmla="*/ 37 w 37" name="T20"/>
                  <a:gd fmla="*/ 0 h 9" name="T21"/>
                  <a:gd fmla="*/ 37 w 37" name="T22"/>
                  <a:gd fmla="*/ 9 h 9" name="T23"/>
                  <a:gd fmla="*/ 23 w 37" name="T24"/>
                  <a:gd fmla="*/ 9 h 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9" w="37">
                    <a:moveTo>
                      <a:pt x="23" y="9"/>
                    </a:moveTo>
                    <a:lnTo>
                      <a:pt x="23" y="9"/>
                    </a:lnTo>
                    <a:lnTo>
                      <a:pt x="14" y="9"/>
                    </a:lnTo>
                    <a:lnTo>
                      <a:pt x="14" y="9"/>
                    </a:lnTo>
                    <a:lnTo>
                      <a:pt x="0" y="9"/>
                    </a:lnTo>
                    <a:lnTo>
                      <a:pt x="0" y="0"/>
                    </a:lnTo>
                    <a:lnTo>
                      <a:pt x="14" y="0"/>
                    </a:lnTo>
                    <a:lnTo>
                      <a:pt x="14" y="0"/>
                    </a:lnTo>
                    <a:lnTo>
                      <a:pt x="21" y="0"/>
                    </a:lnTo>
                    <a:lnTo>
                      <a:pt x="23" y="0"/>
                    </a:lnTo>
                    <a:lnTo>
                      <a:pt x="37" y="0"/>
                    </a:lnTo>
                    <a:lnTo>
                      <a:pt x="37" y="9"/>
                    </a:lnTo>
                    <a:lnTo>
                      <a:pt x="23" y="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sp>
          <p:nvSpPr>
            <p:cNvPr id="559" name="Freeform 332"/>
            <p:cNvSpPr>
              <a:spLocks noEditPoints="1"/>
            </p:cNvSpPr>
            <p:nvPr/>
          </p:nvSpPr>
          <p:spPr bwMode="auto">
            <a:xfrm>
              <a:off x="9166049" y="6261957"/>
              <a:ext cx="51907" cy="54266"/>
            </a:xfrm>
            <a:custGeom>
              <a:gdLst>
                <a:gd fmla="*/ 17 w 35" name="T0"/>
                <a:gd fmla="*/ 0 h 36" name="T1"/>
                <a:gd fmla="*/ 0 w 35" name="T2"/>
                <a:gd fmla="*/ 18 h 36" name="T3"/>
                <a:gd fmla="*/ 17 w 35" name="T4"/>
                <a:gd fmla="*/ 36 h 36" name="T5"/>
                <a:gd fmla="*/ 35 w 35" name="T6"/>
                <a:gd fmla="*/ 18 h 36" name="T7"/>
                <a:gd fmla="*/ 17 w 35" name="T8"/>
                <a:gd fmla="*/ 0 h 36" name="T9"/>
                <a:gd fmla="*/ 21 w 35" name="T10"/>
                <a:gd fmla="*/ 31 h 36" name="T11"/>
                <a:gd fmla="*/ 15 w 35" name="T12"/>
                <a:gd fmla="*/ 31 h 36" name="T13"/>
                <a:gd fmla="*/ 15 w 35" name="T14"/>
                <a:gd fmla="*/ 11 h 36" name="T15"/>
                <a:gd fmla="*/ 15 w 35" name="T16"/>
                <a:gd fmla="*/ 11 h 36" name="T17"/>
                <a:gd fmla="*/ 10 w 35" name="T18"/>
                <a:gd fmla="*/ 14 h 36" name="T19"/>
                <a:gd fmla="*/ 9 w 35" name="T20"/>
                <a:gd fmla="*/ 9 h 36" name="T21"/>
                <a:gd fmla="*/ 16 w 35" name="T22"/>
                <a:gd fmla="*/ 6 h 36" name="T23"/>
                <a:gd fmla="*/ 21 w 35" name="T24"/>
                <a:gd fmla="*/ 6 h 36" name="T25"/>
                <a:gd fmla="*/ 21 w 35" name="T26"/>
                <a:gd fmla="*/ 31 h 3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6" w="35">
                  <a:moveTo>
                    <a:pt x="17" y="0"/>
                  </a:moveTo>
                  <a:cubicBezTo>
                    <a:pt x="8" y="0"/>
                    <a:pt x="0" y="8"/>
                    <a:pt x="0" y="18"/>
                  </a:cubicBezTo>
                  <a:cubicBezTo>
                    <a:pt x="0" y="28"/>
                    <a:pt x="8" y="36"/>
                    <a:pt x="17" y="36"/>
                  </a:cubicBezTo>
                  <a:cubicBezTo>
                    <a:pt x="27" y="36"/>
                    <a:pt x="35" y="28"/>
                    <a:pt x="35" y="18"/>
                  </a:cubicBezTo>
                  <a:cubicBezTo>
                    <a:pt x="35" y="8"/>
                    <a:pt x="27" y="0"/>
                    <a:pt x="17" y="0"/>
                  </a:cubicBezTo>
                  <a:close/>
                  <a:moveTo>
                    <a:pt x="21" y="31"/>
                  </a:moveTo>
                  <a:cubicBezTo>
                    <a:pt x="15" y="31"/>
                    <a:pt x="15" y="31"/>
                    <a:pt x="15" y="31"/>
                  </a:cubicBezTo>
                  <a:cubicBezTo>
                    <a:pt x="15" y="11"/>
                    <a:pt x="15" y="11"/>
                    <a:pt x="15" y="11"/>
                  </a:cubicBezTo>
                  <a:cubicBezTo>
                    <a:pt x="15" y="11"/>
                    <a:pt x="15" y="11"/>
                    <a:pt x="15" y="11"/>
                  </a:cubicBezTo>
                  <a:cubicBezTo>
                    <a:pt x="10" y="14"/>
                    <a:pt x="10" y="14"/>
                    <a:pt x="10" y="14"/>
                  </a:cubicBezTo>
                  <a:cubicBezTo>
                    <a:pt x="9" y="9"/>
                    <a:pt x="9" y="9"/>
                    <a:pt x="9" y="9"/>
                  </a:cubicBezTo>
                  <a:cubicBezTo>
                    <a:pt x="16" y="6"/>
                    <a:pt x="16" y="6"/>
                    <a:pt x="16" y="6"/>
                  </a:cubicBezTo>
                  <a:cubicBezTo>
                    <a:pt x="21" y="6"/>
                    <a:pt x="21" y="6"/>
                    <a:pt x="21" y="6"/>
                  </a:cubicBezTo>
                  <a:lnTo>
                    <a:pt x="21" y="31"/>
                  </a:lnTo>
                  <a:close/>
                </a:path>
              </a:pathLst>
            </a:custGeom>
            <a:solidFill>
              <a:srgbClr val="009BD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569" name="Freeform 340"/>
            <p:cNvSpPr>
              <a:spLocks noEditPoints="1"/>
            </p:cNvSpPr>
            <p:nvPr/>
          </p:nvSpPr>
          <p:spPr bwMode="auto">
            <a:xfrm>
              <a:off x="6879797" y="4807391"/>
              <a:ext cx="232401" cy="283128"/>
            </a:xfrm>
            <a:custGeom>
              <a:gdLst>
                <a:gd fmla="*/ 139 w 156" name="T0"/>
                <a:gd fmla="*/ 109 h 189" name="T1"/>
                <a:gd fmla="*/ 156 w 156" name="T2"/>
                <a:gd fmla="*/ 109 h 189" name="T3"/>
                <a:gd fmla="*/ 136 w 156" name="T4"/>
                <a:gd fmla="*/ 88 h 189" name="T5"/>
                <a:gd fmla="*/ 115 w 156" name="T6"/>
                <a:gd fmla="*/ 109 h 189" name="T7"/>
                <a:gd fmla="*/ 134 w 156" name="T8"/>
                <a:gd fmla="*/ 109 h 189" name="T9"/>
                <a:gd fmla="*/ 86 w 156" name="T10"/>
                <a:gd fmla="*/ 149 h 189" name="T11"/>
                <a:gd fmla="*/ 86 w 156" name="T12"/>
                <a:gd fmla="*/ 26 h 189" name="T13"/>
                <a:gd fmla="*/ 91 w 156" name="T14"/>
                <a:gd fmla="*/ 14 h 189" name="T15"/>
                <a:gd fmla="*/ 78 w 156" name="T16"/>
                <a:gd fmla="*/ 0 h 189" name="T17"/>
                <a:gd fmla="*/ 65 w 156" name="T18"/>
                <a:gd fmla="*/ 14 h 189" name="T19"/>
                <a:gd fmla="*/ 70 w 156" name="T20"/>
                <a:gd fmla="*/ 26 h 189" name="T21"/>
                <a:gd fmla="*/ 70 w 156" name="T22"/>
                <a:gd fmla="*/ 149 h 189" name="T23"/>
                <a:gd fmla="*/ 22 w 156" name="T24"/>
                <a:gd fmla="*/ 109 h 189" name="T25"/>
                <a:gd fmla="*/ 41 w 156" name="T26"/>
                <a:gd fmla="*/ 109 h 189" name="T27"/>
                <a:gd fmla="*/ 20 w 156" name="T28"/>
                <a:gd fmla="*/ 88 h 189" name="T29"/>
                <a:gd fmla="*/ 0 w 156" name="T30"/>
                <a:gd fmla="*/ 109 h 189" name="T31"/>
                <a:gd fmla="*/ 17 w 156" name="T32"/>
                <a:gd fmla="*/ 109 h 189" name="T33"/>
                <a:gd fmla="*/ 71 w 156" name="T34"/>
                <a:gd fmla="*/ 168 h 189" name="T35"/>
                <a:gd fmla="*/ 71 w 156" name="T36"/>
                <a:gd fmla="*/ 172 h 189" name="T37"/>
                <a:gd fmla="*/ 64 w 156" name="T38"/>
                <a:gd fmla="*/ 172 h 189" name="T39"/>
                <a:gd fmla="*/ 78 w 156" name="T40"/>
                <a:gd fmla="*/ 189 h 189" name="T41"/>
                <a:gd fmla="*/ 92 w 156" name="T42"/>
                <a:gd fmla="*/ 172 h 189" name="T43"/>
                <a:gd fmla="*/ 85 w 156" name="T44"/>
                <a:gd fmla="*/ 172 h 189" name="T45"/>
                <a:gd fmla="*/ 85 w 156" name="T46"/>
                <a:gd fmla="*/ 168 h 189" name="T47"/>
                <a:gd fmla="*/ 139 w 156" name="T48"/>
                <a:gd fmla="*/ 109 h 189" name="T49"/>
                <a:gd fmla="*/ 78 w 156" name="T50"/>
                <a:gd fmla="*/ 5 h 189" name="T51"/>
                <a:gd fmla="*/ 87 w 156" name="T52"/>
                <a:gd fmla="*/ 14 h 189" name="T53"/>
                <a:gd fmla="*/ 82 w 156" name="T54"/>
                <a:gd fmla="*/ 23 h 189" name="T55"/>
                <a:gd fmla="*/ 74 w 156" name="T56"/>
                <a:gd fmla="*/ 23 h 189" name="T57"/>
                <a:gd fmla="*/ 69 w 156" name="T58"/>
                <a:gd fmla="*/ 14 h 189" name="T59"/>
                <a:gd fmla="*/ 78 w 156" name="T60"/>
                <a:gd fmla="*/ 5 h 189"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89" w="156">
                  <a:moveTo>
                    <a:pt x="139" y="109"/>
                  </a:moveTo>
                  <a:cubicBezTo>
                    <a:pt x="156" y="109"/>
                    <a:pt x="156" y="109"/>
                    <a:pt x="156" y="109"/>
                  </a:cubicBezTo>
                  <a:cubicBezTo>
                    <a:pt x="136" y="88"/>
                    <a:pt x="136" y="88"/>
                    <a:pt x="136" y="88"/>
                  </a:cubicBezTo>
                  <a:cubicBezTo>
                    <a:pt x="115" y="109"/>
                    <a:pt x="115" y="109"/>
                    <a:pt x="115" y="109"/>
                  </a:cubicBezTo>
                  <a:cubicBezTo>
                    <a:pt x="134" y="109"/>
                    <a:pt x="134" y="109"/>
                    <a:pt x="134" y="109"/>
                  </a:cubicBezTo>
                  <a:cubicBezTo>
                    <a:pt x="126" y="130"/>
                    <a:pt x="108" y="146"/>
                    <a:pt x="86" y="149"/>
                  </a:cubicBezTo>
                  <a:cubicBezTo>
                    <a:pt x="86" y="26"/>
                    <a:pt x="86" y="26"/>
                    <a:pt x="86" y="26"/>
                  </a:cubicBezTo>
                  <a:cubicBezTo>
                    <a:pt x="89" y="23"/>
                    <a:pt x="91" y="19"/>
                    <a:pt x="91" y="14"/>
                  </a:cubicBezTo>
                  <a:cubicBezTo>
                    <a:pt x="91" y="6"/>
                    <a:pt x="85" y="0"/>
                    <a:pt x="78" y="0"/>
                  </a:cubicBezTo>
                  <a:cubicBezTo>
                    <a:pt x="71" y="0"/>
                    <a:pt x="65" y="6"/>
                    <a:pt x="65" y="14"/>
                  </a:cubicBezTo>
                  <a:cubicBezTo>
                    <a:pt x="65" y="19"/>
                    <a:pt x="67" y="23"/>
                    <a:pt x="70" y="26"/>
                  </a:cubicBezTo>
                  <a:cubicBezTo>
                    <a:pt x="70" y="149"/>
                    <a:pt x="70" y="149"/>
                    <a:pt x="70" y="149"/>
                  </a:cubicBezTo>
                  <a:cubicBezTo>
                    <a:pt x="48" y="146"/>
                    <a:pt x="30" y="130"/>
                    <a:pt x="22" y="109"/>
                  </a:cubicBezTo>
                  <a:cubicBezTo>
                    <a:pt x="41" y="109"/>
                    <a:pt x="41" y="109"/>
                    <a:pt x="41" y="109"/>
                  </a:cubicBezTo>
                  <a:cubicBezTo>
                    <a:pt x="20" y="88"/>
                    <a:pt x="20" y="88"/>
                    <a:pt x="20" y="88"/>
                  </a:cubicBezTo>
                  <a:cubicBezTo>
                    <a:pt x="0" y="109"/>
                    <a:pt x="0" y="109"/>
                    <a:pt x="0" y="109"/>
                  </a:cubicBezTo>
                  <a:cubicBezTo>
                    <a:pt x="17" y="109"/>
                    <a:pt x="17" y="109"/>
                    <a:pt x="17" y="109"/>
                  </a:cubicBezTo>
                  <a:cubicBezTo>
                    <a:pt x="20" y="140"/>
                    <a:pt x="42" y="165"/>
                    <a:pt x="71" y="168"/>
                  </a:cubicBezTo>
                  <a:cubicBezTo>
                    <a:pt x="71" y="172"/>
                    <a:pt x="71" y="172"/>
                    <a:pt x="71" y="172"/>
                  </a:cubicBezTo>
                  <a:cubicBezTo>
                    <a:pt x="64" y="172"/>
                    <a:pt x="64" y="172"/>
                    <a:pt x="64" y="172"/>
                  </a:cubicBezTo>
                  <a:cubicBezTo>
                    <a:pt x="78" y="189"/>
                    <a:pt x="78" y="189"/>
                    <a:pt x="78" y="189"/>
                  </a:cubicBezTo>
                  <a:cubicBezTo>
                    <a:pt x="92" y="172"/>
                    <a:pt x="92" y="172"/>
                    <a:pt x="92" y="172"/>
                  </a:cubicBezTo>
                  <a:cubicBezTo>
                    <a:pt x="85" y="172"/>
                    <a:pt x="85" y="172"/>
                    <a:pt x="85" y="172"/>
                  </a:cubicBezTo>
                  <a:cubicBezTo>
                    <a:pt x="85" y="168"/>
                    <a:pt x="85" y="168"/>
                    <a:pt x="85" y="168"/>
                  </a:cubicBezTo>
                  <a:cubicBezTo>
                    <a:pt x="113" y="165"/>
                    <a:pt x="136" y="140"/>
                    <a:pt x="139" y="109"/>
                  </a:cubicBezTo>
                  <a:close/>
                  <a:moveTo>
                    <a:pt x="78" y="5"/>
                  </a:moveTo>
                  <a:cubicBezTo>
                    <a:pt x="83" y="5"/>
                    <a:pt x="87" y="9"/>
                    <a:pt x="87" y="14"/>
                  </a:cubicBezTo>
                  <a:cubicBezTo>
                    <a:pt x="87" y="18"/>
                    <a:pt x="85" y="21"/>
                    <a:pt x="82" y="23"/>
                  </a:cubicBezTo>
                  <a:cubicBezTo>
                    <a:pt x="74" y="23"/>
                    <a:pt x="74" y="23"/>
                    <a:pt x="74" y="23"/>
                  </a:cubicBezTo>
                  <a:cubicBezTo>
                    <a:pt x="71" y="21"/>
                    <a:pt x="69" y="18"/>
                    <a:pt x="69" y="14"/>
                  </a:cubicBezTo>
                  <a:cubicBezTo>
                    <a:pt x="69" y="9"/>
                    <a:pt x="73" y="5"/>
                    <a:pt x="78" y="5"/>
                  </a:cubicBezTo>
                  <a:close/>
                </a:path>
              </a:pathLst>
            </a:custGeom>
            <a:solidFill>
              <a:srgbClr val="009BD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nvGrpSpPr>
            <p:cNvPr id="570" name="组合 569"/>
            <p:cNvGrpSpPr/>
            <p:nvPr/>
          </p:nvGrpSpPr>
          <p:grpSpPr>
            <a:xfrm>
              <a:off x="7963938" y="2446817"/>
              <a:ext cx="215885" cy="55445"/>
              <a:chOff x="5827429" y="1222151"/>
              <a:chExt cx="205063" cy="52666"/>
            </a:xfrm>
            <a:solidFill>
              <a:srgbClr val="009BD2"/>
            </a:solidFill>
          </p:grpSpPr>
          <p:sp>
            <p:nvSpPr>
              <p:cNvPr id="571" name="Oval 341"/>
              <p:cNvSpPr>
                <a:spLocks noChangeArrowheads="1"/>
              </p:cNvSpPr>
              <p:nvPr/>
            </p:nvSpPr>
            <p:spPr bwMode="auto">
              <a:xfrm>
                <a:off x="5827429" y="1222151"/>
                <a:ext cx="42581" cy="52666"/>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572" name="Oval 342"/>
              <p:cNvSpPr>
                <a:spLocks noChangeArrowheads="1"/>
              </p:cNvSpPr>
              <p:nvPr/>
            </p:nvSpPr>
            <p:spPr bwMode="auto">
              <a:xfrm>
                <a:off x="5988790" y="1222151"/>
                <a:ext cx="43702" cy="52666"/>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sp>
          <p:nvSpPr>
            <p:cNvPr id="573" name="Freeform 343"/>
            <p:cNvSpPr>
              <a:spLocks noEditPoints="1"/>
            </p:cNvSpPr>
            <p:nvPr/>
          </p:nvSpPr>
          <p:spPr bwMode="auto">
            <a:xfrm>
              <a:off x="7838891" y="2384292"/>
              <a:ext cx="372784" cy="100274"/>
            </a:xfrm>
            <a:custGeom>
              <a:gdLst>
                <a:gd fmla="*/ 219 w 249" name="T0"/>
                <a:gd fmla="*/ 21 h 67" name="T1"/>
                <a:gd fmla="*/ 196 w 249" name="T2"/>
                <a:gd fmla="*/ 4 h 67" name="T3"/>
                <a:gd fmla="*/ 139 w 249" name="T4"/>
                <a:gd fmla="*/ 5 h 67" name="T5"/>
                <a:gd fmla="*/ 114 w 249" name="T6"/>
                <a:gd fmla="*/ 33 h 67" name="T7"/>
                <a:gd fmla="*/ 68 w 249" name="T8"/>
                <a:gd fmla="*/ 64 h 67" name="T9"/>
                <a:gd fmla="*/ 80 w 249" name="T10"/>
                <a:gd fmla="*/ 63 h 67" name="T11"/>
                <a:gd fmla="*/ 80 w 249" name="T12"/>
                <a:gd fmla="*/ 61 h 67" name="T13"/>
                <a:gd fmla="*/ 97 w 249" name="T14"/>
                <a:gd fmla="*/ 40 h 67" name="T15"/>
                <a:gd fmla="*/ 115 w 249" name="T16"/>
                <a:gd fmla="*/ 61 h 67" name="T17"/>
                <a:gd fmla="*/ 115 w 249" name="T18"/>
                <a:gd fmla="*/ 62 h 67" name="T19"/>
                <a:gd fmla="*/ 115 w 249" name="T20"/>
                <a:gd fmla="*/ 63 h 67" name="T21"/>
                <a:gd fmla="*/ 195 w 249" name="T22"/>
                <a:gd fmla="*/ 62 h 67" name="T23"/>
                <a:gd fmla="*/ 195 w 249" name="T24"/>
                <a:gd fmla="*/ 61 h 67" name="T25"/>
                <a:gd fmla="*/ 213 w 249" name="T26"/>
                <a:gd fmla="*/ 40 h 67" name="T27"/>
                <a:gd fmla="*/ 230 w 249" name="T28"/>
                <a:gd fmla="*/ 60 h 67" name="T29"/>
                <a:gd fmla="*/ 239 w 249" name="T30"/>
                <a:gd fmla="*/ 60 h 67" name="T31"/>
                <a:gd fmla="*/ 219 w 249" name="T32"/>
                <a:gd fmla="*/ 21 h 67" name="T33"/>
                <a:gd fmla="*/ 167 w 249" name="T34"/>
                <a:gd fmla="*/ 31 h 67" name="T35"/>
                <a:gd fmla="*/ 122 w 249" name="T36"/>
                <a:gd fmla="*/ 31 h 67" name="T37"/>
                <a:gd fmla="*/ 167 w 249" name="T38"/>
                <a:gd fmla="*/ 7 h 67" name="T39"/>
                <a:gd fmla="*/ 167 w 249" name="T40"/>
                <a:gd fmla="*/ 31 h 67" name="T41"/>
                <a:gd fmla="*/ 173 w 249" name="T42"/>
                <a:gd fmla="*/ 31 h 67" name="T43"/>
                <a:gd fmla="*/ 172 w 249" name="T44"/>
                <a:gd fmla="*/ 7 h 67" name="T45"/>
                <a:gd fmla="*/ 217 w 249" name="T46"/>
                <a:gd fmla="*/ 31 h 67" name="T47"/>
                <a:gd fmla="*/ 173 w 249" name="T48"/>
                <a:gd fmla="*/ 31 h 67"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67" w="249">
                  <a:moveTo>
                    <a:pt x="219" y="21"/>
                  </a:moveTo>
                  <a:cubicBezTo>
                    <a:pt x="212" y="7"/>
                    <a:pt x="196" y="4"/>
                    <a:pt x="196" y="4"/>
                  </a:cubicBezTo>
                  <a:cubicBezTo>
                    <a:pt x="175" y="0"/>
                    <a:pt x="153" y="1"/>
                    <a:pt x="139" y="5"/>
                  </a:cubicBezTo>
                  <a:cubicBezTo>
                    <a:pt x="126" y="9"/>
                    <a:pt x="114" y="33"/>
                    <a:pt x="114" y="33"/>
                  </a:cubicBezTo>
                  <a:cubicBezTo>
                    <a:pt x="114" y="33"/>
                    <a:pt x="0" y="22"/>
                    <a:pt x="68" y="64"/>
                  </a:cubicBezTo>
                  <a:cubicBezTo>
                    <a:pt x="69" y="67"/>
                    <a:pt x="77" y="64"/>
                    <a:pt x="80" y="63"/>
                  </a:cubicBezTo>
                  <a:cubicBezTo>
                    <a:pt x="80" y="62"/>
                    <a:pt x="80" y="62"/>
                    <a:pt x="80" y="61"/>
                  </a:cubicBezTo>
                  <a:cubicBezTo>
                    <a:pt x="80" y="49"/>
                    <a:pt x="88" y="40"/>
                    <a:pt x="97" y="40"/>
                  </a:cubicBezTo>
                  <a:cubicBezTo>
                    <a:pt x="107" y="40"/>
                    <a:pt x="115" y="49"/>
                    <a:pt x="115" y="61"/>
                  </a:cubicBezTo>
                  <a:cubicBezTo>
                    <a:pt x="115" y="61"/>
                    <a:pt x="115" y="62"/>
                    <a:pt x="115" y="62"/>
                  </a:cubicBezTo>
                  <a:cubicBezTo>
                    <a:pt x="115" y="63"/>
                    <a:pt x="115" y="63"/>
                    <a:pt x="115" y="63"/>
                  </a:cubicBezTo>
                  <a:cubicBezTo>
                    <a:pt x="195" y="62"/>
                    <a:pt x="195" y="62"/>
                    <a:pt x="195" y="62"/>
                  </a:cubicBezTo>
                  <a:cubicBezTo>
                    <a:pt x="195" y="61"/>
                    <a:pt x="195" y="61"/>
                    <a:pt x="195" y="61"/>
                  </a:cubicBezTo>
                  <a:cubicBezTo>
                    <a:pt x="195" y="49"/>
                    <a:pt x="203" y="40"/>
                    <a:pt x="213" y="40"/>
                  </a:cubicBezTo>
                  <a:cubicBezTo>
                    <a:pt x="222" y="40"/>
                    <a:pt x="230" y="49"/>
                    <a:pt x="230" y="60"/>
                  </a:cubicBezTo>
                  <a:cubicBezTo>
                    <a:pt x="236" y="65"/>
                    <a:pt x="239" y="60"/>
                    <a:pt x="239" y="60"/>
                  </a:cubicBezTo>
                  <a:cubicBezTo>
                    <a:pt x="249" y="48"/>
                    <a:pt x="219" y="21"/>
                    <a:pt x="219" y="21"/>
                  </a:cubicBezTo>
                  <a:close/>
                  <a:moveTo>
                    <a:pt x="167" y="31"/>
                  </a:moveTo>
                  <a:cubicBezTo>
                    <a:pt x="122" y="31"/>
                    <a:pt x="122" y="31"/>
                    <a:pt x="122" y="31"/>
                  </a:cubicBezTo>
                  <a:cubicBezTo>
                    <a:pt x="122" y="31"/>
                    <a:pt x="129" y="4"/>
                    <a:pt x="167" y="7"/>
                  </a:cubicBezTo>
                  <a:lnTo>
                    <a:pt x="167" y="31"/>
                  </a:lnTo>
                  <a:close/>
                  <a:moveTo>
                    <a:pt x="173" y="31"/>
                  </a:moveTo>
                  <a:cubicBezTo>
                    <a:pt x="172" y="7"/>
                    <a:pt x="172" y="7"/>
                    <a:pt x="172" y="7"/>
                  </a:cubicBezTo>
                  <a:cubicBezTo>
                    <a:pt x="210" y="3"/>
                    <a:pt x="217" y="31"/>
                    <a:pt x="217" y="31"/>
                  </a:cubicBezTo>
                  <a:lnTo>
                    <a:pt x="173" y="31"/>
                  </a:lnTo>
                  <a:close/>
                </a:path>
              </a:pathLst>
            </a:custGeom>
            <a:solidFill>
              <a:srgbClr val="009BD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574" name="Freeform 344"/>
            <p:cNvSpPr>
              <a:spLocks noEditPoints="1"/>
            </p:cNvSpPr>
            <p:nvPr/>
          </p:nvSpPr>
          <p:spPr bwMode="auto">
            <a:xfrm>
              <a:off x="6851485" y="2311152"/>
              <a:ext cx="292565" cy="233580"/>
            </a:xfrm>
            <a:custGeom>
              <a:gdLst>
                <a:gd fmla="*/ 187 w 196" name="T0"/>
                <a:gd fmla="*/ 56 h 156" name="T1"/>
                <a:gd fmla="*/ 185 w 196" name="T2"/>
                <a:gd fmla="*/ 56 h 156" name="T3"/>
                <a:gd fmla="*/ 164 w 196" name="T4"/>
                <a:gd fmla="*/ 14 h 156" name="T5"/>
                <a:gd fmla="*/ 145 w 196" name="T6"/>
                <a:gd fmla="*/ 1 h 156" name="T7"/>
                <a:gd fmla="*/ 48 w 196" name="T8"/>
                <a:gd fmla="*/ 1 h 156" name="T9"/>
                <a:gd fmla="*/ 29 w 196" name="T10"/>
                <a:gd fmla="*/ 11 h 156" name="T11"/>
                <a:gd fmla="*/ 11 w 196" name="T12"/>
                <a:gd fmla="*/ 56 h 156" name="T13"/>
                <a:gd fmla="*/ 9 w 196" name="T14"/>
                <a:gd fmla="*/ 56 h 156" name="T15"/>
                <a:gd fmla="*/ 0 w 196" name="T16"/>
                <a:gd fmla="*/ 66 h 156" name="T17"/>
                <a:gd fmla="*/ 0 w 196" name="T18"/>
                <a:gd fmla="*/ 115 h 156" name="T19"/>
                <a:gd fmla="*/ 9 w 196" name="T20"/>
                <a:gd fmla="*/ 124 h 156" name="T21"/>
                <a:gd fmla="*/ 15 w 196" name="T22"/>
                <a:gd fmla="*/ 124 h 156" name="T23"/>
                <a:gd fmla="*/ 15 w 196" name="T24"/>
                <a:gd fmla="*/ 147 h 156" name="T25"/>
                <a:gd fmla="*/ 24 w 196" name="T26"/>
                <a:gd fmla="*/ 156 h 156" name="T27"/>
                <a:gd fmla="*/ 38 w 196" name="T28"/>
                <a:gd fmla="*/ 156 h 156" name="T29"/>
                <a:gd fmla="*/ 47 w 196" name="T30"/>
                <a:gd fmla="*/ 147 h 156" name="T31"/>
                <a:gd fmla="*/ 47 w 196" name="T32"/>
                <a:gd fmla="*/ 124 h 156" name="T33"/>
                <a:gd fmla="*/ 153 w 196" name="T34"/>
                <a:gd fmla="*/ 124 h 156" name="T35"/>
                <a:gd fmla="*/ 153 w 196" name="T36"/>
                <a:gd fmla="*/ 147 h 156" name="T37"/>
                <a:gd fmla="*/ 162 w 196" name="T38"/>
                <a:gd fmla="*/ 156 h 156" name="T39"/>
                <a:gd fmla="*/ 175 w 196" name="T40"/>
                <a:gd fmla="*/ 156 h 156" name="T41"/>
                <a:gd fmla="*/ 184 w 196" name="T42"/>
                <a:gd fmla="*/ 147 h 156" name="T43"/>
                <a:gd fmla="*/ 184 w 196" name="T44"/>
                <a:gd fmla="*/ 124 h 156" name="T45"/>
                <a:gd fmla="*/ 187 w 196" name="T46"/>
                <a:gd fmla="*/ 124 h 156" name="T47"/>
                <a:gd fmla="*/ 196 w 196" name="T48"/>
                <a:gd fmla="*/ 115 h 156" name="T49"/>
                <a:gd fmla="*/ 196 w 196" name="T50"/>
                <a:gd fmla="*/ 66 h 156" name="T51"/>
                <a:gd fmla="*/ 187 w 196" name="T52"/>
                <a:gd fmla="*/ 56 h 156" name="T53"/>
                <a:gd fmla="*/ 35 w 196" name="T54"/>
                <a:gd fmla="*/ 17 h 156" name="T55"/>
                <a:gd fmla="*/ 51 w 196" name="T56"/>
                <a:gd fmla="*/ 7 h 156" name="T57"/>
                <a:gd fmla="*/ 141 w 196" name="T58"/>
                <a:gd fmla="*/ 7 h 156" name="T59"/>
                <a:gd fmla="*/ 156 w 196" name="T60"/>
                <a:gd fmla="*/ 16 h 156" name="T61"/>
                <a:gd fmla="*/ 176 w 196" name="T62"/>
                <a:gd fmla="*/ 55 h 156" name="T63"/>
                <a:gd fmla="*/ 21 w 196" name="T64"/>
                <a:gd fmla="*/ 55 h 156" name="T65"/>
                <a:gd fmla="*/ 35 w 196" name="T66"/>
                <a:gd fmla="*/ 17 h 156" name="T67"/>
                <a:gd fmla="*/ 35 w 196" name="T68"/>
                <a:gd fmla="*/ 101 h 156" name="T69"/>
                <a:gd fmla="*/ 22 w 196" name="T70"/>
                <a:gd fmla="*/ 88 h 156" name="T71"/>
                <a:gd fmla="*/ 35 w 196" name="T72"/>
                <a:gd fmla="*/ 75 h 156" name="T73"/>
                <a:gd fmla="*/ 48 w 196" name="T74"/>
                <a:gd fmla="*/ 88 h 156" name="T75"/>
                <a:gd fmla="*/ 35 w 196" name="T76"/>
                <a:gd fmla="*/ 101 h 156" name="T77"/>
                <a:gd fmla="*/ 164 w 196" name="T78"/>
                <a:gd fmla="*/ 101 h 156" name="T79"/>
                <a:gd fmla="*/ 151 w 196" name="T80"/>
                <a:gd fmla="*/ 88 h 156" name="T81"/>
                <a:gd fmla="*/ 164 w 196" name="T82"/>
                <a:gd fmla="*/ 75 h 156" name="T83"/>
                <a:gd fmla="*/ 177 w 196" name="T84"/>
                <a:gd fmla="*/ 88 h 156" name="T85"/>
                <a:gd fmla="*/ 164 w 196" name="T86"/>
                <a:gd fmla="*/ 101 h 156"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56" w="196">
                  <a:moveTo>
                    <a:pt x="187" y="56"/>
                  </a:moveTo>
                  <a:cubicBezTo>
                    <a:pt x="185" y="56"/>
                    <a:pt x="185" y="56"/>
                    <a:pt x="185" y="56"/>
                  </a:cubicBezTo>
                  <a:cubicBezTo>
                    <a:pt x="185" y="56"/>
                    <a:pt x="165" y="15"/>
                    <a:pt x="164" y="14"/>
                  </a:cubicBezTo>
                  <a:cubicBezTo>
                    <a:pt x="156" y="0"/>
                    <a:pt x="145" y="1"/>
                    <a:pt x="145" y="1"/>
                  </a:cubicBezTo>
                  <a:cubicBezTo>
                    <a:pt x="48" y="1"/>
                    <a:pt x="48" y="1"/>
                    <a:pt x="48" y="1"/>
                  </a:cubicBezTo>
                  <a:cubicBezTo>
                    <a:pt x="33" y="0"/>
                    <a:pt x="29" y="11"/>
                    <a:pt x="29" y="11"/>
                  </a:cubicBezTo>
                  <a:cubicBezTo>
                    <a:pt x="11" y="56"/>
                    <a:pt x="11" y="56"/>
                    <a:pt x="11" y="56"/>
                  </a:cubicBezTo>
                  <a:cubicBezTo>
                    <a:pt x="9" y="56"/>
                    <a:pt x="9" y="56"/>
                    <a:pt x="9" y="56"/>
                  </a:cubicBezTo>
                  <a:cubicBezTo>
                    <a:pt x="4" y="56"/>
                    <a:pt x="0" y="61"/>
                    <a:pt x="0" y="66"/>
                  </a:cubicBezTo>
                  <a:cubicBezTo>
                    <a:pt x="0" y="115"/>
                    <a:pt x="0" y="115"/>
                    <a:pt x="0" y="115"/>
                  </a:cubicBezTo>
                  <a:cubicBezTo>
                    <a:pt x="0" y="120"/>
                    <a:pt x="4" y="124"/>
                    <a:pt x="9" y="124"/>
                  </a:cubicBezTo>
                  <a:cubicBezTo>
                    <a:pt x="15" y="124"/>
                    <a:pt x="15" y="124"/>
                    <a:pt x="15" y="124"/>
                  </a:cubicBezTo>
                  <a:cubicBezTo>
                    <a:pt x="15" y="147"/>
                    <a:pt x="15" y="147"/>
                    <a:pt x="15" y="147"/>
                  </a:cubicBezTo>
                  <a:cubicBezTo>
                    <a:pt x="15" y="152"/>
                    <a:pt x="19" y="156"/>
                    <a:pt x="24" y="156"/>
                  </a:cubicBezTo>
                  <a:cubicBezTo>
                    <a:pt x="38" y="156"/>
                    <a:pt x="38" y="156"/>
                    <a:pt x="38" y="156"/>
                  </a:cubicBezTo>
                  <a:cubicBezTo>
                    <a:pt x="43" y="156"/>
                    <a:pt x="47" y="152"/>
                    <a:pt x="47" y="147"/>
                  </a:cubicBezTo>
                  <a:cubicBezTo>
                    <a:pt x="47" y="124"/>
                    <a:pt x="47" y="124"/>
                    <a:pt x="47" y="124"/>
                  </a:cubicBezTo>
                  <a:cubicBezTo>
                    <a:pt x="153" y="124"/>
                    <a:pt x="153" y="124"/>
                    <a:pt x="153" y="124"/>
                  </a:cubicBezTo>
                  <a:cubicBezTo>
                    <a:pt x="153" y="147"/>
                    <a:pt x="153" y="147"/>
                    <a:pt x="153" y="147"/>
                  </a:cubicBezTo>
                  <a:cubicBezTo>
                    <a:pt x="153" y="152"/>
                    <a:pt x="157" y="156"/>
                    <a:pt x="162" y="156"/>
                  </a:cubicBezTo>
                  <a:cubicBezTo>
                    <a:pt x="175" y="156"/>
                    <a:pt x="175" y="156"/>
                    <a:pt x="175" y="156"/>
                  </a:cubicBezTo>
                  <a:cubicBezTo>
                    <a:pt x="180" y="156"/>
                    <a:pt x="184" y="152"/>
                    <a:pt x="184" y="147"/>
                  </a:cubicBezTo>
                  <a:cubicBezTo>
                    <a:pt x="184" y="124"/>
                    <a:pt x="184" y="124"/>
                    <a:pt x="184" y="124"/>
                  </a:cubicBezTo>
                  <a:cubicBezTo>
                    <a:pt x="187" y="124"/>
                    <a:pt x="187" y="124"/>
                    <a:pt x="187" y="124"/>
                  </a:cubicBezTo>
                  <a:cubicBezTo>
                    <a:pt x="192" y="124"/>
                    <a:pt x="196" y="120"/>
                    <a:pt x="196" y="115"/>
                  </a:cubicBezTo>
                  <a:cubicBezTo>
                    <a:pt x="196" y="66"/>
                    <a:pt x="196" y="66"/>
                    <a:pt x="196" y="66"/>
                  </a:cubicBezTo>
                  <a:cubicBezTo>
                    <a:pt x="196" y="61"/>
                    <a:pt x="192" y="56"/>
                    <a:pt x="187" y="56"/>
                  </a:cubicBezTo>
                  <a:close/>
                  <a:moveTo>
                    <a:pt x="35" y="17"/>
                  </a:moveTo>
                  <a:cubicBezTo>
                    <a:pt x="35" y="17"/>
                    <a:pt x="39" y="7"/>
                    <a:pt x="51" y="7"/>
                  </a:cubicBezTo>
                  <a:cubicBezTo>
                    <a:pt x="141" y="7"/>
                    <a:pt x="141" y="7"/>
                    <a:pt x="141" y="7"/>
                  </a:cubicBezTo>
                  <a:cubicBezTo>
                    <a:pt x="141" y="7"/>
                    <a:pt x="150" y="6"/>
                    <a:pt x="156" y="16"/>
                  </a:cubicBezTo>
                  <a:cubicBezTo>
                    <a:pt x="157" y="17"/>
                    <a:pt x="176" y="55"/>
                    <a:pt x="176" y="55"/>
                  </a:cubicBezTo>
                  <a:cubicBezTo>
                    <a:pt x="21" y="55"/>
                    <a:pt x="21" y="55"/>
                    <a:pt x="21" y="55"/>
                  </a:cubicBezTo>
                  <a:lnTo>
                    <a:pt x="35" y="17"/>
                  </a:lnTo>
                  <a:close/>
                  <a:moveTo>
                    <a:pt x="35" y="101"/>
                  </a:moveTo>
                  <a:cubicBezTo>
                    <a:pt x="28" y="101"/>
                    <a:pt x="22" y="95"/>
                    <a:pt x="22" y="88"/>
                  </a:cubicBezTo>
                  <a:cubicBezTo>
                    <a:pt x="22" y="81"/>
                    <a:pt x="28" y="75"/>
                    <a:pt x="35" y="75"/>
                  </a:cubicBezTo>
                  <a:cubicBezTo>
                    <a:pt x="42" y="75"/>
                    <a:pt x="48" y="81"/>
                    <a:pt x="48" y="88"/>
                  </a:cubicBezTo>
                  <a:cubicBezTo>
                    <a:pt x="48" y="95"/>
                    <a:pt x="42" y="101"/>
                    <a:pt x="35" y="101"/>
                  </a:cubicBezTo>
                  <a:close/>
                  <a:moveTo>
                    <a:pt x="164" y="101"/>
                  </a:moveTo>
                  <a:cubicBezTo>
                    <a:pt x="156" y="101"/>
                    <a:pt x="151" y="95"/>
                    <a:pt x="151" y="88"/>
                  </a:cubicBezTo>
                  <a:cubicBezTo>
                    <a:pt x="151" y="81"/>
                    <a:pt x="156" y="75"/>
                    <a:pt x="164" y="75"/>
                  </a:cubicBezTo>
                  <a:cubicBezTo>
                    <a:pt x="171" y="75"/>
                    <a:pt x="177" y="81"/>
                    <a:pt x="177" y="88"/>
                  </a:cubicBezTo>
                  <a:cubicBezTo>
                    <a:pt x="177" y="95"/>
                    <a:pt x="171" y="101"/>
                    <a:pt x="164" y="101"/>
                  </a:cubicBezTo>
                  <a:close/>
                </a:path>
              </a:pathLst>
            </a:custGeom>
            <a:solidFill>
              <a:srgbClr val="009BD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nvGrpSpPr>
            <p:cNvPr id="575" name="组合 574"/>
            <p:cNvGrpSpPr/>
            <p:nvPr/>
          </p:nvGrpSpPr>
          <p:grpSpPr>
            <a:xfrm>
              <a:off x="7378809" y="2344183"/>
              <a:ext cx="292565" cy="152182"/>
              <a:chOff x="5271631" y="1124662"/>
              <a:chExt cx="277899" cy="144553"/>
            </a:xfrm>
            <a:solidFill>
              <a:srgbClr val="009BD2"/>
            </a:solidFill>
          </p:grpSpPr>
          <p:sp>
            <p:nvSpPr>
              <p:cNvPr id="576" name="Freeform 345"/>
              <p:cNvSpPr>
                <a:spLocks noEditPoints="1"/>
              </p:cNvSpPr>
              <p:nvPr/>
            </p:nvSpPr>
            <p:spPr bwMode="auto">
              <a:xfrm>
                <a:off x="5344467" y="1152677"/>
                <a:ext cx="133347" cy="116538"/>
              </a:xfrm>
              <a:custGeom>
                <a:gdLst>
                  <a:gd fmla="*/ 90 w 94" name="T0"/>
                  <a:gd fmla="*/ 30 h 82" name="T1"/>
                  <a:gd fmla="*/ 89 w 94" name="T2"/>
                  <a:gd fmla="*/ 30 h 82" name="T3"/>
                  <a:gd fmla="*/ 80 w 94" name="T4"/>
                  <a:gd fmla="*/ 10 h 82" name="T5"/>
                  <a:gd fmla="*/ 70 w 94" name="T6"/>
                  <a:gd fmla="*/ 1 h 82" name="T7"/>
                  <a:gd fmla="*/ 23 w 94" name="T8"/>
                  <a:gd fmla="*/ 1 h 82" name="T9"/>
                  <a:gd fmla="*/ 14 w 94" name="T10"/>
                  <a:gd fmla="*/ 6 h 82" name="T11"/>
                  <a:gd fmla="*/ 5 w 94" name="T12"/>
                  <a:gd fmla="*/ 30 h 82" name="T13"/>
                  <a:gd fmla="*/ 4 w 94" name="T14"/>
                  <a:gd fmla="*/ 30 h 82" name="T15"/>
                  <a:gd fmla="*/ 0 w 94" name="T16"/>
                  <a:gd fmla="*/ 34 h 82" name="T17"/>
                  <a:gd fmla="*/ 0 w 94" name="T18"/>
                  <a:gd fmla="*/ 60 h 82" name="T19"/>
                  <a:gd fmla="*/ 4 w 94" name="T20"/>
                  <a:gd fmla="*/ 65 h 82" name="T21"/>
                  <a:gd fmla="*/ 7 w 94" name="T22"/>
                  <a:gd fmla="*/ 65 h 82" name="T23"/>
                  <a:gd fmla="*/ 7 w 94" name="T24"/>
                  <a:gd fmla="*/ 77 h 82" name="T25"/>
                  <a:gd fmla="*/ 12 w 94" name="T26"/>
                  <a:gd fmla="*/ 82 h 82" name="T27"/>
                  <a:gd fmla="*/ 18 w 94" name="T28"/>
                  <a:gd fmla="*/ 82 h 82" name="T29"/>
                  <a:gd fmla="*/ 23 w 94" name="T30"/>
                  <a:gd fmla="*/ 77 h 82" name="T31"/>
                  <a:gd fmla="*/ 23 w 94" name="T32"/>
                  <a:gd fmla="*/ 65 h 82" name="T33"/>
                  <a:gd fmla="*/ 73 w 94" name="T34"/>
                  <a:gd fmla="*/ 65 h 82" name="T35"/>
                  <a:gd fmla="*/ 73 w 94" name="T36"/>
                  <a:gd fmla="*/ 77 h 82" name="T37"/>
                  <a:gd fmla="*/ 77 w 94" name="T38"/>
                  <a:gd fmla="*/ 82 h 82" name="T39"/>
                  <a:gd fmla="*/ 84 w 94" name="T40"/>
                  <a:gd fmla="*/ 82 h 82" name="T41"/>
                  <a:gd fmla="*/ 88 w 94" name="T42"/>
                  <a:gd fmla="*/ 77 h 82" name="T43"/>
                  <a:gd fmla="*/ 88 w 94" name="T44"/>
                  <a:gd fmla="*/ 65 h 82" name="T45"/>
                  <a:gd fmla="*/ 90 w 94" name="T46"/>
                  <a:gd fmla="*/ 65 h 82" name="T47"/>
                  <a:gd fmla="*/ 94 w 94" name="T48"/>
                  <a:gd fmla="*/ 60 h 82" name="T49"/>
                  <a:gd fmla="*/ 94 w 94" name="T50"/>
                  <a:gd fmla="*/ 34 h 82" name="T51"/>
                  <a:gd fmla="*/ 90 w 94" name="T52"/>
                  <a:gd fmla="*/ 30 h 82" name="T53"/>
                  <a:gd fmla="*/ 17 w 94" name="T54"/>
                  <a:gd fmla="*/ 9 h 82" name="T55"/>
                  <a:gd fmla="*/ 24 w 94" name="T56"/>
                  <a:gd fmla="*/ 4 h 82" name="T57"/>
                  <a:gd fmla="*/ 67 w 94" name="T58"/>
                  <a:gd fmla="*/ 4 h 82" name="T59"/>
                  <a:gd fmla="*/ 76 w 94" name="T60"/>
                  <a:gd fmla="*/ 11 h 82" name="T61"/>
                  <a:gd fmla="*/ 84 w 94" name="T62"/>
                  <a:gd fmla="*/ 29 h 82" name="T63"/>
                  <a:gd fmla="*/ 10 w 94" name="T64"/>
                  <a:gd fmla="*/ 29 h 82" name="T65"/>
                  <a:gd fmla="*/ 17 w 94" name="T66"/>
                  <a:gd fmla="*/ 9 h 82" name="T67"/>
                  <a:gd fmla="*/ 17 w 94" name="T68"/>
                  <a:gd fmla="*/ 53 h 82" name="T69"/>
                  <a:gd fmla="*/ 10 w 94" name="T70"/>
                  <a:gd fmla="*/ 46 h 82" name="T71"/>
                  <a:gd fmla="*/ 17 w 94" name="T72"/>
                  <a:gd fmla="*/ 39 h 82" name="T73"/>
                  <a:gd fmla="*/ 23 w 94" name="T74"/>
                  <a:gd fmla="*/ 46 h 82" name="T75"/>
                  <a:gd fmla="*/ 17 w 94" name="T76"/>
                  <a:gd fmla="*/ 53 h 82" name="T77"/>
                  <a:gd fmla="*/ 78 w 94" name="T78"/>
                  <a:gd fmla="*/ 53 h 82" name="T79"/>
                  <a:gd fmla="*/ 72 w 94" name="T80"/>
                  <a:gd fmla="*/ 46 h 82" name="T81"/>
                  <a:gd fmla="*/ 78 w 94" name="T82"/>
                  <a:gd fmla="*/ 39 h 82" name="T83"/>
                  <a:gd fmla="*/ 84 w 94" name="T84"/>
                  <a:gd fmla="*/ 46 h 82" name="T85"/>
                  <a:gd fmla="*/ 78 w 94" name="T86"/>
                  <a:gd fmla="*/ 53 h 82"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82" w="94">
                    <a:moveTo>
                      <a:pt x="90" y="30"/>
                    </a:moveTo>
                    <a:cubicBezTo>
                      <a:pt x="89" y="30"/>
                      <a:pt x="89" y="30"/>
                      <a:pt x="89" y="30"/>
                    </a:cubicBezTo>
                    <a:cubicBezTo>
                      <a:pt x="80" y="10"/>
                      <a:pt x="80" y="10"/>
                      <a:pt x="80" y="10"/>
                    </a:cubicBezTo>
                    <a:cubicBezTo>
                      <a:pt x="76" y="0"/>
                      <a:pt x="70" y="1"/>
                      <a:pt x="70" y="1"/>
                    </a:cubicBezTo>
                    <a:cubicBezTo>
                      <a:pt x="23" y="1"/>
                      <a:pt x="23" y="1"/>
                      <a:pt x="23" y="1"/>
                    </a:cubicBezTo>
                    <a:cubicBezTo>
                      <a:pt x="16" y="0"/>
                      <a:pt x="14" y="6"/>
                      <a:pt x="14" y="6"/>
                    </a:cubicBezTo>
                    <a:cubicBezTo>
                      <a:pt x="5" y="30"/>
                      <a:pt x="5" y="30"/>
                      <a:pt x="5" y="30"/>
                    </a:cubicBezTo>
                    <a:cubicBezTo>
                      <a:pt x="4" y="30"/>
                      <a:pt x="4" y="30"/>
                      <a:pt x="4" y="30"/>
                    </a:cubicBezTo>
                    <a:cubicBezTo>
                      <a:pt x="2" y="30"/>
                      <a:pt x="0" y="32"/>
                      <a:pt x="0" y="34"/>
                    </a:cubicBezTo>
                    <a:cubicBezTo>
                      <a:pt x="0" y="60"/>
                      <a:pt x="0" y="60"/>
                      <a:pt x="0" y="60"/>
                    </a:cubicBezTo>
                    <a:cubicBezTo>
                      <a:pt x="0" y="63"/>
                      <a:pt x="2" y="65"/>
                      <a:pt x="4" y="65"/>
                    </a:cubicBezTo>
                    <a:cubicBezTo>
                      <a:pt x="7" y="65"/>
                      <a:pt x="7" y="65"/>
                      <a:pt x="7" y="65"/>
                    </a:cubicBezTo>
                    <a:cubicBezTo>
                      <a:pt x="7" y="77"/>
                      <a:pt x="7" y="77"/>
                      <a:pt x="7" y="77"/>
                    </a:cubicBezTo>
                    <a:cubicBezTo>
                      <a:pt x="7" y="80"/>
                      <a:pt x="9" y="82"/>
                      <a:pt x="12" y="82"/>
                    </a:cubicBezTo>
                    <a:cubicBezTo>
                      <a:pt x="18" y="82"/>
                      <a:pt x="18" y="82"/>
                      <a:pt x="18" y="82"/>
                    </a:cubicBezTo>
                    <a:cubicBezTo>
                      <a:pt x="21" y="82"/>
                      <a:pt x="23" y="80"/>
                      <a:pt x="23" y="77"/>
                    </a:cubicBezTo>
                    <a:cubicBezTo>
                      <a:pt x="23" y="65"/>
                      <a:pt x="23" y="65"/>
                      <a:pt x="23" y="65"/>
                    </a:cubicBezTo>
                    <a:cubicBezTo>
                      <a:pt x="73" y="65"/>
                      <a:pt x="73" y="65"/>
                      <a:pt x="73" y="65"/>
                    </a:cubicBezTo>
                    <a:cubicBezTo>
                      <a:pt x="73" y="77"/>
                      <a:pt x="73" y="77"/>
                      <a:pt x="73" y="77"/>
                    </a:cubicBezTo>
                    <a:cubicBezTo>
                      <a:pt x="73" y="80"/>
                      <a:pt x="75" y="82"/>
                      <a:pt x="77" y="82"/>
                    </a:cubicBezTo>
                    <a:cubicBezTo>
                      <a:pt x="84" y="82"/>
                      <a:pt x="84" y="82"/>
                      <a:pt x="84" y="82"/>
                    </a:cubicBezTo>
                    <a:cubicBezTo>
                      <a:pt x="86" y="82"/>
                      <a:pt x="88" y="80"/>
                      <a:pt x="88" y="77"/>
                    </a:cubicBezTo>
                    <a:cubicBezTo>
                      <a:pt x="88" y="65"/>
                      <a:pt x="88" y="65"/>
                      <a:pt x="88" y="65"/>
                    </a:cubicBezTo>
                    <a:cubicBezTo>
                      <a:pt x="90" y="65"/>
                      <a:pt x="90" y="65"/>
                      <a:pt x="90" y="65"/>
                    </a:cubicBezTo>
                    <a:cubicBezTo>
                      <a:pt x="92" y="65"/>
                      <a:pt x="94" y="63"/>
                      <a:pt x="94" y="60"/>
                    </a:cubicBezTo>
                    <a:cubicBezTo>
                      <a:pt x="94" y="34"/>
                      <a:pt x="94" y="34"/>
                      <a:pt x="94" y="34"/>
                    </a:cubicBezTo>
                    <a:cubicBezTo>
                      <a:pt x="94" y="32"/>
                      <a:pt x="92" y="30"/>
                      <a:pt x="90" y="30"/>
                    </a:cubicBezTo>
                    <a:close/>
                    <a:moveTo>
                      <a:pt x="17" y="9"/>
                    </a:moveTo>
                    <a:cubicBezTo>
                      <a:pt x="17" y="9"/>
                      <a:pt x="19" y="4"/>
                      <a:pt x="24" y="4"/>
                    </a:cubicBezTo>
                    <a:cubicBezTo>
                      <a:pt x="67" y="4"/>
                      <a:pt x="67" y="4"/>
                      <a:pt x="67" y="4"/>
                    </a:cubicBezTo>
                    <a:cubicBezTo>
                      <a:pt x="67" y="4"/>
                      <a:pt x="73" y="3"/>
                      <a:pt x="76" y="11"/>
                    </a:cubicBezTo>
                    <a:cubicBezTo>
                      <a:pt x="84" y="29"/>
                      <a:pt x="84" y="29"/>
                      <a:pt x="84" y="29"/>
                    </a:cubicBezTo>
                    <a:cubicBezTo>
                      <a:pt x="10" y="29"/>
                      <a:pt x="10" y="29"/>
                      <a:pt x="10" y="29"/>
                    </a:cubicBezTo>
                    <a:lnTo>
                      <a:pt x="17" y="9"/>
                    </a:lnTo>
                    <a:close/>
                    <a:moveTo>
                      <a:pt x="17" y="53"/>
                    </a:moveTo>
                    <a:cubicBezTo>
                      <a:pt x="13" y="53"/>
                      <a:pt x="10" y="50"/>
                      <a:pt x="10" y="46"/>
                    </a:cubicBezTo>
                    <a:cubicBezTo>
                      <a:pt x="10" y="42"/>
                      <a:pt x="13" y="39"/>
                      <a:pt x="17" y="39"/>
                    </a:cubicBezTo>
                    <a:cubicBezTo>
                      <a:pt x="20" y="39"/>
                      <a:pt x="23" y="42"/>
                      <a:pt x="23" y="46"/>
                    </a:cubicBezTo>
                    <a:cubicBezTo>
                      <a:pt x="23" y="50"/>
                      <a:pt x="20" y="53"/>
                      <a:pt x="17" y="53"/>
                    </a:cubicBezTo>
                    <a:close/>
                    <a:moveTo>
                      <a:pt x="78" y="53"/>
                    </a:moveTo>
                    <a:cubicBezTo>
                      <a:pt x="75" y="53"/>
                      <a:pt x="72" y="50"/>
                      <a:pt x="72" y="46"/>
                    </a:cubicBezTo>
                    <a:cubicBezTo>
                      <a:pt x="72" y="42"/>
                      <a:pt x="75" y="39"/>
                      <a:pt x="78" y="39"/>
                    </a:cubicBezTo>
                    <a:cubicBezTo>
                      <a:pt x="82" y="39"/>
                      <a:pt x="84" y="42"/>
                      <a:pt x="84" y="46"/>
                    </a:cubicBezTo>
                    <a:cubicBezTo>
                      <a:pt x="84" y="50"/>
                      <a:pt x="82" y="53"/>
                      <a:pt x="78" y="5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577" name="Freeform 346"/>
              <p:cNvSpPr>
                <a:spLocks noEditPoints="1"/>
              </p:cNvSpPr>
              <p:nvPr/>
            </p:nvSpPr>
            <p:spPr bwMode="auto">
              <a:xfrm>
                <a:off x="5430751" y="1124662"/>
                <a:ext cx="118779" cy="116538"/>
              </a:xfrm>
              <a:custGeom>
                <a:gdLst>
                  <a:gd fmla="*/ 79 w 84" name="T0"/>
                  <a:gd fmla="*/ 30 h 82" name="T1"/>
                  <a:gd fmla="*/ 79 w 84" name="T2"/>
                  <a:gd fmla="*/ 30 h 82" name="T3"/>
                  <a:gd fmla="*/ 70 w 84" name="T4"/>
                  <a:gd fmla="*/ 10 h 82" name="T5"/>
                  <a:gd fmla="*/ 59 w 84" name="T6"/>
                  <a:gd fmla="*/ 1 h 82" name="T7"/>
                  <a:gd fmla="*/ 13 w 84" name="T8"/>
                  <a:gd fmla="*/ 1 h 82" name="T9"/>
                  <a:gd fmla="*/ 4 w 84" name="T10"/>
                  <a:gd fmla="*/ 6 h 82" name="T11"/>
                  <a:gd fmla="*/ 0 w 84" name="T12"/>
                  <a:gd fmla="*/ 18 h 82" name="T13"/>
                  <a:gd fmla="*/ 4 w 84" name="T14"/>
                  <a:gd fmla="*/ 18 h 82" name="T15"/>
                  <a:gd fmla="*/ 7 w 84" name="T16"/>
                  <a:gd fmla="*/ 9 h 82" name="T17"/>
                  <a:gd fmla="*/ 14 w 84" name="T18"/>
                  <a:gd fmla="*/ 4 h 82" name="T19"/>
                  <a:gd fmla="*/ 57 w 84" name="T20"/>
                  <a:gd fmla="*/ 4 h 82" name="T21"/>
                  <a:gd fmla="*/ 65 w 84" name="T22"/>
                  <a:gd fmla="*/ 11 h 82" name="T23"/>
                  <a:gd fmla="*/ 74 w 84" name="T24"/>
                  <a:gd fmla="*/ 29 h 82" name="T25"/>
                  <a:gd fmla="*/ 23 w 84" name="T26"/>
                  <a:gd fmla="*/ 29 h 82" name="T27"/>
                  <a:gd fmla="*/ 32 w 84" name="T28"/>
                  <a:gd fmla="*/ 47 h 82" name="T29"/>
                  <a:gd fmla="*/ 32 w 84" name="T30"/>
                  <a:gd fmla="*/ 47 h 82" name="T31"/>
                  <a:gd fmla="*/ 37 w 84" name="T32"/>
                  <a:gd fmla="*/ 52 h 82" name="T33"/>
                  <a:gd fmla="*/ 37 w 84" name="T34"/>
                  <a:gd fmla="*/ 65 h 82" name="T35"/>
                  <a:gd fmla="*/ 63 w 84" name="T36"/>
                  <a:gd fmla="*/ 65 h 82" name="T37"/>
                  <a:gd fmla="*/ 63 w 84" name="T38"/>
                  <a:gd fmla="*/ 77 h 82" name="T39"/>
                  <a:gd fmla="*/ 67 w 84" name="T40"/>
                  <a:gd fmla="*/ 82 h 82" name="T41"/>
                  <a:gd fmla="*/ 74 w 84" name="T42"/>
                  <a:gd fmla="*/ 82 h 82" name="T43"/>
                  <a:gd fmla="*/ 78 w 84" name="T44"/>
                  <a:gd fmla="*/ 77 h 82" name="T45"/>
                  <a:gd fmla="*/ 78 w 84" name="T46"/>
                  <a:gd fmla="*/ 65 h 82" name="T47"/>
                  <a:gd fmla="*/ 79 w 84" name="T48"/>
                  <a:gd fmla="*/ 65 h 82" name="T49"/>
                  <a:gd fmla="*/ 84 w 84" name="T50"/>
                  <a:gd fmla="*/ 60 h 82" name="T51"/>
                  <a:gd fmla="*/ 84 w 84" name="T52"/>
                  <a:gd fmla="*/ 34 h 82" name="T53"/>
                  <a:gd fmla="*/ 79 w 84" name="T54"/>
                  <a:gd fmla="*/ 30 h 82" name="T55"/>
                  <a:gd fmla="*/ 68 w 84" name="T56"/>
                  <a:gd fmla="*/ 53 h 82" name="T57"/>
                  <a:gd fmla="*/ 62 w 84" name="T58"/>
                  <a:gd fmla="*/ 46 h 82" name="T59"/>
                  <a:gd fmla="*/ 68 w 84" name="T60"/>
                  <a:gd fmla="*/ 39 h 82" name="T61"/>
                  <a:gd fmla="*/ 74 w 84" name="T62"/>
                  <a:gd fmla="*/ 46 h 82" name="T63"/>
                  <a:gd fmla="*/ 68 w 84" name="T64"/>
                  <a:gd fmla="*/ 53 h 82"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82" w="84">
                    <a:moveTo>
                      <a:pt x="79" y="30"/>
                    </a:moveTo>
                    <a:cubicBezTo>
                      <a:pt x="79" y="30"/>
                      <a:pt x="79" y="30"/>
                      <a:pt x="79" y="30"/>
                    </a:cubicBezTo>
                    <a:cubicBezTo>
                      <a:pt x="70" y="10"/>
                      <a:pt x="70" y="10"/>
                      <a:pt x="70" y="10"/>
                    </a:cubicBezTo>
                    <a:cubicBezTo>
                      <a:pt x="66" y="0"/>
                      <a:pt x="59" y="1"/>
                      <a:pt x="59" y="1"/>
                    </a:cubicBezTo>
                    <a:cubicBezTo>
                      <a:pt x="13" y="1"/>
                      <a:pt x="13" y="1"/>
                      <a:pt x="13" y="1"/>
                    </a:cubicBezTo>
                    <a:cubicBezTo>
                      <a:pt x="6" y="0"/>
                      <a:pt x="4" y="6"/>
                      <a:pt x="4" y="6"/>
                    </a:cubicBezTo>
                    <a:cubicBezTo>
                      <a:pt x="0" y="18"/>
                      <a:pt x="0" y="18"/>
                      <a:pt x="0" y="18"/>
                    </a:cubicBezTo>
                    <a:cubicBezTo>
                      <a:pt x="4" y="18"/>
                      <a:pt x="4" y="18"/>
                      <a:pt x="4" y="18"/>
                    </a:cubicBezTo>
                    <a:cubicBezTo>
                      <a:pt x="7" y="9"/>
                      <a:pt x="7" y="9"/>
                      <a:pt x="7" y="9"/>
                    </a:cubicBezTo>
                    <a:cubicBezTo>
                      <a:pt x="7" y="9"/>
                      <a:pt x="9" y="4"/>
                      <a:pt x="14" y="4"/>
                    </a:cubicBezTo>
                    <a:cubicBezTo>
                      <a:pt x="57" y="4"/>
                      <a:pt x="57" y="4"/>
                      <a:pt x="57" y="4"/>
                    </a:cubicBezTo>
                    <a:cubicBezTo>
                      <a:pt x="57" y="4"/>
                      <a:pt x="63" y="3"/>
                      <a:pt x="65" y="11"/>
                    </a:cubicBezTo>
                    <a:cubicBezTo>
                      <a:pt x="74" y="29"/>
                      <a:pt x="74" y="29"/>
                      <a:pt x="74" y="29"/>
                    </a:cubicBezTo>
                    <a:cubicBezTo>
                      <a:pt x="23" y="29"/>
                      <a:pt x="23" y="29"/>
                      <a:pt x="23" y="29"/>
                    </a:cubicBezTo>
                    <a:cubicBezTo>
                      <a:pt x="32" y="47"/>
                      <a:pt x="32" y="47"/>
                      <a:pt x="32" y="47"/>
                    </a:cubicBezTo>
                    <a:cubicBezTo>
                      <a:pt x="32" y="47"/>
                      <a:pt x="32" y="47"/>
                      <a:pt x="32" y="47"/>
                    </a:cubicBezTo>
                    <a:cubicBezTo>
                      <a:pt x="35" y="47"/>
                      <a:pt x="37" y="49"/>
                      <a:pt x="37" y="52"/>
                    </a:cubicBezTo>
                    <a:cubicBezTo>
                      <a:pt x="37" y="65"/>
                      <a:pt x="37" y="65"/>
                      <a:pt x="37" y="65"/>
                    </a:cubicBezTo>
                    <a:cubicBezTo>
                      <a:pt x="63" y="65"/>
                      <a:pt x="63" y="65"/>
                      <a:pt x="63" y="65"/>
                    </a:cubicBezTo>
                    <a:cubicBezTo>
                      <a:pt x="63" y="77"/>
                      <a:pt x="63" y="77"/>
                      <a:pt x="63" y="77"/>
                    </a:cubicBezTo>
                    <a:cubicBezTo>
                      <a:pt x="63" y="79"/>
                      <a:pt x="65" y="82"/>
                      <a:pt x="67" y="82"/>
                    </a:cubicBezTo>
                    <a:cubicBezTo>
                      <a:pt x="74" y="82"/>
                      <a:pt x="74" y="82"/>
                      <a:pt x="74" y="82"/>
                    </a:cubicBezTo>
                    <a:cubicBezTo>
                      <a:pt x="76" y="82"/>
                      <a:pt x="78" y="79"/>
                      <a:pt x="78" y="77"/>
                    </a:cubicBezTo>
                    <a:cubicBezTo>
                      <a:pt x="78" y="65"/>
                      <a:pt x="78" y="65"/>
                      <a:pt x="78" y="65"/>
                    </a:cubicBezTo>
                    <a:cubicBezTo>
                      <a:pt x="79" y="65"/>
                      <a:pt x="79" y="65"/>
                      <a:pt x="79" y="65"/>
                    </a:cubicBezTo>
                    <a:cubicBezTo>
                      <a:pt x="82" y="65"/>
                      <a:pt x="84" y="63"/>
                      <a:pt x="84" y="60"/>
                    </a:cubicBezTo>
                    <a:cubicBezTo>
                      <a:pt x="84" y="34"/>
                      <a:pt x="84" y="34"/>
                      <a:pt x="84" y="34"/>
                    </a:cubicBezTo>
                    <a:cubicBezTo>
                      <a:pt x="84" y="32"/>
                      <a:pt x="82" y="30"/>
                      <a:pt x="79" y="30"/>
                    </a:cubicBezTo>
                    <a:close/>
                    <a:moveTo>
                      <a:pt x="68" y="53"/>
                    </a:moveTo>
                    <a:cubicBezTo>
                      <a:pt x="65" y="53"/>
                      <a:pt x="62" y="50"/>
                      <a:pt x="62" y="46"/>
                    </a:cubicBezTo>
                    <a:cubicBezTo>
                      <a:pt x="62" y="42"/>
                      <a:pt x="65" y="39"/>
                      <a:pt x="68" y="39"/>
                    </a:cubicBezTo>
                    <a:cubicBezTo>
                      <a:pt x="72" y="39"/>
                      <a:pt x="74" y="42"/>
                      <a:pt x="74" y="46"/>
                    </a:cubicBezTo>
                    <a:cubicBezTo>
                      <a:pt x="74" y="50"/>
                      <a:pt x="72" y="53"/>
                      <a:pt x="68" y="5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578" name="Freeform 347"/>
              <p:cNvSpPr>
                <a:spLocks noEditPoints="1"/>
              </p:cNvSpPr>
              <p:nvPr/>
            </p:nvSpPr>
            <p:spPr bwMode="auto">
              <a:xfrm>
                <a:off x="5271631" y="1124662"/>
                <a:ext cx="118779" cy="116538"/>
              </a:xfrm>
              <a:custGeom>
                <a:gdLst>
                  <a:gd fmla="*/ 0 w 84" name="T0"/>
                  <a:gd fmla="*/ 35 h 82" name="T1"/>
                  <a:gd fmla="*/ 0 w 84" name="T2"/>
                  <a:gd fmla="*/ 60 h 82" name="T3"/>
                  <a:gd fmla="*/ 4 w 84" name="T4"/>
                  <a:gd fmla="*/ 65 h 82" name="T5"/>
                  <a:gd fmla="*/ 5 w 84" name="T6"/>
                  <a:gd fmla="*/ 65 h 82" name="T7"/>
                  <a:gd fmla="*/ 5 w 84" name="T8"/>
                  <a:gd fmla="*/ 77 h 82" name="T9"/>
                  <a:gd fmla="*/ 10 w 84" name="T10"/>
                  <a:gd fmla="*/ 82 h 82" name="T11"/>
                  <a:gd fmla="*/ 16 w 84" name="T12"/>
                  <a:gd fmla="*/ 82 h 82" name="T13"/>
                  <a:gd fmla="*/ 21 w 84" name="T14"/>
                  <a:gd fmla="*/ 77 h 82" name="T15"/>
                  <a:gd fmla="*/ 21 w 84" name="T16"/>
                  <a:gd fmla="*/ 65 h 82" name="T17"/>
                  <a:gd fmla="*/ 47 w 84" name="T18"/>
                  <a:gd fmla="*/ 65 h 82" name="T19"/>
                  <a:gd fmla="*/ 47 w 84" name="T20"/>
                  <a:gd fmla="*/ 52 h 82" name="T21"/>
                  <a:gd fmla="*/ 51 w 84" name="T22"/>
                  <a:gd fmla="*/ 47 h 82" name="T23"/>
                  <a:gd fmla="*/ 52 w 84" name="T24"/>
                  <a:gd fmla="*/ 47 h 82" name="T25"/>
                  <a:gd fmla="*/ 60 w 84" name="T26"/>
                  <a:gd fmla="*/ 29 h 82" name="T27"/>
                  <a:gd fmla="*/ 10 w 84" name="T28"/>
                  <a:gd fmla="*/ 29 h 82" name="T29"/>
                  <a:gd fmla="*/ 18 w 84" name="T30"/>
                  <a:gd fmla="*/ 11 h 82" name="T31"/>
                  <a:gd fmla="*/ 26 w 84" name="T32"/>
                  <a:gd fmla="*/ 4 h 82" name="T33"/>
                  <a:gd fmla="*/ 69 w 84" name="T34"/>
                  <a:gd fmla="*/ 4 h 82" name="T35"/>
                  <a:gd fmla="*/ 77 w 84" name="T36"/>
                  <a:gd fmla="*/ 9 h 82" name="T37"/>
                  <a:gd fmla="*/ 80 w 84" name="T38"/>
                  <a:gd fmla="*/ 18 h 82" name="T39"/>
                  <a:gd fmla="*/ 84 w 84" name="T40"/>
                  <a:gd fmla="*/ 18 h 82" name="T41"/>
                  <a:gd fmla="*/ 79 w 84" name="T42"/>
                  <a:gd fmla="*/ 6 h 82" name="T43"/>
                  <a:gd fmla="*/ 71 w 84" name="T44"/>
                  <a:gd fmla="*/ 1 h 82" name="T45"/>
                  <a:gd fmla="*/ 24 w 84" name="T46"/>
                  <a:gd fmla="*/ 1 h 82" name="T47"/>
                  <a:gd fmla="*/ 14 w 84" name="T48"/>
                  <a:gd fmla="*/ 10 h 82" name="T49"/>
                  <a:gd fmla="*/ 5 w 84" name="T50"/>
                  <a:gd fmla="*/ 30 h 82" name="T51"/>
                  <a:gd fmla="*/ 4 w 84" name="T52"/>
                  <a:gd fmla="*/ 30 h 82" name="T53"/>
                  <a:gd fmla="*/ 0 w 84" name="T54"/>
                  <a:gd fmla="*/ 35 h 82" name="T55"/>
                  <a:gd fmla="*/ 9 w 84" name="T56"/>
                  <a:gd fmla="*/ 46 h 82" name="T57"/>
                  <a:gd fmla="*/ 15 w 84" name="T58"/>
                  <a:gd fmla="*/ 39 h 82" name="T59"/>
                  <a:gd fmla="*/ 22 w 84" name="T60"/>
                  <a:gd fmla="*/ 46 h 82" name="T61"/>
                  <a:gd fmla="*/ 15 w 84" name="T62"/>
                  <a:gd fmla="*/ 53 h 82" name="T63"/>
                  <a:gd fmla="*/ 9 w 84" name="T64"/>
                  <a:gd fmla="*/ 46 h 82"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82" w="84">
                    <a:moveTo>
                      <a:pt x="0" y="35"/>
                    </a:moveTo>
                    <a:cubicBezTo>
                      <a:pt x="0" y="60"/>
                      <a:pt x="0" y="60"/>
                      <a:pt x="0" y="60"/>
                    </a:cubicBezTo>
                    <a:cubicBezTo>
                      <a:pt x="0" y="63"/>
                      <a:pt x="2" y="65"/>
                      <a:pt x="4" y="65"/>
                    </a:cubicBezTo>
                    <a:cubicBezTo>
                      <a:pt x="5" y="65"/>
                      <a:pt x="5" y="65"/>
                      <a:pt x="5" y="65"/>
                    </a:cubicBezTo>
                    <a:cubicBezTo>
                      <a:pt x="5" y="77"/>
                      <a:pt x="5" y="77"/>
                      <a:pt x="5" y="77"/>
                    </a:cubicBezTo>
                    <a:cubicBezTo>
                      <a:pt x="5" y="80"/>
                      <a:pt x="7" y="82"/>
                      <a:pt x="10" y="82"/>
                    </a:cubicBezTo>
                    <a:cubicBezTo>
                      <a:pt x="16" y="82"/>
                      <a:pt x="16" y="82"/>
                      <a:pt x="16" y="82"/>
                    </a:cubicBezTo>
                    <a:cubicBezTo>
                      <a:pt x="19" y="82"/>
                      <a:pt x="21" y="80"/>
                      <a:pt x="21" y="77"/>
                    </a:cubicBezTo>
                    <a:cubicBezTo>
                      <a:pt x="21" y="65"/>
                      <a:pt x="21" y="65"/>
                      <a:pt x="21" y="65"/>
                    </a:cubicBezTo>
                    <a:cubicBezTo>
                      <a:pt x="47" y="65"/>
                      <a:pt x="47" y="65"/>
                      <a:pt x="47" y="65"/>
                    </a:cubicBezTo>
                    <a:cubicBezTo>
                      <a:pt x="47" y="52"/>
                      <a:pt x="47" y="52"/>
                      <a:pt x="47" y="52"/>
                    </a:cubicBezTo>
                    <a:cubicBezTo>
                      <a:pt x="47" y="49"/>
                      <a:pt x="49" y="47"/>
                      <a:pt x="51" y="47"/>
                    </a:cubicBezTo>
                    <a:cubicBezTo>
                      <a:pt x="52" y="47"/>
                      <a:pt x="52" y="47"/>
                      <a:pt x="52" y="47"/>
                    </a:cubicBezTo>
                    <a:cubicBezTo>
                      <a:pt x="60" y="29"/>
                      <a:pt x="60" y="29"/>
                      <a:pt x="60" y="29"/>
                    </a:cubicBezTo>
                    <a:cubicBezTo>
                      <a:pt x="10" y="29"/>
                      <a:pt x="10" y="29"/>
                      <a:pt x="10" y="29"/>
                    </a:cubicBezTo>
                    <a:cubicBezTo>
                      <a:pt x="18" y="11"/>
                      <a:pt x="18" y="11"/>
                      <a:pt x="18" y="11"/>
                    </a:cubicBezTo>
                    <a:cubicBezTo>
                      <a:pt x="20" y="4"/>
                      <a:pt x="26" y="4"/>
                      <a:pt x="26" y="4"/>
                    </a:cubicBezTo>
                    <a:cubicBezTo>
                      <a:pt x="69" y="4"/>
                      <a:pt x="69" y="4"/>
                      <a:pt x="69" y="4"/>
                    </a:cubicBezTo>
                    <a:cubicBezTo>
                      <a:pt x="75" y="4"/>
                      <a:pt x="77" y="9"/>
                      <a:pt x="77" y="9"/>
                    </a:cubicBezTo>
                    <a:cubicBezTo>
                      <a:pt x="80" y="18"/>
                      <a:pt x="80" y="18"/>
                      <a:pt x="80" y="18"/>
                    </a:cubicBezTo>
                    <a:cubicBezTo>
                      <a:pt x="84" y="18"/>
                      <a:pt x="84" y="18"/>
                      <a:pt x="84" y="18"/>
                    </a:cubicBezTo>
                    <a:cubicBezTo>
                      <a:pt x="79" y="6"/>
                      <a:pt x="79" y="6"/>
                      <a:pt x="79" y="6"/>
                    </a:cubicBezTo>
                    <a:cubicBezTo>
                      <a:pt x="79" y="6"/>
                      <a:pt x="78" y="1"/>
                      <a:pt x="71" y="1"/>
                    </a:cubicBezTo>
                    <a:cubicBezTo>
                      <a:pt x="24" y="1"/>
                      <a:pt x="24" y="1"/>
                      <a:pt x="24" y="1"/>
                    </a:cubicBezTo>
                    <a:cubicBezTo>
                      <a:pt x="24" y="1"/>
                      <a:pt x="18" y="0"/>
                      <a:pt x="14" y="10"/>
                    </a:cubicBezTo>
                    <a:cubicBezTo>
                      <a:pt x="5" y="30"/>
                      <a:pt x="5" y="30"/>
                      <a:pt x="5" y="30"/>
                    </a:cubicBezTo>
                    <a:cubicBezTo>
                      <a:pt x="4" y="30"/>
                      <a:pt x="4" y="30"/>
                      <a:pt x="4" y="30"/>
                    </a:cubicBezTo>
                    <a:cubicBezTo>
                      <a:pt x="2" y="30"/>
                      <a:pt x="0" y="32"/>
                      <a:pt x="0" y="35"/>
                    </a:cubicBezTo>
                    <a:close/>
                    <a:moveTo>
                      <a:pt x="9" y="46"/>
                    </a:moveTo>
                    <a:cubicBezTo>
                      <a:pt x="9" y="42"/>
                      <a:pt x="12" y="39"/>
                      <a:pt x="15" y="39"/>
                    </a:cubicBezTo>
                    <a:cubicBezTo>
                      <a:pt x="19" y="39"/>
                      <a:pt x="22" y="42"/>
                      <a:pt x="22" y="46"/>
                    </a:cubicBezTo>
                    <a:cubicBezTo>
                      <a:pt x="22" y="50"/>
                      <a:pt x="19" y="53"/>
                      <a:pt x="15" y="53"/>
                    </a:cubicBezTo>
                    <a:cubicBezTo>
                      <a:pt x="12" y="53"/>
                      <a:pt x="9" y="50"/>
                      <a:pt x="9" y="4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579" name="组合 578"/>
            <p:cNvGrpSpPr/>
            <p:nvPr/>
          </p:nvGrpSpPr>
          <p:grpSpPr>
            <a:xfrm>
              <a:off x="8478287" y="2276941"/>
              <a:ext cx="215885" cy="280767"/>
              <a:chOff x="6315994" y="1060791"/>
              <a:chExt cx="205063" cy="266693"/>
            </a:xfrm>
            <a:solidFill>
              <a:srgbClr val="009BD2"/>
            </a:solidFill>
          </p:grpSpPr>
          <p:sp>
            <p:nvSpPr>
              <p:cNvPr id="580" name="Line 348"/>
              <p:cNvSpPr>
                <a:spLocks noChangeShapeType="1"/>
              </p:cNvSpPr>
              <p:nvPr/>
            </p:nvSpPr>
            <p:spPr bwMode="auto">
              <a:xfrm flipH="1">
                <a:off x="6360816" y="1194137"/>
                <a:ext cx="0" cy="0"/>
              </a:xfrm>
              <a:prstGeom prst="lin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581" name="Line 349"/>
              <p:cNvSpPr>
                <a:spLocks noChangeShapeType="1"/>
              </p:cNvSpPr>
              <p:nvPr/>
            </p:nvSpPr>
            <p:spPr bwMode="auto">
              <a:xfrm flipH="1">
                <a:off x="6360816" y="1194137"/>
                <a:ext cx="0" cy="0"/>
              </a:xfrm>
              <a:prstGeom prst="lin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582" name="Freeform 350"/>
              <p:cNvSpPr/>
              <p:nvPr/>
            </p:nvSpPr>
            <p:spPr bwMode="auto">
              <a:xfrm>
                <a:off x="6315994" y="1060791"/>
                <a:ext cx="205063" cy="172566"/>
              </a:xfrm>
              <a:custGeom>
                <a:gdLst>
                  <a:gd fmla="*/ 138 w 145" name="T0"/>
                  <a:gd fmla="*/ 0 h 122" name="T1"/>
                  <a:gd fmla="*/ 7 w 145" name="T2"/>
                  <a:gd fmla="*/ 0 h 122" name="T3"/>
                  <a:gd fmla="*/ 0 w 145" name="T4"/>
                  <a:gd fmla="*/ 7 h 122" name="T5"/>
                  <a:gd fmla="*/ 0 w 145" name="T6"/>
                  <a:gd fmla="*/ 122 h 122" name="T7"/>
                  <a:gd fmla="*/ 7 w 145" name="T8"/>
                  <a:gd fmla="*/ 116 h 122" name="T9"/>
                  <a:gd fmla="*/ 8 w 145" name="T10"/>
                  <a:gd fmla="*/ 116 h 122" name="T11"/>
                  <a:gd fmla="*/ 22 w 145" name="T12"/>
                  <a:gd fmla="*/ 82 h 122" name="T13"/>
                  <a:gd fmla="*/ 35 w 145" name="T14"/>
                  <a:gd fmla="*/ 75 h 122" name="T15"/>
                  <a:gd fmla="*/ 107 w 145" name="T16"/>
                  <a:gd fmla="*/ 75 h 122" name="T17"/>
                  <a:gd fmla="*/ 123 w 145" name="T18"/>
                  <a:gd fmla="*/ 88 h 122" name="T19"/>
                  <a:gd fmla="*/ 137 w 145" name="T20"/>
                  <a:gd fmla="*/ 116 h 122" name="T21"/>
                  <a:gd fmla="*/ 138 w 145" name="T22"/>
                  <a:gd fmla="*/ 116 h 122" name="T23"/>
                  <a:gd fmla="*/ 145 w 145" name="T24"/>
                  <a:gd fmla="*/ 122 h 122" name="T25"/>
                  <a:gd fmla="*/ 145 w 145" name="T26"/>
                  <a:gd fmla="*/ 7 h 122" name="T27"/>
                  <a:gd fmla="*/ 138 w 145" name="T28"/>
                  <a:gd fmla="*/ 0 h 12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22" w="145">
                    <a:moveTo>
                      <a:pt x="138" y="0"/>
                    </a:moveTo>
                    <a:cubicBezTo>
                      <a:pt x="7" y="0"/>
                      <a:pt x="7" y="0"/>
                      <a:pt x="7" y="0"/>
                    </a:cubicBezTo>
                    <a:cubicBezTo>
                      <a:pt x="3" y="0"/>
                      <a:pt x="0" y="3"/>
                      <a:pt x="0" y="7"/>
                    </a:cubicBezTo>
                    <a:cubicBezTo>
                      <a:pt x="0" y="122"/>
                      <a:pt x="0" y="122"/>
                      <a:pt x="0" y="122"/>
                    </a:cubicBezTo>
                    <a:cubicBezTo>
                      <a:pt x="0" y="119"/>
                      <a:pt x="3" y="116"/>
                      <a:pt x="7" y="116"/>
                    </a:cubicBezTo>
                    <a:cubicBezTo>
                      <a:pt x="8" y="116"/>
                      <a:pt x="8" y="116"/>
                      <a:pt x="8" y="116"/>
                    </a:cubicBezTo>
                    <a:cubicBezTo>
                      <a:pt x="22" y="82"/>
                      <a:pt x="22" y="82"/>
                      <a:pt x="22" y="82"/>
                    </a:cubicBezTo>
                    <a:cubicBezTo>
                      <a:pt x="22" y="82"/>
                      <a:pt x="25" y="74"/>
                      <a:pt x="35" y="75"/>
                    </a:cubicBezTo>
                    <a:cubicBezTo>
                      <a:pt x="107" y="75"/>
                      <a:pt x="107" y="75"/>
                      <a:pt x="107" y="75"/>
                    </a:cubicBezTo>
                    <a:cubicBezTo>
                      <a:pt x="107" y="75"/>
                      <a:pt x="117" y="74"/>
                      <a:pt x="123" y="88"/>
                    </a:cubicBezTo>
                    <a:cubicBezTo>
                      <a:pt x="137" y="116"/>
                      <a:pt x="137" y="116"/>
                      <a:pt x="137" y="116"/>
                    </a:cubicBezTo>
                    <a:cubicBezTo>
                      <a:pt x="138" y="116"/>
                      <a:pt x="138" y="116"/>
                      <a:pt x="138" y="116"/>
                    </a:cubicBezTo>
                    <a:cubicBezTo>
                      <a:pt x="142" y="116"/>
                      <a:pt x="145" y="119"/>
                      <a:pt x="145" y="122"/>
                    </a:cubicBezTo>
                    <a:cubicBezTo>
                      <a:pt x="145" y="7"/>
                      <a:pt x="145" y="7"/>
                      <a:pt x="145" y="7"/>
                    </a:cubicBezTo>
                    <a:cubicBezTo>
                      <a:pt x="145" y="3"/>
                      <a:pt x="142" y="0"/>
                      <a:pt x="138"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583" name="Freeform 351"/>
              <p:cNvSpPr>
                <a:spLocks noEditPoints="1"/>
              </p:cNvSpPr>
              <p:nvPr/>
            </p:nvSpPr>
            <p:spPr bwMode="auto">
              <a:xfrm>
                <a:off x="6321596" y="1172847"/>
                <a:ext cx="193857" cy="154637"/>
              </a:xfrm>
              <a:custGeom>
                <a:gdLst>
                  <a:gd fmla="*/ 130 w 137" name="T0"/>
                  <a:gd fmla="*/ 40 h 109" name="T1"/>
                  <a:gd fmla="*/ 129 w 137" name="T2"/>
                  <a:gd fmla="*/ 40 h 109" name="T3"/>
                  <a:gd fmla="*/ 116 w 137" name="T4"/>
                  <a:gd fmla="*/ 14 h 109" name="T5"/>
                  <a:gd fmla="*/ 101 w 137" name="T6"/>
                  <a:gd fmla="*/ 1 h 109" name="T7"/>
                  <a:gd fmla="*/ 34 w 137" name="T8"/>
                  <a:gd fmla="*/ 1 h 109" name="T9"/>
                  <a:gd fmla="*/ 21 w 137" name="T10"/>
                  <a:gd fmla="*/ 8 h 109" name="T11"/>
                  <a:gd fmla="*/ 8 w 137" name="T12"/>
                  <a:gd fmla="*/ 40 h 109" name="T13"/>
                  <a:gd fmla="*/ 7 w 137" name="T14"/>
                  <a:gd fmla="*/ 40 h 109" name="T15"/>
                  <a:gd fmla="*/ 0 w 137" name="T16"/>
                  <a:gd fmla="*/ 46 h 109" name="T17"/>
                  <a:gd fmla="*/ 0 w 137" name="T18"/>
                  <a:gd fmla="*/ 80 h 109" name="T19"/>
                  <a:gd fmla="*/ 7 w 137" name="T20"/>
                  <a:gd fmla="*/ 86 h 109" name="T21"/>
                  <a:gd fmla="*/ 11 w 137" name="T22"/>
                  <a:gd fmla="*/ 86 h 109" name="T23"/>
                  <a:gd fmla="*/ 11 w 137" name="T24"/>
                  <a:gd fmla="*/ 103 h 109" name="T25"/>
                  <a:gd fmla="*/ 17 w 137" name="T26"/>
                  <a:gd fmla="*/ 109 h 109" name="T27"/>
                  <a:gd fmla="*/ 27 w 137" name="T28"/>
                  <a:gd fmla="*/ 109 h 109" name="T29"/>
                  <a:gd fmla="*/ 33 w 137" name="T30"/>
                  <a:gd fmla="*/ 103 h 109" name="T31"/>
                  <a:gd fmla="*/ 33 w 137" name="T32"/>
                  <a:gd fmla="*/ 86 h 109" name="T33"/>
                  <a:gd fmla="*/ 106 w 137" name="T34"/>
                  <a:gd fmla="*/ 86 h 109" name="T35"/>
                  <a:gd fmla="*/ 106 w 137" name="T36"/>
                  <a:gd fmla="*/ 103 h 109" name="T37"/>
                  <a:gd fmla="*/ 113 w 137" name="T38"/>
                  <a:gd fmla="*/ 109 h 109" name="T39"/>
                  <a:gd fmla="*/ 122 w 137" name="T40"/>
                  <a:gd fmla="*/ 109 h 109" name="T41"/>
                  <a:gd fmla="*/ 128 w 137" name="T42"/>
                  <a:gd fmla="*/ 103 h 109" name="T43"/>
                  <a:gd fmla="*/ 128 w 137" name="T44"/>
                  <a:gd fmla="*/ 86 h 109" name="T45"/>
                  <a:gd fmla="*/ 130 w 137" name="T46"/>
                  <a:gd fmla="*/ 86 h 109" name="T47"/>
                  <a:gd fmla="*/ 137 w 137" name="T48"/>
                  <a:gd fmla="*/ 80 h 109" name="T49"/>
                  <a:gd fmla="*/ 137 w 137" name="T50"/>
                  <a:gd fmla="*/ 46 h 109" name="T51"/>
                  <a:gd fmla="*/ 130 w 137" name="T52"/>
                  <a:gd fmla="*/ 40 h 109" name="T53"/>
                  <a:gd fmla="*/ 25 w 137" name="T54"/>
                  <a:gd fmla="*/ 12 h 109" name="T55"/>
                  <a:gd fmla="*/ 35 w 137" name="T56"/>
                  <a:gd fmla="*/ 6 h 109" name="T57"/>
                  <a:gd fmla="*/ 98 w 137" name="T58"/>
                  <a:gd fmla="*/ 6 h 109" name="T59"/>
                  <a:gd fmla="*/ 110 w 137" name="T60"/>
                  <a:gd fmla="*/ 15 h 109" name="T61"/>
                  <a:gd fmla="*/ 122 w 137" name="T62"/>
                  <a:gd fmla="*/ 38 h 109" name="T63"/>
                  <a:gd fmla="*/ 15 w 137" name="T64"/>
                  <a:gd fmla="*/ 38 h 109" name="T65"/>
                  <a:gd fmla="*/ 25 w 137" name="T66"/>
                  <a:gd fmla="*/ 12 h 109" name="T67"/>
                  <a:gd fmla="*/ 24 w 137" name="T68"/>
                  <a:gd fmla="*/ 70 h 109" name="T69"/>
                  <a:gd fmla="*/ 15 w 137" name="T70"/>
                  <a:gd fmla="*/ 61 h 109" name="T71"/>
                  <a:gd fmla="*/ 24 w 137" name="T72"/>
                  <a:gd fmla="*/ 52 h 109" name="T73"/>
                  <a:gd fmla="*/ 33 w 137" name="T74"/>
                  <a:gd fmla="*/ 61 h 109" name="T75"/>
                  <a:gd fmla="*/ 24 w 137" name="T76"/>
                  <a:gd fmla="*/ 70 h 109" name="T77"/>
                  <a:gd fmla="*/ 94 w 137" name="T78"/>
                  <a:gd fmla="*/ 75 h 109" name="T79"/>
                  <a:gd fmla="*/ 43 w 137" name="T80"/>
                  <a:gd fmla="*/ 75 h 109" name="T81"/>
                  <a:gd fmla="*/ 43 w 137" name="T82"/>
                  <a:gd fmla="*/ 55 h 109" name="T83"/>
                  <a:gd fmla="*/ 46 w 137" name="T84"/>
                  <a:gd fmla="*/ 52 h 109" name="T85"/>
                  <a:gd fmla="*/ 90 w 137" name="T86"/>
                  <a:gd fmla="*/ 52 h 109" name="T87"/>
                  <a:gd fmla="*/ 94 w 137" name="T88"/>
                  <a:gd fmla="*/ 56 h 109" name="T89"/>
                  <a:gd fmla="*/ 94 w 137" name="T90"/>
                  <a:gd fmla="*/ 75 h 109" name="T91"/>
                  <a:gd fmla="*/ 114 w 137" name="T92"/>
                  <a:gd fmla="*/ 70 h 109" name="T93"/>
                  <a:gd fmla="*/ 105 w 137" name="T94"/>
                  <a:gd fmla="*/ 61 h 109" name="T95"/>
                  <a:gd fmla="*/ 114 w 137" name="T96"/>
                  <a:gd fmla="*/ 52 h 109" name="T97"/>
                  <a:gd fmla="*/ 123 w 137" name="T98"/>
                  <a:gd fmla="*/ 61 h 109" name="T99"/>
                  <a:gd fmla="*/ 114 w 137" name="T100"/>
                  <a:gd fmla="*/ 70 h 109"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109" w="137">
                    <a:moveTo>
                      <a:pt x="130" y="40"/>
                    </a:moveTo>
                    <a:cubicBezTo>
                      <a:pt x="129" y="40"/>
                      <a:pt x="129" y="40"/>
                      <a:pt x="129" y="40"/>
                    </a:cubicBezTo>
                    <a:cubicBezTo>
                      <a:pt x="116" y="14"/>
                      <a:pt x="116" y="14"/>
                      <a:pt x="116" y="14"/>
                    </a:cubicBezTo>
                    <a:cubicBezTo>
                      <a:pt x="111" y="0"/>
                      <a:pt x="101" y="1"/>
                      <a:pt x="101" y="1"/>
                    </a:cubicBezTo>
                    <a:cubicBezTo>
                      <a:pt x="34" y="1"/>
                      <a:pt x="34" y="1"/>
                      <a:pt x="34" y="1"/>
                    </a:cubicBezTo>
                    <a:cubicBezTo>
                      <a:pt x="23" y="1"/>
                      <a:pt x="21" y="8"/>
                      <a:pt x="21" y="8"/>
                    </a:cubicBezTo>
                    <a:cubicBezTo>
                      <a:pt x="8" y="40"/>
                      <a:pt x="8" y="40"/>
                      <a:pt x="8" y="40"/>
                    </a:cubicBezTo>
                    <a:cubicBezTo>
                      <a:pt x="7" y="40"/>
                      <a:pt x="7" y="40"/>
                      <a:pt x="7" y="40"/>
                    </a:cubicBezTo>
                    <a:cubicBezTo>
                      <a:pt x="3" y="40"/>
                      <a:pt x="0" y="43"/>
                      <a:pt x="0" y="46"/>
                    </a:cubicBezTo>
                    <a:cubicBezTo>
                      <a:pt x="0" y="80"/>
                      <a:pt x="0" y="80"/>
                      <a:pt x="0" y="80"/>
                    </a:cubicBezTo>
                    <a:cubicBezTo>
                      <a:pt x="0" y="84"/>
                      <a:pt x="3" y="86"/>
                      <a:pt x="7" y="86"/>
                    </a:cubicBezTo>
                    <a:cubicBezTo>
                      <a:pt x="11" y="86"/>
                      <a:pt x="11" y="86"/>
                      <a:pt x="11" y="86"/>
                    </a:cubicBezTo>
                    <a:cubicBezTo>
                      <a:pt x="11" y="103"/>
                      <a:pt x="11" y="103"/>
                      <a:pt x="11" y="103"/>
                    </a:cubicBezTo>
                    <a:cubicBezTo>
                      <a:pt x="11" y="106"/>
                      <a:pt x="14" y="109"/>
                      <a:pt x="17" y="109"/>
                    </a:cubicBezTo>
                    <a:cubicBezTo>
                      <a:pt x="27" y="109"/>
                      <a:pt x="27" y="109"/>
                      <a:pt x="27" y="109"/>
                    </a:cubicBezTo>
                    <a:cubicBezTo>
                      <a:pt x="30" y="109"/>
                      <a:pt x="33" y="106"/>
                      <a:pt x="33" y="103"/>
                    </a:cubicBezTo>
                    <a:cubicBezTo>
                      <a:pt x="33" y="86"/>
                      <a:pt x="33" y="86"/>
                      <a:pt x="33" y="86"/>
                    </a:cubicBezTo>
                    <a:cubicBezTo>
                      <a:pt x="106" y="86"/>
                      <a:pt x="106" y="86"/>
                      <a:pt x="106" y="86"/>
                    </a:cubicBezTo>
                    <a:cubicBezTo>
                      <a:pt x="106" y="103"/>
                      <a:pt x="106" y="103"/>
                      <a:pt x="106" y="103"/>
                    </a:cubicBezTo>
                    <a:cubicBezTo>
                      <a:pt x="106" y="106"/>
                      <a:pt x="109" y="109"/>
                      <a:pt x="113" y="109"/>
                    </a:cubicBezTo>
                    <a:cubicBezTo>
                      <a:pt x="122" y="109"/>
                      <a:pt x="122" y="109"/>
                      <a:pt x="122" y="109"/>
                    </a:cubicBezTo>
                    <a:cubicBezTo>
                      <a:pt x="126" y="109"/>
                      <a:pt x="128" y="106"/>
                      <a:pt x="128" y="103"/>
                    </a:cubicBezTo>
                    <a:cubicBezTo>
                      <a:pt x="128" y="86"/>
                      <a:pt x="128" y="86"/>
                      <a:pt x="128" y="86"/>
                    </a:cubicBezTo>
                    <a:cubicBezTo>
                      <a:pt x="130" y="86"/>
                      <a:pt x="130" y="86"/>
                      <a:pt x="130" y="86"/>
                    </a:cubicBezTo>
                    <a:cubicBezTo>
                      <a:pt x="134" y="86"/>
                      <a:pt x="137" y="84"/>
                      <a:pt x="137" y="80"/>
                    </a:cubicBezTo>
                    <a:cubicBezTo>
                      <a:pt x="137" y="46"/>
                      <a:pt x="137" y="46"/>
                      <a:pt x="137" y="46"/>
                    </a:cubicBezTo>
                    <a:cubicBezTo>
                      <a:pt x="137" y="43"/>
                      <a:pt x="134" y="40"/>
                      <a:pt x="130" y="40"/>
                    </a:cubicBezTo>
                    <a:close/>
                    <a:moveTo>
                      <a:pt x="25" y="12"/>
                    </a:moveTo>
                    <a:cubicBezTo>
                      <a:pt x="25" y="12"/>
                      <a:pt x="27" y="6"/>
                      <a:pt x="35" y="6"/>
                    </a:cubicBezTo>
                    <a:cubicBezTo>
                      <a:pt x="98" y="6"/>
                      <a:pt x="98" y="6"/>
                      <a:pt x="98" y="6"/>
                    </a:cubicBezTo>
                    <a:cubicBezTo>
                      <a:pt x="98" y="6"/>
                      <a:pt x="107" y="5"/>
                      <a:pt x="110" y="15"/>
                    </a:cubicBezTo>
                    <a:cubicBezTo>
                      <a:pt x="122" y="38"/>
                      <a:pt x="122" y="38"/>
                      <a:pt x="122" y="38"/>
                    </a:cubicBezTo>
                    <a:cubicBezTo>
                      <a:pt x="15" y="38"/>
                      <a:pt x="15" y="38"/>
                      <a:pt x="15" y="38"/>
                    </a:cubicBezTo>
                    <a:lnTo>
                      <a:pt x="25" y="12"/>
                    </a:lnTo>
                    <a:close/>
                    <a:moveTo>
                      <a:pt x="24" y="70"/>
                    </a:moveTo>
                    <a:cubicBezTo>
                      <a:pt x="19" y="70"/>
                      <a:pt x="15" y="66"/>
                      <a:pt x="15" y="61"/>
                    </a:cubicBezTo>
                    <a:cubicBezTo>
                      <a:pt x="15" y="57"/>
                      <a:pt x="19" y="52"/>
                      <a:pt x="24" y="52"/>
                    </a:cubicBezTo>
                    <a:cubicBezTo>
                      <a:pt x="29" y="52"/>
                      <a:pt x="33" y="57"/>
                      <a:pt x="33" y="61"/>
                    </a:cubicBezTo>
                    <a:cubicBezTo>
                      <a:pt x="33" y="66"/>
                      <a:pt x="29" y="70"/>
                      <a:pt x="24" y="70"/>
                    </a:cubicBezTo>
                    <a:close/>
                    <a:moveTo>
                      <a:pt x="94" y="75"/>
                    </a:moveTo>
                    <a:cubicBezTo>
                      <a:pt x="43" y="75"/>
                      <a:pt x="43" y="75"/>
                      <a:pt x="43" y="75"/>
                    </a:cubicBezTo>
                    <a:cubicBezTo>
                      <a:pt x="43" y="55"/>
                      <a:pt x="43" y="55"/>
                      <a:pt x="43" y="55"/>
                    </a:cubicBezTo>
                    <a:cubicBezTo>
                      <a:pt x="43" y="55"/>
                      <a:pt x="43" y="52"/>
                      <a:pt x="46" y="52"/>
                    </a:cubicBezTo>
                    <a:cubicBezTo>
                      <a:pt x="90" y="52"/>
                      <a:pt x="90" y="52"/>
                      <a:pt x="90" y="52"/>
                    </a:cubicBezTo>
                    <a:cubicBezTo>
                      <a:pt x="90" y="52"/>
                      <a:pt x="94" y="52"/>
                      <a:pt x="94" y="56"/>
                    </a:cubicBezTo>
                    <a:lnTo>
                      <a:pt x="94" y="75"/>
                    </a:lnTo>
                    <a:close/>
                    <a:moveTo>
                      <a:pt x="114" y="70"/>
                    </a:moveTo>
                    <a:cubicBezTo>
                      <a:pt x="109" y="70"/>
                      <a:pt x="105" y="66"/>
                      <a:pt x="105" y="61"/>
                    </a:cubicBezTo>
                    <a:cubicBezTo>
                      <a:pt x="105" y="57"/>
                      <a:pt x="109" y="52"/>
                      <a:pt x="114" y="52"/>
                    </a:cubicBezTo>
                    <a:cubicBezTo>
                      <a:pt x="119" y="52"/>
                      <a:pt x="123" y="57"/>
                      <a:pt x="123" y="61"/>
                    </a:cubicBezTo>
                    <a:cubicBezTo>
                      <a:pt x="123" y="66"/>
                      <a:pt x="119" y="70"/>
                      <a:pt x="114" y="7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584" name="组合 583"/>
            <p:cNvGrpSpPr/>
            <p:nvPr/>
          </p:nvGrpSpPr>
          <p:grpSpPr>
            <a:xfrm>
              <a:off x="9538833" y="2278120"/>
              <a:ext cx="204088" cy="279587"/>
              <a:chOff x="10582276" y="1354138"/>
              <a:chExt cx="274638" cy="376237"/>
            </a:xfrm>
            <a:solidFill>
              <a:srgbClr val="009BD2"/>
            </a:solidFill>
          </p:grpSpPr>
          <p:sp>
            <p:nvSpPr>
              <p:cNvPr id="585" name="Freeform 352"/>
              <p:cNvSpPr/>
              <p:nvPr/>
            </p:nvSpPr>
            <p:spPr bwMode="auto">
              <a:xfrm>
                <a:off x="10661651" y="1354138"/>
                <a:ext cx="119063" cy="14287"/>
              </a:xfrm>
              <a:custGeom>
                <a:gdLst>
                  <a:gd fmla="*/ 48 w 59" name="T0"/>
                  <a:gd fmla="*/ 0 h 7" name="T1"/>
                  <a:gd fmla="*/ 11 w 59" name="T2"/>
                  <a:gd fmla="*/ 0 h 7" name="T3"/>
                  <a:gd fmla="*/ 0 w 59" name="T4"/>
                  <a:gd fmla="*/ 7 h 7" name="T5"/>
                  <a:gd fmla="*/ 59 w 59" name="T6"/>
                  <a:gd fmla="*/ 7 h 7" name="T7"/>
                  <a:gd fmla="*/ 48 w 59" name="T8"/>
                  <a:gd fmla="*/ 0 h 7" name="T9"/>
                </a:gdLst>
                <a:cxnLst>
                  <a:cxn ang="0">
                    <a:pos x="T0" y="T1"/>
                  </a:cxn>
                  <a:cxn ang="0">
                    <a:pos x="T2" y="T3"/>
                  </a:cxn>
                  <a:cxn ang="0">
                    <a:pos x="T4" y="T5"/>
                  </a:cxn>
                  <a:cxn ang="0">
                    <a:pos x="T6" y="T7"/>
                  </a:cxn>
                  <a:cxn ang="0">
                    <a:pos x="T8" y="T9"/>
                  </a:cxn>
                </a:cxnLst>
                <a:rect b="b" l="0" r="r" t="0"/>
                <a:pathLst>
                  <a:path h="7" w="59">
                    <a:moveTo>
                      <a:pt x="48" y="0"/>
                    </a:moveTo>
                    <a:cubicBezTo>
                      <a:pt x="11" y="0"/>
                      <a:pt x="11" y="0"/>
                      <a:pt x="11" y="0"/>
                    </a:cubicBezTo>
                    <a:cubicBezTo>
                      <a:pt x="6" y="0"/>
                      <a:pt x="2" y="3"/>
                      <a:pt x="0" y="7"/>
                    </a:cubicBezTo>
                    <a:cubicBezTo>
                      <a:pt x="59" y="7"/>
                      <a:pt x="59" y="7"/>
                      <a:pt x="59" y="7"/>
                    </a:cubicBezTo>
                    <a:cubicBezTo>
                      <a:pt x="57" y="3"/>
                      <a:pt x="53" y="0"/>
                      <a:pt x="48"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586" name="Freeform 353"/>
              <p:cNvSpPr>
                <a:spLocks noEditPoints="1"/>
              </p:cNvSpPr>
              <p:nvPr/>
            </p:nvSpPr>
            <p:spPr bwMode="auto">
              <a:xfrm>
                <a:off x="10582276" y="1371601"/>
                <a:ext cx="274638" cy="285750"/>
              </a:xfrm>
              <a:custGeom>
                <a:gdLst>
                  <a:gd fmla="*/ 125 w 136" name="T0"/>
                  <a:gd fmla="*/ 0 h 142" name="T1"/>
                  <a:gd fmla="*/ 12 w 136" name="T2"/>
                  <a:gd fmla="*/ 0 h 142" name="T3"/>
                  <a:gd fmla="*/ 0 w 136" name="T4"/>
                  <a:gd fmla="*/ 12 h 142" name="T5"/>
                  <a:gd fmla="*/ 0 w 136" name="T6"/>
                  <a:gd fmla="*/ 131 h 142" name="T7"/>
                  <a:gd fmla="*/ 12 w 136" name="T8"/>
                  <a:gd fmla="*/ 142 h 142" name="T9"/>
                  <a:gd fmla="*/ 125 w 136" name="T10"/>
                  <a:gd fmla="*/ 142 h 142" name="T11"/>
                  <a:gd fmla="*/ 136 w 136" name="T12"/>
                  <a:gd fmla="*/ 131 h 142" name="T13"/>
                  <a:gd fmla="*/ 136 w 136" name="T14"/>
                  <a:gd fmla="*/ 12 h 142" name="T15"/>
                  <a:gd fmla="*/ 125 w 136" name="T16"/>
                  <a:gd fmla="*/ 0 h 142" name="T17"/>
                  <a:gd fmla="*/ 37 w 136" name="T18"/>
                  <a:gd fmla="*/ 123 h 142" name="T19"/>
                  <a:gd fmla="*/ 34 w 136" name="T20"/>
                  <a:gd fmla="*/ 126 h 142" name="T21"/>
                  <a:gd fmla="*/ 18 w 136" name="T22"/>
                  <a:gd fmla="*/ 126 h 142" name="T23"/>
                  <a:gd fmla="*/ 15 w 136" name="T24"/>
                  <a:gd fmla="*/ 123 h 142" name="T25"/>
                  <a:gd fmla="*/ 15 w 136" name="T26"/>
                  <a:gd fmla="*/ 107 h 142" name="T27"/>
                  <a:gd fmla="*/ 18 w 136" name="T28"/>
                  <a:gd fmla="*/ 104 h 142" name="T29"/>
                  <a:gd fmla="*/ 34 w 136" name="T30"/>
                  <a:gd fmla="*/ 104 h 142" name="T31"/>
                  <a:gd fmla="*/ 37 w 136" name="T32"/>
                  <a:gd fmla="*/ 107 h 142" name="T33"/>
                  <a:gd fmla="*/ 37 w 136" name="T34"/>
                  <a:gd fmla="*/ 123 h 142" name="T35"/>
                  <a:gd fmla="*/ 121 w 136" name="T36"/>
                  <a:gd fmla="*/ 123 h 142" name="T37"/>
                  <a:gd fmla="*/ 119 w 136" name="T38"/>
                  <a:gd fmla="*/ 126 h 142" name="T39"/>
                  <a:gd fmla="*/ 102 w 136" name="T40"/>
                  <a:gd fmla="*/ 126 h 142" name="T41"/>
                  <a:gd fmla="*/ 100 w 136" name="T42"/>
                  <a:gd fmla="*/ 123 h 142" name="T43"/>
                  <a:gd fmla="*/ 100 w 136" name="T44"/>
                  <a:gd fmla="*/ 107 h 142" name="T45"/>
                  <a:gd fmla="*/ 102 w 136" name="T46"/>
                  <a:gd fmla="*/ 104 h 142" name="T47"/>
                  <a:gd fmla="*/ 119 w 136" name="T48"/>
                  <a:gd fmla="*/ 104 h 142" name="T49"/>
                  <a:gd fmla="*/ 121 w 136" name="T50"/>
                  <a:gd fmla="*/ 107 h 142" name="T51"/>
                  <a:gd fmla="*/ 121 w 136" name="T52"/>
                  <a:gd fmla="*/ 123 h 142" name="T53"/>
                  <a:gd fmla="*/ 123 w 136" name="T54"/>
                  <a:gd fmla="*/ 61 h 142" name="T55"/>
                  <a:gd fmla="*/ 122 w 136" name="T56"/>
                  <a:gd fmla="*/ 64 h 142" name="T57"/>
                  <a:gd fmla="*/ 15 w 136" name="T58"/>
                  <a:gd fmla="*/ 64 h 142" name="T59"/>
                  <a:gd fmla="*/ 14 w 136" name="T60"/>
                  <a:gd fmla="*/ 61 h 142" name="T61"/>
                  <a:gd fmla="*/ 14 w 136" name="T62"/>
                  <a:gd fmla="*/ 26 h 142" name="T63"/>
                  <a:gd fmla="*/ 25 w 136" name="T64"/>
                  <a:gd fmla="*/ 14 h 142" name="T65"/>
                  <a:gd fmla="*/ 111 w 136" name="T66"/>
                  <a:gd fmla="*/ 14 h 142" name="T67"/>
                  <a:gd fmla="*/ 123 w 136" name="T68"/>
                  <a:gd fmla="*/ 26 h 142" name="T69"/>
                  <a:gd fmla="*/ 123 w 136" name="T70"/>
                  <a:gd fmla="*/ 61 h 142"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42" w="136">
                    <a:moveTo>
                      <a:pt x="125" y="0"/>
                    </a:moveTo>
                    <a:cubicBezTo>
                      <a:pt x="12" y="0"/>
                      <a:pt x="12" y="0"/>
                      <a:pt x="12" y="0"/>
                    </a:cubicBezTo>
                    <a:cubicBezTo>
                      <a:pt x="5" y="0"/>
                      <a:pt x="0" y="5"/>
                      <a:pt x="0" y="12"/>
                    </a:cubicBezTo>
                    <a:cubicBezTo>
                      <a:pt x="0" y="131"/>
                      <a:pt x="0" y="131"/>
                      <a:pt x="0" y="131"/>
                    </a:cubicBezTo>
                    <a:cubicBezTo>
                      <a:pt x="0" y="137"/>
                      <a:pt x="5" y="142"/>
                      <a:pt x="12" y="142"/>
                    </a:cubicBezTo>
                    <a:cubicBezTo>
                      <a:pt x="125" y="142"/>
                      <a:pt x="125" y="142"/>
                      <a:pt x="125" y="142"/>
                    </a:cubicBezTo>
                    <a:cubicBezTo>
                      <a:pt x="131" y="142"/>
                      <a:pt x="136" y="137"/>
                      <a:pt x="136" y="131"/>
                    </a:cubicBezTo>
                    <a:cubicBezTo>
                      <a:pt x="136" y="12"/>
                      <a:pt x="136" y="12"/>
                      <a:pt x="136" y="12"/>
                    </a:cubicBezTo>
                    <a:cubicBezTo>
                      <a:pt x="136" y="5"/>
                      <a:pt x="131" y="0"/>
                      <a:pt x="125" y="0"/>
                    </a:cubicBezTo>
                    <a:close/>
                    <a:moveTo>
                      <a:pt x="37" y="123"/>
                    </a:moveTo>
                    <a:cubicBezTo>
                      <a:pt x="37" y="124"/>
                      <a:pt x="36" y="126"/>
                      <a:pt x="34" y="126"/>
                    </a:cubicBezTo>
                    <a:cubicBezTo>
                      <a:pt x="18" y="126"/>
                      <a:pt x="18" y="126"/>
                      <a:pt x="18" y="126"/>
                    </a:cubicBezTo>
                    <a:cubicBezTo>
                      <a:pt x="17" y="126"/>
                      <a:pt x="15" y="124"/>
                      <a:pt x="15" y="123"/>
                    </a:cubicBezTo>
                    <a:cubicBezTo>
                      <a:pt x="15" y="107"/>
                      <a:pt x="15" y="107"/>
                      <a:pt x="15" y="107"/>
                    </a:cubicBezTo>
                    <a:cubicBezTo>
                      <a:pt x="15" y="105"/>
                      <a:pt x="17" y="104"/>
                      <a:pt x="18" y="104"/>
                    </a:cubicBezTo>
                    <a:cubicBezTo>
                      <a:pt x="34" y="104"/>
                      <a:pt x="34" y="104"/>
                      <a:pt x="34" y="104"/>
                    </a:cubicBezTo>
                    <a:cubicBezTo>
                      <a:pt x="36" y="104"/>
                      <a:pt x="37" y="105"/>
                      <a:pt x="37" y="107"/>
                    </a:cubicBezTo>
                    <a:lnTo>
                      <a:pt x="37" y="123"/>
                    </a:lnTo>
                    <a:close/>
                    <a:moveTo>
                      <a:pt x="121" y="123"/>
                    </a:moveTo>
                    <a:cubicBezTo>
                      <a:pt x="121" y="124"/>
                      <a:pt x="120" y="126"/>
                      <a:pt x="119" y="126"/>
                    </a:cubicBezTo>
                    <a:cubicBezTo>
                      <a:pt x="102" y="126"/>
                      <a:pt x="102" y="126"/>
                      <a:pt x="102" y="126"/>
                    </a:cubicBezTo>
                    <a:cubicBezTo>
                      <a:pt x="101" y="126"/>
                      <a:pt x="100" y="124"/>
                      <a:pt x="100" y="123"/>
                    </a:cubicBezTo>
                    <a:cubicBezTo>
                      <a:pt x="100" y="107"/>
                      <a:pt x="100" y="107"/>
                      <a:pt x="100" y="107"/>
                    </a:cubicBezTo>
                    <a:cubicBezTo>
                      <a:pt x="100" y="105"/>
                      <a:pt x="101" y="104"/>
                      <a:pt x="102" y="104"/>
                    </a:cubicBezTo>
                    <a:cubicBezTo>
                      <a:pt x="119" y="104"/>
                      <a:pt x="119" y="104"/>
                      <a:pt x="119" y="104"/>
                    </a:cubicBezTo>
                    <a:cubicBezTo>
                      <a:pt x="120" y="104"/>
                      <a:pt x="121" y="105"/>
                      <a:pt x="121" y="107"/>
                    </a:cubicBezTo>
                    <a:lnTo>
                      <a:pt x="121" y="123"/>
                    </a:lnTo>
                    <a:close/>
                    <a:moveTo>
                      <a:pt x="123" y="61"/>
                    </a:moveTo>
                    <a:cubicBezTo>
                      <a:pt x="123" y="62"/>
                      <a:pt x="122" y="63"/>
                      <a:pt x="122" y="64"/>
                    </a:cubicBezTo>
                    <a:cubicBezTo>
                      <a:pt x="15" y="64"/>
                      <a:pt x="15" y="64"/>
                      <a:pt x="15" y="64"/>
                    </a:cubicBezTo>
                    <a:cubicBezTo>
                      <a:pt x="14" y="63"/>
                      <a:pt x="14" y="62"/>
                      <a:pt x="14" y="61"/>
                    </a:cubicBezTo>
                    <a:cubicBezTo>
                      <a:pt x="14" y="26"/>
                      <a:pt x="14" y="26"/>
                      <a:pt x="14" y="26"/>
                    </a:cubicBezTo>
                    <a:cubicBezTo>
                      <a:pt x="14" y="19"/>
                      <a:pt x="19" y="14"/>
                      <a:pt x="25" y="14"/>
                    </a:cubicBezTo>
                    <a:cubicBezTo>
                      <a:pt x="111" y="14"/>
                      <a:pt x="111" y="14"/>
                      <a:pt x="111" y="14"/>
                    </a:cubicBezTo>
                    <a:cubicBezTo>
                      <a:pt x="118" y="14"/>
                      <a:pt x="123" y="19"/>
                      <a:pt x="123" y="26"/>
                    </a:cubicBezTo>
                    <a:lnTo>
                      <a:pt x="123" y="6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587" name="Freeform 354"/>
              <p:cNvSpPr>
                <a:spLocks noEditPoints="1"/>
              </p:cNvSpPr>
              <p:nvPr/>
            </p:nvSpPr>
            <p:spPr bwMode="auto">
              <a:xfrm>
                <a:off x="10602914" y="1643063"/>
                <a:ext cx="234950" cy="87312"/>
              </a:xfrm>
              <a:custGeom>
                <a:gdLst>
                  <a:gd fmla="*/ 122 w 148" name="T0"/>
                  <a:gd fmla="*/ 2 h 55" name="T1"/>
                  <a:gd fmla="*/ 31 w 148" name="T2"/>
                  <a:gd fmla="*/ 0 h 55" name="T3"/>
                  <a:gd fmla="*/ 0 w 148" name="T4"/>
                  <a:gd fmla="*/ 46 h 55" name="T5"/>
                  <a:gd fmla="*/ 0 w 148" name="T6"/>
                  <a:gd fmla="*/ 55 h 55" name="T7"/>
                  <a:gd fmla="*/ 148 w 148" name="T8"/>
                  <a:gd fmla="*/ 55 h 55" name="T9"/>
                  <a:gd fmla="*/ 148 w 148" name="T10"/>
                  <a:gd fmla="*/ 47 h 55" name="T11"/>
                  <a:gd fmla="*/ 122 w 148" name="T12"/>
                  <a:gd fmla="*/ 2 h 55" name="T13"/>
                  <a:gd fmla="*/ 34 w 148" name="T14"/>
                  <a:gd fmla="*/ 7 h 55" name="T15"/>
                  <a:gd fmla="*/ 118 w 148" name="T16"/>
                  <a:gd fmla="*/ 8 h 55" name="T17"/>
                  <a:gd fmla="*/ 124 w 148" name="T18"/>
                  <a:gd fmla="*/ 22 h 55" name="T19"/>
                  <a:gd fmla="*/ 26 w 148" name="T20"/>
                  <a:gd fmla="*/ 22 h 55" name="T21"/>
                  <a:gd fmla="*/ 34 w 148" name="T22"/>
                  <a:gd fmla="*/ 7 h 55" name="T23"/>
                  <a:gd fmla="*/ 12 w 148" name="T24"/>
                  <a:gd fmla="*/ 46 h 55" name="T25"/>
                  <a:gd fmla="*/ 20 w 148" name="T26"/>
                  <a:gd fmla="*/ 30 h 55" name="T27"/>
                  <a:gd fmla="*/ 129 w 148" name="T28"/>
                  <a:gd fmla="*/ 30 h 55" name="T29"/>
                  <a:gd fmla="*/ 138 w 148" name="T30"/>
                  <a:gd fmla="*/ 47 h 55" name="T31"/>
                  <a:gd fmla="*/ 12 w 148" name="T32"/>
                  <a:gd fmla="*/ 46 h 55"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55" w="148">
                    <a:moveTo>
                      <a:pt x="122" y="2"/>
                    </a:moveTo>
                    <a:lnTo>
                      <a:pt x="31" y="0"/>
                    </a:lnTo>
                    <a:lnTo>
                      <a:pt x="0" y="46"/>
                    </a:lnTo>
                    <a:lnTo>
                      <a:pt x="0" y="55"/>
                    </a:lnTo>
                    <a:lnTo>
                      <a:pt x="148" y="55"/>
                    </a:lnTo>
                    <a:lnTo>
                      <a:pt x="148" y="47"/>
                    </a:lnTo>
                    <a:lnTo>
                      <a:pt x="122" y="2"/>
                    </a:lnTo>
                    <a:close/>
                    <a:moveTo>
                      <a:pt x="34" y="7"/>
                    </a:moveTo>
                    <a:lnTo>
                      <a:pt x="118" y="8"/>
                    </a:lnTo>
                    <a:lnTo>
                      <a:pt x="124" y="22"/>
                    </a:lnTo>
                    <a:lnTo>
                      <a:pt x="26" y="22"/>
                    </a:lnTo>
                    <a:lnTo>
                      <a:pt x="34" y="7"/>
                    </a:lnTo>
                    <a:close/>
                    <a:moveTo>
                      <a:pt x="12" y="46"/>
                    </a:moveTo>
                    <a:lnTo>
                      <a:pt x="20" y="30"/>
                    </a:lnTo>
                    <a:lnTo>
                      <a:pt x="129" y="30"/>
                    </a:lnTo>
                    <a:lnTo>
                      <a:pt x="138" y="47"/>
                    </a:lnTo>
                    <a:lnTo>
                      <a:pt x="12" y="4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sp>
          <p:nvSpPr>
            <p:cNvPr id="588" name="Freeform 355"/>
            <p:cNvSpPr/>
            <p:nvPr/>
          </p:nvSpPr>
          <p:spPr bwMode="auto">
            <a:xfrm>
              <a:off x="2118541" y="4807391"/>
              <a:ext cx="252455" cy="283128"/>
            </a:xfrm>
            <a:custGeom>
              <a:gdLst>
                <a:gd fmla="*/ 95 w 169" name="T0"/>
                <a:gd fmla="*/ 102 h 189" name="T1"/>
                <a:gd fmla="*/ 169 w 169" name="T2"/>
                <a:gd fmla="*/ 138 h 189" name="T3"/>
                <a:gd fmla="*/ 168 w 169" name="T4"/>
                <a:gd fmla="*/ 125 h 189" name="T5"/>
                <a:gd fmla="*/ 134 w 169" name="T6"/>
                <a:gd fmla="*/ 93 h 189" name="T7"/>
                <a:gd fmla="*/ 134 w 169" name="T8"/>
                <a:gd fmla="*/ 92 h 189" name="T9"/>
                <a:gd fmla="*/ 133 w 169" name="T10"/>
                <a:gd fmla="*/ 82 h 189" name="T11"/>
                <a:gd fmla="*/ 125 w 169" name="T12"/>
                <a:gd fmla="*/ 74 h 189" name="T13"/>
                <a:gd fmla="*/ 118 w 169" name="T14"/>
                <a:gd fmla="*/ 78 h 189" name="T15"/>
                <a:gd fmla="*/ 95 w 169" name="T16"/>
                <a:gd fmla="*/ 57 h 189" name="T17"/>
                <a:gd fmla="*/ 86 w 169" name="T18"/>
                <a:gd fmla="*/ 0 h 189" name="T19"/>
                <a:gd fmla="*/ 74 w 169" name="T20"/>
                <a:gd fmla="*/ 57 h 189" name="T21"/>
                <a:gd fmla="*/ 50 w 169" name="T22"/>
                <a:gd fmla="*/ 79 h 189" name="T23"/>
                <a:gd fmla="*/ 42 w 169" name="T24"/>
                <a:gd fmla="*/ 74 h 189" name="T25"/>
                <a:gd fmla="*/ 34 w 169" name="T26"/>
                <a:gd fmla="*/ 83 h 189" name="T27"/>
                <a:gd fmla="*/ 35 w 169" name="T28"/>
                <a:gd fmla="*/ 93 h 189" name="T29"/>
                <a:gd fmla="*/ 35 w 169" name="T30"/>
                <a:gd fmla="*/ 93 h 189" name="T31"/>
                <a:gd fmla="*/ 2 w 169" name="T32"/>
                <a:gd fmla="*/ 124 h 189" name="T33"/>
                <a:gd fmla="*/ 0 w 169" name="T34"/>
                <a:gd fmla="*/ 136 h 189" name="T35"/>
                <a:gd fmla="*/ 75 w 169" name="T36"/>
                <a:gd fmla="*/ 103 h 189" name="T37"/>
                <a:gd fmla="*/ 78 w 169" name="T38"/>
                <a:gd fmla="*/ 163 h 189" name="T39"/>
                <a:gd fmla="*/ 55 w 169" name="T40"/>
                <a:gd fmla="*/ 181 h 189" name="T41"/>
                <a:gd fmla="*/ 54 w 169" name="T42"/>
                <a:gd fmla="*/ 189 h 189" name="T43"/>
                <a:gd fmla="*/ 81 w 169" name="T44"/>
                <a:gd fmla="*/ 181 h 189" name="T45"/>
                <a:gd fmla="*/ 88 w 169" name="T46"/>
                <a:gd fmla="*/ 181 h 189" name="T47"/>
                <a:gd fmla="*/ 113 w 169" name="T48"/>
                <a:gd fmla="*/ 189 h 189" name="T49"/>
                <a:gd fmla="*/ 114 w 169" name="T50"/>
                <a:gd fmla="*/ 182 h 189" name="T51"/>
                <a:gd fmla="*/ 90 w 169" name="T52"/>
                <a:gd fmla="*/ 163 h 189" name="T53"/>
                <a:gd fmla="*/ 95 w 169" name="T54"/>
                <a:gd fmla="*/ 102 h 189"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89" w="169">
                  <a:moveTo>
                    <a:pt x="95" y="102"/>
                  </a:moveTo>
                  <a:cubicBezTo>
                    <a:pt x="169" y="138"/>
                    <a:pt x="169" y="138"/>
                    <a:pt x="169" y="138"/>
                  </a:cubicBezTo>
                  <a:cubicBezTo>
                    <a:pt x="168" y="125"/>
                    <a:pt x="168" y="125"/>
                    <a:pt x="168" y="125"/>
                  </a:cubicBezTo>
                  <a:cubicBezTo>
                    <a:pt x="134" y="93"/>
                    <a:pt x="134" y="93"/>
                    <a:pt x="134" y="93"/>
                  </a:cubicBezTo>
                  <a:cubicBezTo>
                    <a:pt x="134" y="93"/>
                    <a:pt x="134" y="92"/>
                    <a:pt x="134" y="92"/>
                  </a:cubicBezTo>
                  <a:cubicBezTo>
                    <a:pt x="133" y="82"/>
                    <a:pt x="133" y="82"/>
                    <a:pt x="133" y="82"/>
                  </a:cubicBezTo>
                  <a:cubicBezTo>
                    <a:pt x="133" y="78"/>
                    <a:pt x="129" y="74"/>
                    <a:pt x="125" y="74"/>
                  </a:cubicBezTo>
                  <a:cubicBezTo>
                    <a:pt x="122" y="75"/>
                    <a:pt x="119" y="76"/>
                    <a:pt x="118" y="78"/>
                  </a:cubicBezTo>
                  <a:cubicBezTo>
                    <a:pt x="95" y="57"/>
                    <a:pt x="95" y="57"/>
                    <a:pt x="95" y="57"/>
                  </a:cubicBezTo>
                  <a:cubicBezTo>
                    <a:pt x="95" y="57"/>
                    <a:pt x="97" y="19"/>
                    <a:pt x="86" y="0"/>
                  </a:cubicBezTo>
                  <a:cubicBezTo>
                    <a:pt x="86" y="0"/>
                    <a:pt x="73" y="19"/>
                    <a:pt x="74" y="57"/>
                  </a:cubicBezTo>
                  <a:cubicBezTo>
                    <a:pt x="50" y="79"/>
                    <a:pt x="50" y="79"/>
                    <a:pt x="50" y="79"/>
                  </a:cubicBezTo>
                  <a:cubicBezTo>
                    <a:pt x="49" y="76"/>
                    <a:pt x="46" y="74"/>
                    <a:pt x="42" y="74"/>
                  </a:cubicBezTo>
                  <a:cubicBezTo>
                    <a:pt x="37" y="75"/>
                    <a:pt x="34" y="79"/>
                    <a:pt x="34" y="83"/>
                  </a:cubicBezTo>
                  <a:cubicBezTo>
                    <a:pt x="35" y="93"/>
                    <a:pt x="35" y="93"/>
                    <a:pt x="35" y="93"/>
                  </a:cubicBezTo>
                  <a:cubicBezTo>
                    <a:pt x="35" y="93"/>
                    <a:pt x="35" y="93"/>
                    <a:pt x="35" y="93"/>
                  </a:cubicBezTo>
                  <a:cubicBezTo>
                    <a:pt x="2" y="124"/>
                    <a:pt x="2" y="124"/>
                    <a:pt x="2" y="124"/>
                  </a:cubicBezTo>
                  <a:cubicBezTo>
                    <a:pt x="0" y="136"/>
                    <a:pt x="0" y="136"/>
                    <a:pt x="0" y="136"/>
                  </a:cubicBezTo>
                  <a:cubicBezTo>
                    <a:pt x="75" y="103"/>
                    <a:pt x="75" y="103"/>
                    <a:pt x="75" y="103"/>
                  </a:cubicBezTo>
                  <a:cubicBezTo>
                    <a:pt x="78" y="163"/>
                    <a:pt x="78" y="163"/>
                    <a:pt x="78" y="163"/>
                  </a:cubicBezTo>
                  <a:cubicBezTo>
                    <a:pt x="55" y="181"/>
                    <a:pt x="55" y="181"/>
                    <a:pt x="55" y="181"/>
                  </a:cubicBezTo>
                  <a:cubicBezTo>
                    <a:pt x="54" y="189"/>
                    <a:pt x="54" y="189"/>
                    <a:pt x="54" y="189"/>
                  </a:cubicBezTo>
                  <a:cubicBezTo>
                    <a:pt x="81" y="181"/>
                    <a:pt x="81" y="181"/>
                    <a:pt x="81" y="181"/>
                  </a:cubicBezTo>
                  <a:cubicBezTo>
                    <a:pt x="88" y="181"/>
                    <a:pt x="88" y="181"/>
                    <a:pt x="88" y="181"/>
                  </a:cubicBezTo>
                  <a:cubicBezTo>
                    <a:pt x="113" y="189"/>
                    <a:pt x="113" y="189"/>
                    <a:pt x="113" y="189"/>
                  </a:cubicBezTo>
                  <a:cubicBezTo>
                    <a:pt x="114" y="182"/>
                    <a:pt x="114" y="182"/>
                    <a:pt x="114" y="182"/>
                  </a:cubicBezTo>
                  <a:cubicBezTo>
                    <a:pt x="90" y="163"/>
                    <a:pt x="90" y="163"/>
                    <a:pt x="90" y="163"/>
                  </a:cubicBezTo>
                  <a:lnTo>
                    <a:pt x="95" y="102"/>
                  </a:lnTo>
                  <a:close/>
                </a:path>
              </a:pathLst>
            </a:custGeom>
            <a:solidFill>
              <a:srgbClr val="009BD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589" name="Freeform 356"/>
            <p:cNvSpPr>
              <a:spLocks noEditPoints="1"/>
            </p:cNvSpPr>
            <p:nvPr/>
          </p:nvSpPr>
          <p:spPr bwMode="auto">
            <a:xfrm>
              <a:off x="8981434" y="2275668"/>
              <a:ext cx="238299" cy="280767"/>
            </a:xfrm>
            <a:custGeom>
              <a:gdLst>
                <a:gd fmla="*/ 150 w 159" name="T0"/>
                <a:gd fmla="*/ 0 h 188" name="T1"/>
                <a:gd fmla="*/ 9 w 159" name="T2"/>
                <a:gd fmla="*/ 0 h 188" name="T3"/>
                <a:gd fmla="*/ 0 w 159" name="T4"/>
                <a:gd fmla="*/ 8 h 188" name="T5"/>
                <a:gd fmla="*/ 0 w 159" name="T6"/>
                <a:gd fmla="*/ 161 h 188" name="T7"/>
                <a:gd fmla="*/ 9 w 159" name="T8"/>
                <a:gd fmla="*/ 169 h 188" name="T9"/>
                <a:gd fmla="*/ 14 w 159" name="T10"/>
                <a:gd fmla="*/ 169 h 188" name="T11"/>
                <a:gd fmla="*/ 14 w 159" name="T12"/>
                <a:gd fmla="*/ 182 h 188" name="T13"/>
                <a:gd fmla="*/ 22 w 159" name="T14"/>
                <a:gd fmla="*/ 188 h 188" name="T15"/>
                <a:gd fmla="*/ 35 w 159" name="T16"/>
                <a:gd fmla="*/ 188 h 188" name="T17"/>
                <a:gd fmla="*/ 44 w 159" name="T18"/>
                <a:gd fmla="*/ 182 h 188" name="T19"/>
                <a:gd fmla="*/ 44 w 159" name="T20"/>
                <a:gd fmla="*/ 169 h 188" name="T21"/>
                <a:gd fmla="*/ 117 w 159" name="T22"/>
                <a:gd fmla="*/ 169 h 188" name="T23"/>
                <a:gd fmla="*/ 117 w 159" name="T24"/>
                <a:gd fmla="*/ 182 h 188" name="T25"/>
                <a:gd fmla="*/ 125 w 159" name="T26"/>
                <a:gd fmla="*/ 188 h 188" name="T27"/>
                <a:gd fmla="*/ 138 w 159" name="T28"/>
                <a:gd fmla="*/ 188 h 188" name="T29"/>
                <a:gd fmla="*/ 146 w 159" name="T30"/>
                <a:gd fmla="*/ 182 h 188" name="T31"/>
                <a:gd fmla="*/ 146 w 159" name="T32"/>
                <a:gd fmla="*/ 169 h 188" name="T33"/>
                <a:gd fmla="*/ 150 w 159" name="T34"/>
                <a:gd fmla="*/ 169 h 188" name="T35"/>
                <a:gd fmla="*/ 159 w 159" name="T36"/>
                <a:gd fmla="*/ 161 h 188" name="T37"/>
                <a:gd fmla="*/ 159 w 159" name="T38"/>
                <a:gd fmla="*/ 8 h 188" name="T39"/>
                <a:gd fmla="*/ 150 w 159" name="T40"/>
                <a:gd fmla="*/ 0 h 188" name="T41"/>
                <a:gd fmla="*/ 134 w 159" name="T42"/>
                <a:gd fmla="*/ 158 h 188" name="T43"/>
                <a:gd fmla="*/ 122 w 159" name="T44"/>
                <a:gd fmla="*/ 146 h 188" name="T45"/>
                <a:gd fmla="*/ 134 w 159" name="T46"/>
                <a:gd fmla="*/ 135 h 188" name="T47"/>
                <a:gd fmla="*/ 145 w 159" name="T48"/>
                <a:gd fmla="*/ 146 h 188" name="T49"/>
                <a:gd fmla="*/ 134 w 159" name="T50"/>
                <a:gd fmla="*/ 158 h 188" name="T51"/>
                <a:gd fmla="*/ 38 w 159" name="T52"/>
                <a:gd fmla="*/ 10 h 188" name="T53"/>
                <a:gd fmla="*/ 121 w 159" name="T54"/>
                <a:gd fmla="*/ 10 h 188" name="T55"/>
                <a:gd fmla="*/ 126 w 159" name="T56"/>
                <a:gd fmla="*/ 14 h 188" name="T57"/>
                <a:gd fmla="*/ 121 w 159" name="T58"/>
                <a:gd fmla="*/ 19 h 188" name="T59"/>
                <a:gd fmla="*/ 38 w 159" name="T60"/>
                <a:gd fmla="*/ 19 h 188" name="T61"/>
                <a:gd fmla="*/ 33 w 159" name="T62"/>
                <a:gd fmla="*/ 14 h 188" name="T63"/>
                <a:gd fmla="*/ 38 w 159" name="T64"/>
                <a:gd fmla="*/ 10 h 188" name="T65"/>
                <a:gd fmla="*/ 15 w 159" name="T66"/>
                <a:gd fmla="*/ 38 h 188" name="T67"/>
                <a:gd fmla="*/ 25 w 159" name="T68"/>
                <a:gd fmla="*/ 29 h 188" name="T69"/>
                <a:gd fmla="*/ 134 w 159" name="T70"/>
                <a:gd fmla="*/ 29 h 188" name="T71"/>
                <a:gd fmla="*/ 144 w 159" name="T72"/>
                <a:gd fmla="*/ 38 h 188" name="T73"/>
                <a:gd fmla="*/ 144 w 159" name="T74"/>
                <a:gd fmla="*/ 105 h 188" name="T75"/>
                <a:gd fmla="*/ 134 w 159" name="T76"/>
                <a:gd fmla="*/ 114 h 188" name="T77"/>
                <a:gd fmla="*/ 25 w 159" name="T78"/>
                <a:gd fmla="*/ 114 h 188" name="T79"/>
                <a:gd fmla="*/ 15 w 159" name="T80"/>
                <a:gd fmla="*/ 105 h 188" name="T81"/>
                <a:gd fmla="*/ 15 w 159" name="T82"/>
                <a:gd fmla="*/ 38 h 188" name="T83"/>
                <a:gd fmla="*/ 25 w 159" name="T84"/>
                <a:gd fmla="*/ 135 h 188" name="T85"/>
                <a:gd fmla="*/ 37 w 159" name="T86"/>
                <a:gd fmla="*/ 146 h 188" name="T87"/>
                <a:gd fmla="*/ 25 w 159" name="T88"/>
                <a:gd fmla="*/ 158 h 188" name="T89"/>
                <a:gd fmla="*/ 14 w 159" name="T90"/>
                <a:gd fmla="*/ 146 h 188" name="T91"/>
                <a:gd fmla="*/ 25 w 159" name="T92"/>
                <a:gd fmla="*/ 135 h 188" name="T93"/>
                <a:gd fmla="*/ 116 w 159" name="T94"/>
                <a:gd fmla="*/ 147 h 188" name="T95"/>
                <a:gd fmla="*/ 113 w 159" name="T96"/>
                <a:gd fmla="*/ 151 h 188" name="T97"/>
                <a:gd fmla="*/ 46 w 159" name="T98"/>
                <a:gd fmla="*/ 151 h 188" name="T99"/>
                <a:gd fmla="*/ 43 w 159" name="T100"/>
                <a:gd fmla="*/ 147 h 188" name="T101"/>
                <a:gd fmla="*/ 43 w 159" name="T102"/>
                <a:gd fmla="*/ 145 h 188" name="T103"/>
                <a:gd fmla="*/ 46 w 159" name="T104"/>
                <a:gd fmla="*/ 142 h 188" name="T105"/>
                <a:gd fmla="*/ 113 w 159" name="T106"/>
                <a:gd fmla="*/ 142 h 188" name="T107"/>
                <a:gd fmla="*/ 116 w 159" name="T108"/>
                <a:gd fmla="*/ 145 h 188" name="T109"/>
                <a:gd fmla="*/ 116 w 159" name="T110"/>
                <a:gd fmla="*/ 147 h 188"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88" w="159">
                  <a:moveTo>
                    <a:pt x="150" y="0"/>
                  </a:moveTo>
                  <a:cubicBezTo>
                    <a:pt x="9" y="0"/>
                    <a:pt x="9" y="0"/>
                    <a:pt x="9" y="0"/>
                  </a:cubicBezTo>
                  <a:cubicBezTo>
                    <a:pt x="4" y="0"/>
                    <a:pt x="0" y="3"/>
                    <a:pt x="0" y="8"/>
                  </a:cubicBezTo>
                  <a:cubicBezTo>
                    <a:pt x="0" y="161"/>
                    <a:pt x="0" y="161"/>
                    <a:pt x="0" y="161"/>
                  </a:cubicBezTo>
                  <a:cubicBezTo>
                    <a:pt x="0" y="165"/>
                    <a:pt x="4" y="169"/>
                    <a:pt x="9" y="169"/>
                  </a:cubicBezTo>
                  <a:cubicBezTo>
                    <a:pt x="14" y="169"/>
                    <a:pt x="14" y="169"/>
                    <a:pt x="14" y="169"/>
                  </a:cubicBezTo>
                  <a:cubicBezTo>
                    <a:pt x="14" y="182"/>
                    <a:pt x="14" y="182"/>
                    <a:pt x="14" y="182"/>
                  </a:cubicBezTo>
                  <a:cubicBezTo>
                    <a:pt x="14" y="185"/>
                    <a:pt x="18" y="188"/>
                    <a:pt x="22" y="188"/>
                  </a:cubicBezTo>
                  <a:cubicBezTo>
                    <a:pt x="35" y="188"/>
                    <a:pt x="35" y="188"/>
                    <a:pt x="35" y="188"/>
                  </a:cubicBezTo>
                  <a:cubicBezTo>
                    <a:pt x="40" y="188"/>
                    <a:pt x="44" y="185"/>
                    <a:pt x="44" y="182"/>
                  </a:cubicBezTo>
                  <a:cubicBezTo>
                    <a:pt x="44" y="169"/>
                    <a:pt x="44" y="169"/>
                    <a:pt x="44" y="169"/>
                  </a:cubicBezTo>
                  <a:cubicBezTo>
                    <a:pt x="117" y="169"/>
                    <a:pt x="117" y="169"/>
                    <a:pt x="117" y="169"/>
                  </a:cubicBezTo>
                  <a:cubicBezTo>
                    <a:pt x="117" y="182"/>
                    <a:pt x="117" y="182"/>
                    <a:pt x="117" y="182"/>
                  </a:cubicBezTo>
                  <a:cubicBezTo>
                    <a:pt x="117" y="185"/>
                    <a:pt x="121" y="188"/>
                    <a:pt x="125" y="188"/>
                  </a:cubicBezTo>
                  <a:cubicBezTo>
                    <a:pt x="138" y="188"/>
                    <a:pt x="138" y="188"/>
                    <a:pt x="138" y="188"/>
                  </a:cubicBezTo>
                  <a:cubicBezTo>
                    <a:pt x="143" y="188"/>
                    <a:pt x="146" y="185"/>
                    <a:pt x="146" y="182"/>
                  </a:cubicBezTo>
                  <a:cubicBezTo>
                    <a:pt x="146" y="169"/>
                    <a:pt x="146" y="169"/>
                    <a:pt x="146" y="169"/>
                  </a:cubicBezTo>
                  <a:cubicBezTo>
                    <a:pt x="150" y="169"/>
                    <a:pt x="150" y="169"/>
                    <a:pt x="150" y="169"/>
                  </a:cubicBezTo>
                  <a:cubicBezTo>
                    <a:pt x="155" y="169"/>
                    <a:pt x="159" y="165"/>
                    <a:pt x="159" y="161"/>
                  </a:cubicBezTo>
                  <a:cubicBezTo>
                    <a:pt x="159" y="8"/>
                    <a:pt x="159" y="8"/>
                    <a:pt x="159" y="8"/>
                  </a:cubicBezTo>
                  <a:cubicBezTo>
                    <a:pt x="159" y="3"/>
                    <a:pt x="155" y="0"/>
                    <a:pt x="150" y="0"/>
                  </a:cubicBezTo>
                  <a:close/>
                  <a:moveTo>
                    <a:pt x="134" y="158"/>
                  </a:moveTo>
                  <a:cubicBezTo>
                    <a:pt x="127" y="158"/>
                    <a:pt x="122" y="153"/>
                    <a:pt x="122" y="146"/>
                  </a:cubicBezTo>
                  <a:cubicBezTo>
                    <a:pt x="122" y="140"/>
                    <a:pt x="127" y="135"/>
                    <a:pt x="134" y="135"/>
                  </a:cubicBezTo>
                  <a:cubicBezTo>
                    <a:pt x="140" y="135"/>
                    <a:pt x="145" y="140"/>
                    <a:pt x="145" y="146"/>
                  </a:cubicBezTo>
                  <a:cubicBezTo>
                    <a:pt x="145" y="153"/>
                    <a:pt x="140" y="158"/>
                    <a:pt x="134" y="158"/>
                  </a:cubicBezTo>
                  <a:close/>
                  <a:moveTo>
                    <a:pt x="38" y="10"/>
                  </a:moveTo>
                  <a:cubicBezTo>
                    <a:pt x="121" y="10"/>
                    <a:pt x="121" y="10"/>
                    <a:pt x="121" y="10"/>
                  </a:cubicBezTo>
                  <a:cubicBezTo>
                    <a:pt x="123" y="10"/>
                    <a:pt x="126" y="12"/>
                    <a:pt x="126" y="14"/>
                  </a:cubicBezTo>
                  <a:cubicBezTo>
                    <a:pt x="126" y="17"/>
                    <a:pt x="123" y="19"/>
                    <a:pt x="121" y="19"/>
                  </a:cubicBezTo>
                  <a:cubicBezTo>
                    <a:pt x="38" y="19"/>
                    <a:pt x="38" y="19"/>
                    <a:pt x="38" y="19"/>
                  </a:cubicBezTo>
                  <a:cubicBezTo>
                    <a:pt x="36" y="19"/>
                    <a:pt x="33" y="17"/>
                    <a:pt x="33" y="14"/>
                  </a:cubicBezTo>
                  <a:cubicBezTo>
                    <a:pt x="33" y="12"/>
                    <a:pt x="36" y="10"/>
                    <a:pt x="38" y="10"/>
                  </a:cubicBezTo>
                  <a:close/>
                  <a:moveTo>
                    <a:pt x="15" y="38"/>
                  </a:moveTo>
                  <a:cubicBezTo>
                    <a:pt x="15" y="33"/>
                    <a:pt x="19" y="29"/>
                    <a:pt x="25" y="29"/>
                  </a:cubicBezTo>
                  <a:cubicBezTo>
                    <a:pt x="134" y="29"/>
                    <a:pt x="134" y="29"/>
                    <a:pt x="134" y="29"/>
                  </a:cubicBezTo>
                  <a:cubicBezTo>
                    <a:pt x="140" y="29"/>
                    <a:pt x="144" y="33"/>
                    <a:pt x="144" y="38"/>
                  </a:cubicBezTo>
                  <a:cubicBezTo>
                    <a:pt x="144" y="105"/>
                    <a:pt x="144" y="105"/>
                    <a:pt x="144" y="105"/>
                  </a:cubicBezTo>
                  <a:cubicBezTo>
                    <a:pt x="144" y="110"/>
                    <a:pt x="140" y="114"/>
                    <a:pt x="134" y="114"/>
                  </a:cubicBezTo>
                  <a:cubicBezTo>
                    <a:pt x="25" y="114"/>
                    <a:pt x="25" y="114"/>
                    <a:pt x="25" y="114"/>
                  </a:cubicBezTo>
                  <a:cubicBezTo>
                    <a:pt x="19" y="114"/>
                    <a:pt x="15" y="110"/>
                    <a:pt x="15" y="105"/>
                  </a:cubicBezTo>
                  <a:lnTo>
                    <a:pt x="15" y="38"/>
                  </a:lnTo>
                  <a:close/>
                  <a:moveTo>
                    <a:pt x="25" y="135"/>
                  </a:moveTo>
                  <a:cubicBezTo>
                    <a:pt x="31" y="135"/>
                    <a:pt x="37" y="140"/>
                    <a:pt x="37" y="146"/>
                  </a:cubicBezTo>
                  <a:cubicBezTo>
                    <a:pt x="37" y="153"/>
                    <a:pt x="31" y="158"/>
                    <a:pt x="25" y="158"/>
                  </a:cubicBezTo>
                  <a:cubicBezTo>
                    <a:pt x="19" y="158"/>
                    <a:pt x="14" y="153"/>
                    <a:pt x="14" y="146"/>
                  </a:cubicBezTo>
                  <a:cubicBezTo>
                    <a:pt x="14" y="140"/>
                    <a:pt x="19" y="135"/>
                    <a:pt x="25" y="135"/>
                  </a:cubicBezTo>
                  <a:close/>
                  <a:moveTo>
                    <a:pt x="116" y="147"/>
                  </a:moveTo>
                  <a:cubicBezTo>
                    <a:pt x="116" y="149"/>
                    <a:pt x="115" y="151"/>
                    <a:pt x="113" y="151"/>
                  </a:cubicBezTo>
                  <a:cubicBezTo>
                    <a:pt x="46" y="151"/>
                    <a:pt x="46" y="151"/>
                    <a:pt x="46" y="151"/>
                  </a:cubicBezTo>
                  <a:cubicBezTo>
                    <a:pt x="44" y="151"/>
                    <a:pt x="43" y="149"/>
                    <a:pt x="43" y="147"/>
                  </a:cubicBezTo>
                  <a:cubicBezTo>
                    <a:pt x="43" y="145"/>
                    <a:pt x="43" y="145"/>
                    <a:pt x="43" y="145"/>
                  </a:cubicBezTo>
                  <a:cubicBezTo>
                    <a:pt x="43" y="143"/>
                    <a:pt x="44" y="142"/>
                    <a:pt x="46" y="142"/>
                  </a:cubicBezTo>
                  <a:cubicBezTo>
                    <a:pt x="113" y="142"/>
                    <a:pt x="113" y="142"/>
                    <a:pt x="113" y="142"/>
                  </a:cubicBezTo>
                  <a:cubicBezTo>
                    <a:pt x="115" y="142"/>
                    <a:pt x="116" y="143"/>
                    <a:pt x="116" y="145"/>
                  </a:cubicBezTo>
                  <a:lnTo>
                    <a:pt x="116" y="147"/>
                  </a:lnTo>
                  <a:close/>
                </a:path>
              </a:pathLst>
            </a:custGeom>
            <a:solidFill>
              <a:srgbClr val="009BD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590" name="Freeform 357"/>
            <p:cNvSpPr>
              <a:spLocks noEditPoints="1"/>
            </p:cNvSpPr>
            <p:nvPr/>
          </p:nvSpPr>
          <p:spPr bwMode="auto">
            <a:xfrm>
              <a:off x="6324160" y="2302894"/>
              <a:ext cx="293745" cy="222963"/>
            </a:xfrm>
            <a:custGeom>
              <a:gdLst>
                <a:gd fmla="*/ 182 w 249" name="T0"/>
                <a:gd fmla="*/ 0 h 189" name="T1"/>
                <a:gd fmla="*/ 76 w 249" name="T2"/>
                <a:gd fmla="*/ 0 h 189" name="T3"/>
                <a:gd fmla="*/ 0 w 249" name="T4"/>
                <a:gd fmla="*/ 189 h 189" name="T5"/>
                <a:gd fmla="*/ 249 w 249" name="T6"/>
                <a:gd fmla="*/ 189 h 189" name="T7"/>
                <a:gd fmla="*/ 182 w 249" name="T8"/>
                <a:gd fmla="*/ 0 h 189" name="T9"/>
                <a:gd fmla="*/ 121 w 249" name="T10"/>
                <a:gd fmla="*/ 13 h 189" name="T11"/>
                <a:gd fmla="*/ 128 w 249" name="T12"/>
                <a:gd fmla="*/ 13 h 189" name="T13"/>
                <a:gd fmla="*/ 134 w 249" name="T14"/>
                <a:gd fmla="*/ 41 h 189" name="T15"/>
                <a:gd fmla="*/ 115 w 249" name="T16"/>
                <a:gd fmla="*/ 41 h 189" name="T17"/>
                <a:gd fmla="*/ 121 w 249" name="T18"/>
                <a:gd fmla="*/ 13 h 189" name="T19"/>
                <a:gd fmla="*/ 120 w 249" name="T20"/>
                <a:gd fmla="*/ 64 h 189" name="T21"/>
                <a:gd fmla="*/ 130 w 249" name="T22"/>
                <a:gd fmla="*/ 64 h 189" name="T23"/>
                <a:gd fmla="*/ 136 w 249" name="T24"/>
                <a:gd fmla="*/ 98 h 189" name="T25"/>
                <a:gd fmla="*/ 112 w 249" name="T26"/>
                <a:gd fmla="*/ 98 h 189" name="T27"/>
                <a:gd fmla="*/ 120 w 249" name="T28"/>
                <a:gd fmla="*/ 64 h 189" name="T29"/>
                <a:gd fmla="*/ 109 w 249" name="T30"/>
                <a:gd fmla="*/ 173 h 189" name="T31"/>
                <a:gd fmla="*/ 118 w 249" name="T32"/>
                <a:gd fmla="*/ 128 h 189" name="T33"/>
                <a:gd fmla="*/ 131 w 249" name="T34"/>
                <a:gd fmla="*/ 128 h 189" name="T35"/>
                <a:gd fmla="*/ 139 w 249" name="T36"/>
                <a:gd fmla="*/ 173 h 189" name="T37"/>
                <a:gd fmla="*/ 109 w 249" name="T38"/>
                <a:gd fmla="*/ 173 h 189"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89" w="249">
                  <a:moveTo>
                    <a:pt x="182" y="0"/>
                  </a:moveTo>
                  <a:lnTo>
                    <a:pt x="76" y="0"/>
                  </a:lnTo>
                  <a:lnTo>
                    <a:pt x="0" y="189"/>
                  </a:lnTo>
                  <a:lnTo>
                    <a:pt x="249" y="189"/>
                  </a:lnTo>
                  <a:lnTo>
                    <a:pt x="182" y="0"/>
                  </a:lnTo>
                  <a:close/>
                  <a:moveTo>
                    <a:pt x="121" y="13"/>
                  </a:moveTo>
                  <a:lnTo>
                    <a:pt x="128" y="13"/>
                  </a:lnTo>
                  <a:lnTo>
                    <a:pt x="134" y="41"/>
                  </a:lnTo>
                  <a:lnTo>
                    <a:pt x="115" y="41"/>
                  </a:lnTo>
                  <a:lnTo>
                    <a:pt x="121" y="13"/>
                  </a:lnTo>
                  <a:close/>
                  <a:moveTo>
                    <a:pt x="120" y="64"/>
                  </a:moveTo>
                  <a:lnTo>
                    <a:pt x="130" y="64"/>
                  </a:lnTo>
                  <a:lnTo>
                    <a:pt x="136" y="98"/>
                  </a:lnTo>
                  <a:lnTo>
                    <a:pt x="112" y="98"/>
                  </a:lnTo>
                  <a:lnTo>
                    <a:pt x="120" y="64"/>
                  </a:lnTo>
                  <a:close/>
                  <a:moveTo>
                    <a:pt x="109" y="173"/>
                  </a:moveTo>
                  <a:lnTo>
                    <a:pt x="118" y="128"/>
                  </a:lnTo>
                  <a:lnTo>
                    <a:pt x="131" y="128"/>
                  </a:lnTo>
                  <a:lnTo>
                    <a:pt x="139" y="173"/>
                  </a:lnTo>
                  <a:lnTo>
                    <a:pt x="109" y="173"/>
                  </a:lnTo>
                  <a:close/>
                </a:path>
              </a:pathLst>
            </a:custGeom>
            <a:solidFill>
              <a:srgbClr val="009BD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nvGrpSpPr>
            <p:cNvPr id="591" name="组合 590"/>
            <p:cNvGrpSpPr/>
            <p:nvPr/>
          </p:nvGrpSpPr>
          <p:grpSpPr>
            <a:xfrm>
              <a:off x="7921470" y="5652053"/>
              <a:ext cx="268971" cy="281948"/>
              <a:chOff x="5787089" y="4266714"/>
              <a:chExt cx="255488" cy="267814"/>
            </a:xfrm>
            <a:solidFill>
              <a:srgbClr val="009BD2"/>
            </a:solidFill>
          </p:grpSpPr>
          <p:sp>
            <p:nvSpPr>
              <p:cNvPr id="592" name="Freeform 358"/>
              <p:cNvSpPr>
                <a:spLocks noEditPoints="1"/>
              </p:cNvSpPr>
              <p:nvPr/>
            </p:nvSpPr>
            <p:spPr bwMode="auto">
              <a:xfrm>
                <a:off x="5787089" y="4266714"/>
                <a:ext cx="255488" cy="267814"/>
              </a:xfrm>
              <a:custGeom>
                <a:gdLst>
                  <a:gd fmla="*/ 114 w 228" name="T0"/>
                  <a:gd fmla="*/ 0 h 239" name="T1"/>
                  <a:gd fmla="*/ 0 w 228" name="T2"/>
                  <a:gd fmla="*/ 101 h 239" name="T3"/>
                  <a:gd fmla="*/ 0 w 228" name="T4"/>
                  <a:gd fmla="*/ 239 h 239" name="T5"/>
                  <a:gd fmla="*/ 228 w 228" name="T6"/>
                  <a:gd fmla="*/ 239 h 239" name="T7"/>
                  <a:gd fmla="*/ 228 w 228" name="T8"/>
                  <a:gd fmla="*/ 101 h 239" name="T9"/>
                  <a:gd fmla="*/ 114 w 228" name="T10"/>
                  <a:gd fmla="*/ 0 h 239" name="T11"/>
                  <a:gd fmla="*/ 134 w 228" name="T12"/>
                  <a:gd fmla="*/ 144 h 239" name="T13"/>
                  <a:gd fmla="*/ 110 w 228" name="T14"/>
                  <a:gd fmla="*/ 171 h 239" name="T15"/>
                  <a:gd fmla="*/ 84 w 228" name="T16"/>
                  <a:gd fmla="*/ 139 h 239" name="T17"/>
                  <a:gd fmla="*/ 9 w 228" name="T18"/>
                  <a:gd fmla="*/ 105 h 239" name="T19"/>
                  <a:gd fmla="*/ 114 w 228" name="T20"/>
                  <a:gd fmla="*/ 11 h 239" name="T21"/>
                  <a:gd fmla="*/ 219 w 228" name="T22"/>
                  <a:gd fmla="*/ 105 h 239" name="T23"/>
                  <a:gd fmla="*/ 134 w 228" name="T24"/>
                  <a:gd fmla="*/ 144 h 23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39" w="228">
                    <a:moveTo>
                      <a:pt x="114" y="0"/>
                    </a:moveTo>
                    <a:lnTo>
                      <a:pt x="0" y="101"/>
                    </a:lnTo>
                    <a:lnTo>
                      <a:pt x="0" y="239"/>
                    </a:lnTo>
                    <a:lnTo>
                      <a:pt x="228" y="239"/>
                    </a:lnTo>
                    <a:lnTo>
                      <a:pt x="228" y="101"/>
                    </a:lnTo>
                    <a:lnTo>
                      <a:pt x="114" y="0"/>
                    </a:lnTo>
                    <a:close/>
                    <a:moveTo>
                      <a:pt x="134" y="144"/>
                    </a:moveTo>
                    <a:lnTo>
                      <a:pt x="110" y="171"/>
                    </a:lnTo>
                    <a:lnTo>
                      <a:pt x="84" y="139"/>
                    </a:lnTo>
                    <a:lnTo>
                      <a:pt x="9" y="105"/>
                    </a:lnTo>
                    <a:lnTo>
                      <a:pt x="114" y="11"/>
                    </a:lnTo>
                    <a:lnTo>
                      <a:pt x="219" y="105"/>
                    </a:lnTo>
                    <a:lnTo>
                      <a:pt x="134" y="14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593" name="Freeform 359"/>
              <p:cNvSpPr/>
              <p:nvPr/>
            </p:nvSpPr>
            <p:spPr bwMode="auto">
              <a:xfrm>
                <a:off x="5871131" y="4342912"/>
                <a:ext cx="80680" cy="104212"/>
              </a:xfrm>
              <a:custGeom>
                <a:gdLst>
                  <a:gd fmla="*/ 18 w 72" name="T0"/>
                  <a:gd fmla="*/ 0 h 93" name="T1"/>
                  <a:gd fmla="*/ 18 w 72" name="T2"/>
                  <a:gd fmla="*/ 51 h 93" name="T3"/>
                  <a:gd fmla="*/ 0 w 72" name="T4"/>
                  <a:gd fmla="*/ 51 h 93" name="T5"/>
                  <a:gd fmla="*/ 35 w 72" name="T6"/>
                  <a:gd fmla="*/ 93 h 93" name="T7"/>
                  <a:gd fmla="*/ 72 w 72" name="T8"/>
                  <a:gd fmla="*/ 51 h 93" name="T9"/>
                  <a:gd fmla="*/ 54 w 72" name="T10"/>
                  <a:gd fmla="*/ 51 h 93" name="T11"/>
                  <a:gd fmla="*/ 54 w 72" name="T12"/>
                  <a:gd fmla="*/ 0 h 93" name="T13"/>
                  <a:gd fmla="*/ 18 w 72" name="T14"/>
                  <a:gd fmla="*/ 0 h 9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3" w="72">
                    <a:moveTo>
                      <a:pt x="18" y="0"/>
                    </a:moveTo>
                    <a:lnTo>
                      <a:pt x="18" y="51"/>
                    </a:lnTo>
                    <a:lnTo>
                      <a:pt x="0" y="51"/>
                    </a:lnTo>
                    <a:lnTo>
                      <a:pt x="35" y="93"/>
                    </a:lnTo>
                    <a:lnTo>
                      <a:pt x="72" y="51"/>
                    </a:lnTo>
                    <a:lnTo>
                      <a:pt x="54" y="51"/>
                    </a:lnTo>
                    <a:lnTo>
                      <a:pt x="54" y="0"/>
                    </a:lnTo>
                    <a:lnTo>
                      <a:pt x="18"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594" name="组合 593"/>
            <p:cNvGrpSpPr/>
            <p:nvPr/>
          </p:nvGrpSpPr>
          <p:grpSpPr>
            <a:xfrm>
              <a:off x="8447614" y="5652053"/>
              <a:ext cx="273690" cy="281948"/>
              <a:chOff x="6286859" y="4266714"/>
              <a:chExt cx="259970" cy="267814"/>
            </a:xfrm>
            <a:solidFill>
              <a:srgbClr val="009BD2"/>
            </a:solidFill>
          </p:grpSpPr>
          <p:sp>
            <p:nvSpPr>
              <p:cNvPr id="595" name="Freeform 360"/>
              <p:cNvSpPr>
                <a:spLocks noEditPoints="1"/>
              </p:cNvSpPr>
              <p:nvPr/>
            </p:nvSpPr>
            <p:spPr bwMode="auto">
              <a:xfrm>
                <a:off x="6286859" y="4266714"/>
                <a:ext cx="259970" cy="267814"/>
              </a:xfrm>
              <a:custGeom>
                <a:gdLst>
                  <a:gd fmla="*/ 116 w 232" name="T0"/>
                  <a:gd fmla="*/ 0 h 239" name="T1"/>
                  <a:gd fmla="*/ 0 w 232" name="T2"/>
                  <a:gd fmla="*/ 101 h 239" name="T3"/>
                  <a:gd fmla="*/ 0 w 232" name="T4"/>
                  <a:gd fmla="*/ 239 h 239" name="T5"/>
                  <a:gd fmla="*/ 232 w 232" name="T6"/>
                  <a:gd fmla="*/ 239 h 239" name="T7"/>
                  <a:gd fmla="*/ 232 w 232" name="T8"/>
                  <a:gd fmla="*/ 101 h 239" name="T9"/>
                  <a:gd fmla="*/ 116 w 232" name="T10"/>
                  <a:gd fmla="*/ 0 h 239" name="T11"/>
                  <a:gd fmla="*/ 142 w 232" name="T12"/>
                  <a:gd fmla="*/ 142 h 239" name="T13"/>
                  <a:gd fmla="*/ 142 w 232" name="T14"/>
                  <a:gd fmla="*/ 172 h 239" name="T15"/>
                  <a:gd fmla="*/ 97 w 232" name="T16"/>
                  <a:gd fmla="*/ 172 h 239" name="T17"/>
                  <a:gd fmla="*/ 97 w 232" name="T18"/>
                  <a:gd fmla="*/ 144 h 239" name="T19"/>
                  <a:gd fmla="*/ 9 w 232" name="T20"/>
                  <a:gd fmla="*/ 105 h 239" name="T21"/>
                  <a:gd fmla="*/ 116 w 232" name="T22"/>
                  <a:gd fmla="*/ 11 h 239" name="T23"/>
                  <a:gd fmla="*/ 223 w 232" name="T24"/>
                  <a:gd fmla="*/ 105 h 239" name="T25"/>
                  <a:gd fmla="*/ 142 w 232" name="T26"/>
                  <a:gd fmla="*/ 142 h 239"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39" w="231">
                    <a:moveTo>
                      <a:pt x="116" y="0"/>
                    </a:moveTo>
                    <a:lnTo>
                      <a:pt x="0" y="101"/>
                    </a:lnTo>
                    <a:lnTo>
                      <a:pt x="0" y="239"/>
                    </a:lnTo>
                    <a:lnTo>
                      <a:pt x="232" y="239"/>
                    </a:lnTo>
                    <a:lnTo>
                      <a:pt x="232" y="101"/>
                    </a:lnTo>
                    <a:lnTo>
                      <a:pt x="116" y="0"/>
                    </a:lnTo>
                    <a:close/>
                    <a:moveTo>
                      <a:pt x="142" y="142"/>
                    </a:moveTo>
                    <a:lnTo>
                      <a:pt x="142" y="172"/>
                    </a:lnTo>
                    <a:lnTo>
                      <a:pt x="97" y="172"/>
                    </a:lnTo>
                    <a:lnTo>
                      <a:pt x="97" y="144"/>
                    </a:lnTo>
                    <a:lnTo>
                      <a:pt x="9" y="105"/>
                    </a:lnTo>
                    <a:lnTo>
                      <a:pt x="116" y="11"/>
                    </a:lnTo>
                    <a:lnTo>
                      <a:pt x="223" y="105"/>
                    </a:lnTo>
                    <a:lnTo>
                      <a:pt x="142" y="14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596" name="Freeform 361"/>
              <p:cNvSpPr/>
              <p:nvPr/>
            </p:nvSpPr>
            <p:spPr bwMode="auto">
              <a:xfrm>
                <a:off x="6380986" y="4351877"/>
                <a:ext cx="79560" cy="100850"/>
              </a:xfrm>
              <a:custGeom>
                <a:gdLst>
                  <a:gd fmla="*/ 18 w 71" name="T0"/>
                  <a:gd fmla="*/ 42 h 90" name="T1"/>
                  <a:gd fmla="*/ 18 w 71" name="T2"/>
                  <a:gd fmla="*/ 90 h 90" name="T3"/>
                  <a:gd fmla="*/ 54 w 71" name="T4"/>
                  <a:gd fmla="*/ 90 h 90" name="T5"/>
                  <a:gd fmla="*/ 54 w 71" name="T6"/>
                  <a:gd fmla="*/ 42 h 90" name="T7"/>
                  <a:gd fmla="*/ 71 w 71" name="T8"/>
                  <a:gd fmla="*/ 42 h 90" name="T9"/>
                  <a:gd fmla="*/ 35 w 71" name="T10"/>
                  <a:gd fmla="*/ 0 h 90" name="T11"/>
                  <a:gd fmla="*/ 0 w 71" name="T12"/>
                  <a:gd fmla="*/ 42 h 90" name="T13"/>
                  <a:gd fmla="*/ 18 w 71" name="T14"/>
                  <a:gd fmla="*/ 42 h 9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0" w="71">
                    <a:moveTo>
                      <a:pt x="18" y="42"/>
                    </a:moveTo>
                    <a:lnTo>
                      <a:pt x="18" y="90"/>
                    </a:lnTo>
                    <a:lnTo>
                      <a:pt x="54" y="90"/>
                    </a:lnTo>
                    <a:lnTo>
                      <a:pt x="54" y="42"/>
                    </a:lnTo>
                    <a:lnTo>
                      <a:pt x="71" y="42"/>
                    </a:lnTo>
                    <a:lnTo>
                      <a:pt x="35" y="0"/>
                    </a:lnTo>
                    <a:lnTo>
                      <a:pt x="0" y="42"/>
                    </a:lnTo>
                    <a:lnTo>
                      <a:pt x="18" y="4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597" name="组合 596"/>
            <p:cNvGrpSpPr/>
            <p:nvPr/>
          </p:nvGrpSpPr>
          <p:grpSpPr>
            <a:xfrm>
              <a:off x="9012689" y="3121604"/>
              <a:ext cx="214705" cy="279588"/>
              <a:chOff x="6823607" y="1863112"/>
              <a:chExt cx="203942" cy="265573"/>
            </a:xfrm>
            <a:solidFill>
              <a:srgbClr val="009BD2"/>
            </a:solidFill>
          </p:grpSpPr>
          <p:sp>
            <p:nvSpPr>
              <p:cNvPr id="598" name="Freeform 89"/>
              <p:cNvSpPr>
                <a:spLocks noEditPoints="1"/>
              </p:cNvSpPr>
              <p:nvPr/>
            </p:nvSpPr>
            <p:spPr bwMode="auto">
              <a:xfrm>
                <a:off x="6961436" y="2062572"/>
                <a:ext cx="66113" cy="66113"/>
              </a:xfrm>
              <a:custGeom>
                <a:gdLst>
                  <a:gd fmla="*/ 26 w 46" name="T0"/>
                  <a:gd fmla="*/ 1 h 47" name="T1"/>
                  <a:gd fmla="*/ 23 w 46" name="T2"/>
                  <a:gd fmla="*/ 0 h 47" name="T3"/>
                  <a:gd fmla="*/ 0 w 46" name="T4"/>
                  <a:gd fmla="*/ 24 h 47" name="T5"/>
                  <a:gd fmla="*/ 23 w 46" name="T6"/>
                  <a:gd fmla="*/ 47 h 47" name="T7"/>
                  <a:gd fmla="*/ 26 w 46" name="T8"/>
                  <a:gd fmla="*/ 46 h 47" name="T9"/>
                  <a:gd fmla="*/ 46 w 46" name="T10"/>
                  <a:gd fmla="*/ 24 h 47" name="T11"/>
                  <a:gd fmla="*/ 26 w 46" name="T12"/>
                  <a:gd fmla="*/ 1 h 47" name="T13"/>
                  <a:gd fmla="*/ 5 w 46" name="T14"/>
                  <a:gd fmla="*/ 24 h 47" name="T15"/>
                  <a:gd fmla="*/ 23 w 46" name="T16"/>
                  <a:gd fmla="*/ 6 h 47" name="T17"/>
                  <a:gd fmla="*/ 27 w 46" name="T18"/>
                  <a:gd fmla="*/ 6 h 47" name="T19"/>
                  <a:gd fmla="*/ 32 w 46" name="T20"/>
                  <a:gd fmla="*/ 9 h 47" name="T21"/>
                  <a:gd fmla="*/ 27 w 46" name="T22"/>
                  <a:gd fmla="*/ 15 h 47" name="T23"/>
                  <a:gd fmla="*/ 8 w 46" name="T24"/>
                  <a:gd fmla="*/ 33 h 47" name="T25"/>
                  <a:gd fmla="*/ 5 w 46" name="T26"/>
                  <a:gd fmla="*/ 24 h 47" name="T27"/>
                  <a:gd fmla="*/ 27 w 46" name="T28"/>
                  <a:gd fmla="*/ 41 h 47" name="T29"/>
                  <a:gd fmla="*/ 23 w 46" name="T30"/>
                  <a:gd fmla="*/ 41 h 47" name="T31"/>
                  <a:gd fmla="*/ 13 w 46" name="T32"/>
                  <a:gd fmla="*/ 38 h 47" name="T33"/>
                  <a:gd fmla="*/ 27 w 46" name="T34"/>
                  <a:gd fmla="*/ 25 h 47" name="T35"/>
                  <a:gd fmla="*/ 37 w 46" name="T36"/>
                  <a:gd fmla="*/ 14 h 47" name="T37"/>
                  <a:gd fmla="*/ 40 w 46" name="T38"/>
                  <a:gd fmla="*/ 24 h 47" name="T39"/>
                  <a:gd fmla="*/ 27 w 46" name="T40"/>
                  <a:gd fmla="*/ 41 h 47"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47" w="46">
                    <a:moveTo>
                      <a:pt x="26" y="1"/>
                    </a:moveTo>
                    <a:cubicBezTo>
                      <a:pt x="25" y="1"/>
                      <a:pt x="24" y="0"/>
                      <a:pt x="23" y="0"/>
                    </a:cubicBezTo>
                    <a:cubicBezTo>
                      <a:pt x="10" y="0"/>
                      <a:pt x="0" y="11"/>
                      <a:pt x="0" y="24"/>
                    </a:cubicBezTo>
                    <a:cubicBezTo>
                      <a:pt x="0" y="36"/>
                      <a:pt x="10" y="47"/>
                      <a:pt x="23" y="47"/>
                    </a:cubicBezTo>
                    <a:cubicBezTo>
                      <a:pt x="24" y="47"/>
                      <a:pt x="25" y="47"/>
                      <a:pt x="26" y="46"/>
                    </a:cubicBezTo>
                    <a:cubicBezTo>
                      <a:pt x="37" y="45"/>
                      <a:pt x="46" y="35"/>
                      <a:pt x="46" y="24"/>
                    </a:cubicBezTo>
                    <a:cubicBezTo>
                      <a:pt x="46" y="12"/>
                      <a:pt x="37" y="3"/>
                      <a:pt x="26" y="1"/>
                    </a:cubicBezTo>
                    <a:close/>
                    <a:moveTo>
                      <a:pt x="5" y="24"/>
                    </a:moveTo>
                    <a:cubicBezTo>
                      <a:pt x="5" y="14"/>
                      <a:pt x="13" y="6"/>
                      <a:pt x="23" y="6"/>
                    </a:cubicBezTo>
                    <a:cubicBezTo>
                      <a:pt x="24" y="6"/>
                      <a:pt x="25" y="6"/>
                      <a:pt x="27" y="6"/>
                    </a:cubicBezTo>
                    <a:cubicBezTo>
                      <a:pt x="29" y="7"/>
                      <a:pt x="31" y="8"/>
                      <a:pt x="32" y="9"/>
                    </a:cubicBezTo>
                    <a:cubicBezTo>
                      <a:pt x="27" y="15"/>
                      <a:pt x="27" y="15"/>
                      <a:pt x="27" y="15"/>
                    </a:cubicBezTo>
                    <a:cubicBezTo>
                      <a:pt x="8" y="33"/>
                      <a:pt x="8" y="33"/>
                      <a:pt x="8" y="33"/>
                    </a:cubicBezTo>
                    <a:cubicBezTo>
                      <a:pt x="6" y="31"/>
                      <a:pt x="5" y="27"/>
                      <a:pt x="5" y="24"/>
                    </a:cubicBezTo>
                    <a:close/>
                    <a:moveTo>
                      <a:pt x="27" y="41"/>
                    </a:moveTo>
                    <a:cubicBezTo>
                      <a:pt x="25" y="41"/>
                      <a:pt x="24" y="41"/>
                      <a:pt x="23" y="41"/>
                    </a:cubicBezTo>
                    <a:cubicBezTo>
                      <a:pt x="19" y="41"/>
                      <a:pt x="16" y="40"/>
                      <a:pt x="13" y="38"/>
                    </a:cubicBezTo>
                    <a:cubicBezTo>
                      <a:pt x="27" y="25"/>
                      <a:pt x="27" y="25"/>
                      <a:pt x="27" y="25"/>
                    </a:cubicBezTo>
                    <a:cubicBezTo>
                      <a:pt x="37" y="14"/>
                      <a:pt x="37" y="14"/>
                      <a:pt x="37" y="14"/>
                    </a:cubicBezTo>
                    <a:cubicBezTo>
                      <a:pt x="39" y="17"/>
                      <a:pt x="40" y="20"/>
                      <a:pt x="40" y="24"/>
                    </a:cubicBezTo>
                    <a:cubicBezTo>
                      <a:pt x="40" y="32"/>
                      <a:pt x="34" y="39"/>
                      <a:pt x="27" y="4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599" name="Freeform 362"/>
              <p:cNvSpPr/>
              <p:nvPr/>
            </p:nvSpPr>
            <p:spPr bwMode="auto">
              <a:xfrm>
                <a:off x="6823607" y="1863112"/>
                <a:ext cx="57149" cy="261090"/>
              </a:xfrm>
              <a:custGeom>
                <a:gdLst>
                  <a:gd fmla="*/ 38 w 51" name="T0"/>
                  <a:gd fmla="*/ 0 h 233" name="T1"/>
                  <a:gd fmla="*/ 13 w 51" name="T2"/>
                  <a:gd fmla="*/ 0 h 233" name="T3"/>
                  <a:gd fmla="*/ 13 w 51" name="T4"/>
                  <a:gd fmla="*/ 63 h 233" name="T5"/>
                  <a:gd fmla="*/ 0 w 51" name="T6"/>
                  <a:gd fmla="*/ 63 h 233" name="T7"/>
                  <a:gd fmla="*/ 0 w 51" name="T8"/>
                  <a:gd fmla="*/ 90 h 233" name="T9"/>
                  <a:gd fmla="*/ 13 w 51" name="T10"/>
                  <a:gd fmla="*/ 90 h 233" name="T11"/>
                  <a:gd fmla="*/ 13 w 51" name="T12"/>
                  <a:gd fmla="*/ 233 h 233" name="T13"/>
                  <a:gd fmla="*/ 38 w 51" name="T14"/>
                  <a:gd fmla="*/ 233 h 233" name="T15"/>
                  <a:gd fmla="*/ 38 w 51" name="T16"/>
                  <a:gd fmla="*/ 90 h 233" name="T17"/>
                  <a:gd fmla="*/ 51 w 51" name="T18"/>
                  <a:gd fmla="*/ 90 h 233" name="T19"/>
                  <a:gd fmla="*/ 51 w 51" name="T20"/>
                  <a:gd fmla="*/ 63 h 233" name="T21"/>
                  <a:gd fmla="*/ 38 w 51" name="T22"/>
                  <a:gd fmla="*/ 63 h 233" name="T23"/>
                  <a:gd fmla="*/ 38 w 51" name="T24"/>
                  <a:gd fmla="*/ 0 h 23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33" w="51">
                    <a:moveTo>
                      <a:pt x="38" y="0"/>
                    </a:moveTo>
                    <a:lnTo>
                      <a:pt x="13" y="0"/>
                    </a:lnTo>
                    <a:lnTo>
                      <a:pt x="13" y="63"/>
                    </a:lnTo>
                    <a:lnTo>
                      <a:pt x="0" y="63"/>
                    </a:lnTo>
                    <a:lnTo>
                      <a:pt x="0" y="90"/>
                    </a:lnTo>
                    <a:lnTo>
                      <a:pt x="13" y="90"/>
                    </a:lnTo>
                    <a:lnTo>
                      <a:pt x="13" y="233"/>
                    </a:lnTo>
                    <a:lnTo>
                      <a:pt x="38" y="233"/>
                    </a:lnTo>
                    <a:lnTo>
                      <a:pt x="38" y="90"/>
                    </a:lnTo>
                    <a:lnTo>
                      <a:pt x="51" y="90"/>
                    </a:lnTo>
                    <a:lnTo>
                      <a:pt x="51" y="63"/>
                    </a:lnTo>
                    <a:lnTo>
                      <a:pt x="38" y="63"/>
                    </a:lnTo>
                    <a:lnTo>
                      <a:pt x="38"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600" name="Freeform 363"/>
              <p:cNvSpPr/>
              <p:nvPr/>
            </p:nvSpPr>
            <p:spPr bwMode="auto">
              <a:xfrm>
                <a:off x="6891962" y="1863112"/>
                <a:ext cx="56028" cy="261090"/>
              </a:xfrm>
              <a:custGeom>
                <a:gdLst>
                  <a:gd fmla="*/ 38 w 50" name="T0"/>
                  <a:gd fmla="*/ 0 h 233" name="T1"/>
                  <a:gd fmla="*/ 12 w 50" name="T2"/>
                  <a:gd fmla="*/ 0 h 233" name="T3"/>
                  <a:gd fmla="*/ 12 w 50" name="T4"/>
                  <a:gd fmla="*/ 148 h 233" name="T5"/>
                  <a:gd fmla="*/ 0 w 50" name="T6"/>
                  <a:gd fmla="*/ 148 h 233" name="T7"/>
                  <a:gd fmla="*/ 0 w 50" name="T8"/>
                  <a:gd fmla="*/ 175 h 233" name="T9"/>
                  <a:gd fmla="*/ 12 w 50" name="T10"/>
                  <a:gd fmla="*/ 175 h 233" name="T11"/>
                  <a:gd fmla="*/ 12 w 50" name="T12"/>
                  <a:gd fmla="*/ 233 h 233" name="T13"/>
                  <a:gd fmla="*/ 38 w 50" name="T14"/>
                  <a:gd fmla="*/ 233 h 233" name="T15"/>
                  <a:gd fmla="*/ 38 w 50" name="T16"/>
                  <a:gd fmla="*/ 175 h 233" name="T17"/>
                  <a:gd fmla="*/ 50 w 50" name="T18"/>
                  <a:gd fmla="*/ 175 h 233" name="T19"/>
                  <a:gd fmla="*/ 50 w 50" name="T20"/>
                  <a:gd fmla="*/ 148 h 233" name="T21"/>
                  <a:gd fmla="*/ 38 w 50" name="T22"/>
                  <a:gd fmla="*/ 148 h 233" name="T23"/>
                  <a:gd fmla="*/ 38 w 50" name="T24"/>
                  <a:gd fmla="*/ 0 h 23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33" w="50">
                    <a:moveTo>
                      <a:pt x="38" y="0"/>
                    </a:moveTo>
                    <a:lnTo>
                      <a:pt x="12" y="0"/>
                    </a:lnTo>
                    <a:lnTo>
                      <a:pt x="12" y="148"/>
                    </a:lnTo>
                    <a:lnTo>
                      <a:pt x="0" y="148"/>
                    </a:lnTo>
                    <a:lnTo>
                      <a:pt x="0" y="175"/>
                    </a:lnTo>
                    <a:lnTo>
                      <a:pt x="12" y="175"/>
                    </a:lnTo>
                    <a:lnTo>
                      <a:pt x="12" y="233"/>
                    </a:lnTo>
                    <a:lnTo>
                      <a:pt x="38" y="233"/>
                    </a:lnTo>
                    <a:lnTo>
                      <a:pt x="38" y="175"/>
                    </a:lnTo>
                    <a:lnTo>
                      <a:pt x="50" y="175"/>
                    </a:lnTo>
                    <a:lnTo>
                      <a:pt x="50" y="148"/>
                    </a:lnTo>
                    <a:lnTo>
                      <a:pt x="38" y="148"/>
                    </a:lnTo>
                    <a:lnTo>
                      <a:pt x="38"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601" name="Freeform 364"/>
              <p:cNvSpPr/>
              <p:nvPr/>
            </p:nvSpPr>
            <p:spPr bwMode="auto">
              <a:xfrm>
                <a:off x="6959195" y="1863112"/>
                <a:ext cx="56028" cy="205062"/>
              </a:xfrm>
              <a:custGeom>
                <a:gdLst>
                  <a:gd fmla="*/ 10 w 40" name="T0"/>
                  <a:gd fmla="*/ 144 h 144" name="T1"/>
                  <a:gd fmla="*/ 24 w 40" name="T2"/>
                  <a:gd fmla="*/ 138 h 144" name="T3"/>
                  <a:gd fmla="*/ 30 w 40" name="T4"/>
                  <a:gd fmla="*/ 139 h 144" name="T5"/>
                  <a:gd fmla="*/ 30 w 40" name="T6"/>
                  <a:gd fmla="*/ 74 h 144" name="T7"/>
                  <a:gd fmla="*/ 40 w 40" name="T8"/>
                  <a:gd fmla="*/ 74 h 144" name="T9"/>
                  <a:gd fmla="*/ 40 w 40" name="T10"/>
                  <a:gd fmla="*/ 53 h 144" name="T11"/>
                  <a:gd fmla="*/ 30 w 40" name="T12"/>
                  <a:gd fmla="*/ 53 h 144" name="T13"/>
                  <a:gd fmla="*/ 30 w 40" name="T14"/>
                  <a:gd fmla="*/ 0 h 144" name="T15"/>
                  <a:gd fmla="*/ 10 w 40" name="T16"/>
                  <a:gd fmla="*/ 0 h 144" name="T17"/>
                  <a:gd fmla="*/ 10 w 40" name="T18"/>
                  <a:gd fmla="*/ 53 h 144" name="T19"/>
                  <a:gd fmla="*/ 0 w 40" name="T20"/>
                  <a:gd fmla="*/ 53 h 144" name="T21"/>
                  <a:gd fmla="*/ 0 w 40" name="T22"/>
                  <a:gd fmla="*/ 74 h 144" name="T23"/>
                  <a:gd fmla="*/ 10 w 40" name="T24"/>
                  <a:gd fmla="*/ 74 h 144" name="T25"/>
                  <a:gd fmla="*/ 10 w 40" name="T26"/>
                  <a:gd fmla="*/ 144 h 14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44" w="40">
                    <a:moveTo>
                      <a:pt x="10" y="144"/>
                    </a:moveTo>
                    <a:cubicBezTo>
                      <a:pt x="14" y="140"/>
                      <a:pt x="19" y="138"/>
                      <a:pt x="24" y="138"/>
                    </a:cubicBezTo>
                    <a:cubicBezTo>
                      <a:pt x="26" y="138"/>
                      <a:pt x="28" y="139"/>
                      <a:pt x="30" y="139"/>
                    </a:cubicBezTo>
                    <a:cubicBezTo>
                      <a:pt x="30" y="74"/>
                      <a:pt x="30" y="74"/>
                      <a:pt x="30" y="74"/>
                    </a:cubicBezTo>
                    <a:cubicBezTo>
                      <a:pt x="40" y="74"/>
                      <a:pt x="40" y="74"/>
                      <a:pt x="40" y="74"/>
                    </a:cubicBezTo>
                    <a:cubicBezTo>
                      <a:pt x="40" y="53"/>
                      <a:pt x="40" y="53"/>
                      <a:pt x="40" y="53"/>
                    </a:cubicBezTo>
                    <a:cubicBezTo>
                      <a:pt x="30" y="53"/>
                      <a:pt x="30" y="53"/>
                      <a:pt x="30" y="53"/>
                    </a:cubicBezTo>
                    <a:cubicBezTo>
                      <a:pt x="30" y="0"/>
                      <a:pt x="30" y="0"/>
                      <a:pt x="30" y="0"/>
                    </a:cubicBezTo>
                    <a:cubicBezTo>
                      <a:pt x="10" y="0"/>
                      <a:pt x="10" y="0"/>
                      <a:pt x="10" y="0"/>
                    </a:cubicBezTo>
                    <a:cubicBezTo>
                      <a:pt x="10" y="53"/>
                      <a:pt x="10" y="53"/>
                      <a:pt x="10" y="53"/>
                    </a:cubicBezTo>
                    <a:cubicBezTo>
                      <a:pt x="0" y="53"/>
                      <a:pt x="0" y="53"/>
                      <a:pt x="0" y="53"/>
                    </a:cubicBezTo>
                    <a:cubicBezTo>
                      <a:pt x="0" y="74"/>
                      <a:pt x="0" y="74"/>
                      <a:pt x="0" y="74"/>
                    </a:cubicBezTo>
                    <a:cubicBezTo>
                      <a:pt x="10" y="74"/>
                      <a:pt x="10" y="74"/>
                      <a:pt x="10" y="74"/>
                    </a:cubicBezTo>
                    <a:lnTo>
                      <a:pt x="10" y="14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sp>
          <p:nvSpPr>
            <p:cNvPr id="608" name="Freeform 369"/>
            <p:cNvSpPr>
              <a:spLocks noEditPoints="1"/>
            </p:cNvSpPr>
            <p:nvPr/>
          </p:nvSpPr>
          <p:spPr bwMode="auto">
            <a:xfrm>
              <a:off x="5802735" y="5229721"/>
              <a:ext cx="280767" cy="279587"/>
            </a:xfrm>
            <a:custGeom>
              <a:gdLst>
                <a:gd fmla="*/ 94 w 188" name="T0"/>
                <a:gd fmla="*/ 0 h 187" name="T1"/>
                <a:gd fmla="*/ 0 w 188" name="T2"/>
                <a:gd fmla="*/ 94 h 187" name="T3"/>
                <a:gd fmla="*/ 94 w 188" name="T4"/>
                <a:gd fmla="*/ 187 h 187" name="T5"/>
                <a:gd fmla="*/ 188 w 188" name="T6"/>
                <a:gd fmla="*/ 94 h 187" name="T7"/>
                <a:gd fmla="*/ 94 w 188" name="T8"/>
                <a:gd fmla="*/ 0 h 187" name="T9"/>
                <a:gd fmla="*/ 148 w 188" name="T10"/>
                <a:gd fmla="*/ 118 h 187" name="T11"/>
                <a:gd fmla="*/ 40 w 188" name="T12"/>
                <a:gd fmla="*/ 118 h 187" name="T13"/>
                <a:gd fmla="*/ 17 w 188" name="T14"/>
                <a:gd fmla="*/ 94 h 187" name="T15"/>
                <a:gd fmla="*/ 40 w 188" name="T16"/>
                <a:gd fmla="*/ 69 h 187" name="T17"/>
                <a:gd fmla="*/ 148 w 188" name="T18"/>
                <a:gd fmla="*/ 69 h 187" name="T19"/>
                <a:gd fmla="*/ 170 w 188" name="T20"/>
                <a:gd fmla="*/ 94 h 187" name="T21"/>
                <a:gd fmla="*/ 148 w 188" name="T22"/>
                <a:gd fmla="*/ 118 h 18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87" w="188">
                  <a:moveTo>
                    <a:pt x="94" y="0"/>
                  </a:moveTo>
                  <a:cubicBezTo>
                    <a:pt x="42" y="0"/>
                    <a:pt x="0" y="42"/>
                    <a:pt x="0" y="94"/>
                  </a:cubicBezTo>
                  <a:cubicBezTo>
                    <a:pt x="0" y="145"/>
                    <a:pt x="42" y="187"/>
                    <a:pt x="94" y="187"/>
                  </a:cubicBezTo>
                  <a:cubicBezTo>
                    <a:pt x="146" y="187"/>
                    <a:pt x="188" y="145"/>
                    <a:pt x="188" y="94"/>
                  </a:cubicBezTo>
                  <a:cubicBezTo>
                    <a:pt x="188" y="42"/>
                    <a:pt x="146" y="0"/>
                    <a:pt x="94" y="0"/>
                  </a:cubicBezTo>
                  <a:close/>
                  <a:moveTo>
                    <a:pt x="148" y="118"/>
                  </a:moveTo>
                  <a:cubicBezTo>
                    <a:pt x="40" y="118"/>
                    <a:pt x="40" y="118"/>
                    <a:pt x="40" y="118"/>
                  </a:cubicBezTo>
                  <a:cubicBezTo>
                    <a:pt x="28" y="118"/>
                    <a:pt x="17" y="107"/>
                    <a:pt x="17" y="94"/>
                  </a:cubicBezTo>
                  <a:cubicBezTo>
                    <a:pt x="17" y="80"/>
                    <a:pt x="28" y="69"/>
                    <a:pt x="40" y="69"/>
                  </a:cubicBezTo>
                  <a:cubicBezTo>
                    <a:pt x="148" y="69"/>
                    <a:pt x="148" y="69"/>
                    <a:pt x="148" y="69"/>
                  </a:cubicBezTo>
                  <a:cubicBezTo>
                    <a:pt x="160" y="69"/>
                    <a:pt x="170" y="80"/>
                    <a:pt x="170" y="94"/>
                  </a:cubicBezTo>
                  <a:cubicBezTo>
                    <a:pt x="170" y="107"/>
                    <a:pt x="160" y="118"/>
                    <a:pt x="148" y="118"/>
                  </a:cubicBezTo>
                  <a:close/>
                </a:path>
              </a:pathLst>
            </a:custGeom>
            <a:solidFill>
              <a:srgbClr val="009BD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609" name="Freeform 370"/>
            <p:cNvSpPr>
              <a:spLocks noEditPoints="1"/>
            </p:cNvSpPr>
            <p:nvPr/>
          </p:nvSpPr>
          <p:spPr bwMode="auto">
            <a:xfrm>
              <a:off x="2622272" y="5229721"/>
              <a:ext cx="296104" cy="285487"/>
            </a:xfrm>
            <a:custGeom>
              <a:gdLst>
                <a:gd fmla="*/ 161 w 198" name="T0"/>
                <a:gd fmla="*/ 0 h 191" name="T1"/>
                <a:gd fmla="*/ 37 w 198" name="T2"/>
                <a:gd fmla="*/ 0 h 191" name="T3"/>
                <a:gd fmla="*/ 0 w 198" name="T4"/>
                <a:gd fmla="*/ 36 h 191" name="T5"/>
                <a:gd fmla="*/ 0 w 198" name="T6"/>
                <a:gd fmla="*/ 156 h 191" name="T7"/>
                <a:gd fmla="*/ 37 w 198" name="T8"/>
                <a:gd fmla="*/ 191 h 191" name="T9"/>
                <a:gd fmla="*/ 161 w 198" name="T10"/>
                <a:gd fmla="*/ 191 h 191" name="T11"/>
                <a:gd fmla="*/ 198 w 198" name="T12"/>
                <a:gd fmla="*/ 156 h 191" name="T13"/>
                <a:gd fmla="*/ 198 w 198" name="T14"/>
                <a:gd fmla="*/ 36 h 191" name="T15"/>
                <a:gd fmla="*/ 161 w 198" name="T16"/>
                <a:gd fmla="*/ 0 h 191" name="T17"/>
                <a:gd fmla="*/ 55 w 198" name="T18"/>
                <a:gd fmla="*/ 136 h 191" name="T19"/>
                <a:gd fmla="*/ 55 w 198" name="T20"/>
                <a:gd fmla="*/ 135 h 191" name="T21"/>
                <a:gd fmla="*/ 54 w 198" name="T22"/>
                <a:gd fmla="*/ 136 h 191" name="T23"/>
                <a:gd fmla="*/ 24 w 198" name="T24"/>
                <a:gd fmla="*/ 79 h 191" name="T25"/>
                <a:gd fmla="*/ 44 w 198" name="T26"/>
                <a:gd fmla="*/ 68 h 191" name="T27"/>
                <a:gd fmla="*/ 64 w 198" name="T28"/>
                <a:gd fmla="*/ 106 h 191" name="T29"/>
                <a:gd fmla="*/ 163 w 198" name="T30"/>
                <a:gd fmla="*/ 55 h 191" name="T31"/>
                <a:gd fmla="*/ 174 w 198" name="T32"/>
                <a:gd fmla="*/ 76 h 191" name="T33"/>
                <a:gd fmla="*/ 55 w 198" name="T34"/>
                <a:gd fmla="*/ 136 h 19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91" w="198">
                  <a:moveTo>
                    <a:pt x="161" y="0"/>
                  </a:moveTo>
                  <a:cubicBezTo>
                    <a:pt x="37" y="0"/>
                    <a:pt x="37" y="0"/>
                    <a:pt x="37" y="0"/>
                  </a:cubicBezTo>
                  <a:cubicBezTo>
                    <a:pt x="17" y="0"/>
                    <a:pt x="0" y="16"/>
                    <a:pt x="0" y="36"/>
                  </a:cubicBezTo>
                  <a:cubicBezTo>
                    <a:pt x="0" y="156"/>
                    <a:pt x="0" y="156"/>
                    <a:pt x="0" y="156"/>
                  </a:cubicBezTo>
                  <a:cubicBezTo>
                    <a:pt x="0" y="175"/>
                    <a:pt x="17" y="191"/>
                    <a:pt x="37" y="191"/>
                  </a:cubicBezTo>
                  <a:cubicBezTo>
                    <a:pt x="161" y="191"/>
                    <a:pt x="161" y="191"/>
                    <a:pt x="161" y="191"/>
                  </a:cubicBezTo>
                  <a:cubicBezTo>
                    <a:pt x="181" y="191"/>
                    <a:pt x="198" y="175"/>
                    <a:pt x="198" y="156"/>
                  </a:cubicBezTo>
                  <a:cubicBezTo>
                    <a:pt x="198" y="36"/>
                    <a:pt x="198" y="36"/>
                    <a:pt x="198" y="36"/>
                  </a:cubicBezTo>
                  <a:cubicBezTo>
                    <a:pt x="198" y="16"/>
                    <a:pt x="181" y="0"/>
                    <a:pt x="161" y="0"/>
                  </a:cubicBezTo>
                  <a:close/>
                  <a:moveTo>
                    <a:pt x="55" y="136"/>
                  </a:moveTo>
                  <a:cubicBezTo>
                    <a:pt x="55" y="135"/>
                    <a:pt x="55" y="135"/>
                    <a:pt x="55" y="135"/>
                  </a:cubicBezTo>
                  <a:cubicBezTo>
                    <a:pt x="54" y="136"/>
                    <a:pt x="54" y="136"/>
                    <a:pt x="54" y="136"/>
                  </a:cubicBezTo>
                  <a:cubicBezTo>
                    <a:pt x="24" y="79"/>
                    <a:pt x="24" y="79"/>
                    <a:pt x="24" y="79"/>
                  </a:cubicBezTo>
                  <a:cubicBezTo>
                    <a:pt x="44" y="68"/>
                    <a:pt x="44" y="68"/>
                    <a:pt x="44" y="68"/>
                  </a:cubicBezTo>
                  <a:cubicBezTo>
                    <a:pt x="64" y="106"/>
                    <a:pt x="64" y="106"/>
                    <a:pt x="64" y="106"/>
                  </a:cubicBezTo>
                  <a:cubicBezTo>
                    <a:pt x="163" y="55"/>
                    <a:pt x="163" y="55"/>
                    <a:pt x="163" y="55"/>
                  </a:cubicBezTo>
                  <a:cubicBezTo>
                    <a:pt x="174" y="76"/>
                    <a:pt x="174" y="76"/>
                    <a:pt x="174" y="76"/>
                  </a:cubicBezTo>
                  <a:lnTo>
                    <a:pt x="55" y="136"/>
                  </a:lnTo>
                  <a:close/>
                </a:path>
              </a:pathLst>
            </a:custGeom>
            <a:solidFill>
              <a:srgbClr val="009BD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610" name="Freeform 371"/>
            <p:cNvSpPr>
              <a:spLocks noEditPoints="1"/>
            </p:cNvSpPr>
            <p:nvPr/>
          </p:nvSpPr>
          <p:spPr bwMode="auto">
            <a:xfrm>
              <a:off x="9496365" y="5229721"/>
              <a:ext cx="280767" cy="280767"/>
            </a:xfrm>
            <a:custGeom>
              <a:gdLst>
                <a:gd fmla="*/ 154 w 188" name="T0"/>
                <a:gd fmla="*/ 0 h 188" name="T1"/>
                <a:gd fmla="*/ 34 w 188" name="T2"/>
                <a:gd fmla="*/ 0 h 188" name="T3"/>
                <a:gd fmla="*/ 0 w 188" name="T4"/>
                <a:gd fmla="*/ 34 h 188" name="T5"/>
                <a:gd fmla="*/ 0 w 188" name="T6"/>
                <a:gd fmla="*/ 154 h 188" name="T7"/>
                <a:gd fmla="*/ 34 w 188" name="T8"/>
                <a:gd fmla="*/ 188 h 188" name="T9"/>
                <a:gd fmla="*/ 154 w 188" name="T10"/>
                <a:gd fmla="*/ 188 h 188" name="T11"/>
                <a:gd fmla="*/ 188 w 188" name="T12"/>
                <a:gd fmla="*/ 154 h 188" name="T13"/>
                <a:gd fmla="*/ 188 w 188" name="T14"/>
                <a:gd fmla="*/ 34 h 188" name="T15"/>
                <a:gd fmla="*/ 154 w 188" name="T16"/>
                <a:gd fmla="*/ 0 h 188" name="T17"/>
                <a:gd fmla="*/ 39 w 188" name="T18"/>
                <a:gd fmla="*/ 28 h 188" name="T19"/>
                <a:gd fmla="*/ 54 w 188" name="T20"/>
                <a:gd fmla="*/ 43 h 188" name="T21"/>
                <a:gd fmla="*/ 39 w 188" name="T22"/>
                <a:gd fmla="*/ 59 h 188" name="T23"/>
                <a:gd fmla="*/ 23 w 188" name="T24"/>
                <a:gd fmla="*/ 43 h 188" name="T25"/>
                <a:gd fmla="*/ 39 w 188" name="T26"/>
                <a:gd fmla="*/ 28 h 188" name="T27"/>
                <a:gd fmla="*/ 41 w 188" name="T28"/>
                <a:gd fmla="*/ 159 h 188" name="T29"/>
                <a:gd fmla="*/ 26 w 188" name="T30"/>
                <a:gd fmla="*/ 143 h 188" name="T31"/>
                <a:gd fmla="*/ 41 w 188" name="T32"/>
                <a:gd fmla="*/ 128 h 188" name="T33"/>
                <a:gd fmla="*/ 57 w 188" name="T34"/>
                <a:gd fmla="*/ 143 h 188" name="T35"/>
                <a:gd fmla="*/ 41 w 188" name="T36"/>
                <a:gd fmla="*/ 159 h 188" name="T37"/>
                <a:gd fmla="*/ 94 w 188" name="T38"/>
                <a:gd fmla="*/ 109 h 188" name="T39"/>
                <a:gd fmla="*/ 79 w 188" name="T40"/>
                <a:gd fmla="*/ 94 h 188" name="T41"/>
                <a:gd fmla="*/ 94 w 188" name="T42"/>
                <a:gd fmla="*/ 78 h 188" name="T43"/>
                <a:gd fmla="*/ 110 w 188" name="T44"/>
                <a:gd fmla="*/ 94 h 188" name="T45"/>
                <a:gd fmla="*/ 94 w 188" name="T46"/>
                <a:gd fmla="*/ 109 h 188" name="T47"/>
                <a:gd fmla="*/ 145 w 188" name="T48"/>
                <a:gd fmla="*/ 28 h 188" name="T49"/>
                <a:gd fmla="*/ 160 w 188" name="T50"/>
                <a:gd fmla="*/ 43 h 188" name="T51"/>
                <a:gd fmla="*/ 145 w 188" name="T52"/>
                <a:gd fmla="*/ 59 h 188" name="T53"/>
                <a:gd fmla="*/ 129 w 188" name="T54"/>
                <a:gd fmla="*/ 43 h 188" name="T55"/>
                <a:gd fmla="*/ 145 w 188" name="T56"/>
                <a:gd fmla="*/ 28 h 188" name="T57"/>
                <a:gd fmla="*/ 147 w 188" name="T58"/>
                <a:gd fmla="*/ 159 h 188" name="T59"/>
                <a:gd fmla="*/ 132 w 188" name="T60"/>
                <a:gd fmla="*/ 143 h 188" name="T61"/>
                <a:gd fmla="*/ 147 w 188" name="T62"/>
                <a:gd fmla="*/ 128 h 188" name="T63"/>
                <a:gd fmla="*/ 163 w 188" name="T64"/>
                <a:gd fmla="*/ 143 h 188" name="T65"/>
                <a:gd fmla="*/ 147 w 188" name="T66"/>
                <a:gd fmla="*/ 159 h 188"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88" w="188">
                  <a:moveTo>
                    <a:pt x="154" y="0"/>
                  </a:moveTo>
                  <a:cubicBezTo>
                    <a:pt x="34" y="0"/>
                    <a:pt x="34" y="0"/>
                    <a:pt x="34" y="0"/>
                  </a:cubicBezTo>
                  <a:cubicBezTo>
                    <a:pt x="15" y="0"/>
                    <a:pt x="0" y="15"/>
                    <a:pt x="0" y="34"/>
                  </a:cubicBezTo>
                  <a:cubicBezTo>
                    <a:pt x="0" y="154"/>
                    <a:pt x="0" y="154"/>
                    <a:pt x="0" y="154"/>
                  </a:cubicBezTo>
                  <a:cubicBezTo>
                    <a:pt x="0" y="173"/>
                    <a:pt x="15" y="188"/>
                    <a:pt x="34" y="188"/>
                  </a:cubicBezTo>
                  <a:cubicBezTo>
                    <a:pt x="154" y="188"/>
                    <a:pt x="154" y="188"/>
                    <a:pt x="154" y="188"/>
                  </a:cubicBezTo>
                  <a:cubicBezTo>
                    <a:pt x="173" y="188"/>
                    <a:pt x="188" y="173"/>
                    <a:pt x="188" y="154"/>
                  </a:cubicBezTo>
                  <a:cubicBezTo>
                    <a:pt x="188" y="34"/>
                    <a:pt x="188" y="34"/>
                    <a:pt x="188" y="34"/>
                  </a:cubicBezTo>
                  <a:cubicBezTo>
                    <a:pt x="188" y="15"/>
                    <a:pt x="173" y="0"/>
                    <a:pt x="154" y="0"/>
                  </a:cubicBezTo>
                  <a:close/>
                  <a:moveTo>
                    <a:pt x="39" y="28"/>
                  </a:moveTo>
                  <a:cubicBezTo>
                    <a:pt x="47" y="28"/>
                    <a:pt x="54" y="35"/>
                    <a:pt x="54" y="43"/>
                  </a:cubicBezTo>
                  <a:cubicBezTo>
                    <a:pt x="54" y="52"/>
                    <a:pt x="47" y="59"/>
                    <a:pt x="39" y="59"/>
                  </a:cubicBezTo>
                  <a:cubicBezTo>
                    <a:pt x="30" y="59"/>
                    <a:pt x="23" y="52"/>
                    <a:pt x="23" y="43"/>
                  </a:cubicBezTo>
                  <a:cubicBezTo>
                    <a:pt x="23" y="35"/>
                    <a:pt x="30" y="28"/>
                    <a:pt x="39" y="28"/>
                  </a:cubicBezTo>
                  <a:close/>
                  <a:moveTo>
                    <a:pt x="41" y="159"/>
                  </a:moveTo>
                  <a:cubicBezTo>
                    <a:pt x="33" y="159"/>
                    <a:pt x="26" y="152"/>
                    <a:pt x="26" y="143"/>
                  </a:cubicBezTo>
                  <a:cubicBezTo>
                    <a:pt x="26" y="134"/>
                    <a:pt x="33" y="128"/>
                    <a:pt x="41" y="128"/>
                  </a:cubicBezTo>
                  <a:cubicBezTo>
                    <a:pt x="50" y="128"/>
                    <a:pt x="57" y="134"/>
                    <a:pt x="57" y="143"/>
                  </a:cubicBezTo>
                  <a:cubicBezTo>
                    <a:pt x="57" y="152"/>
                    <a:pt x="50" y="159"/>
                    <a:pt x="41" y="159"/>
                  </a:cubicBezTo>
                  <a:close/>
                  <a:moveTo>
                    <a:pt x="94" y="109"/>
                  </a:moveTo>
                  <a:cubicBezTo>
                    <a:pt x="86" y="109"/>
                    <a:pt x="79" y="102"/>
                    <a:pt x="79" y="94"/>
                  </a:cubicBezTo>
                  <a:cubicBezTo>
                    <a:pt x="79" y="85"/>
                    <a:pt x="86" y="78"/>
                    <a:pt x="94" y="78"/>
                  </a:cubicBezTo>
                  <a:cubicBezTo>
                    <a:pt x="103" y="78"/>
                    <a:pt x="110" y="85"/>
                    <a:pt x="110" y="94"/>
                  </a:cubicBezTo>
                  <a:cubicBezTo>
                    <a:pt x="110" y="102"/>
                    <a:pt x="103" y="109"/>
                    <a:pt x="94" y="109"/>
                  </a:cubicBezTo>
                  <a:close/>
                  <a:moveTo>
                    <a:pt x="145" y="28"/>
                  </a:moveTo>
                  <a:cubicBezTo>
                    <a:pt x="153" y="28"/>
                    <a:pt x="160" y="35"/>
                    <a:pt x="160" y="43"/>
                  </a:cubicBezTo>
                  <a:cubicBezTo>
                    <a:pt x="160" y="52"/>
                    <a:pt x="153" y="59"/>
                    <a:pt x="145" y="59"/>
                  </a:cubicBezTo>
                  <a:cubicBezTo>
                    <a:pt x="136" y="59"/>
                    <a:pt x="129" y="52"/>
                    <a:pt x="129" y="43"/>
                  </a:cubicBezTo>
                  <a:cubicBezTo>
                    <a:pt x="129" y="35"/>
                    <a:pt x="136" y="28"/>
                    <a:pt x="145" y="28"/>
                  </a:cubicBezTo>
                  <a:close/>
                  <a:moveTo>
                    <a:pt x="147" y="159"/>
                  </a:moveTo>
                  <a:cubicBezTo>
                    <a:pt x="138" y="159"/>
                    <a:pt x="132" y="152"/>
                    <a:pt x="132" y="143"/>
                  </a:cubicBezTo>
                  <a:cubicBezTo>
                    <a:pt x="132" y="134"/>
                    <a:pt x="138" y="128"/>
                    <a:pt x="147" y="128"/>
                  </a:cubicBezTo>
                  <a:cubicBezTo>
                    <a:pt x="156" y="128"/>
                    <a:pt x="163" y="134"/>
                    <a:pt x="163" y="143"/>
                  </a:cubicBezTo>
                  <a:cubicBezTo>
                    <a:pt x="163" y="152"/>
                    <a:pt x="156" y="159"/>
                    <a:pt x="147" y="159"/>
                  </a:cubicBezTo>
                  <a:close/>
                </a:path>
              </a:pathLst>
            </a:custGeom>
            <a:solidFill>
              <a:srgbClr val="009BD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nvGrpSpPr>
            <p:cNvPr id="621" name="组合 620"/>
            <p:cNvGrpSpPr/>
            <p:nvPr/>
          </p:nvGrpSpPr>
          <p:grpSpPr>
            <a:xfrm>
              <a:off x="8492443" y="5229721"/>
              <a:ext cx="189932" cy="280768"/>
              <a:chOff x="6329440" y="3865553"/>
              <a:chExt cx="180411" cy="266694"/>
            </a:xfrm>
            <a:solidFill>
              <a:srgbClr val="009BD2"/>
            </a:solidFill>
          </p:grpSpPr>
          <p:sp>
            <p:nvSpPr>
              <p:cNvPr id="622" name="Freeform 378"/>
              <p:cNvSpPr/>
              <p:nvPr/>
            </p:nvSpPr>
            <p:spPr bwMode="auto">
              <a:xfrm>
                <a:off x="6386589" y="3969766"/>
                <a:ext cx="67234" cy="42581"/>
              </a:xfrm>
              <a:custGeom>
                <a:gdLst>
                  <a:gd fmla="*/ 6 w 47" name="T0"/>
                  <a:gd fmla="*/ 0 h 30" name="T1"/>
                  <a:gd fmla="*/ 0 w 47" name="T2"/>
                  <a:gd fmla="*/ 28 h 30" name="T3"/>
                  <a:gd fmla="*/ 26 w 47" name="T4"/>
                  <a:gd fmla="*/ 30 h 30" name="T5"/>
                  <a:gd fmla="*/ 47 w 47" name="T6"/>
                  <a:gd fmla="*/ 29 h 30" name="T7"/>
                  <a:gd fmla="*/ 41 w 47" name="T8"/>
                  <a:gd fmla="*/ 0 h 30" name="T9"/>
                  <a:gd fmla="*/ 26 w 47" name="T10"/>
                  <a:gd fmla="*/ 1 h 30" name="T11"/>
                  <a:gd fmla="*/ 6 w 47" name="T12"/>
                  <a:gd fmla="*/ 0 h 30" name="T13"/>
                </a:gdLst>
                <a:cxnLst>
                  <a:cxn ang="0">
                    <a:pos x="T0" y="T1"/>
                  </a:cxn>
                  <a:cxn ang="0">
                    <a:pos x="T2" y="T3"/>
                  </a:cxn>
                  <a:cxn ang="0">
                    <a:pos x="T4" y="T5"/>
                  </a:cxn>
                  <a:cxn ang="0">
                    <a:pos x="T6" y="T7"/>
                  </a:cxn>
                  <a:cxn ang="0">
                    <a:pos x="T8" y="T9"/>
                  </a:cxn>
                  <a:cxn ang="0">
                    <a:pos x="T10" y="T11"/>
                  </a:cxn>
                  <a:cxn ang="0">
                    <a:pos x="T12" y="T13"/>
                  </a:cxn>
                </a:cxnLst>
                <a:rect b="b" l="0" r="r" t="0"/>
                <a:pathLst>
                  <a:path h="30" w="47">
                    <a:moveTo>
                      <a:pt x="6" y="0"/>
                    </a:moveTo>
                    <a:cubicBezTo>
                      <a:pt x="0" y="28"/>
                      <a:pt x="0" y="28"/>
                      <a:pt x="0" y="28"/>
                    </a:cubicBezTo>
                    <a:cubicBezTo>
                      <a:pt x="8" y="30"/>
                      <a:pt x="17" y="30"/>
                      <a:pt x="26" y="30"/>
                    </a:cubicBezTo>
                    <a:cubicBezTo>
                      <a:pt x="34" y="30"/>
                      <a:pt x="41" y="30"/>
                      <a:pt x="47" y="29"/>
                    </a:cubicBezTo>
                    <a:cubicBezTo>
                      <a:pt x="41" y="0"/>
                      <a:pt x="41" y="0"/>
                      <a:pt x="41" y="0"/>
                    </a:cubicBezTo>
                    <a:cubicBezTo>
                      <a:pt x="36" y="1"/>
                      <a:pt x="31" y="1"/>
                      <a:pt x="26" y="1"/>
                    </a:cubicBezTo>
                    <a:cubicBezTo>
                      <a:pt x="19" y="1"/>
                      <a:pt x="13" y="1"/>
                      <a:pt x="6"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623" name="Freeform 379"/>
              <p:cNvSpPr/>
              <p:nvPr/>
            </p:nvSpPr>
            <p:spPr bwMode="auto">
              <a:xfrm>
                <a:off x="6372022" y="4023553"/>
                <a:ext cx="95248" cy="52666"/>
              </a:xfrm>
              <a:custGeom>
                <a:gdLst>
                  <a:gd fmla="*/ 67 w 67" name="T0"/>
                  <a:gd fmla="*/ 33 h 37" name="T1"/>
                  <a:gd fmla="*/ 60 w 67" name="T2"/>
                  <a:gd fmla="*/ 1 h 37" name="T3"/>
                  <a:gd fmla="*/ 36 w 67" name="T4"/>
                  <a:gd fmla="*/ 3 h 37" name="T5"/>
                  <a:gd fmla="*/ 7 w 67" name="T6"/>
                  <a:gd fmla="*/ 0 h 37" name="T7"/>
                  <a:gd fmla="*/ 0 w 67" name="T8"/>
                  <a:gd fmla="*/ 32 h 37" name="T9"/>
                  <a:gd fmla="*/ 36 w 67" name="T10"/>
                  <a:gd fmla="*/ 37 h 37" name="T11"/>
                  <a:gd fmla="*/ 67 w 67" name="T12"/>
                  <a:gd fmla="*/ 33 h 37" name="T13"/>
                </a:gdLst>
                <a:cxnLst>
                  <a:cxn ang="0">
                    <a:pos x="T0" y="T1"/>
                  </a:cxn>
                  <a:cxn ang="0">
                    <a:pos x="T2" y="T3"/>
                  </a:cxn>
                  <a:cxn ang="0">
                    <a:pos x="T4" y="T5"/>
                  </a:cxn>
                  <a:cxn ang="0">
                    <a:pos x="T6" y="T7"/>
                  </a:cxn>
                  <a:cxn ang="0">
                    <a:pos x="T8" y="T9"/>
                  </a:cxn>
                  <a:cxn ang="0">
                    <a:pos x="T10" y="T11"/>
                  </a:cxn>
                  <a:cxn ang="0">
                    <a:pos x="T12" y="T13"/>
                  </a:cxn>
                </a:cxnLst>
                <a:rect b="b" l="0" r="r" t="0"/>
                <a:pathLst>
                  <a:path h="37" w="67">
                    <a:moveTo>
                      <a:pt x="67" y="33"/>
                    </a:moveTo>
                    <a:cubicBezTo>
                      <a:pt x="60" y="1"/>
                      <a:pt x="60" y="1"/>
                      <a:pt x="60" y="1"/>
                    </a:cubicBezTo>
                    <a:cubicBezTo>
                      <a:pt x="53" y="3"/>
                      <a:pt x="45" y="3"/>
                      <a:pt x="36" y="3"/>
                    </a:cubicBezTo>
                    <a:cubicBezTo>
                      <a:pt x="26" y="3"/>
                      <a:pt x="16" y="2"/>
                      <a:pt x="7" y="0"/>
                    </a:cubicBezTo>
                    <a:cubicBezTo>
                      <a:pt x="0" y="32"/>
                      <a:pt x="0" y="32"/>
                      <a:pt x="0" y="32"/>
                    </a:cubicBezTo>
                    <a:cubicBezTo>
                      <a:pt x="10" y="35"/>
                      <a:pt x="22" y="37"/>
                      <a:pt x="36" y="37"/>
                    </a:cubicBezTo>
                    <a:cubicBezTo>
                      <a:pt x="48" y="37"/>
                      <a:pt x="58" y="35"/>
                      <a:pt x="67" y="3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624" name="Freeform 380"/>
              <p:cNvSpPr/>
              <p:nvPr/>
            </p:nvSpPr>
            <p:spPr bwMode="auto">
              <a:xfrm>
                <a:off x="6398915" y="3865553"/>
                <a:ext cx="41461" cy="89645"/>
              </a:xfrm>
              <a:custGeom>
                <a:gdLst>
                  <a:gd fmla="*/ 17 w 29" name="T0"/>
                  <a:gd fmla="*/ 63 h 63" name="T1"/>
                  <a:gd fmla="*/ 29 w 29" name="T2"/>
                  <a:gd fmla="*/ 63 h 63" name="T3"/>
                  <a:gd fmla="*/ 14 w 29" name="T4"/>
                  <a:gd fmla="*/ 0 h 63" name="T5"/>
                  <a:gd fmla="*/ 0 w 29" name="T6"/>
                  <a:gd fmla="*/ 62 h 63" name="T7"/>
                  <a:gd fmla="*/ 17 w 29" name="T8"/>
                  <a:gd fmla="*/ 63 h 63" name="T9"/>
                </a:gdLst>
                <a:cxnLst>
                  <a:cxn ang="0">
                    <a:pos x="T0" y="T1"/>
                  </a:cxn>
                  <a:cxn ang="0">
                    <a:pos x="T2" y="T3"/>
                  </a:cxn>
                  <a:cxn ang="0">
                    <a:pos x="T4" y="T5"/>
                  </a:cxn>
                  <a:cxn ang="0">
                    <a:pos x="T6" y="T7"/>
                  </a:cxn>
                  <a:cxn ang="0">
                    <a:pos x="T8" y="T9"/>
                  </a:cxn>
                </a:cxnLst>
                <a:rect b="b" l="0" r="r" t="0"/>
                <a:pathLst>
                  <a:path h="62" w="28">
                    <a:moveTo>
                      <a:pt x="17" y="63"/>
                    </a:moveTo>
                    <a:cubicBezTo>
                      <a:pt x="21" y="63"/>
                      <a:pt x="25" y="63"/>
                      <a:pt x="29" y="63"/>
                    </a:cubicBezTo>
                    <a:cubicBezTo>
                      <a:pt x="14" y="0"/>
                      <a:pt x="14" y="0"/>
                      <a:pt x="14" y="0"/>
                    </a:cubicBezTo>
                    <a:cubicBezTo>
                      <a:pt x="0" y="62"/>
                      <a:pt x="0" y="62"/>
                      <a:pt x="0" y="62"/>
                    </a:cubicBezTo>
                    <a:cubicBezTo>
                      <a:pt x="5" y="63"/>
                      <a:pt x="11" y="63"/>
                      <a:pt x="17" y="6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625" name="Freeform 381"/>
              <p:cNvSpPr/>
              <p:nvPr/>
            </p:nvSpPr>
            <p:spPr bwMode="auto">
              <a:xfrm>
                <a:off x="6329440" y="4082942"/>
                <a:ext cx="180411" cy="49305"/>
              </a:xfrm>
              <a:custGeom>
                <a:gdLst>
                  <a:gd fmla="*/ 103 w 127" name="T0"/>
                  <a:gd fmla="*/ 15 h 35" name="T1"/>
                  <a:gd fmla="*/ 103 w 127" name="T2"/>
                  <a:gd fmla="*/ 15 h 35" name="T3"/>
                  <a:gd fmla="*/ 100 w 127" name="T4"/>
                  <a:gd fmla="*/ 1 h 35" name="T5"/>
                  <a:gd fmla="*/ 66 w 127" name="T6"/>
                  <a:gd fmla="*/ 6 h 35" name="T7"/>
                  <a:gd fmla="*/ 27 w 127" name="T8"/>
                  <a:gd fmla="*/ 0 h 35" name="T9"/>
                  <a:gd fmla="*/ 24 w 127" name="T10"/>
                  <a:gd fmla="*/ 15 h 35" name="T11"/>
                  <a:gd fmla="*/ 23 w 127" name="T12"/>
                  <a:gd fmla="*/ 15 h 35" name="T13"/>
                  <a:gd fmla="*/ 0 w 127" name="T14"/>
                  <a:gd fmla="*/ 15 h 35" name="T15"/>
                  <a:gd fmla="*/ 0 w 127" name="T16"/>
                  <a:gd fmla="*/ 35 h 35" name="T17"/>
                  <a:gd fmla="*/ 64 w 127" name="T18"/>
                  <a:gd fmla="*/ 35 h 35" name="T19"/>
                  <a:gd fmla="*/ 64 w 127" name="T20"/>
                  <a:gd fmla="*/ 35 h 35" name="T21"/>
                  <a:gd fmla="*/ 65 w 127" name="T22"/>
                  <a:gd fmla="*/ 35 h 35" name="T23"/>
                  <a:gd fmla="*/ 127 w 127" name="T24"/>
                  <a:gd fmla="*/ 35 h 35" name="T25"/>
                  <a:gd fmla="*/ 127 w 127" name="T26"/>
                  <a:gd fmla="*/ 15 h 35" name="T27"/>
                  <a:gd fmla="*/ 103 w 127" name="T28"/>
                  <a:gd fmla="*/ 15 h 35"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5" w="127">
                    <a:moveTo>
                      <a:pt x="103" y="15"/>
                    </a:moveTo>
                    <a:cubicBezTo>
                      <a:pt x="103" y="15"/>
                      <a:pt x="103" y="15"/>
                      <a:pt x="103" y="15"/>
                    </a:cubicBezTo>
                    <a:cubicBezTo>
                      <a:pt x="100" y="1"/>
                      <a:pt x="100" y="1"/>
                      <a:pt x="100" y="1"/>
                    </a:cubicBezTo>
                    <a:cubicBezTo>
                      <a:pt x="90" y="4"/>
                      <a:pt x="79" y="6"/>
                      <a:pt x="66" y="6"/>
                    </a:cubicBezTo>
                    <a:cubicBezTo>
                      <a:pt x="51" y="6"/>
                      <a:pt x="38" y="3"/>
                      <a:pt x="27" y="0"/>
                    </a:cubicBezTo>
                    <a:cubicBezTo>
                      <a:pt x="24" y="15"/>
                      <a:pt x="24" y="15"/>
                      <a:pt x="24" y="15"/>
                    </a:cubicBezTo>
                    <a:cubicBezTo>
                      <a:pt x="24" y="15"/>
                      <a:pt x="24" y="15"/>
                      <a:pt x="23" y="15"/>
                    </a:cubicBezTo>
                    <a:cubicBezTo>
                      <a:pt x="0" y="15"/>
                      <a:pt x="0" y="15"/>
                      <a:pt x="0" y="15"/>
                    </a:cubicBezTo>
                    <a:cubicBezTo>
                      <a:pt x="0" y="35"/>
                      <a:pt x="0" y="35"/>
                      <a:pt x="0" y="35"/>
                    </a:cubicBezTo>
                    <a:cubicBezTo>
                      <a:pt x="64" y="35"/>
                      <a:pt x="64" y="35"/>
                      <a:pt x="64" y="35"/>
                    </a:cubicBezTo>
                    <a:cubicBezTo>
                      <a:pt x="64" y="35"/>
                      <a:pt x="64" y="35"/>
                      <a:pt x="64" y="35"/>
                    </a:cubicBezTo>
                    <a:cubicBezTo>
                      <a:pt x="65" y="35"/>
                      <a:pt x="65" y="35"/>
                      <a:pt x="65" y="35"/>
                    </a:cubicBezTo>
                    <a:cubicBezTo>
                      <a:pt x="127" y="35"/>
                      <a:pt x="127" y="35"/>
                      <a:pt x="127" y="35"/>
                    </a:cubicBezTo>
                    <a:cubicBezTo>
                      <a:pt x="127" y="15"/>
                      <a:pt x="127" y="15"/>
                      <a:pt x="127" y="15"/>
                    </a:cubicBezTo>
                    <a:lnTo>
                      <a:pt x="103" y="1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626" name="组合 625"/>
            <p:cNvGrpSpPr/>
            <p:nvPr/>
          </p:nvGrpSpPr>
          <p:grpSpPr>
            <a:xfrm>
              <a:off x="8965501" y="5242699"/>
              <a:ext cx="290207" cy="259533"/>
              <a:chOff x="6778785" y="3877880"/>
              <a:chExt cx="275659" cy="246523"/>
            </a:xfrm>
            <a:solidFill>
              <a:srgbClr val="009BD2"/>
            </a:solidFill>
          </p:grpSpPr>
          <p:sp>
            <p:nvSpPr>
              <p:cNvPr id="627" name="Freeform 382"/>
              <p:cNvSpPr>
                <a:spLocks noEditPoints="1"/>
              </p:cNvSpPr>
              <p:nvPr/>
            </p:nvSpPr>
            <p:spPr bwMode="auto">
              <a:xfrm>
                <a:off x="6781026" y="3877880"/>
                <a:ext cx="220751" cy="103092"/>
              </a:xfrm>
              <a:custGeom>
                <a:gdLst>
                  <a:gd fmla="*/ 155 w 155" name="T0"/>
                  <a:gd fmla="*/ 0 h 72" name="T1"/>
                  <a:gd fmla="*/ 65 w 155" name="T2"/>
                  <a:gd fmla="*/ 3 h 72" name="T3"/>
                  <a:gd fmla="*/ 0 w 155" name="T4"/>
                  <a:gd fmla="*/ 64 h 72" name="T5"/>
                  <a:gd fmla="*/ 94 w 155" name="T6"/>
                  <a:gd fmla="*/ 72 h 72" name="T7"/>
                  <a:gd fmla="*/ 155 w 155" name="T8"/>
                  <a:gd fmla="*/ 0 h 72" name="T9"/>
                  <a:gd fmla="*/ 78 w 155" name="T10"/>
                  <a:gd fmla="*/ 37 h 72" name="T11"/>
                  <a:gd fmla="*/ 67 w 155" name="T12"/>
                  <a:gd fmla="*/ 39 h 72" name="T13"/>
                  <a:gd fmla="*/ 77 w 155" name="T14"/>
                  <a:gd fmla="*/ 30 h 72" name="T15"/>
                  <a:gd fmla="*/ 89 w 155" name="T16"/>
                  <a:gd fmla="*/ 28 h 72" name="T17"/>
                  <a:gd fmla="*/ 78 w 155" name="T18"/>
                  <a:gd fmla="*/ 37 h 7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2" w="155">
                    <a:moveTo>
                      <a:pt x="155" y="0"/>
                    </a:moveTo>
                    <a:cubicBezTo>
                      <a:pt x="65" y="3"/>
                      <a:pt x="65" y="3"/>
                      <a:pt x="65" y="3"/>
                    </a:cubicBezTo>
                    <a:cubicBezTo>
                      <a:pt x="0" y="64"/>
                      <a:pt x="0" y="64"/>
                      <a:pt x="0" y="64"/>
                    </a:cubicBezTo>
                    <a:cubicBezTo>
                      <a:pt x="94" y="72"/>
                      <a:pt x="94" y="72"/>
                      <a:pt x="94" y="72"/>
                    </a:cubicBezTo>
                    <a:lnTo>
                      <a:pt x="155" y="0"/>
                    </a:lnTo>
                    <a:close/>
                    <a:moveTo>
                      <a:pt x="78" y="37"/>
                    </a:moveTo>
                    <a:cubicBezTo>
                      <a:pt x="72" y="40"/>
                      <a:pt x="67" y="41"/>
                      <a:pt x="67" y="39"/>
                    </a:cubicBezTo>
                    <a:cubicBezTo>
                      <a:pt x="67" y="37"/>
                      <a:pt x="71" y="33"/>
                      <a:pt x="77" y="30"/>
                    </a:cubicBezTo>
                    <a:cubicBezTo>
                      <a:pt x="83" y="27"/>
                      <a:pt x="88" y="26"/>
                      <a:pt x="89" y="28"/>
                    </a:cubicBezTo>
                    <a:cubicBezTo>
                      <a:pt x="89" y="30"/>
                      <a:pt x="84" y="34"/>
                      <a:pt x="78" y="3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628" name="Freeform 383"/>
              <p:cNvSpPr>
                <a:spLocks noEditPoints="1"/>
              </p:cNvSpPr>
              <p:nvPr/>
            </p:nvSpPr>
            <p:spPr bwMode="auto">
              <a:xfrm>
                <a:off x="6778785" y="3983212"/>
                <a:ext cx="193857" cy="141191"/>
              </a:xfrm>
              <a:custGeom>
                <a:gdLst>
                  <a:gd fmla="*/ 0 w 137" name="T0"/>
                  <a:gd fmla="*/ 0 h 99" name="T1"/>
                  <a:gd fmla="*/ 47 w 137" name="T2"/>
                  <a:gd fmla="*/ 81 h 99" name="T3"/>
                  <a:gd fmla="*/ 137 w 137" name="T4"/>
                  <a:gd fmla="*/ 99 h 99" name="T5"/>
                  <a:gd fmla="*/ 95 w 137" name="T6"/>
                  <a:gd fmla="*/ 8 h 99" name="T7"/>
                  <a:gd fmla="*/ 0 w 137" name="T8"/>
                  <a:gd fmla="*/ 0 h 99" name="T9"/>
                  <a:gd fmla="*/ 60 w 137" name="T10"/>
                  <a:gd fmla="*/ 74 h 99" name="T11"/>
                  <a:gd fmla="*/ 48 w 137" name="T12"/>
                  <a:gd fmla="*/ 67 h 99" name="T13"/>
                  <a:gd fmla="*/ 54 w 137" name="T14"/>
                  <a:gd fmla="*/ 60 h 99" name="T15"/>
                  <a:gd fmla="*/ 66 w 137" name="T16"/>
                  <a:gd fmla="*/ 68 h 99" name="T17"/>
                  <a:gd fmla="*/ 60 w 137" name="T18"/>
                  <a:gd fmla="*/ 74 h 99" name="T19"/>
                  <a:gd fmla="*/ 71 w 137" name="T20"/>
                  <a:gd fmla="*/ 52 h 99" name="T21"/>
                  <a:gd fmla="*/ 59 w 137" name="T22"/>
                  <a:gd fmla="*/ 44 h 99" name="T23"/>
                  <a:gd fmla="*/ 65 w 137" name="T24"/>
                  <a:gd fmla="*/ 37 h 99" name="T25"/>
                  <a:gd fmla="*/ 77 w 137" name="T26"/>
                  <a:gd fmla="*/ 45 h 99" name="T27"/>
                  <a:gd fmla="*/ 71 w 137" name="T28"/>
                  <a:gd fmla="*/ 52 h 99" name="T29"/>
                  <a:gd fmla="*/ 82 w 137" name="T30"/>
                  <a:gd fmla="*/ 29 h 99" name="T31"/>
                  <a:gd fmla="*/ 71 w 137" name="T32"/>
                  <a:gd fmla="*/ 21 h 99" name="T33"/>
                  <a:gd fmla="*/ 76 w 137" name="T34"/>
                  <a:gd fmla="*/ 14 h 99" name="T35"/>
                  <a:gd fmla="*/ 88 w 137" name="T36"/>
                  <a:gd fmla="*/ 22 h 99" name="T37"/>
                  <a:gd fmla="*/ 82 w 137" name="T38"/>
                  <a:gd fmla="*/ 29 h 99"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99" w="137">
                    <a:moveTo>
                      <a:pt x="0" y="0"/>
                    </a:moveTo>
                    <a:cubicBezTo>
                      <a:pt x="47" y="81"/>
                      <a:pt x="47" y="81"/>
                      <a:pt x="47" y="81"/>
                    </a:cubicBezTo>
                    <a:cubicBezTo>
                      <a:pt x="137" y="99"/>
                      <a:pt x="137" y="99"/>
                      <a:pt x="137" y="99"/>
                    </a:cubicBezTo>
                    <a:cubicBezTo>
                      <a:pt x="95" y="8"/>
                      <a:pt x="95" y="8"/>
                      <a:pt x="95" y="8"/>
                    </a:cubicBezTo>
                    <a:lnTo>
                      <a:pt x="0" y="0"/>
                    </a:lnTo>
                    <a:close/>
                    <a:moveTo>
                      <a:pt x="60" y="74"/>
                    </a:moveTo>
                    <a:cubicBezTo>
                      <a:pt x="55" y="74"/>
                      <a:pt x="50" y="71"/>
                      <a:pt x="48" y="67"/>
                    </a:cubicBezTo>
                    <a:cubicBezTo>
                      <a:pt x="47" y="63"/>
                      <a:pt x="49" y="60"/>
                      <a:pt x="54" y="60"/>
                    </a:cubicBezTo>
                    <a:cubicBezTo>
                      <a:pt x="59" y="60"/>
                      <a:pt x="64" y="64"/>
                      <a:pt x="66" y="68"/>
                    </a:cubicBezTo>
                    <a:cubicBezTo>
                      <a:pt x="67" y="72"/>
                      <a:pt x="65" y="75"/>
                      <a:pt x="60" y="74"/>
                    </a:cubicBezTo>
                    <a:close/>
                    <a:moveTo>
                      <a:pt x="71" y="52"/>
                    </a:moveTo>
                    <a:cubicBezTo>
                      <a:pt x="66" y="51"/>
                      <a:pt x="61" y="48"/>
                      <a:pt x="59" y="44"/>
                    </a:cubicBezTo>
                    <a:cubicBezTo>
                      <a:pt x="58" y="40"/>
                      <a:pt x="60" y="37"/>
                      <a:pt x="65" y="37"/>
                    </a:cubicBezTo>
                    <a:cubicBezTo>
                      <a:pt x="70" y="38"/>
                      <a:pt x="75" y="41"/>
                      <a:pt x="77" y="45"/>
                    </a:cubicBezTo>
                    <a:cubicBezTo>
                      <a:pt x="79" y="49"/>
                      <a:pt x="76" y="52"/>
                      <a:pt x="71" y="52"/>
                    </a:cubicBezTo>
                    <a:close/>
                    <a:moveTo>
                      <a:pt x="82" y="29"/>
                    </a:moveTo>
                    <a:cubicBezTo>
                      <a:pt x="78" y="28"/>
                      <a:pt x="72" y="25"/>
                      <a:pt x="71" y="21"/>
                    </a:cubicBezTo>
                    <a:cubicBezTo>
                      <a:pt x="69" y="17"/>
                      <a:pt x="72" y="14"/>
                      <a:pt x="76" y="14"/>
                    </a:cubicBezTo>
                    <a:cubicBezTo>
                      <a:pt x="81" y="15"/>
                      <a:pt x="86" y="18"/>
                      <a:pt x="88" y="22"/>
                    </a:cubicBezTo>
                    <a:cubicBezTo>
                      <a:pt x="90" y="26"/>
                      <a:pt x="87" y="29"/>
                      <a:pt x="82" y="2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629" name="Freeform 384"/>
              <p:cNvSpPr>
                <a:spLocks noEditPoints="1"/>
              </p:cNvSpPr>
              <p:nvPr/>
            </p:nvSpPr>
            <p:spPr bwMode="auto">
              <a:xfrm>
                <a:off x="6927820" y="3886844"/>
                <a:ext cx="126624" cy="231956"/>
              </a:xfrm>
              <a:custGeom>
                <a:gdLst>
                  <a:gd fmla="*/ 61 w 89" name="T0"/>
                  <a:gd fmla="*/ 0 h 163" name="T1"/>
                  <a:gd fmla="*/ 0 w 89" name="T2"/>
                  <a:gd fmla="*/ 72 h 163" name="T3"/>
                  <a:gd fmla="*/ 42 w 89" name="T4"/>
                  <a:gd fmla="*/ 163 h 163" name="T5"/>
                  <a:gd fmla="*/ 89 w 89" name="T6"/>
                  <a:gd fmla="*/ 88 h 163" name="T7"/>
                  <a:gd fmla="*/ 61 w 89" name="T8"/>
                  <a:gd fmla="*/ 0 h 163" name="T9"/>
                  <a:gd fmla="*/ 26 w 89" name="T10"/>
                  <a:gd fmla="*/ 86 h 163" name="T11"/>
                  <a:gd fmla="*/ 21 w 89" name="T12"/>
                  <a:gd fmla="*/ 78 h 163" name="T13"/>
                  <a:gd fmla="*/ 27 w 89" name="T14"/>
                  <a:gd fmla="*/ 66 h 163" name="T15"/>
                  <a:gd fmla="*/ 32 w 89" name="T16"/>
                  <a:gd fmla="*/ 74 h 163" name="T17"/>
                  <a:gd fmla="*/ 26 w 89" name="T18"/>
                  <a:gd fmla="*/ 86 h 163" name="T19"/>
                  <a:gd fmla="*/ 47 w 89" name="T20"/>
                  <a:gd fmla="*/ 137 h 163" name="T21"/>
                  <a:gd fmla="*/ 41 w 89" name="T22"/>
                  <a:gd fmla="*/ 130 h 163" name="T23"/>
                  <a:gd fmla="*/ 47 w 89" name="T24"/>
                  <a:gd fmla="*/ 118 h 163" name="T25"/>
                  <a:gd fmla="*/ 52 w 89" name="T26"/>
                  <a:gd fmla="*/ 125 h 163" name="T27"/>
                  <a:gd fmla="*/ 47 w 89" name="T28"/>
                  <a:gd fmla="*/ 137 h 163" name="T29"/>
                  <a:gd fmla="*/ 51 w 89" name="T30"/>
                  <a:gd fmla="*/ 91 h 163" name="T31"/>
                  <a:gd fmla="*/ 46 w 89" name="T32"/>
                  <a:gd fmla="*/ 83 h 163" name="T33"/>
                  <a:gd fmla="*/ 51 w 89" name="T34"/>
                  <a:gd fmla="*/ 71 h 163" name="T35"/>
                  <a:gd fmla="*/ 57 w 89" name="T36"/>
                  <a:gd fmla="*/ 79 h 163" name="T37"/>
                  <a:gd fmla="*/ 51 w 89" name="T38"/>
                  <a:gd fmla="*/ 91 h 163" name="T39"/>
                  <a:gd fmla="*/ 56 w 89" name="T40"/>
                  <a:gd fmla="*/ 45 h 163" name="T41"/>
                  <a:gd fmla="*/ 50 w 89" name="T42"/>
                  <a:gd fmla="*/ 38 h 163" name="T43"/>
                  <a:gd fmla="*/ 56 w 89" name="T44"/>
                  <a:gd fmla="*/ 26 h 163" name="T45"/>
                  <a:gd fmla="*/ 61 w 89" name="T46"/>
                  <a:gd fmla="*/ 33 h 163" name="T47"/>
                  <a:gd fmla="*/ 56 w 89" name="T48"/>
                  <a:gd fmla="*/ 45 h 163" name="T49"/>
                  <a:gd fmla="*/ 74 w 89" name="T50"/>
                  <a:gd fmla="*/ 95 h 163" name="T51"/>
                  <a:gd fmla="*/ 69 w 89" name="T52"/>
                  <a:gd fmla="*/ 88 h 163" name="T53"/>
                  <a:gd fmla="*/ 75 w 89" name="T54"/>
                  <a:gd fmla="*/ 76 h 163" name="T55"/>
                  <a:gd fmla="*/ 80 w 89" name="T56"/>
                  <a:gd fmla="*/ 84 h 163" name="T57"/>
                  <a:gd fmla="*/ 74 w 89" name="T58"/>
                  <a:gd fmla="*/ 95 h 163"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63" w="89">
                    <a:moveTo>
                      <a:pt x="61" y="0"/>
                    </a:moveTo>
                    <a:cubicBezTo>
                      <a:pt x="0" y="72"/>
                      <a:pt x="0" y="72"/>
                      <a:pt x="0" y="72"/>
                    </a:cubicBezTo>
                    <a:cubicBezTo>
                      <a:pt x="42" y="163"/>
                      <a:pt x="42" y="163"/>
                      <a:pt x="42" y="163"/>
                    </a:cubicBezTo>
                    <a:cubicBezTo>
                      <a:pt x="89" y="88"/>
                      <a:pt x="89" y="88"/>
                      <a:pt x="89" y="88"/>
                    </a:cubicBezTo>
                    <a:lnTo>
                      <a:pt x="61" y="0"/>
                    </a:lnTo>
                    <a:close/>
                    <a:moveTo>
                      <a:pt x="26" y="86"/>
                    </a:moveTo>
                    <a:cubicBezTo>
                      <a:pt x="23" y="87"/>
                      <a:pt x="21" y="84"/>
                      <a:pt x="21" y="78"/>
                    </a:cubicBezTo>
                    <a:cubicBezTo>
                      <a:pt x="21" y="73"/>
                      <a:pt x="24" y="67"/>
                      <a:pt x="27" y="66"/>
                    </a:cubicBezTo>
                    <a:cubicBezTo>
                      <a:pt x="30" y="65"/>
                      <a:pt x="33" y="69"/>
                      <a:pt x="32" y="74"/>
                    </a:cubicBezTo>
                    <a:cubicBezTo>
                      <a:pt x="32" y="80"/>
                      <a:pt x="29" y="85"/>
                      <a:pt x="26" y="86"/>
                    </a:cubicBezTo>
                    <a:close/>
                    <a:moveTo>
                      <a:pt x="47" y="137"/>
                    </a:moveTo>
                    <a:cubicBezTo>
                      <a:pt x="44" y="139"/>
                      <a:pt x="41" y="135"/>
                      <a:pt x="41" y="130"/>
                    </a:cubicBezTo>
                    <a:cubicBezTo>
                      <a:pt x="41" y="124"/>
                      <a:pt x="44" y="119"/>
                      <a:pt x="47" y="118"/>
                    </a:cubicBezTo>
                    <a:cubicBezTo>
                      <a:pt x="50" y="116"/>
                      <a:pt x="52" y="120"/>
                      <a:pt x="52" y="125"/>
                    </a:cubicBezTo>
                    <a:cubicBezTo>
                      <a:pt x="52" y="131"/>
                      <a:pt x="50" y="136"/>
                      <a:pt x="47" y="137"/>
                    </a:cubicBezTo>
                    <a:close/>
                    <a:moveTo>
                      <a:pt x="51" y="91"/>
                    </a:moveTo>
                    <a:cubicBezTo>
                      <a:pt x="48" y="92"/>
                      <a:pt x="46" y="89"/>
                      <a:pt x="46" y="83"/>
                    </a:cubicBezTo>
                    <a:cubicBezTo>
                      <a:pt x="46" y="78"/>
                      <a:pt x="48" y="72"/>
                      <a:pt x="51" y="71"/>
                    </a:cubicBezTo>
                    <a:cubicBezTo>
                      <a:pt x="54" y="70"/>
                      <a:pt x="57" y="73"/>
                      <a:pt x="57" y="79"/>
                    </a:cubicBezTo>
                    <a:cubicBezTo>
                      <a:pt x="57" y="84"/>
                      <a:pt x="54" y="90"/>
                      <a:pt x="51" y="91"/>
                    </a:cubicBezTo>
                    <a:close/>
                    <a:moveTo>
                      <a:pt x="56" y="45"/>
                    </a:moveTo>
                    <a:cubicBezTo>
                      <a:pt x="52" y="47"/>
                      <a:pt x="50" y="43"/>
                      <a:pt x="50" y="38"/>
                    </a:cubicBezTo>
                    <a:cubicBezTo>
                      <a:pt x="50" y="32"/>
                      <a:pt x="53" y="27"/>
                      <a:pt x="56" y="26"/>
                    </a:cubicBezTo>
                    <a:cubicBezTo>
                      <a:pt x="59" y="24"/>
                      <a:pt x="61" y="28"/>
                      <a:pt x="61" y="33"/>
                    </a:cubicBezTo>
                    <a:cubicBezTo>
                      <a:pt x="61" y="39"/>
                      <a:pt x="59" y="44"/>
                      <a:pt x="56" y="45"/>
                    </a:cubicBezTo>
                    <a:close/>
                    <a:moveTo>
                      <a:pt x="74" y="95"/>
                    </a:moveTo>
                    <a:cubicBezTo>
                      <a:pt x="71" y="97"/>
                      <a:pt x="69" y="93"/>
                      <a:pt x="69" y="88"/>
                    </a:cubicBezTo>
                    <a:cubicBezTo>
                      <a:pt x="69" y="82"/>
                      <a:pt x="72" y="77"/>
                      <a:pt x="75" y="76"/>
                    </a:cubicBezTo>
                    <a:cubicBezTo>
                      <a:pt x="78" y="75"/>
                      <a:pt x="81" y="78"/>
                      <a:pt x="80" y="84"/>
                    </a:cubicBezTo>
                    <a:cubicBezTo>
                      <a:pt x="80" y="89"/>
                      <a:pt x="77" y="94"/>
                      <a:pt x="74" y="9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sp>
          <p:nvSpPr>
            <p:cNvPr id="640" name="Freeform 393"/>
            <p:cNvSpPr>
              <a:spLocks noEditPoints="1"/>
            </p:cNvSpPr>
            <p:nvPr/>
          </p:nvSpPr>
          <p:spPr bwMode="auto">
            <a:xfrm>
              <a:off x="2102025" y="2698092"/>
              <a:ext cx="283128" cy="283128"/>
            </a:xfrm>
            <a:custGeom>
              <a:gdLst>
                <a:gd fmla="*/ 95 w 189" name="T0"/>
                <a:gd fmla="*/ 0 h 189" name="T1"/>
                <a:gd fmla="*/ 0 w 189" name="T2"/>
                <a:gd fmla="*/ 94 h 189" name="T3"/>
                <a:gd fmla="*/ 95 w 189" name="T4"/>
                <a:gd fmla="*/ 189 h 189" name="T5"/>
                <a:gd fmla="*/ 189 w 189" name="T6"/>
                <a:gd fmla="*/ 94 h 189" name="T7"/>
                <a:gd fmla="*/ 95 w 189" name="T8"/>
                <a:gd fmla="*/ 0 h 189" name="T9"/>
                <a:gd fmla="*/ 95 w 189" name="T10"/>
                <a:gd fmla="*/ 145 h 189" name="T11"/>
                <a:gd fmla="*/ 49 w 189" name="T12"/>
                <a:gd fmla="*/ 93 h 189" name="T13"/>
                <a:gd fmla="*/ 72 w 189" name="T14"/>
                <a:gd fmla="*/ 93 h 189" name="T15"/>
                <a:gd fmla="*/ 72 w 189" name="T16"/>
                <a:gd fmla="*/ 44 h 189" name="T17"/>
                <a:gd fmla="*/ 117 w 189" name="T18"/>
                <a:gd fmla="*/ 44 h 189" name="T19"/>
                <a:gd fmla="*/ 117 w 189" name="T20"/>
                <a:gd fmla="*/ 93 h 189" name="T21"/>
                <a:gd fmla="*/ 140 w 189" name="T22"/>
                <a:gd fmla="*/ 93 h 189" name="T23"/>
                <a:gd fmla="*/ 95 w 189" name="T24"/>
                <a:gd fmla="*/ 145 h 18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89" w="189">
                  <a:moveTo>
                    <a:pt x="95" y="0"/>
                  </a:moveTo>
                  <a:cubicBezTo>
                    <a:pt x="42" y="0"/>
                    <a:pt x="0" y="42"/>
                    <a:pt x="0" y="94"/>
                  </a:cubicBezTo>
                  <a:cubicBezTo>
                    <a:pt x="0" y="146"/>
                    <a:pt x="42" y="189"/>
                    <a:pt x="95" y="189"/>
                  </a:cubicBezTo>
                  <a:cubicBezTo>
                    <a:pt x="147" y="189"/>
                    <a:pt x="189" y="146"/>
                    <a:pt x="189" y="94"/>
                  </a:cubicBezTo>
                  <a:cubicBezTo>
                    <a:pt x="189" y="42"/>
                    <a:pt x="147" y="0"/>
                    <a:pt x="95" y="0"/>
                  </a:cubicBezTo>
                  <a:close/>
                  <a:moveTo>
                    <a:pt x="95" y="145"/>
                  </a:moveTo>
                  <a:cubicBezTo>
                    <a:pt x="49" y="93"/>
                    <a:pt x="49" y="93"/>
                    <a:pt x="49" y="93"/>
                  </a:cubicBezTo>
                  <a:cubicBezTo>
                    <a:pt x="72" y="93"/>
                    <a:pt x="72" y="93"/>
                    <a:pt x="72" y="93"/>
                  </a:cubicBezTo>
                  <a:cubicBezTo>
                    <a:pt x="72" y="44"/>
                    <a:pt x="72" y="44"/>
                    <a:pt x="72" y="44"/>
                  </a:cubicBezTo>
                  <a:cubicBezTo>
                    <a:pt x="117" y="44"/>
                    <a:pt x="117" y="44"/>
                    <a:pt x="117" y="44"/>
                  </a:cubicBezTo>
                  <a:cubicBezTo>
                    <a:pt x="117" y="93"/>
                    <a:pt x="117" y="93"/>
                    <a:pt x="117" y="93"/>
                  </a:cubicBezTo>
                  <a:cubicBezTo>
                    <a:pt x="140" y="93"/>
                    <a:pt x="140" y="93"/>
                    <a:pt x="140" y="93"/>
                  </a:cubicBezTo>
                  <a:lnTo>
                    <a:pt x="95" y="145"/>
                  </a:lnTo>
                  <a:close/>
                </a:path>
              </a:pathLst>
            </a:custGeom>
            <a:solidFill>
              <a:srgbClr val="009BD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641" name="Freeform 394"/>
            <p:cNvSpPr>
              <a:spLocks noEditPoints="1"/>
            </p:cNvSpPr>
            <p:nvPr/>
          </p:nvSpPr>
          <p:spPr bwMode="auto">
            <a:xfrm>
              <a:off x="2631709" y="2698092"/>
              <a:ext cx="280767" cy="283128"/>
            </a:xfrm>
            <a:custGeom>
              <a:gdLst>
                <a:gd fmla="*/ 94 w 188" name="T0"/>
                <a:gd fmla="*/ 0 h 189" name="T1"/>
                <a:gd fmla="*/ 0 w 188" name="T2"/>
                <a:gd fmla="*/ 94 h 189" name="T3"/>
                <a:gd fmla="*/ 94 w 188" name="T4"/>
                <a:gd fmla="*/ 189 h 189" name="T5"/>
                <a:gd fmla="*/ 188 w 188" name="T6"/>
                <a:gd fmla="*/ 94 h 189" name="T7"/>
                <a:gd fmla="*/ 94 w 188" name="T8"/>
                <a:gd fmla="*/ 0 h 189" name="T9"/>
                <a:gd fmla="*/ 145 w 188" name="T10"/>
                <a:gd fmla="*/ 117 h 189" name="T11"/>
                <a:gd fmla="*/ 95 w 188" name="T12"/>
                <a:gd fmla="*/ 117 h 189" name="T13"/>
                <a:gd fmla="*/ 95 w 188" name="T14"/>
                <a:gd fmla="*/ 140 h 189" name="T15"/>
                <a:gd fmla="*/ 43 w 188" name="T16"/>
                <a:gd fmla="*/ 94 h 189" name="T17"/>
                <a:gd fmla="*/ 95 w 188" name="T18"/>
                <a:gd fmla="*/ 49 h 189" name="T19"/>
                <a:gd fmla="*/ 95 w 188" name="T20"/>
                <a:gd fmla="*/ 72 h 189" name="T21"/>
                <a:gd fmla="*/ 145 w 188" name="T22"/>
                <a:gd fmla="*/ 72 h 189" name="T23"/>
                <a:gd fmla="*/ 145 w 188" name="T24"/>
                <a:gd fmla="*/ 117 h 18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89" w="188">
                  <a:moveTo>
                    <a:pt x="94" y="0"/>
                  </a:moveTo>
                  <a:cubicBezTo>
                    <a:pt x="42" y="0"/>
                    <a:pt x="0" y="42"/>
                    <a:pt x="0" y="94"/>
                  </a:cubicBezTo>
                  <a:cubicBezTo>
                    <a:pt x="0" y="146"/>
                    <a:pt x="42" y="189"/>
                    <a:pt x="94" y="189"/>
                  </a:cubicBezTo>
                  <a:cubicBezTo>
                    <a:pt x="146" y="189"/>
                    <a:pt x="188" y="146"/>
                    <a:pt x="188" y="94"/>
                  </a:cubicBezTo>
                  <a:cubicBezTo>
                    <a:pt x="188" y="42"/>
                    <a:pt x="146" y="0"/>
                    <a:pt x="94" y="0"/>
                  </a:cubicBezTo>
                  <a:close/>
                  <a:moveTo>
                    <a:pt x="145" y="117"/>
                  </a:moveTo>
                  <a:cubicBezTo>
                    <a:pt x="95" y="117"/>
                    <a:pt x="95" y="117"/>
                    <a:pt x="95" y="117"/>
                  </a:cubicBezTo>
                  <a:cubicBezTo>
                    <a:pt x="95" y="140"/>
                    <a:pt x="95" y="140"/>
                    <a:pt x="95" y="140"/>
                  </a:cubicBezTo>
                  <a:cubicBezTo>
                    <a:pt x="43" y="94"/>
                    <a:pt x="43" y="94"/>
                    <a:pt x="43" y="94"/>
                  </a:cubicBezTo>
                  <a:cubicBezTo>
                    <a:pt x="95" y="49"/>
                    <a:pt x="95" y="49"/>
                    <a:pt x="95" y="49"/>
                  </a:cubicBezTo>
                  <a:cubicBezTo>
                    <a:pt x="95" y="72"/>
                    <a:pt x="95" y="72"/>
                    <a:pt x="95" y="72"/>
                  </a:cubicBezTo>
                  <a:cubicBezTo>
                    <a:pt x="145" y="72"/>
                    <a:pt x="145" y="72"/>
                    <a:pt x="145" y="72"/>
                  </a:cubicBezTo>
                  <a:lnTo>
                    <a:pt x="145" y="117"/>
                  </a:lnTo>
                  <a:close/>
                </a:path>
              </a:pathLst>
            </a:custGeom>
            <a:solidFill>
              <a:srgbClr val="009BD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642" name="Freeform 395"/>
            <p:cNvSpPr>
              <a:spLocks noEditPoints="1"/>
            </p:cNvSpPr>
            <p:nvPr/>
          </p:nvSpPr>
          <p:spPr bwMode="auto">
            <a:xfrm>
              <a:off x="3687537" y="2698092"/>
              <a:ext cx="281948" cy="283128"/>
            </a:xfrm>
            <a:custGeom>
              <a:gdLst>
                <a:gd fmla="*/ 94 w 189" name="T0"/>
                <a:gd fmla="*/ 189 h 189" name="T1"/>
                <a:gd fmla="*/ 189 w 189" name="T2"/>
                <a:gd fmla="*/ 95 h 189" name="T3"/>
                <a:gd fmla="*/ 94 w 189" name="T4"/>
                <a:gd fmla="*/ 0 h 189" name="T5"/>
                <a:gd fmla="*/ 0 w 189" name="T6"/>
                <a:gd fmla="*/ 95 h 189" name="T7"/>
                <a:gd fmla="*/ 94 w 189" name="T8"/>
                <a:gd fmla="*/ 189 h 189" name="T9"/>
                <a:gd fmla="*/ 44 w 189" name="T10"/>
                <a:gd fmla="*/ 72 h 189" name="T11"/>
                <a:gd fmla="*/ 93 w 189" name="T12"/>
                <a:gd fmla="*/ 72 h 189" name="T13"/>
                <a:gd fmla="*/ 93 w 189" name="T14"/>
                <a:gd fmla="*/ 49 h 189" name="T15"/>
                <a:gd fmla="*/ 145 w 189" name="T16"/>
                <a:gd fmla="*/ 95 h 189" name="T17"/>
                <a:gd fmla="*/ 93 w 189" name="T18"/>
                <a:gd fmla="*/ 140 h 189" name="T19"/>
                <a:gd fmla="*/ 93 w 189" name="T20"/>
                <a:gd fmla="*/ 117 h 189" name="T21"/>
                <a:gd fmla="*/ 44 w 189" name="T22"/>
                <a:gd fmla="*/ 117 h 189" name="T23"/>
                <a:gd fmla="*/ 44 w 189" name="T24"/>
                <a:gd fmla="*/ 72 h 18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89" w="189">
                  <a:moveTo>
                    <a:pt x="94" y="189"/>
                  </a:moveTo>
                  <a:cubicBezTo>
                    <a:pt x="146" y="189"/>
                    <a:pt x="189" y="147"/>
                    <a:pt x="189" y="95"/>
                  </a:cubicBezTo>
                  <a:cubicBezTo>
                    <a:pt x="189" y="42"/>
                    <a:pt x="146" y="0"/>
                    <a:pt x="94" y="0"/>
                  </a:cubicBezTo>
                  <a:cubicBezTo>
                    <a:pt x="42" y="0"/>
                    <a:pt x="0" y="42"/>
                    <a:pt x="0" y="95"/>
                  </a:cubicBezTo>
                  <a:cubicBezTo>
                    <a:pt x="0" y="147"/>
                    <a:pt x="42" y="189"/>
                    <a:pt x="94" y="189"/>
                  </a:cubicBezTo>
                  <a:close/>
                  <a:moveTo>
                    <a:pt x="44" y="72"/>
                  </a:moveTo>
                  <a:cubicBezTo>
                    <a:pt x="93" y="72"/>
                    <a:pt x="93" y="72"/>
                    <a:pt x="93" y="72"/>
                  </a:cubicBezTo>
                  <a:cubicBezTo>
                    <a:pt x="93" y="49"/>
                    <a:pt x="93" y="49"/>
                    <a:pt x="93" y="49"/>
                  </a:cubicBezTo>
                  <a:cubicBezTo>
                    <a:pt x="145" y="95"/>
                    <a:pt x="145" y="95"/>
                    <a:pt x="145" y="95"/>
                  </a:cubicBezTo>
                  <a:cubicBezTo>
                    <a:pt x="93" y="140"/>
                    <a:pt x="93" y="140"/>
                    <a:pt x="93" y="140"/>
                  </a:cubicBezTo>
                  <a:cubicBezTo>
                    <a:pt x="93" y="117"/>
                    <a:pt x="93" y="117"/>
                    <a:pt x="93" y="117"/>
                  </a:cubicBezTo>
                  <a:cubicBezTo>
                    <a:pt x="44" y="117"/>
                    <a:pt x="44" y="117"/>
                    <a:pt x="44" y="117"/>
                  </a:cubicBezTo>
                  <a:lnTo>
                    <a:pt x="44" y="72"/>
                  </a:lnTo>
                  <a:close/>
                </a:path>
              </a:pathLst>
            </a:custGeom>
            <a:solidFill>
              <a:srgbClr val="009BD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643" name="Freeform 396"/>
            <p:cNvSpPr>
              <a:spLocks noEditPoints="1"/>
            </p:cNvSpPr>
            <p:nvPr/>
          </p:nvSpPr>
          <p:spPr bwMode="auto">
            <a:xfrm>
              <a:off x="3157854" y="2698092"/>
              <a:ext cx="281948" cy="283128"/>
            </a:xfrm>
            <a:custGeom>
              <a:gdLst>
                <a:gd fmla="*/ 95 w 189" name="T0"/>
                <a:gd fmla="*/ 0 h 189" name="T1"/>
                <a:gd fmla="*/ 0 w 189" name="T2"/>
                <a:gd fmla="*/ 95 h 189" name="T3"/>
                <a:gd fmla="*/ 95 w 189" name="T4"/>
                <a:gd fmla="*/ 189 h 189" name="T5"/>
                <a:gd fmla="*/ 189 w 189" name="T6"/>
                <a:gd fmla="*/ 95 h 189" name="T7"/>
                <a:gd fmla="*/ 95 w 189" name="T8"/>
                <a:gd fmla="*/ 0 h 189" name="T9"/>
                <a:gd fmla="*/ 117 w 189" name="T10"/>
                <a:gd fmla="*/ 96 h 189" name="T11"/>
                <a:gd fmla="*/ 117 w 189" name="T12"/>
                <a:gd fmla="*/ 145 h 189" name="T13"/>
                <a:gd fmla="*/ 72 w 189" name="T14"/>
                <a:gd fmla="*/ 145 h 189" name="T15"/>
                <a:gd fmla="*/ 72 w 189" name="T16"/>
                <a:gd fmla="*/ 96 h 189" name="T17"/>
                <a:gd fmla="*/ 49 w 189" name="T18"/>
                <a:gd fmla="*/ 96 h 189" name="T19"/>
                <a:gd fmla="*/ 95 w 189" name="T20"/>
                <a:gd fmla="*/ 44 h 189" name="T21"/>
                <a:gd fmla="*/ 140 w 189" name="T22"/>
                <a:gd fmla="*/ 96 h 189" name="T23"/>
                <a:gd fmla="*/ 117 w 189" name="T24"/>
                <a:gd fmla="*/ 96 h 18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89" w="189">
                  <a:moveTo>
                    <a:pt x="95" y="0"/>
                  </a:moveTo>
                  <a:cubicBezTo>
                    <a:pt x="43" y="0"/>
                    <a:pt x="0" y="43"/>
                    <a:pt x="0" y="95"/>
                  </a:cubicBezTo>
                  <a:cubicBezTo>
                    <a:pt x="0" y="147"/>
                    <a:pt x="43" y="189"/>
                    <a:pt x="95" y="189"/>
                  </a:cubicBezTo>
                  <a:cubicBezTo>
                    <a:pt x="147" y="189"/>
                    <a:pt x="189" y="147"/>
                    <a:pt x="189" y="95"/>
                  </a:cubicBezTo>
                  <a:cubicBezTo>
                    <a:pt x="189" y="43"/>
                    <a:pt x="147" y="0"/>
                    <a:pt x="95" y="0"/>
                  </a:cubicBezTo>
                  <a:close/>
                  <a:moveTo>
                    <a:pt x="117" y="96"/>
                  </a:moveTo>
                  <a:cubicBezTo>
                    <a:pt x="117" y="145"/>
                    <a:pt x="117" y="145"/>
                    <a:pt x="117" y="145"/>
                  </a:cubicBezTo>
                  <a:cubicBezTo>
                    <a:pt x="72" y="145"/>
                    <a:pt x="72" y="145"/>
                    <a:pt x="72" y="145"/>
                  </a:cubicBezTo>
                  <a:cubicBezTo>
                    <a:pt x="72" y="96"/>
                    <a:pt x="72" y="96"/>
                    <a:pt x="72" y="96"/>
                  </a:cubicBezTo>
                  <a:cubicBezTo>
                    <a:pt x="49" y="96"/>
                    <a:pt x="49" y="96"/>
                    <a:pt x="49" y="96"/>
                  </a:cubicBezTo>
                  <a:cubicBezTo>
                    <a:pt x="95" y="44"/>
                    <a:pt x="95" y="44"/>
                    <a:pt x="95" y="44"/>
                  </a:cubicBezTo>
                  <a:cubicBezTo>
                    <a:pt x="140" y="96"/>
                    <a:pt x="140" y="96"/>
                    <a:pt x="140" y="96"/>
                  </a:cubicBezTo>
                  <a:lnTo>
                    <a:pt x="117" y="96"/>
                  </a:lnTo>
                  <a:close/>
                </a:path>
              </a:pathLst>
            </a:custGeom>
            <a:solidFill>
              <a:srgbClr val="009BD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nvGrpSpPr>
            <p:cNvPr id="644" name="组合 643"/>
            <p:cNvGrpSpPr/>
            <p:nvPr/>
          </p:nvGrpSpPr>
          <p:grpSpPr>
            <a:xfrm>
              <a:off x="2625811" y="4024071"/>
              <a:ext cx="296104" cy="197009"/>
              <a:chOff x="756893" y="2720340"/>
              <a:chExt cx="281261" cy="187133"/>
            </a:xfrm>
            <a:solidFill>
              <a:srgbClr val="009BD2"/>
            </a:solidFill>
          </p:grpSpPr>
          <p:sp>
            <p:nvSpPr>
              <p:cNvPr id="645" name="Freeform 397"/>
              <p:cNvSpPr/>
              <p:nvPr/>
            </p:nvSpPr>
            <p:spPr bwMode="auto">
              <a:xfrm>
                <a:off x="821886" y="2823432"/>
                <a:ext cx="99730" cy="60510"/>
              </a:xfrm>
              <a:custGeom>
                <a:gdLst>
                  <a:gd fmla="*/ 70 w 70" name="T0"/>
                  <a:gd fmla="*/ 31 h 42" name="T1"/>
                  <a:gd fmla="*/ 59 w 70" name="T2"/>
                  <a:gd fmla="*/ 42 h 42" name="T3"/>
                  <a:gd fmla="*/ 11 w 70" name="T4"/>
                  <a:gd fmla="*/ 42 h 42" name="T5"/>
                  <a:gd fmla="*/ 0 w 70" name="T6"/>
                  <a:gd fmla="*/ 31 h 42" name="T7"/>
                  <a:gd fmla="*/ 0 w 70" name="T8"/>
                  <a:gd fmla="*/ 10 h 42" name="T9"/>
                  <a:gd fmla="*/ 11 w 70" name="T10"/>
                  <a:gd fmla="*/ 0 h 42" name="T11"/>
                  <a:gd fmla="*/ 59 w 70" name="T12"/>
                  <a:gd fmla="*/ 0 h 42" name="T13"/>
                  <a:gd fmla="*/ 70 w 70" name="T14"/>
                  <a:gd fmla="*/ 10 h 42" name="T15"/>
                  <a:gd fmla="*/ 70 w 70" name="T16"/>
                  <a:gd fmla="*/ 31 h 4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2" w="70">
                    <a:moveTo>
                      <a:pt x="70" y="31"/>
                    </a:moveTo>
                    <a:cubicBezTo>
                      <a:pt x="70" y="37"/>
                      <a:pt x="65" y="42"/>
                      <a:pt x="59" y="42"/>
                    </a:cubicBezTo>
                    <a:cubicBezTo>
                      <a:pt x="11" y="42"/>
                      <a:pt x="11" y="42"/>
                      <a:pt x="11" y="42"/>
                    </a:cubicBezTo>
                    <a:cubicBezTo>
                      <a:pt x="5" y="42"/>
                      <a:pt x="0" y="37"/>
                      <a:pt x="0" y="31"/>
                    </a:cubicBezTo>
                    <a:cubicBezTo>
                      <a:pt x="0" y="10"/>
                      <a:pt x="0" y="10"/>
                      <a:pt x="0" y="10"/>
                    </a:cubicBezTo>
                    <a:cubicBezTo>
                      <a:pt x="0" y="4"/>
                      <a:pt x="5" y="0"/>
                      <a:pt x="11" y="0"/>
                    </a:cubicBezTo>
                    <a:cubicBezTo>
                      <a:pt x="59" y="0"/>
                      <a:pt x="59" y="0"/>
                      <a:pt x="59" y="0"/>
                    </a:cubicBezTo>
                    <a:cubicBezTo>
                      <a:pt x="65" y="0"/>
                      <a:pt x="70" y="4"/>
                      <a:pt x="70" y="10"/>
                    </a:cubicBezTo>
                    <a:lnTo>
                      <a:pt x="70" y="3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646" name="Freeform 398"/>
              <p:cNvSpPr>
                <a:spLocks noEditPoints="1"/>
              </p:cNvSpPr>
              <p:nvPr/>
            </p:nvSpPr>
            <p:spPr bwMode="auto">
              <a:xfrm>
                <a:off x="756893" y="2720340"/>
                <a:ext cx="238680" cy="187133"/>
              </a:xfrm>
              <a:custGeom>
                <a:gdLst>
                  <a:gd fmla="*/ 147 w 168" name="T0"/>
                  <a:gd fmla="*/ 32 h 132" name="T1"/>
                  <a:gd fmla="*/ 116 w 168" name="T2"/>
                  <a:gd fmla="*/ 32 h 132" name="T3"/>
                  <a:gd fmla="*/ 99 w 168" name="T4"/>
                  <a:gd fmla="*/ 3 h 132" name="T5"/>
                  <a:gd fmla="*/ 99 w 168" name="T6"/>
                  <a:gd fmla="*/ 3 h 132" name="T7"/>
                  <a:gd fmla="*/ 66 w 168" name="T8"/>
                  <a:gd fmla="*/ 3 h 132" name="T9"/>
                  <a:gd fmla="*/ 61 w 168" name="T10"/>
                  <a:gd fmla="*/ 0 h 132" name="T11"/>
                  <a:gd fmla="*/ 27 w 168" name="T12"/>
                  <a:gd fmla="*/ 0 h 132" name="T13"/>
                  <a:gd fmla="*/ 22 w 168" name="T14"/>
                  <a:gd fmla="*/ 7 h 132" name="T15"/>
                  <a:gd fmla="*/ 27 w 168" name="T16"/>
                  <a:gd fmla="*/ 14 h 132" name="T17"/>
                  <a:gd fmla="*/ 61 w 168" name="T18"/>
                  <a:gd fmla="*/ 14 h 132" name="T19"/>
                  <a:gd fmla="*/ 66 w 168" name="T20"/>
                  <a:gd fmla="*/ 12 h 132" name="T21"/>
                  <a:gd fmla="*/ 93 w 168" name="T22"/>
                  <a:gd fmla="*/ 12 h 132" name="T23"/>
                  <a:gd fmla="*/ 105 w 168" name="T24"/>
                  <a:gd fmla="*/ 32 h 132" name="T25"/>
                  <a:gd fmla="*/ 23 w 168" name="T26"/>
                  <a:gd fmla="*/ 32 h 132" name="T27"/>
                  <a:gd fmla="*/ 0 w 168" name="T28"/>
                  <a:gd fmla="*/ 53 h 132" name="T29"/>
                  <a:gd fmla="*/ 0 w 168" name="T30"/>
                  <a:gd fmla="*/ 111 h 132" name="T31"/>
                  <a:gd fmla="*/ 23 w 168" name="T32"/>
                  <a:gd fmla="*/ 132 h 132" name="T33"/>
                  <a:gd fmla="*/ 147 w 168" name="T34"/>
                  <a:gd fmla="*/ 132 h 132" name="T35"/>
                  <a:gd fmla="*/ 168 w 168" name="T36"/>
                  <a:gd fmla="*/ 103 h 132" name="T37"/>
                  <a:gd fmla="*/ 168 w 168" name="T38"/>
                  <a:gd fmla="*/ 59 h 132" name="T39"/>
                  <a:gd fmla="*/ 147 w 168" name="T40"/>
                  <a:gd fmla="*/ 32 h 132" name="T41"/>
                  <a:gd fmla="*/ 123 w 168" name="T42"/>
                  <a:gd fmla="*/ 106 h 132" name="T43"/>
                  <a:gd fmla="*/ 110 w 168" name="T44"/>
                  <a:gd fmla="*/ 120 h 132" name="T45"/>
                  <a:gd fmla="*/ 53 w 168" name="T46"/>
                  <a:gd fmla="*/ 120 h 132" name="T47"/>
                  <a:gd fmla="*/ 39 w 168" name="T48"/>
                  <a:gd fmla="*/ 106 h 132" name="T49"/>
                  <a:gd fmla="*/ 39 w 168" name="T50"/>
                  <a:gd fmla="*/ 80 h 132" name="T51"/>
                  <a:gd fmla="*/ 53 w 168" name="T52"/>
                  <a:gd fmla="*/ 66 h 132" name="T53"/>
                  <a:gd fmla="*/ 110 w 168" name="T54"/>
                  <a:gd fmla="*/ 66 h 132" name="T55"/>
                  <a:gd fmla="*/ 123 w 168" name="T56"/>
                  <a:gd fmla="*/ 80 h 132" name="T57"/>
                  <a:gd fmla="*/ 123 w 168" name="T58"/>
                  <a:gd fmla="*/ 106 h 132"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32" w="168">
                    <a:moveTo>
                      <a:pt x="147" y="32"/>
                    </a:moveTo>
                    <a:cubicBezTo>
                      <a:pt x="116" y="32"/>
                      <a:pt x="116" y="32"/>
                      <a:pt x="116" y="32"/>
                    </a:cubicBezTo>
                    <a:cubicBezTo>
                      <a:pt x="99" y="3"/>
                      <a:pt x="99" y="3"/>
                      <a:pt x="99" y="3"/>
                    </a:cubicBezTo>
                    <a:cubicBezTo>
                      <a:pt x="99" y="3"/>
                      <a:pt x="99" y="3"/>
                      <a:pt x="99" y="3"/>
                    </a:cubicBezTo>
                    <a:cubicBezTo>
                      <a:pt x="66" y="3"/>
                      <a:pt x="66" y="3"/>
                      <a:pt x="66" y="3"/>
                    </a:cubicBezTo>
                    <a:cubicBezTo>
                      <a:pt x="64" y="1"/>
                      <a:pt x="63" y="0"/>
                      <a:pt x="61" y="0"/>
                    </a:cubicBezTo>
                    <a:cubicBezTo>
                      <a:pt x="27" y="0"/>
                      <a:pt x="27" y="0"/>
                      <a:pt x="27" y="0"/>
                    </a:cubicBezTo>
                    <a:cubicBezTo>
                      <a:pt x="24" y="0"/>
                      <a:pt x="22" y="3"/>
                      <a:pt x="22" y="7"/>
                    </a:cubicBezTo>
                    <a:cubicBezTo>
                      <a:pt x="22" y="11"/>
                      <a:pt x="24" y="14"/>
                      <a:pt x="27" y="14"/>
                    </a:cubicBezTo>
                    <a:cubicBezTo>
                      <a:pt x="61" y="14"/>
                      <a:pt x="61" y="14"/>
                      <a:pt x="61" y="14"/>
                    </a:cubicBezTo>
                    <a:cubicBezTo>
                      <a:pt x="63" y="14"/>
                      <a:pt x="64" y="13"/>
                      <a:pt x="66" y="12"/>
                    </a:cubicBezTo>
                    <a:cubicBezTo>
                      <a:pt x="93" y="12"/>
                      <a:pt x="93" y="12"/>
                      <a:pt x="93" y="12"/>
                    </a:cubicBezTo>
                    <a:cubicBezTo>
                      <a:pt x="105" y="32"/>
                      <a:pt x="105" y="32"/>
                      <a:pt x="105" y="32"/>
                    </a:cubicBezTo>
                    <a:cubicBezTo>
                      <a:pt x="23" y="32"/>
                      <a:pt x="23" y="32"/>
                      <a:pt x="23" y="32"/>
                    </a:cubicBezTo>
                    <a:cubicBezTo>
                      <a:pt x="10" y="32"/>
                      <a:pt x="0" y="41"/>
                      <a:pt x="0" y="53"/>
                    </a:cubicBezTo>
                    <a:cubicBezTo>
                      <a:pt x="0" y="111"/>
                      <a:pt x="0" y="111"/>
                      <a:pt x="0" y="111"/>
                    </a:cubicBezTo>
                    <a:cubicBezTo>
                      <a:pt x="0" y="123"/>
                      <a:pt x="10" y="132"/>
                      <a:pt x="23" y="132"/>
                    </a:cubicBezTo>
                    <a:cubicBezTo>
                      <a:pt x="147" y="132"/>
                      <a:pt x="147" y="132"/>
                      <a:pt x="147" y="132"/>
                    </a:cubicBezTo>
                    <a:cubicBezTo>
                      <a:pt x="163" y="132"/>
                      <a:pt x="164" y="110"/>
                      <a:pt x="168" y="103"/>
                    </a:cubicBezTo>
                    <a:cubicBezTo>
                      <a:pt x="168" y="59"/>
                      <a:pt x="168" y="59"/>
                      <a:pt x="168" y="59"/>
                    </a:cubicBezTo>
                    <a:cubicBezTo>
                      <a:pt x="165" y="51"/>
                      <a:pt x="167" y="34"/>
                      <a:pt x="147" y="32"/>
                    </a:cubicBezTo>
                    <a:close/>
                    <a:moveTo>
                      <a:pt x="123" y="106"/>
                    </a:moveTo>
                    <a:cubicBezTo>
                      <a:pt x="123" y="114"/>
                      <a:pt x="117" y="120"/>
                      <a:pt x="110" y="120"/>
                    </a:cubicBezTo>
                    <a:cubicBezTo>
                      <a:pt x="53" y="120"/>
                      <a:pt x="53" y="120"/>
                      <a:pt x="53" y="120"/>
                    </a:cubicBezTo>
                    <a:cubicBezTo>
                      <a:pt x="45" y="120"/>
                      <a:pt x="39" y="114"/>
                      <a:pt x="39" y="106"/>
                    </a:cubicBezTo>
                    <a:cubicBezTo>
                      <a:pt x="39" y="80"/>
                      <a:pt x="39" y="80"/>
                      <a:pt x="39" y="80"/>
                    </a:cubicBezTo>
                    <a:cubicBezTo>
                      <a:pt x="39" y="73"/>
                      <a:pt x="45" y="66"/>
                      <a:pt x="53" y="66"/>
                    </a:cubicBezTo>
                    <a:cubicBezTo>
                      <a:pt x="110" y="66"/>
                      <a:pt x="110" y="66"/>
                      <a:pt x="110" y="66"/>
                    </a:cubicBezTo>
                    <a:cubicBezTo>
                      <a:pt x="117" y="66"/>
                      <a:pt x="123" y="73"/>
                      <a:pt x="123" y="80"/>
                    </a:cubicBezTo>
                    <a:lnTo>
                      <a:pt x="123" y="10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647" name="Freeform 399"/>
              <p:cNvSpPr/>
              <p:nvPr/>
            </p:nvSpPr>
            <p:spPr bwMode="auto">
              <a:xfrm>
                <a:off x="998934" y="2784213"/>
                <a:ext cx="39220" cy="97488"/>
              </a:xfrm>
              <a:custGeom>
                <a:gdLst>
                  <a:gd fmla="*/ 27 w 27" name="T0"/>
                  <a:gd fmla="*/ 0 h 69" name="T1"/>
                  <a:gd fmla="*/ 0 w 27" name="T2"/>
                  <a:gd fmla="*/ 14 h 69" name="T3"/>
                  <a:gd fmla="*/ 0 w 27" name="T4"/>
                  <a:gd fmla="*/ 57 h 69" name="T5"/>
                  <a:gd fmla="*/ 27 w 27" name="T6"/>
                  <a:gd fmla="*/ 69 h 69" name="T7"/>
                  <a:gd fmla="*/ 27 w 27" name="T8"/>
                  <a:gd fmla="*/ 0 h 69" name="T9"/>
                </a:gdLst>
                <a:cxnLst>
                  <a:cxn ang="0">
                    <a:pos x="T0" y="T1"/>
                  </a:cxn>
                  <a:cxn ang="0">
                    <a:pos x="T2" y="T3"/>
                  </a:cxn>
                  <a:cxn ang="0">
                    <a:pos x="T4" y="T5"/>
                  </a:cxn>
                  <a:cxn ang="0">
                    <a:pos x="T6" y="T7"/>
                  </a:cxn>
                  <a:cxn ang="0">
                    <a:pos x="T8" y="T9"/>
                  </a:cxn>
                </a:cxnLst>
                <a:rect b="b" l="0" r="r" t="0"/>
                <a:pathLst>
                  <a:path h="69" w="27">
                    <a:moveTo>
                      <a:pt x="27" y="0"/>
                    </a:moveTo>
                    <a:cubicBezTo>
                      <a:pt x="0" y="14"/>
                      <a:pt x="0" y="14"/>
                      <a:pt x="0" y="14"/>
                    </a:cubicBezTo>
                    <a:cubicBezTo>
                      <a:pt x="0" y="14"/>
                      <a:pt x="0" y="57"/>
                      <a:pt x="0" y="57"/>
                    </a:cubicBezTo>
                    <a:cubicBezTo>
                      <a:pt x="27" y="69"/>
                      <a:pt x="27" y="69"/>
                      <a:pt x="27" y="69"/>
                    </a:cubicBezTo>
                    <a:cubicBezTo>
                      <a:pt x="27" y="40"/>
                      <a:pt x="27" y="11"/>
                      <a:pt x="27"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sp>
          <p:nvSpPr>
            <p:cNvPr id="651" name="Freeform 402"/>
            <p:cNvSpPr>
              <a:spLocks noEditPoints="1"/>
            </p:cNvSpPr>
            <p:nvPr/>
          </p:nvSpPr>
          <p:spPr bwMode="auto">
            <a:xfrm>
              <a:off x="8959603" y="3574607"/>
              <a:ext cx="298464" cy="214705"/>
            </a:xfrm>
            <a:custGeom>
              <a:gdLst>
                <a:gd fmla="*/ 0 w 253" name="T0"/>
                <a:gd fmla="*/ 0 h 182" name="T1"/>
                <a:gd fmla="*/ 0 w 253" name="T2"/>
                <a:gd fmla="*/ 182 h 182" name="T3"/>
                <a:gd fmla="*/ 253 w 253" name="T4"/>
                <a:gd fmla="*/ 182 h 182" name="T5"/>
                <a:gd fmla="*/ 253 w 253" name="T6"/>
                <a:gd fmla="*/ 0 h 182" name="T7"/>
                <a:gd fmla="*/ 0 w 253" name="T8"/>
                <a:gd fmla="*/ 0 h 182" name="T9"/>
                <a:gd fmla="*/ 10 w 253" name="T10"/>
                <a:gd fmla="*/ 172 h 182" name="T11"/>
                <a:gd fmla="*/ 10 w 253" name="T12"/>
                <a:gd fmla="*/ 10 h 182" name="T13"/>
                <a:gd fmla="*/ 35 w 253" name="T14"/>
                <a:gd fmla="*/ 10 h 182" name="T15"/>
                <a:gd fmla="*/ 35 w 253" name="T16"/>
                <a:gd fmla="*/ 106 h 182" name="T17"/>
                <a:gd fmla="*/ 45 w 253" name="T18"/>
                <a:gd fmla="*/ 106 h 182" name="T19"/>
                <a:gd fmla="*/ 45 w 253" name="T20"/>
                <a:gd fmla="*/ 172 h 182" name="T21"/>
                <a:gd fmla="*/ 10 w 253" name="T22"/>
                <a:gd fmla="*/ 172 h 182" name="T23"/>
                <a:gd fmla="*/ 49 w 253" name="T24"/>
                <a:gd fmla="*/ 172 h 182" name="T25"/>
                <a:gd fmla="*/ 49 w 253" name="T26"/>
                <a:gd fmla="*/ 106 h 182" name="T27"/>
                <a:gd fmla="*/ 61 w 253" name="T28"/>
                <a:gd fmla="*/ 106 h 182" name="T29"/>
                <a:gd fmla="*/ 61 w 253" name="T30"/>
                <a:gd fmla="*/ 10 h 182" name="T31"/>
                <a:gd fmla="*/ 87 w 253" name="T32"/>
                <a:gd fmla="*/ 10 h 182" name="T33"/>
                <a:gd fmla="*/ 87 w 253" name="T34"/>
                <a:gd fmla="*/ 106 h 182" name="T35"/>
                <a:gd fmla="*/ 99 w 253" name="T36"/>
                <a:gd fmla="*/ 106 h 182" name="T37"/>
                <a:gd fmla="*/ 99 w 253" name="T38"/>
                <a:gd fmla="*/ 172 h 182" name="T39"/>
                <a:gd fmla="*/ 49 w 253" name="T40"/>
                <a:gd fmla="*/ 172 h 182" name="T41"/>
                <a:gd fmla="*/ 102 w 253" name="T42"/>
                <a:gd fmla="*/ 172 h 182" name="T43"/>
                <a:gd fmla="*/ 102 w 253" name="T44"/>
                <a:gd fmla="*/ 106 h 182" name="T45"/>
                <a:gd fmla="*/ 114 w 253" name="T46"/>
                <a:gd fmla="*/ 106 h 182" name="T47"/>
                <a:gd fmla="*/ 114 w 253" name="T48"/>
                <a:gd fmla="*/ 10 h 182" name="T49"/>
                <a:gd fmla="*/ 139 w 253" name="T50"/>
                <a:gd fmla="*/ 10 h 182" name="T51"/>
                <a:gd fmla="*/ 139 w 253" name="T52"/>
                <a:gd fmla="*/ 106 h 182" name="T53"/>
                <a:gd fmla="*/ 151 w 253" name="T54"/>
                <a:gd fmla="*/ 106 h 182" name="T55"/>
                <a:gd fmla="*/ 151 w 253" name="T56"/>
                <a:gd fmla="*/ 172 h 182" name="T57"/>
                <a:gd fmla="*/ 102 w 253" name="T58"/>
                <a:gd fmla="*/ 172 h 182" name="T59"/>
                <a:gd fmla="*/ 154 w 253" name="T60"/>
                <a:gd fmla="*/ 106 h 182" name="T61"/>
                <a:gd fmla="*/ 166 w 253" name="T62"/>
                <a:gd fmla="*/ 106 h 182" name="T63"/>
                <a:gd fmla="*/ 166 w 253" name="T64"/>
                <a:gd fmla="*/ 10 h 182" name="T65"/>
                <a:gd fmla="*/ 191 w 253" name="T66"/>
                <a:gd fmla="*/ 10 h 182" name="T67"/>
                <a:gd fmla="*/ 191 w 253" name="T68"/>
                <a:gd fmla="*/ 106 h 182" name="T69"/>
                <a:gd fmla="*/ 203 w 253" name="T70"/>
                <a:gd fmla="*/ 106 h 182" name="T71"/>
                <a:gd fmla="*/ 203 w 253" name="T72"/>
                <a:gd fmla="*/ 172 h 182" name="T73"/>
                <a:gd fmla="*/ 154 w 253" name="T74"/>
                <a:gd fmla="*/ 172 h 182" name="T75"/>
                <a:gd fmla="*/ 154 w 253" name="T76"/>
                <a:gd fmla="*/ 106 h 182" name="T77"/>
                <a:gd fmla="*/ 243 w 253" name="T78"/>
                <a:gd fmla="*/ 172 h 182" name="T79"/>
                <a:gd fmla="*/ 206 w 253" name="T80"/>
                <a:gd fmla="*/ 172 h 182" name="T81"/>
                <a:gd fmla="*/ 206 w 253" name="T82"/>
                <a:gd fmla="*/ 106 h 182" name="T83"/>
                <a:gd fmla="*/ 218 w 253" name="T84"/>
                <a:gd fmla="*/ 106 h 182" name="T85"/>
                <a:gd fmla="*/ 218 w 253" name="T86"/>
                <a:gd fmla="*/ 10 h 182" name="T87"/>
                <a:gd fmla="*/ 243 w 253" name="T88"/>
                <a:gd fmla="*/ 10 h 182" name="T89"/>
                <a:gd fmla="*/ 243 w 253" name="T90"/>
                <a:gd fmla="*/ 172 h 182"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82" w="253">
                  <a:moveTo>
                    <a:pt x="0" y="0"/>
                  </a:moveTo>
                  <a:lnTo>
                    <a:pt x="0" y="182"/>
                  </a:lnTo>
                  <a:lnTo>
                    <a:pt x="253" y="182"/>
                  </a:lnTo>
                  <a:lnTo>
                    <a:pt x="253" y="0"/>
                  </a:lnTo>
                  <a:lnTo>
                    <a:pt x="0" y="0"/>
                  </a:lnTo>
                  <a:close/>
                  <a:moveTo>
                    <a:pt x="10" y="172"/>
                  </a:moveTo>
                  <a:lnTo>
                    <a:pt x="10" y="10"/>
                  </a:lnTo>
                  <a:lnTo>
                    <a:pt x="35" y="10"/>
                  </a:lnTo>
                  <a:lnTo>
                    <a:pt x="35" y="106"/>
                  </a:lnTo>
                  <a:lnTo>
                    <a:pt x="45" y="106"/>
                  </a:lnTo>
                  <a:lnTo>
                    <a:pt x="45" y="172"/>
                  </a:lnTo>
                  <a:lnTo>
                    <a:pt x="10" y="172"/>
                  </a:lnTo>
                  <a:close/>
                  <a:moveTo>
                    <a:pt x="49" y="172"/>
                  </a:moveTo>
                  <a:lnTo>
                    <a:pt x="49" y="106"/>
                  </a:lnTo>
                  <a:lnTo>
                    <a:pt x="61" y="106"/>
                  </a:lnTo>
                  <a:lnTo>
                    <a:pt x="61" y="10"/>
                  </a:lnTo>
                  <a:lnTo>
                    <a:pt x="87" y="10"/>
                  </a:lnTo>
                  <a:lnTo>
                    <a:pt x="87" y="106"/>
                  </a:lnTo>
                  <a:lnTo>
                    <a:pt x="99" y="106"/>
                  </a:lnTo>
                  <a:lnTo>
                    <a:pt x="99" y="172"/>
                  </a:lnTo>
                  <a:lnTo>
                    <a:pt x="49" y="172"/>
                  </a:lnTo>
                  <a:close/>
                  <a:moveTo>
                    <a:pt x="102" y="172"/>
                  </a:moveTo>
                  <a:lnTo>
                    <a:pt x="102" y="106"/>
                  </a:lnTo>
                  <a:lnTo>
                    <a:pt x="114" y="106"/>
                  </a:lnTo>
                  <a:lnTo>
                    <a:pt x="114" y="10"/>
                  </a:lnTo>
                  <a:lnTo>
                    <a:pt x="139" y="10"/>
                  </a:lnTo>
                  <a:lnTo>
                    <a:pt x="139" y="106"/>
                  </a:lnTo>
                  <a:lnTo>
                    <a:pt x="151" y="106"/>
                  </a:lnTo>
                  <a:lnTo>
                    <a:pt x="151" y="172"/>
                  </a:lnTo>
                  <a:lnTo>
                    <a:pt x="102" y="172"/>
                  </a:lnTo>
                  <a:close/>
                  <a:moveTo>
                    <a:pt x="154" y="106"/>
                  </a:moveTo>
                  <a:lnTo>
                    <a:pt x="166" y="106"/>
                  </a:lnTo>
                  <a:lnTo>
                    <a:pt x="166" y="10"/>
                  </a:lnTo>
                  <a:lnTo>
                    <a:pt x="191" y="10"/>
                  </a:lnTo>
                  <a:lnTo>
                    <a:pt x="191" y="106"/>
                  </a:lnTo>
                  <a:lnTo>
                    <a:pt x="203" y="106"/>
                  </a:lnTo>
                  <a:lnTo>
                    <a:pt x="203" y="172"/>
                  </a:lnTo>
                  <a:lnTo>
                    <a:pt x="154" y="172"/>
                  </a:lnTo>
                  <a:lnTo>
                    <a:pt x="154" y="106"/>
                  </a:lnTo>
                  <a:close/>
                  <a:moveTo>
                    <a:pt x="243" y="172"/>
                  </a:moveTo>
                  <a:lnTo>
                    <a:pt x="206" y="172"/>
                  </a:lnTo>
                  <a:lnTo>
                    <a:pt x="206" y="106"/>
                  </a:lnTo>
                  <a:lnTo>
                    <a:pt x="218" y="106"/>
                  </a:lnTo>
                  <a:lnTo>
                    <a:pt x="218" y="10"/>
                  </a:lnTo>
                  <a:lnTo>
                    <a:pt x="243" y="10"/>
                  </a:lnTo>
                  <a:lnTo>
                    <a:pt x="243" y="172"/>
                  </a:lnTo>
                  <a:close/>
                </a:path>
              </a:pathLst>
            </a:custGeom>
            <a:solidFill>
              <a:srgbClr val="009BD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nvGrpSpPr>
            <p:cNvPr id="652" name="组合 651"/>
            <p:cNvGrpSpPr/>
            <p:nvPr/>
          </p:nvGrpSpPr>
          <p:grpSpPr>
            <a:xfrm>
              <a:off x="3157854" y="4806210"/>
              <a:ext cx="247737" cy="277228"/>
              <a:chOff x="1262266" y="3463272"/>
              <a:chExt cx="235318" cy="263331"/>
            </a:xfrm>
            <a:solidFill>
              <a:srgbClr val="009BD2"/>
            </a:solidFill>
          </p:grpSpPr>
          <p:sp>
            <p:nvSpPr>
              <p:cNvPr id="653" name="Freeform 403"/>
              <p:cNvSpPr/>
              <p:nvPr/>
            </p:nvSpPr>
            <p:spPr bwMode="auto">
              <a:xfrm>
                <a:off x="1262266" y="3663852"/>
                <a:ext cx="235318" cy="62751"/>
              </a:xfrm>
              <a:custGeom>
                <a:gdLst>
                  <a:gd fmla="*/ 84 w 166" name="T0"/>
                  <a:gd fmla="*/ 16 h 44" name="T1"/>
                  <a:gd fmla="*/ 0 w 166" name="T2"/>
                  <a:gd fmla="*/ 0 h 44" name="T3"/>
                  <a:gd fmla="*/ 91 w 166" name="T4"/>
                  <a:gd fmla="*/ 41 h 44" name="T5"/>
                  <a:gd fmla="*/ 166 w 166" name="T6"/>
                  <a:gd fmla="*/ 6 h 44" name="T7"/>
                  <a:gd fmla="*/ 84 w 166" name="T8"/>
                  <a:gd fmla="*/ 16 h 44" name="T9"/>
                </a:gdLst>
                <a:cxnLst>
                  <a:cxn ang="0">
                    <a:pos x="T0" y="T1"/>
                  </a:cxn>
                  <a:cxn ang="0">
                    <a:pos x="T2" y="T3"/>
                  </a:cxn>
                  <a:cxn ang="0">
                    <a:pos x="T4" y="T5"/>
                  </a:cxn>
                  <a:cxn ang="0">
                    <a:pos x="T6" y="T7"/>
                  </a:cxn>
                  <a:cxn ang="0">
                    <a:pos x="T8" y="T9"/>
                  </a:cxn>
                </a:cxnLst>
                <a:rect b="b" l="0" r="r" t="0"/>
                <a:pathLst>
                  <a:path h="44" w="166">
                    <a:moveTo>
                      <a:pt x="84" y="16"/>
                    </a:moveTo>
                    <a:cubicBezTo>
                      <a:pt x="51" y="15"/>
                      <a:pt x="21" y="8"/>
                      <a:pt x="0" y="0"/>
                    </a:cubicBezTo>
                    <a:cubicBezTo>
                      <a:pt x="7" y="26"/>
                      <a:pt x="46" y="44"/>
                      <a:pt x="91" y="41"/>
                    </a:cubicBezTo>
                    <a:cubicBezTo>
                      <a:pt x="125" y="38"/>
                      <a:pt x="153" y="24"/>
                      <a:pt x="166" y="6"/>
                    </a:cubicBezTo>
                    <a:cubicBezTo>
                      <a:pt x="145" y="13"/>
                      <a:pt x="116" y="17"/>
                      <a:pt x="84" y="1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654" name="Freeform 404"/>
              <p:cNvSpPr/>
              <p:nvPr/>
            </p:nvSpPr>
            <p:spPr bwMode="auto">
              <a:xfrm>
                <a:off x="1457244" y="3684022"/>
                <a:ext cx="21291" cy="38099"/>
              </a:xfrm>
              <a:custGeom>
                <a:gdLst>
                  <a:gd fmla="*/ 0 w 15" name="T0"/>
                  <a:gd fmla="*/ 7 h 27" name="T1"/>
                  <a:gd fmla="*/ 7 w 15" name="T2"/>
                  <a:gd fmla="*/ 27 h 27" name="T3"/>
                  <a:gd fmla="*/ 15 w 15" name="T4"/>
                  <a:gd fmla="*/ 0 h 27" name="T5"/>
                  <a:gd fmla="*/ 0 w 15" name="T6"/>
                  <a:gd fmla="*/ 7 h 27" name="T7"/>
                </a:gdLst>
                <a:cxnLst>
                  <a:cxn ang="0">
                    <a:pos x="T0" y="T1"/>
                  </a:cxn>
                  <a:cxn ang="0">
                    <a:pos x="T2" y="T3"/>
                  </a:cxn>
                  <a:cxn ang="0">
                    <a:pos x="T4" y="T5"/>
                  </a:cxn>
                  <a:cxn ang="0">
                    <a:pos x="T6" y="T7"/>
                  </a:cxn>
                </a:cxnLst>
                <a:rect b="b" l="0" r="r" t="0"/>
                <a:pathLst>
                  <a:path h="27" w="15">
                    <a:moveTo>
                      <a:pt x="0" y="7"/>
                    </a:moveTo>
                    <a:cubicBezTo>
                      <a:pt x="7" y="27"/>
                      <a:pt x="7" y="27"/>
                      <a:pt x="7" y="27"/>
                    </a:cubicBezTo>
                    <a:cubicBezTo>
                      <a:pt x="7" y="27"/>
                      <a:pt x="15" y="12"/>
                      <a:pt x="15" y="0"/>
                    </a:cubicBezTo>
                    <a:cubicBezTo>
                      <a:pt x="0" y="7"/>
                      <a:pt x="0" y="7"/>
                      <a:pt x="0" y="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655" name="Freeform 405"/>
              <p:cNvSpPr/>
              <p:nvPr/>
            </p:nvSpPr>
            <p:spPr bwMode="auto">
              <a:xfrm>
                <a:off x="1442676" y="3474478"/>
                <a:ext cx="5603" cy="226353"/>
              </a:xfrm>
              <a:custGeom>
                <a:gdLst>
                  <a:gd fmla="*/ 5 w 5" name="T0"/>
                  <a:gd fmla="*/ 0 h 202" name="T1"/>
                  <a:gd fmla="*/ 5 w 5" name="T2"/>
                  <a:gd fmla="*/ 202 h 202" name="T3"/>
                  <a:gd fmla="*/ 0 w 5" name="T4"/>
                  <a:gd fmla="*/ 202 h 202" name="T5"/>
                  <a:gd fmla="*/ 5 w 5" name="T6"/>
                  <a:gd fmla="*/ 0 h 202" name="T7"/>
                </a:gdLst>
                <a:cxnLst>
                  <a:cxn ang="0">
                    <a:pos x="T0" y="T1"/>
                  </a:cxn>
                  <a:cxn ang="0">
                    <a:pos x="T2" y="T3"/>
                  </a:cxn>
                  <a:cxn ang="0">
                    <a:pos x="T4" y="T5"/>
                  </a:cxn>
                  <a:cxn ang="0">
                    <a:pos x="T6" y="T7"/>
                  </a:cxn>
                </a:cxnLst>
                <a:rect b="b" l="0" r="r" t="0"/>
                <a:pathLst>
                  <a:path h="201" w="5">
                    <a:moveTo>
                      <a:pt x="5" y="0"/>
                    </a:moveTo>
                    <a:lnTo>
                      <a:pt x="5" y="202"/>
                    </a:lnTo>
                    <a:lnTo>
                      <a:pt x="0" y="202"/>
                    </a:lnTo>
                    <a:lnTo>
                      <a:pt x="5"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656" name="Freeform 407"/>
              <p:cNvSpPr/>
              <p:nvPr/>
            </p:nvSpPr>
            <p:spPr bwMode="auto">
              <a:xfrm>
                <a:off x="1313811" y="3463272"/>
                <a:ext cx="129985" cy="189374"/>
              </a:xfrm>
              <a:custGeom>
                <a:gdLst>
                  <a:gd fmla="*/ 92 w 92" name="T0"/>
                  <a:gd fmla="*/ 0 h 133" name="T1"/>
                  <a:gd fmla="*/ 0 w 92" name="T2"/>
                  <a:gd fmla="*/ 133 h 133" name="T3"/>
                  <a:gd fmla="*/ 90 w 92" name="T4"/>
                  <a:gd fmla="*/ 133 h 133" name="T5"/>
                  <a:gd fmla="*/ 92 w 92" name="T6"/>
                  <a:gd fmla="*/ 0 h 133" name="T7"/>
                </a:gdLst>
                <a:cxnLst>
                  <a:cxn ang="0">
                    <a:pos x="T0" y="T1"/>
                  </a:cxn>
                  <a:cxn ang="0">
                    <a:pos x="T2" y="T3"/>
                  </a:cxn>
                  <a:cxn ang="0">
                    <a:pos x="T4" y="T5"/>
                  </a:cxn>
                  <a:cxn ang="0">
                    <a:pos x="T6" y="T7"/>
                  </a:cxn>
                </a:cxnLst>
                <a:rect b="b" l="0" r="r" t="0"/>
                <a:pathLst>
                  <a:path h="133" w="92">
                    <a:moveTo>
                      <a:pt x="92" y="0"/>
                    </a:moveTo>
                    <a:cubicBezTo>
                      <a:pt x="92" y="0"/>
                      <a:pt x="38" y="40"/>
                      <a:pt x="0" y="133"/>
                    </a:cubicBezTo>
                    <a:cubicBezTo>
                      <a:pt x="0" y="133"/>
                      <a:pt x="50" y="108"/>
                      <a:pt x="90" y="133"/>
                    </a:cubicBezTo>
                    <a:lnTo>
                      <a:pt x="92"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657" name="Freeform 408"/>
              <p:cNvSpPr/>
              <p:nvPr/>
            </p:nvSpPr>
            <p:spPr bwMode="auto">
              <a:xfrm>
                <a:off x="1330620" y="3652647"/>
                <a:ext cx="116538" cy="31376"/>
              </a:xfrm>
              <a:custGeom>
                <a:gdLst>
                  <a:gd fmla="*/ 82 w 82" name="T0"/>
                  <a:gd fmla="*/ 18 h 22" name="T1"/>
                  <a:gd fmla="*/ 7 w 82" name="T2"/>
                  <a:gd fmla="*/ 0 h 22" name="T3"/>
                  <a:gd fmla="*/ 0 w 82" name="T4"/>
                  <a:gd fmla="*/ 19 h 22" name="T5"/>
                  <a:gd fmla="*/ 30 w 82" name="T6"/>
                  <a:gd fmla="*/ 21 h 22" name="T7"/>
                  <a:gd fmla="*/ 82 w 82" name="T8"/>
                  <a:gd fmla="*/ 18 h 22" name="T9"/>
                </a:gdLst>
                <a:cxnLst>
                  <a:cxn ang="0">
                    <a:pos x="T0" y="T1"/>
                  </a:cxn>
                  <a:cxn ang="0">
                    <a:pos x="T2" y="T3"/>
                  </a:cxn>
                  <a:cxn ang="0">
                    <a:pos x="T4" y="T5"/>
                  </a:cxn>
                  <a:cxn ang="0">
                    <a:pos x="T6" y="T7"/>
                  </a:cxn>
                  <a:cxn ang="0">
                    <a:pos x="T8" y="T9"/>
                  </a:cxn>
                </a:cxnLst>
                <a:rect b="b" l="0" r="r" t="0"/>
                <a:pathLst>
                  <a:path h="22" w="82">
                    <a:moveTo>
                      <a:pt x="82" y="18"/>
                    </a:moveTo>
                    <a:cubicBezTo>
                      <a:pt x="7" y="0"/>
                      <a:pt x="7" y="0"/>
                      <a:pt x="7" y="0"/>
                    </a:cubicBezTo>
                    <a:cubicBezTo>
                      <a:pt x="0" y="19"/>
                      <a:pt x="0" y="19"/>
                      <a:pt x="0" y="19"/>
                    </a:cubicBezTo>
                    <a:cubicBezTo>
                      <a:pt x="9" y="20"/>
                      <a:pt x="20" y="21"/>
                      <a:pt x="30" y="21"/>
                    </a:cubicBezTo>
                    <a:cubicBezTo>
                      <a:pt x="53" y="22"/>
                      <a:pt x="64" y="21"/>
                      <a:pt x="82" y="1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658" name="Freeform 409"/>
              <p:cNvSpPr/>
              <p:nvPr/>
            </p:nvSpPr>
            <p:spPr bwMode="auto">
              <a:xfrm>
                <a:off x="1336222" y="3658249"/>
                <a:ext cx="16809" cy="16808"/>
              </a:xfrm>
              <a:custGeom>
                <a:gdLst>
                  <a:gd fmla="*/ 8 w 12" name="T0"/>
                  <a:gd fmla="*/ 12 h 12" name="T1"/>
                  <a:gd fmla="*/ 0 w 12" name="T2"/>
                  <a:gd fmla="*/ 11 h 12" name="T3"/>
                  <a:gd fmla="*/ 4 w 12" name="T4"/>
                  <a:gd fmla="*/ 0 h 12" name="T5"/>
                  <a:gd fmla="*/ 12 w 12" name="T6"/>
                  <a:gd fmla="*/ 2 h 12" name="T7"/>
                  <a:gd fmla="*/ 8 w 12" name="T8"/>
                  <a:gd fmla="*/ 12 h 12" name="T9"/>
                </a:gdLst>
                <a:cxnLst>
                  <a:cxn ang="0">
                    <a:pos x="T0" y="T1"/>
                  </a:cxn>
                  <a:cxn ang="0">
                    <a:pos x="T2" y="T3"/>
                  </a:cxn>
                  <a:cxn ang="0">
                    <a:pos x="T4" y="T5"/>
                  </a:cxn>
                  <a:cxn ang="0">
                    <a:pos x="T6" y="T7"/>
                  </a:cxn>
                  <a:cxn ang="0">
                    <a:pos x="T8" y="T9"/>
                  </a:cxn>
                </a:cxnLst>
                <a:rect b="b" l="0" r="r" t="0"/>
                <a:pathLst>
                  <a:path h="12" w="12">
                    <a:moveTo>
                      <a:pt x="8" y="12"/>
                    </a:moveTo>
                    <a:cubicBezTo>
                      <a:pt x="4" y="12"/>
                      <a:pt x="0" y="11"/>
                      <a:pt x="0" y="11"/>
                    </a:cubicBezTo>
                    <a:cubicBezTo>
                      <a:pt x="4" y="0"/>
                      <a:pt x="4" y="0"/>
                      <a:pt x="4" y="0"/>
                    </a:cubicBezTo>
                    <a:cubicBezTo>
                      <a:pt x="4" y="0"/>
                      <a:pt x="10" y="1"/>
                      <a:pt x="12" y="2"/>
                    </a:cubicBezTo>
                    <a:cubicBezTo>
                      <a:pt x="11" y="6"/>
                      <a:pt x="10" y="8"/>
                      <a:pt x="8" y="1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659" name="组合 658"/>
            <p:cNvGrpSpPr/>
            <p:nvPr/>
          </p:nvGrpSpPr>
          <p:grpSpPr>
            <a:xfrm>
              <a:off x="6918727" y="3962727"/>
              <a:ext cx="146282" cy="284308"/>
              <a:chOff x="4834612" y="2662071"/>
              <a:chExt cx="138949" cy="270056"/>
            </a:xfrm>
            <a:solidFill>
              <a:srgbClr val="009BD2"/>
            </a:solidFill>
          </p:grpSpPr>
          <p:sp>
            <p:nvSpPr>
              <p:cNvPr id="660" name="Freeform 410"/>
              <p:cNvSpPr/>
              <p:nvPr/>
            </p:nvSpPr>
            <p:spPr bwMode="auto">
              <a:xfrm>
                <a:off x="4910810" y="2662071"/>
                <a:ext cx="3362" cy="1120"/>
              </a:xfrm>
              <a:custGeom>
                <a:gdLst>
                  <a:gd fmla="*/ 0 w 2" name="T0"/>
                  <a:gd fmla="*/ 1 h 1" name="T1"/>
                  <a:gd fmla="*/ 2 w 2" name="T2"/>
                  <a:gd fmla="*/ 0 h 1" name="T3"/>
                  <a:gd fmla="*/ 0 w 2" name="T4"/>
                  <a:gd fmla="*/ 1 h 1" name="T5"/>
                </a:gdLst>
                <a:cxnLst>
                  <a:cxn ang="0">
                    <a:pos x="T0" y="T1"/>
                  </a:cxn>
                  <a:cxn ang="0">
                    <a:pos x="T2" y="T3"/>
                  </a:cxn>
                  <a:cxn ang="0">
                    <a:pos x="T4" y="T5"/>
                  </a:cxn>
                </a:cxnLst>
                <a:rect b="b" l="0" r="r" t="0"/>
                <a:pathLst>
                  <a:path h="1" w="2">
                    <a:moveTo>
                      <a:pt x="0" y="1"/>
                    </a:moveTo>
                    <a:cubicBezTo>
                      <a:pt x="1" y="0"/>
                      <a:pt x="2" y="0"/>
                      <a:pt x="2" y="0"/>
                    </a:cubicBezTo>
                    <a:cubicBezTo>
                      <a:pt x="2" y="0"/>
                      <a:pt x="1" y="0"/>
                      <a:pt x="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661" name="Freeform 411"/>
              <p:cNvSpPr>
                <a:spLocks noEditPoints="1"/>
              </p:cNvSpPr>
              <p:nvPr/>
            </p:nvSpPr>
            <p:spPr bwMode="auto">
              <a:xfrm>
                <a:off x="4834612" y="2663192"/>
                <a:ext cx="138949" cy="268935"/>
              </a:xfrm>
              <a:custGeom>
                <a:gdLst>
                  <a:gd fmla="*/ 55 w 98" name="T0"/>
                  <a:gd fmla="*/ 48 h 189" name="T1"/>
                  <a:gd fmla="*/ 36 w 98" name="T2"/>
                  <a:gd fmla="*/ 31 h 189" name="T3"/>
                  <a:gd fmla="*/ 54 w 98" name="T4"/>
                  <a:gd fmla="*/ 0 h 189" name="T5"/>
                  <a:gd fmla="*/ 31 w 98" name="T6"/>
                  <a:gd fmla="*/ 33 h 189" name="T7"/>
                  <a:gd fmla="*/ 45 w 98" name="T8"/>
                  <a:gd fmla="*/ 48 h 189" name="T9"/>
                  <a:gd fmla="*/ 44 w 98" name="T10"/>
                  <a:gd fmla="*/ 48 h 189" name="T11"/>
                  <a:gd fmla="*/ 0 w 98" name="T12"/>
                  <a:gd fmla="*/ 96 h 189" name="T13"/>
                  <a:gd fmla="*/ 0 w 98" name="T14"/>
                  <a:gd fmla="*/ 141 h 189" name="T15"/>
                  <a:gd fmla="*/ 44 w 98" name="T16"/>
                  <a:gd fmla="*/ 189 h 189" name="T17"/>
                  <a:gd fmla="*/ 54 w 98" name="T18"/>
                  <a:gd fmla="*/ 189 h 189" name="T19"/>
                  <a:gd fmla="*/ 98 w 98" name="T20"/>
                  <a:gd fmla="*/ 141 h 189" name="T21"/>
                  <a:gd fmla="*/ 98 w 98" name="T22"/>
                  <a:gd fmla="*/ 96 h 189" name="T23"/>
                  <a:gd fmla="*/ 55 w 98" name="T24"/>
                  <a:gd fmla="*/ 48 h 189" name="T25"/>
                  <a:gd fmla="*/ 29 w 98" name="T26"/>
                  <a:gd fmla="*/ 119 h 189" name="T27"/>
                  <a:gd fmla="*/ 7 w 98" name="T28"/>
                  <a:gd fmla="*/ 110 h 189" name="T29"/>
                  <a:gd fmla="*/ 7 w 98" name="T30"/>
                  <a:gd fmla="*/ 96 h 189" name="T31"/>
                  <a:gd fmla="*/ 43 w 98" name="T32"/>
                  <a:gd fmla="*/ 54 h 189" name="T33"/>
                  <a:gd fmla="*/ 43 w 98" name="T34"/>
                  <a:gd fmla="*/ 73 h 189" name="T35"/>
                  <a:gd fmla="*/ 36 w 98" name="T36"/>
                  <a:gd fmla="*/ 84 h 189" name="T37"/>
                  <a:gd fmla="*/ 36 w 98" name="T38"/>
                  <a:gd fmla="*/ 89 h 189" name="T39"/>
                  <a:gd fmla="*/ 43 w 98" name="T40"/>
                  <a:gd fmla="*/ 99 h 189" name="T41"/>
                  <a:gd fmla="*/ 43 w 98" name="T42"/>
                  <a:gd fmla="*/ 117 h 189" name="T43"/>
                  <a:gd fmla="*/ 43 w 98" name="T44"/>
                  <a:gd fmla="*/ 119 h 189" name="T45"/>
                  <a:gd fmla="*/ 29 w 98" name="T46"/>
                  <a:gd fmla="*/ 119 h 189" name="T47"/>
                  <a:gd fmla="*/ 49 w 98" name="T48"/>
                  <a:gd fmla="*/ 98 h 189" name="T49"/>
                  <a:gd fmla="*/ 41 w 98" name="T50"/>
                  <a:gd fmla="*/ 90 h 189" name="T51"/>
                  <a:gd fmla="*/ 41 w 98" name="T52"/>
                  <a:gd fmla="*/ 83 h 189" name="T53"/>
                  <a:gd fmla="*/ 49 w 98" name="T54"/>
                  <a:gd fmla="*/ 75 h 189" name="T55"/>
                  <a:gd fmla="*/ 56 w 98" name="T56"/>
                  <a:gd fmla="*/ 83 h 189" name="T57"/>
                  <a:gd fmla="*/ 56 w 98" name="T58"/>
                  <a:gd fmla="*/ 90 h 189" name="T59"/>
                  <a:gd fmla="*/ 49 w 98" name="T60"/>
                  <a:gd fmla="*/ 98 h 189" name="T61"/>
                  <a:gd fmla="*/ 91 w 98" name="T62"/>
                  <a:gd fmla="*/ 113 h 189" name="T63"/>
                  <a:gd fmla="*/ 72 w 98" name="T64"/>
                  <a:gd fmla="*/ 119 h 189" name="T65"/>
                  <a:gd fmla="*/ 54 w 98" name="T66"/>
                  <a:gd fmla="*/ 119 h 189" name="T67"/>
                  <a:gd fmla="*/ 54 w 98" name="T68"/>
                  <a:gd fmla="*/ 117 h 189" name="T69"/>
                  <a:gd fmla="*/ 54 w 98" name="T70"/>
                  <a:gd fmla="*/ 99 h 189" name="T71"/>
                  <a:gd fmla="*/ 61 w 98" name="T72"/>
                  <a:gd fmla="*/ 89 h 189" name="T73"/>
                  <a:gd fmla="*/ 61 w 98" name="T74"/>
                  <a:gd fmla="*/ 84 h 189" name="T75"/>
                  <a:gd fmla="*/ 54 w 98" name="T76"/>
                  <a:gd fmla="*/ 73 h 189" name="T77"/>
                  <a:gd fmla="*/ 54 w 98" name="T78"/>
                  <a:gd fmla="*/ 54 h 189" name="T79"/>
                  <a:gd fmla="*/ 91 w 98" name="T80"/>
                  <a:gd fmla="*/ 96 h 189" name="T81"/>
                  <a:gd fmla="*/ 91 w 98" name="T82"/>
                  <a:gd fmla="*/ 113 h 189"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89" w="98">
                    <a:moveTo>
                      <a:pt x="55" y="48"/>
                    </a:moveTo>
                    <a:cubicBezTo>
                      <a:pt x="55" y="39"/>
                      <a:pt x="41" y="34"/>
                      <a:pt x="36" y="31"/>
                    </a:cubicBezTo>
                    <a:cubicBezTo>
                      <a:pt x="22" y="19"/>
                      <a:pt x="46" y="4"/>
                      <a:pt x="54" y="0"/>
                    </a:cubicBezTo>
                    <a:cubicBezTo>
                      <a:pt x="45" y="5"/>
                      <a:pt x="17" y="22"/>
                      <a:pt x="31" y="33"/>
                    </a:cubicBezTo>
                    <a:cubicBezTo>
                      <a:pt x="36" y="37"/>
                      <a:pt x="43" y="41"/>
                      <a:pt x="45" y="48"/>
                    </a:cubicBezTo>
                    <a:cubicBezTo>
                      <a:pt x="44" y="48"/>
                      <a:pt x="44" y="48"/>
                      <a:pt x="44" y="48"/>
                    </a:cubicBezTo>
                    <a:cubicBezTo>
                      <a:pt x="19" y="48"/>
                      <a:pt x="0" y="69"/>
                      <a:pt x="0" y="96"/>
                    </a:cubicBezTo>
                    <a:cubicBezTo>
                      <a:pt x="0" y="141"/>
                      <a:pt x="0" y="141"/>
                      <a:pt x="0" y="141"/>
                    </a:cubicBezTo>
                    <a:cubicBezTo>
                      <a:pt x="0" y="168"/>
                      <a:pt x="19" y="189"/>
                      <a:pt x="44" y="189"/>
                    </a:cubicBezTo>
                    <a:cubicBezTo>
                      <a:pt x="54" y="189"/>
                      <a:pt x="54" y="189"/>
                      <a:pt x="54" y="189"/>
                    </a:cubicBezTo>
                    <a:cubicBezTo>
                      <a:pt x="78" y="189"/>
                      <a:pt x="98" y="168"/>
                      <a:pt x="98" y="141"/>
                    </a:cubicBezTo>
                    <a:cubicBezTo>
                      <a:pt x="98" y="96"/>
                      <a:pt x="98" y="96"/>
                      <a:pt x="98" y="96"/>
                    </a:cubicBezTo>
                    <a:cubicBezTo>
                      <a:pt x="98" y="70"/>
                      <a:pt x="78" y="49"/>
                      <a:pt x="55" y="48"/>
                    </a:cubicBezTo>
                    <a:close/>
                    <a:moveTo>
                      <a:pt x="29" y="119"/>
                    </a:moveTo>
                    <a:cubicBezTo>
                      <a:pt x="21" y="119"/>
                      <a:pt x="13" y="116"/>
                      <a:pt x="7" y="110"/>
                    </a:cubicBezTo>
                    <a:cubicBezTo>
                      <a:pt x="7" y="96"/>
                      <a:pt x="7" y="96"/>
                      <a:pt x="7" y="96"/>
                    </a:cubicBezTo>
                    <a:cubicBezTo>
                      <a:pt x="7" y="73"/>
                      <a:pt x="23" y="55"/>
                      <a:pt x="43" y="54"/>
                    </a:cubicBezTo>
                    <a:cubicBezTo>
                      <a:pt x="43" y="73"/>
                      <a:pt x="43" y="73"/>
                      <a:pt x="43" y="73"/>
                    </a:cubicBezTo>
                    <a:cubicBezTo>
                      <a:pt x="39" y="75"/>
                      <a:pt x="36" y="79"/>
                      <a:pt x="36" y="84"/>
                    </a:cubicBezTo>
                    <a:cubicBezTo>
                      <a:pt x="36" y="89"/>
                      <a:pt x="36" y="89"/>
                      <a:pt x="36" y="89"/>
                    </a:cubicBezTo>
                    <a:cubicBezTo>
                      <a:pt x="36" y="94"/>
                      <a:pt x="39" y="98"/>
                      <a:pt x="43" y="99"/>
                    </a:cubicBezTo>
                    <a:cubicBezTo>
                      <a:pt x="43" y="117"/>
                      <a:pt x="43" y="117"/>
                      <a:pt x="43" y="117"/>
                    </a:cubicBezTo>
                    <a:cubicBezTo>
                      <a:pt x="43" y="117"/>
                      <a:pt x="43" y="118"/>
                      <a:pt x="43" y="119"/>
                    </a:cubicBezTo>
                    <a:lnTo>
                      <a:pt x="29" y="119"/>
                    </a:lnTo>
                    <a:close/>
                    <a:moveTo>
                      <a:pt x="49" y="98"/>
                    </a:moveTo>
                    <a:cubicBezTo>
                      <a:pt x="45" y="98"/>
                      <a:pt x="41" y="94"/>
                      <a:pt x="41" y="90"/>
                    </a:cubicBezTo>
                    <a:cubicBezTo>
                      <a:pt x="41" y="83"/>
                      <a:pt x="41" y="83"/>
                      <a:pt x="41" y="83"/>
                    </a:cubicBezTo>
                    <a:cubicBezTo>
                      <a:pt x="41" y="79"/>
                      <a:pt x="45" y="75"/>
                      <a:pt x="49" y="75"/>
                    </a:cubicBezTo>
                    <a:cubicBezTo>
                      <a:pt x="53" y="75"/>
                      <a:pt x="56" y="79"/>
                      <a:pt x="56" y="83"/>
                    </a:cubicBezTo>
                    <a:cubicBezTo>
                      <a:pt x="56" y="90"/>
                      <a:pt x="56" y="90"/>
                      <a:pt x="56" y="90"/>
                    </a:cubicBezTo>
                    <a:cubicBezTo>
                      <a:pt x="56" y="94"/>
                      <a:pt x="53" y="98"/>
                      <a:pt x="49" y="98"/>
                    </a:cubicBezTo>
                    <a:close/>
                    <a:moveTo>
                      <a:pt x="91" y="113"/>
                    </a:moveTo>
                    <a:cubicBezTo>
                      <a:pt x="85" y="117"/>
                      <a:pt x="79" y="119"/>
                      <a:pt x="72" y="119"/>
                    </a:cubicBezTo>
                    <a:cubicBezTo>
                      <a:pt x="54" y="119"/>
                      <a:pt x="54" y="119"/>
                      <a:pt x="54" y="119"/>
                    </a:cubicBezTo>
                    <a:cubicBezTo>
                      <a:pt x="54" y="118"/>
                      <a:pt x="54" y="117"/>
                      <a:pt x="54" y="117"/>
                    </a:cubicBezTo>
                    <a:cubicBezTo>
                      <a:pt x="54" y="99"/>
                      <a:pt x="54" y="99"/>
                      <a:pt x="54" y="99"/>
                    </a:cubicBezTo>
                    <a:cubicBezTo>
                      <a:pt x="58" y="98"/>
                      <a:pt x="61" y="94"/>
                      <a:pt x="61" y="89"/>
                    </a:cubicBezTo>
                    <a:cubicBezTo>
                      <a:pt x="61" y="84"/>
                      <a:pt x="61" y="84"/>
                      <a:pt x="61" y="84"/>
                    </a:cubicBezTo>
                    <a:cubicBezTo>
                      <a:pt x="61" y="79"/>
                      <a:pt x="58" y="75"/>
                      <a:pt x="54" y="73"/>
                    </a:cubicBezTo>
                    <a:cubicBezTo>
                      <a:pt x="54" y="54"/>
                      <a:pt x="54" y="54"/>
                      <a:pt x="54" y="54"/>
                    </a:cubicBezTo>
                    <a:cubicBezTo>
                      <a:pt x="74" y="55"/>
                      <a:pt x="91" y="73"/>
                      <a:pt x="91" y="96"/>
                    </a:cubicBezTo>
                    <a:lnTo>
                      <a:pt x="91" y="11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sp>
          <p:nvSpPr>
            <p:cNvPr id="691" name="Freeform 436"/>
            <p:cNvSpPr>
              <a:spLocks noEditPoints="1"/>
            </p:cNvSpPr>
            <p:nvPr/>
          </p:nvSpPr>
          <p:spPr bwMode="auto">
            <a:xfrm>
              <a:off x="9492825" y="4031150"/>
              <a:ext cx="300823" cy="227681"/>
            </a:xfrm>
            <a:custGeom>
              <a:gdLst>
                <a:gd fmla="*/ 201 w 201" name="T0"/>
                <a:gd fmla="*/ 79 h 152" name="T1"/>
                <a:gd fmla="*/ 157 w 201" name="T2"/>
                <a:gd fmla="*/ 36 h 152" name="T3"/>
                <a:gd fmla="*/ 191 w 201" name="T4"/>
                <a:gd fmla="*/ 35 h 152" name="T5"/>
                <a:gd fmla="*/ 113 w 201" name="T6"/>
                <a:gd fmla="*/ 3 h 152" name="T7"/>
                <a:gd fmla="*/ 0 w 201" name="T8"/>
                <a:gd fmla="*/ 19 h 152" name="T9"/>
                <a:gd fmla="*/ 0 w 201" name="T10"/>
                <a:gd fmla="*/ 55 h 152" name="T11"/>
                <a:gd fmla="*/ 49 w 201" name="T12"/>
                <a:gd fmla="*/ 127 h 152" name="T13"/>
                <a:gd fmla="*/ 57 w 201" name="T14"/>
                <a:gd fmla="*/ 139 h 152" name="T15"/>
                <a:gd fmla="*/ 58 w 201" name="T16"/>
                <a:gd fmla="*/ 140 h 152" name="T17"/>
                <a:gd fmla="*/ 58 w 201" name="T18"/>
                <a:gd fmla="*/ 140 h 152" name="T19"/>
                <a:gd fmla="*/ 59 w 201" name="T20"/>
                <a:gd fmla="*/ 140 h 152" name="T21"/>
                <a:gd fmla="*/ 198 w 201" name="T22"/>
                <a:gd fmla="*/ 113 h 152" name="T23"/>
                <a:gd fmla="*/ 201 w 201" name="T24"/>
                <a:gd fmla="*/ 79 h 152" name="T25"/>
                <a:gd fmla="*/ 111 w 201" name="T26"/>
                <a:gd fmla="*/ 11 h 152" name="T27"/>
                <a:gd fmla="*/ 161 w 201" name="T28"/>
                <a:gd fmla="*/ 30 h 152" name="T29"/>
                <a:gd fmla="*/ 62 w 201" name="T30"/>
                <a:gd fmla="*/ 53 h 152" name="T31"/>
                <a:gd fmla="*/ 12 w 201" name="T32"/>
                <a:gd fmla="*/ 26 h 152" name="T33"/>
                <a:gd fmla="*/ 111 w 201" name="T34"/>
                <a:gd fmla="*/ 11 h 152" name="T35"/>
                <a:gd fmla="*/ 125 w 201" name="T36"/>
                <a:gd fmla="*/ 42 h 152" name="T37"/>
                <a:gd fmla="*/ 156 w 201" name="T38"/>
                <a:gd fmla="*/ 72 h 152" name="T39"/>
                <a:gd fmla="*/ 67 w 201" name="T40"/>
                <a:gd fmla="*/ 90 h 152" name="T41"/>
                <a:gd fmla="*/ 38 w 201" name="T42"/>
                <a:gd fmla="*/ 50 h 152" name="T43"/>
                <a:gd fmla="*/ 62 w 201" name="T44"/>
                <a:gd fmla="*/ 62 h 152" name="T45"/>
                <a:gd fmla="*/ 125 w 201" name="T46"/>
                <a:gd fmla="*/ 42 h 152" name="T47"/>
                <a:gd fmla="*/ 21 w 201" name="T48"/>
                <a:gd fmla="*/ 42 h 152" name="T49"/>
                <a:gd fmla="*/ 62 w 201" name="T50"/>
                <a:gd fmla="*/ 97 h 152" name="T51"/>
                <a:gd fmla="*/ 172 w 201" name="T52"/>
                <a:gd fmla="*/ 76 h 152" name="T53"/>
                <a:gd fmla="*/ 135 w 201" name="T54"/>
                <a:gd fmla="*/ 40 h 152" name="T55"/>
                <a:gd fmla="*/ 148 w 201" name="T56"/>
                <a:gd fmla="*/ 37 h 152" name="T57"/>
                <a:gd fmla="*/ 191 w 201" name="T58"/>
                <a:gd fmla="*/ 79 h 152" name="T59"/>
                <a:gd fmla="*/ 59 w 201" name="T60"/>
                <a:gd fmla="*/ 106 h 152" name="T61"/>
                <a:gd fmla="*/ 59 w 201" name="T62"/>
                <a:gd fmla="*/ 106 h 152" name="T63"/>
                <a:gd fmla="*/ 59 w 201" name="T64"/>
                <a:gd fmla="*/ 106 h 152" name="T65"/>
                <a:gd fmla="*/ 58 w 201" name="T66"/>
                <a:gd fmla="*/ 106 h 152" name="T67"/>
                <a:gd fmla="*/ 58 w 201" name="T68"/>
                <a:gd fmla="*/ 106 h 152" name="T69"/>
                <a:gd fmla="*/ 10 w 201" name="T70"/>
                <a:gd fmla="*/ 36 h 152" name="T71"/>
                <a:gd fmla="*/ 21 w 201" name="T72"/>
                <a:gd fmla="*/ 42 h 152"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52" w="201">
                  <a:moveTo>
                    <a:pt x="201" y="79"/>
                  </a:moveTo>
                  <a:cubicBezTo>
                    <a:pt x="157" y="36"/>
                    <a:pt x="157" y="36"/>
                    <a:pt x="157" y="36"/>
                  </a:cubicBezTo>
                  <a:cubicBezTo>
                    <a:pt x="169" y="35"/>
                    <a:pt x="181" y="34"/>
                    <a:pt x="191" y="35"/>
                  </a:cubicBezTo>
                  <a:cubicBezTo>
                    <a:pt x="191" y="35"/>
                    <a:pt x="134" y="12"/>
                    <a:pt x="113" y="3"/>
                  </a:cubicBezTo>
                  <a:cubicBezTo>
                    <a:pt x="84" y="0"/>
                    <a:pt x="0" y="19"/>
                    <a:pt x="0" y="19"/>
                  </a:cubicBezTo>
                  <a:cubicBezTo>
                    <a:pt x="0" y="55"/>
                    <a:pt x="0" y="55"/>
                    <a:pt x="0" y="55"/>
                  </a:cubicBezTo>
                  <a:cubicBezTo>
                    <a:pt x="49" y="127"/>
                    <a:pt x="49" y="127"/>
                    <a:pt x="49" y="127"/>
                  </a:cubicBezTo>
                  <a:cubicBezTo>
                    <a:pt x="51" y="130"/>
                    <a:pt x="53" y="134"/>
                    <a:pt x="57" y="139"/>
                  </a:cubicBezTo>
                  <a:cubicBezTo>
                    <a:pt x="58" y="140"/>
                    <a:pt x="58" y="140"/>
                    <a:pt x="58" y="140"/>
                  </a:cubicBezTo>
                  <a:cubicBezTo>
                    <a:pt x="58" y="140"/>
                    <a:pt x="58" y="140"/>
                    <a:pt x="58" y="140"/>
                  </a:cubicBezTo>
                  <a:cubicBezTo>
                    <a:pt x="59" y="140"/>
                    <a:pt x="59" y="140"/>
                    <a:pt x="59" y="140"/>
                  </a:cubicBezTo>
                  <a:cubicBezTo>
                    <a:pt x="132" y="152"/>
                    <a:pt x="198" y="113"/>
                    <a:pt x="198" y="113"/>
                  </a:cubicBezTo>
                  <a:cubicBezTo>
                    <a:pt x="198" y="113"/>
                    <a:pt x="201" y="79"/>
                    <a:pt x="201" y="79"/>
                  </a:cubicBezTo>
                  <a:close/>
                  <a:moveTo>
                    <a:pt x="111" y="11"/>
                  </a:moveTo>
                  <a:cubicBezTo>
                    <a:pt x="161" y="30"/>
                    <a:pt x="161" y="30"/>
                    <a:pt x="161" y="30"/>
                  </a:cubicBezTo>
                  <a:cubicBezTo>
                    <a:pt x="161" y="30"/>
                    <a:pt x="122" y="30"/>
                    <a:pt x="62" y="53"/>
                  </a:cubicBezTo>
                  <a:cubicBezTo>
                    <a:pt x="12" y="26"/>
                    <a:pt x="12" y="26"/>
                    <a:pt x="12" y="26"/>
                  </a:cubicBezTo>
                  <a:cubicBezTo>
                    <a:pt x="12" y="26"/>
                    <a:pt x="90" y="10"/>
                    <a:pt x="111" y="11"/>
                  </a:cubicBezTo>
                  <a:close/>
                  <a:moveTo>
                    <a:pt x="125" y="42"/>
                  </a:moveTo>
                  <a:cubicBezTo>
                    <a:pt x="156" y="72"/>
                    <a:pt x="156" y="72"/>
                    <a:pt x="156" y="72"/>
                  </a:cubicBezTo>
                  <a:cubicBezTo>
                    <a:pt x="67" y="90"/>
                    <a:pt x="67" y="90"/>
                    <a:pt x="67" y="90"/>
                  </a:cubicBezTo>
                  <a:cubicBezTo>
                    <a:pt x="38" y="50"/>
                    <a:pt x="38" y="50"/>
                    <a:pt x="38" y="50"/>
                  </a:cubicBezTo>
                  <a:cubicBezTo>
                    <a:pt x="62" y="62"/>
                    <a:pt x="62" y="62"/>
                    <a:pt x="62" y="62"/>
                  </a:cubicBezTo>
                  <a:cubicBezTo>
                    <a:pt x="62" y="62"/>
                    <a:pt x="91" y="50"/>
                    <a:pt x="125" y="42"/>
                  </a:cubicBezTo>
                  <a:close/>
                  <a:moveTo>
                    <a:pt x="21" y="42"/>
                  </a:moveTo>
                  <a:cubicBezTo>
                    <a:pt x="62" y="97"/>
                    <a:pt x="62" y="97"/>
                    <a:pt x="62" y="97"/>
                  </a:cubicBezTo>
                  <a:cubicBezTo>
                    <a:pt x="172" y="76"/>
                    <a:pt x="172" y="76"/>
                    <a:pt x="172" y="76"/>
                  </a:cubicBezTo>
                  <a:cubicBezTo>
                    <a:pt x="135" y="40"/>
                    <a:pt x="135" y="40"/>
                    <a:pt x="135" y="40"/>
                  </a:cubicBezTo>
                  <a:cubicBezTo>
                    <a:pt x="139" y="39"/>
                    <a:pt x="144" y="38"/>
                    <a:pt x="148" y="37"/>
                  </a:cubicBezTo>
                  <a:cubicBezTo>
                    <a:pt x="191" y="79"/>
                    <a:pt x="191" y="79"/>
                    <a:pt x="191" y="79"/>
                  </a:cubicBezTo>
                  <a:cubicBezTo>
                    <a:pt x="59" y="106"/>
                    <a:pt x="59" y="106"/>
                    <a:pt x="59" y="106"/>
                  </a:cubicBezTo>
                  <a:cubicBezTo>
                    <a:pt x="59" y="106"/>
                    <a:pt x="59" y="106"/>
                    <a:pt x="59" y="106"/>
                  </a:cubicBezTo>
                  <a:cubicBezTo>
                    <a:pt x="59" y="106"/>
                    <a:pt x="59" y="106"/>
                    <a:pt x="59" y="106"/>
                  </a:cubicBezTo>
                  <a:cubicBezTo>
                    <a:pt x="58" y="106"/>
                    <a:pt x="58" y="106"/>
                    <a:pt x="58" y="106"/>
                  </a:cubicBezTo>
                  <a:cubicBezTo>
                    <a:pt x="58" y="106"/>
                    <a:pt x="58" y="106"/>
                    <a:pt x="58" y="106"/>
                  </a:cubicBezTo>
                  <a:cubicBezTo>
                    <a:pt x="10" y="36"/>
                    <a:pt x="10" y="36"/>
                    <a:pt x="10" y="36"/>
                  </a:cubicBezTo>
                  <a:lnTo>
                    <a:pt x="21" y="42"/>
                  </a:lnTo>
                  <a:close/>
                </a:path>
              </a:pathLst>
            </a:custGeom>
            <a:solidFill>
              <a:srgbClr val="009BD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692" name="Freeform 437"/>
            <p:cNvSpPr>
              <a:spLocks noEditPoints="1"/>
            </p:cNvSpPr>
            <p:nvPr/>
          </p:nvSpPr>
          <p:spPr bwMode="auto">
            <a:xfrm>
              <a:off x="3689898" y="4383879"/>
              <a:ext cx="278408" cy="283128"/>
            </a:xfrm>
            <a:custGeom>
              <a:gdLst>
                <a:gd fmla="*/ 168 w 186" name="T0"/>
                <a:gd fmla="*/ 53 h 189" name="T1"/>
                <a:gd fmla="*/ 96 w 186" name="T2"/>
                <a:gd fmla="*/ 53 h 189" name="T3"/>
                <a:gd fmla="*/ 135 w 186" name="T4"/>
                <a:gd fmla="*/ 9 h 189" name="T5"/>
                <a:gd fmla="*/ 134 w 186" name="T6"/>
                <a:gd fmla="*/ 2 h 189" name="T7"/>
                <a:gd fmla="*/ 127 w 186" name="T8"/>
                <a:gd fmla="*/ 2 h 189" name="T9"/>
                <a:gd fmla="*/ 83 w 186" name="T10"/>
                <a:gd fmla="*/ 52 h 189" name="T11"/>
                <a:gd fmla="*/ 82 w 186" name="T12"/>
                <a:gd fmla="*/ 53 h 189" name="T13"/>
                <a:gd fmla="*/ 72 w 186" name="T14"/>
                <a:gd fmla="*/ 53 h 189" name="T15"/>
                <a:gd fmla="*/ 71 w 186" name="T16"/>
                <a:gd fmla="*/ 52 h 189" name="T17"/>
                <a:gd fmla="*/ 27 w 186" name="T18"/>
                <a:gd fmla="*/ 2 h 189" name="T19"/>
                <a:gd fmla="*/ 20 w 186" name="T20"/>
                <a:gd fmla="*/ 2 h 189" name="T21"/>
                <a:gd fmla="*/ 19 w 186" name="T22"/>
                <a:gd fmla="*/ 9 h 189" name="T23"/>
                <a:gd fmla="*/ 58 w 186" name="T24"/>
                <a:gd fmla="*/ 53 h 189" name="T25"/>
                <a:gd fmla="*/ 19 w 186" name="T26"/>
                <a:gd fmla="*/ 53 h 189" name="T27"/>
                <a:gd fmla="*/ 0 w 186" name="T28"/>
                <a:gd fmla="*/ 72 h 189" name="T29"/>
                <a:gd fmla="*/ 0 w 186" name="T30"/>
                <a:gd fmla="*/ 171 h 189" name="T31"/>
                <a:gd fmla="*/ 19 w 186" name="T32"/>
                <a:gd fmla="*/ 189 h 189" name="T33"/>
                <a:gd fmla="*/ 168 w 186" name="T34"/>
                <a:gd fmla="*/ 189 h 189" name="T35"/>
                <a:gd fmla="*/ 186 w 186" name="T36"/>
                <a:gd fmla="*/ 171 h 189" name="T37"/>
                <a:gd fmla="*/ 186 w 186" name="T38"/>
                <a:gd fmla="*/ 72 h 189" name="T39"/>
                <a:gd fmla="*/ 168 w 186" name="T40"/>
                <a:gd fmla="*/ 53 h 189" name="T41"/>
                <a:gd fmla="*/ 159 w 186" name="T42"/>
                <a:gd fmla="*/ 79 h 189" name="T43"/>
                <a:gd fmla="*/ 174 w 186" name="T44"/>
                <a:gd fmla="*/ 94 h 189" name="T45"/>
                <a:gd fmla="*/ 159 w 186" name="T46"/>
                <a:gd fmla="*/ 109 h 189" name="T47"/>
                <a:gd fmla="*/ 144 w 186" name="T48"/>
                <a:gd fmla="*/ 94 h 189" name="T49"/>
                <a:gd fmla="*/ 159 w 186" name="T50"/>
                <a:gd fmla="*/ 79 h 189" name="T51"/>
                <a:gd fmla="*/ 136 w 186" name="T52"/>
                <a:gd fmla="*/ 171 h 189" name="T53"/>
                <a:gd fmla="*/ 131 w 186" name="T54"/>
                <a:gd fmla="*/ 176 h 189" name="T55"/>
                <a:gd fmla="*/ 20 w 186" name="T56"/>
                <a:gd fmla="*/ 176 h 189" name="T57"/>
                <a:gd fmla="*/ 15 w 186" name="T58"/>
                <a:gd fmla="*/ 171 h 189" name="T59"/>
                <a:gd fmla="*/ 15 w 186" name="T60"/>
                <a:gd fmla="*/ 72 h 189" name="T61"/>
                <a:gd fmla="*/ 20 w 186" name="T62"/>
                <a:gd fmla="*/ 67 h 189" name="T63"/>
                <a:gd fmla="*/ 131 w 186" name="T64"/>
                <a:gd fmla="*/ 67 h 189" name="T65"/>
                <a:gd fmla="*/ 136 w 186" name="T66"/>
                <a:gd fmla="*/ 72 h 189" name="T67"/>
                <a:gd fmla="*/ 136 w 186" name="T68"/>
                <a:gd fmla="*/ 171 h 189" name="T69"/>
                <a:gd fmla="*/ 179 w 186" name="T70"/>
                <a:gd fmla="*/ 161 h 189" name="T71"/>
                <a:gd fmla="*/ 145 w 186" name="T72"/>
                <a:gd fmla="*/ 161 h 189" name="T73"/>
                <a:gd fmla="*/ 142 w 186" name="T74"/>
                <a:gd fmla="*/ 159 h 189" name="T75"/>
                <a:gd fmla="*/ 145 w 186" name="T76"/>
                <a:gd fmla="*/ 156 h 189" name="T77"/>
                <a:gd fmla="*/ 179 w 186" name="T78"/>
                <a:gd fmla="*/ 156 h 189" name="T79"/>
                <a:gd fmla="*/ 181 w 186" name="T80"/>
                <a:gd fmla="*/ 159 h 189" name="T81"/>
                <a:gd fmla="*/ 179 w 186" name="T82"/>
                <a:gd fmla="*/ 161 h 189" name="T83"/>
                <a:gd fmla="*/ 179 w 186" name="T84"/>
                <a:gd fmla="*/ 150 h 189" name="T85"/>
                <a:gd fmla="*/ 145 w 186" name="T86"/>
                <a:gd fmla="*/ 150 h 189" name="T87"/>
                <a:gd fmla="*/ 142 w 186" name="T88"/>
                <a:gd fmla="*/ 148 h 189" name="T89"/>
                <a:gd fmla="*/ 145 w 186" name="T90"/>
                <a:gd fmla="*/ 146 h 189" name="T91"/>
                <a:gd fmla="*/ 179 w 186" name="T92"/>
                <a:gd fmla="*/ 146 h 189" name="T93"/>
                <a:gd fmla="*/ 181 w 186" name="T94"/>
                <a:gd fmla="*/ 148 h 189" name="T95"/>
                <a:gd fmla="*/ 179 w 186" name="T96"/>
                <a:gd fmla="*/ 150 h 189" name="T97"/>
                <a:gd fmla="*/ 179 w 186" name="T98"/>
                <a:gd fmla="*/ 140 h 189" name="T99"/>
                <a:gd fmla="*/ 145 w 186" name="T100"/>
                <a:gd fmla="*/ 140 h 189" name="T101"/>
                <a:gd fmla="*/ 142 w 186" name="T102"/>
                <a:gd fmla="*/ 137 h 189" name="T103"/>
                <a:gd fmla="*/ 145 w 186" name="T104"/>
                <a:gd fmla="*/ 135 h 189" name="T105"/>
                <a:gd fmla="*/ 179 w 186" name="T106"/>
                <a:gd fmla="*/ 135 h 189" name="T107"/>
                <a:gd fmla="*/ 181 w 186" name="T108"/>
                <a:gd fmla="*/ 137 h 189" name="T109"/>
                <a:gd fmla="*/ 179 w 186" name="T110"/>
                <a:gd fmla="*/ 140 h 189" name="T111"/>
                <a:gd fmla="*/ 179 w 186" name="T112"/>
                <a:gd fmla="*/ 129 h 189" name="T113"/>
                <a:gd fmla="*/ 145 w 186" name="T114"/>
                <a:gd fmla="*/ 129 h 189" name="T115"/>
                <a:gd fmla="*/ 142 w 186" name="T116"/>
                <a:gd fmla="*/ 127 h 189" name="T117"/>
                <a:gd fmla="*/ 145 w 186" name="T118"/>
                <a:gd fmla="*/ 124 h 189" name="T119"/>
                <a:gd fmla="*/ 179 w 186" name="T120"/>
                <a:gd fmla="*/ 124 h 189" name="T121"/>
                <a:gd fmla="*/ 181 w 186" name="T122"/>
                <a:gd fmla="*/ 127 h 189" name="T123"/>
                <a:gd fmla="*/ 179 w 186" name="T124"/>
                <a:gd fmla="*/ 129 h 189"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89" w="186">
                  <a:moveTo>
                    <a:pt x="168" y="53"/>
                  </a:moveTo>
                  <a:cubicBezTo>
                    <a:pt x="96" y="53"/>
                    <a:pt x="96" y="53"/>
                    <a:pt x="96" y="53"/>
                  </a:cubicBezTo>
                  <a:cubicBezTo>
                    <a:pt x="135" y="9"/>
                    <a:pt x="135" y="9"/>
                    <a:pt x="135" y="9"/>
                  </a:cubicBezTo>
                  <a:cubicBezTo>
                    <a:pt x="136" y="7"/>
                    <a:pt x="136" y="4"/>
                    <a:pt x="134" y="2"/>
                  </a:cubicBezTo>
                  <a:cubicBezTo>
                    <a:pt x="132" y="0"/>
                    <a:pt x="129" y="0"/>
                    <a:pt x="127" y="2"/>
                  </a:cubicBezTo>
                  <a:cubicBezTo>
                    <a:pt x="83" y="52"/>
                    <a:pt x="83" y="52"/>
                    <a:pt x="83" y="52"/>
                  </a:cubicBezTo>
                  <a:cubicBezTo>
                    <a:pt x="83" y="53"/>
                    <a:pt x="82" y="53"/>
                    <a:pt x="82" y="53"/>
                  </a:cubicBezTo>
                  <a:cubicBezTo>
                    <a:pt x="72" y="53"/>
                    <a:pt x="72" y="53"/>
                    <a:pt x="72" y="53"/>
                  </a:cubicBezTo>
                  <a:cubicBezTo>
                    <a:pt x="71" y="53"/>
                    <a:pt x="71" y="53"/>
                    <a:pt x="71" y="52"/>
                  </a:cubicBezTo>
                  <a:cubicBezTo>
                    <a:pt x="27" y="2"/>
                    <a:pt x="27" y="2"/>
                    <a:pt x="27" y="2"/>
                  </a:cubicBezTo>
                  <a:cubicBezTo>
                    <a:pt x="25" y="0"/>
                    <a:pt x="22" y="0"/>
                    <a:pt x="20" y="2"/>
                  </a:cubicBezTo>
                  <a:cubicBezTo>
                    <a:pt x="18" y="4"/>
                    <a:pt x="17" y="7"/>
                    <a:pt x="19" y="9"/>
                  </a:cubicBezTo>
                  <a:cubicBezTo>
                    <a:pt x="58" y="53"/>
                    <a:pt x="58" y="53"/>
                    <a:pt x="58" y="53"/>
                  </a:cubicBezTo>
                  <a:cubicBezTo>
                    <a:pt x="19" y="53"/>
                    <a:pt x="19" y="53"/>
                    <a:pt x="19" y="53"/>
                  </a:cubicBezTo>
                  <a:cubicBezTo>
                    <a:pt x="9" y="53"/>
                    <a:pt x="0" y="61"/>
                    <a:pt x="0" y="72"/>
                  </a:cubicBezTo>
                  <a:cubicBezTo>
                    <a:pt x="0" y="171"/>
                    <a:pt x="0" y="171"/>
                    <a:pt x="0" y="171"/>
                  </a:cubicBezTo>
                  <a:cubicBezTo>
                    <a:pt x="0" y="181"/>
                    <a:pt x="9" y="189"/>
                    <a:pt x="19" y="189"/>
                  </a:cubicBezTo>
                  <a:cubicBezTo>
                    <a:pt x="168" y="189"/>
                    <a:pt x="168" y="189"/>
                    <a:pt x="168" y="189"/>
                  </a:cubicBezTo>
                  <a:cubicBezTo>
                    <a:pt x="178" y="189"/>
                    <a:pt x="186" y="181"/>
                    <a:pt x="186" y="171"/>
                  </a:cubicBezTo>
                  <a:cubicBezTo>
                    <a:pt x="186" y="72"/>
                    <a:pt x="186" y="72"/>
                    <a:pt x="186" y="72"/>
                  </a:cubicBezTo>
                  <a:cubicBezTo>
                    <a:pt x="186" y="61"/>
                    <a:pt x="178" y="53"/>
                    <a:pt x="168" y="53"/>
                  </a:cubicBezTo>
                  <a:close/>
                  <a:moveTo>
                    <a:pt x="159" y="79"/>
                  </a:moveTo>
                  <a:cubicBezTo>
                    <a:pt x="167" y="79"/>
                    <a:pt x="174" y="86"/>
                    <a:pt x="174" y="94"/>
                  </a:cubicBezTo>
                  <a:cubicBezTo>
                    <a:pt x="174" y="102"/>
                    <a:pt x="167" y="109"/>
                    <a:pt x="159" y="109"/>
                  </a:cubicBezTo>
                  <a:cubicBezTo>
                    <a:pt x="151" y="109"/>
                    <a:pt x="144" y="102"/>
                    <a:pt x="144" y="94"/>
                  </a:cubicBezTo>
                  <a:cubicBezTo>
                    <a:pt x="144" y="86"/>
                    <a:pt x="151" y="79"/>
                    <a:pt x="159" y="79"/>
                  </a:cubicBezTo>
                  <a:close/>
                  <a:moveTo>
                    <a:pt x="136" y="171"/>
                  </a:moveTo>
                  <a:cubicBezTo>
                    <a:pt x="136" y="174"/>
                    <a:pt x="134" y="176"/>
                    <a:pt x="131" y="176"/>
                  </a:cubicBezTo>
                  <a:cubicBezTo>
                    <a:pt x="20" y="176"/>
                    <a:pt x="20" y="176"/>
                    <a:pt x="20" y="176"/>
                  </a:cubicBezTo>
                  <a:cubicBezTo>
                    <a:pt x="17" y="176"/>
                    <a:pt x="15" y="174"/>
                    <a:pt x="15" y="171"/>
                  </a:cubicBezTo>
                  <a:cubicBezTo>
                    <a:pt x="15" y="72"/>
                    <a:pt x="15" y="72"/>
                    <a:pt x="15" y="72"/>
                  </a:cubicBezTo>
                  <a:cubicBezTo>
                    <a:pt x="15" y="69"/>
                    <a:pt x="17" y="67"/>
                    <a:pt x="20" y="67"/>
                  </a:cubicBezTo>
                  <a:cubicBezTo>
                    <a:pt x="131" y="67"/>
                    <a:pt x="131" y="67"/>
                    <a:pt x="131" y="67"/>
                  </a:cubicBezTo>
                  <a:cubicBezTo>
                    <a:pt x="134" y="67"/>
                    <a:pt x="136" y="69"/>
                    <a:pt x="136" y="72"/>
                  </a:cubicBezTo>
                  <a:lnTo>
                    <a:pt x="136" y="171"/>
                  </a:lnTo>
                  <a:close/>
                  <a:moveTo>
                    <a:pt x="179" y="161"/>
                  </a:moveTo>
                  <a:cubicBezTo>
                    <a:pt x="145" y="161"/>
                    <a:pt x="145" y="161"/>
                    <a:pt x="145" y="161"/>
                  </a:cubicBezTo>
                  <a:cubicBezTo>
                    <a:pt x="143" y="161"/>
                    <a:pt x="142" y="160"/>
                    <a:pt x="142" y="159"/>
                  </a:cubicBezTo>
                  <a:cubicBezTo>
                    <a:pt x="142" y="158"/>
                    <a:pt x="143" y="156"/>
                    <a:pt x="145" y="156"/>
                  </a:cubicBezTo>
                  <a:cubicBezTo>
                    <a:pt x="179" y="156"/>
                    <a:pt x="179" y="156"/>
                    <a:pt x="179" y="156"/>
                  </a:cubicBezTo>
                  <a:cubicBezTo>
                    <a:pt x="180" y="156"/>
                    <a:pt x="181" y="158"/>
                    <a:pt x="181" y="159"/>
                  </a:cubicBezTo>
                  <a:cubicBezTo>
                    <a:pt x="181" y="160"/>
                    <a:pt x="180" y="161"/>
                    <a:pt x="179" y="161"/>
                  </a:cubicBezTo>
                  <a:close/>
                  <a:moveTo>
                    <a:pt x="179" y="150"/>
                  </a:moveTo>
                  <a:cubicBezTo>
                    <a:pt x="145" y="150"/>
                    <a:pt x="145" y="150"/>
                    <a:pt x="145" y="150"/>
                  </a:cubicBezTo>
                  <a:cubicBezTo>
                    <a:pt x="143" y="150"/>
                    <a:pt x="142" y="149"/>
                    <a:pt x="142" y="148"/>
                  </a:cubicBezTo>
                  <a:cubicBezTo>
                    <a:pt x="142" y="147"/>
                    <a:pt x="143" y="146"/>
                    <a:pt x="145" y="146"/>
                  </a:cubicBezTo>
                  <a:cubicBezTo>
                    <a:pt x="179" y="146"/>
                    <a:pt x="179" y="146"/>
                    <a:pt x="179" y="146"/>
                  </a:cubicBezTo>
                  <a:cubicBezTo>
                    <a:pt x="180" y="146"/>
                    <a:pt x="181" y="147"/>
                    <a:pt x="181" y="148"/>
                  </a:cubicBezTo>
                  <a:cubicBezTo>
                    <a:pt x="181" y="149"/>
                    <a:pt x="180" y="150"/>
                    <a:pt x="179" y="150"/>
                  </a:cubicBezTo>
                  <a:close/>
                  <a:moveTo>
                    <a:pt x="179" y="140"/>
                  </a:moveTo>
                  <a:cubicBezTo>
                    <a:pt x="145" y="140"/>
                    <a:pt x="145" y="140"/>
                    <a:pt x="145" y="140"/>
                  </a:cubicBezTo>
                  <a:cubicBezTo>
                    <a:pt x="143" y="140"/>
                    <a:pt x="142" y="139"/>
                    <a:pt x="142" y="137"/>
                  </a:cubicBezTo>
                  <a:cubicBezTo>
                    <a:pt x="142" y="136"/>
                    <a:pt x="143" y="135"/>
                    <a:pt x="145" y="135"/>
                  </a:cubicBezTo>
                  <a:cubicBezTo>
                    <a:pt x="179" y="135"/>
                    <a:pt x="179" y="135"/>
                    <a:pt x="179" y="135"/>
                  </a:cubicBezTo>
                  <a:cubicBezTo>
                    <a:pt x="180" y="135"/>
                    <a:pt x="181" y="136"/>
                    <a:pt x="181" y="137"/>
                  </a:cubicBezTo>
                  <a:cubicBezTo>
                    <a:pt x="181" y="139"/>
                    <a:pt x="180" y="140"/>
                    <a:pt x="179" y="140"/>
                  </a:cubicBezTo>
                  <a:close/>
                  <a:moveTo>
                    <a:pt x="179" y="129"/>
                  </a:moveTo>
                  <a:cubicBezTo>
                    <a:pt x="145" y="129"/>
                    <a:pt x="145" y="129"/>
                    <a:pt x="145" y="129"/>
                  </a:cubicBezTo>
                  <a:cubicBezTo>
                    <a:pt x="143" y="129"/>
                    <a:pt x="142" y="128"/>
                    <a:pt x="142" y="127"/>
                  </a:cubicBezTo>
                  <a:cubicBezTo>
                    <a:pt x="142" y="125"/>
                    <a:pt x="143" y="124"/>
                    <a:pt x="145" y="124"/>
                  </a:cubicBezTo>
                  <a:cubicBezTo>
                    <a:pt x="179" y="124"/>
                    <a:pt x="179" y="124"/>
                    <a:pt x="179" y="124"/>
                  </a:cubicBezTo>
                  <a:cubicBezTo>
                    <a:pt x="180" y="124"/>
                    <a:pt x="181" y="125"/>
                    <a:pt x="181" y="127"/>
                  </a:cubicBezTo>
                  <a:cubicBezTo>
                    <a:pt x="181" y="128"/>
                    <a:pt x="180" y="129"/>
                    <a:pt x="179" y="129"/>
                  </a:cubicBezTo>
                  <a:close/>
                </a:path>
              </a:pathLst>
            </a:custGeom>
            <a:solidFill>
              <a:srgbClr val="009BD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nvGrpSpPr>
            <p:cNvPr id="693" name="组合 692"/>
            <p:cNvGrpSpPr/>
            <p:nvPr/>
          </p:nvGrpSpPr>
          <p:grpSpPr>
            <a:xfrm>
              <a:off x="7904954" y="3584044"/>
              <a:ext cx="297283" cy="215884"/>
              <a:chOff x="5771401" y="2302371"/>
              <a:chExt cx="282381" cy="205062"/>
            </a:xfrm>
            <a:solidFill>
              <a:srgbClr val="009BD2"/>
            </a:solidFill>
          </p:grpSpPr>
          <p:sp>
            <p:nvSpPr>
              <p:cNvPr id="694" name="Oval 438"/>
              <p:cNvSpPr>
                <a:spLocks noChangeArrowheads="1"/>
              </p:cNvSpPr>
              <p:nvPr/>
            </p:nvSpPr>
            <p:spPr bwMode="auto">
              <a:xfrm>
                <a:off x="5817344" y="2433477"/>
                <a:ext cx="28014" cy="26893"/>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695" name="Oval 439"/>
              <p:cNvSpPr>
                <a:spLocks noChangeArrowheads="1"/>
              </p:cNvSpPr>
              <p:nvPr/>
            </p:nvSpPr>
            <p:spPr bwMode="auto">
              <a:xfrm>
                <a:off x="5988789" y="2433477"/>
                <a:ext cx="26893" cy="26893"/>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696" name="Freeform 440"/>
              <p:cNvSpPr>
                <a:spLocks noEditPoints="1"/>
              </p:cNvSpPr>
              <p:nvPr/>
            </p:nvSpPr>
            <p:spPr bwMode="auto">
              <a:xfrm>
                <a:off x="5771401" y="2302371"/>
                <a:ext cx="282381" cy="205062"/>
              </a:xfrm>
              <a:custGeom>
                <a:gdLst>
                  <a:gd fmla="*/ 0 w 199" name="T0"/>
                  <a:gd fmla="*/ 0 h 144" name="T1"/>
                  <a:gd fmla="*/ 0 w 199" name="T2"/>
                  <a:gd fmla="*/ 144 h 144" name="T3"/>
                  <a:gd fmla="*/ 199 w 199" name="T4"/>
                  <a:gd fmla="*/ 144 h 144" name="T5"/>
                  <a:gd fmla="*/ 199 w 199" name="T6"/>
                  <a:gd fmla="*/ 0 h 144" name="T7"/>
                  <a:gd fmla="*/ 0 w 199" name="T8"/>
                  <a:gd fmla="*/ 0 h 144" name="T9"/>
                  <a:gd fmla="*/ 32 w 199" name="T10"/>
                  <a:gd fmla="*/ 13 h 144" name="T11"/>
                  <a:gd fmla="*/ 166 w 199" name="T12"/>
                  <a:gd fmla="*/ 13 h 144" name="T13"/>
                  <a:gd fmla="*/ 166 w 199" name="T14"/>
                  <a:gd fmla="*/ 36 h 144" name="T15"/>
                  <a:gd fmla="*/ 32 w 199" name="T16"/>
                  <a:gd fmla="*/ 36 h 144" name="T17"/>
                  <a:gd fmla="*/ 32 w 199" name="T18"/>
                  <a:gd fmla="*/ 13 h 144" name="T19"/>
                  <a:gd fmla="*/ 42 w 199" name="T20"/>
                  <a:gd fmla="*/ 129 h 144" name="T21"/>
                  <a:gd fmla="*/ 14 w 199" name="T22"/>
                  <a:gd fmla="*/ 101 h 144" name="T23"/>
                  <a:gd fmla="*/ 42 w 199" name="T24"/>
                  <a:gd fmla="*/ 72 h 144" name="T25"/>
                  <a:gd fmla="*/ 70 w 199" name="T26"/>
                  <a:gd fmla="*/ 101 h 144" name="T27"/>
                  <a:gd fmla="*/ 42 w 199" name="T28"/>
                  <a:gd fmla="*/ 129 h 144" name="T29"/>
                  <a:gd fmla="*/ 86 w 199" name="T30"/>
                  <a:gd fmla="*/ 103 h 144" name="T31"/>
                  <a:gd fmla="*/ 75 w 199" name="T32"/>
                  <a:gd fmla="*/ 103 h 144" name="T33"/>
                  <a:gd fmla="*/ 75 w 199" name="T34"/>
                  <a:gd fmla="*/ 95 h 144" name="T35"/>
                  <a:gd fmla="*/ 86 w 199" name="T36"/>
                  <a:gd fmla="*/ 95 h 144" name="T37"/>
                  <a:gd fmla="*/ 86 w 199" name="T38"/>
                  <a:gd fmla="*/ 103 h 144" name="T39"/>
                  <a:gd fmla="*/ 99 w 199" name="T40"/>
                  <a:gd fmla="*/ 103 h 144" name="T41"/>
                  <a:gd fmla="*/ 88 w 199" name="T42"/>
                  <a:gd fmla="*/ 103 h 144" name="T43"/>
                  <a:gd fmla="*/ 88 w 199" name="T44"/>
                  <a:gd fmla="*/ 95 h 144" name="T45"/>
                  <a:gd fmla="*/ 99 w 199" name="T46"/>
                  <a:gd fmla="*/ 95 h 144" name="T47"/>
                  <a:gd fmla="*/ 99 w 199" name="T48"/>
                  <a:gd fmla="*/ 103 h 144" name="T49"/>
                  <a:gd fmla="*/ 113 w 199" name="T50"/>
                  <a:gd fmla="*/ 103 h 144" name="T51"/>
                  <a:gd fmla="*/ 102 w 199" name="T52"/>
                  <a:gd fmla="*/ 103 h 144" name="T53"/>
                  <a:gd fmla="*/ 102 w 199" name="T54"/>
                  <a:gd fmla="*/ 95 h 144" name="T55"/>
                  <a:gd fmla="*/ 113 w 199" name="T56"/>
                  <a:gd fmla="*/ 95 h 144" name="T57"/>
                  <a:gd fmla="*/ 113 w 199" name="T58"/>
                  <a:gd fmla="*/ 103 h 144" name="T59"/>
                  <a:gd fmla="*/ 126 w 199" name="T60"/>
                  <a:gd fmla="*/ 103 h 144" name="T61"/>
                  <a:gd fmla="*/ 115 w 199" name="T62"/>
                  <a:gd fmla="*/ 103 h 144" name="T63"/>
                  <a:gd fmla="*/ 115 w 199" name="T64"/>
                  <a:gd fmla="*/ 95 h 144" name="T65"/>
                  <a:gd fmla="*/ 126 w 199" name="T66"/>
                  <a:gd fmla="*/ 95 h 144" name="T67"/>
                  <a:gd fmla="*/ 126 w 199" name="T68"/>
                  <a:gd fmla="*/ 103 h 144" name="T69"/>
                  <a:gd fmla="*/ 127 w 199" name="T70"/>
                  <a:gd fmla="*/ 90 h 144" name="T71"/>
                  <a:gd fmla="*/ 74 w 199" name="T72"/>
                  <a:gd fmla="*/ 90 h 144" name="T73"/>
                  <a:gd fmla="*/ 74 w 199" name="T74"/>
                  <a:gd fmla="*/ 49 h 144" name="T75"/>
                  <a:gd fmla="*/ 127 w 199" name="T76"/>
                  <a:gd fmla="*/ 49 h 144" name="T77"/>
                  <a:gd fmla="*/ 127 w 199" name="T78"/>
                  <a:gd fmla="*/ 90 h 144" name="T79"/>
                  <a:gd fmla="*/ 162 w 199" name="T80"/>
                  <a:gd fmla="*/ 130 h 144" name="T81"/>
                  <a:gd fmla="*/ 134 w 199" name="T82"/>
                  <a:gd fmla="*/ 101 h 144" name="T83"/>
                  <a:gd fmla="*/ 162 w 199" name="T84"/>
                  <a:gd fmla="*/ 73 h 144" name="T85"/>
                  <a:gd fmla="*/ 190 w 199" name="T86"/>
                  <a:gd fmla="*/ 101 h 144" name="T87"/>
                  <a:gd fmla="*/ 162 w 199" name="T88"/>
                  <a:gd fmla="*/ 130 h 144"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44" w="199">
                    <a:moveTo>
                      <a:pt x="0" y="0"/>
                    </a:moveTo>
                    <a:cubicBezTo>
                      <a:pt x="0" y="144"/>
                      <a:pt x="0" y="144"/>
                      <a:pt x="0" y="144"/>
                    </a:cubicBezTo>
                    <a:cubicBezTo>
                      <a:pt x="199" y="144"/>
                      <a:pt x="199" y="144"/>
                      <a:pt x="199" y="144"/>
                    </a:cubicBezTo>
                    <a:cubicBezTo>
                      <a:pt x="199" y="0"/>
                      <a:pt x="199" y="0"/>
                      <a:pt x="199" y="0"/>
                    </a:cubicBezTo>
                    <a:lnTo>
                      <a:pt x="0" y="0"/>
                    </a:lnTo>
                    <a:close/>
                    <a:moveTo>
                      <a:pt x="32" y="13"/>
                    </a:moveTo>
                    <a:cubicBezTo>
                      <a:pt x="166" y="13"/>
                      <a:pt x="166" y="13"/>
                      <a:pt x="166" y="13"/>
                    </a:cubicBezTo>
                    <a:cubicBezTo>
                      <a:pt x="166" y="36"/>
                      <a:pt x="166" y="36"/>
                      <a:pt x="166" y="36"/>
                    </a:cubicBezTo>
                    <a:cubicBezTo>
                      <a:pt x="32" y="36"/>
                      <a:pt x="32" y="36"/>
                      <a:pt x="32" y="36"/>
                    </a:cubicBezTo>
                    <a:lnTo>
                      <a:pt x="32" y="13"/>
                    </a:lnTo>
                    <a:close/>
                    <a:moveTo>
                      <a:pt x="42" y="129"/>
                    </a:moveTo>
                    <a:cubicBezTo>
                      <a:pt x="27" y="129"/>
                      <a:pt x="14" y="117"/>
                      <a:pt x="14" y="101"/>
                    </a:cubicBezTo>
                    <a:cubicBezTo>
                      <a:pt x="14" y="85"/>
                      <a:pt x="27" y="72"/>
                      <a:pt x="42" y="72"/>
                    </a:cubicBezTo>
                    <a:cubicBezTo>
                      <a:pt x="58" y="72"/>
                      <a:pt x="70" y="85"/>
                      <a:pt x="70" y="101"/>
                    </a:cubicBezTo>
                    <a:cubicBezTo>
                      <a:pt x="70" y="117"/>
                      <a:pt x="58" y="129"/>
                      <a:pt x="42" y="129"/>
                    </a:cubicBezTo>
                    <a:close/>
                    <a:moveTo>
                      <a:pt x="86" y="103"/>
                    </a:moveTo>
                    <a:cubicBezTo>
                      <a:pt x="75" y="103"/>
                      <a:pt x="75" y="103"/>
                      <a:pt x="75" y="103"/>
                    </a:cubicBezTo>
                    <a:cubicBezTo>
                      <a:pt x="75" y="95"/>
                      <a:pt x="75" y="95"/>
                      <a:pt x="75" y="95"/>
                    </a:cubicBezTo>
                    <a:cubicBezTo>
                      <a:pt x="86" y="95"/>
                      <a:pt x="86" y="95"/>
                      <a:pt x="86" y="95"/>
                    </a:cubicBezTo>
                    <a:lnTo>
                      <a:pt x="86" y="103"/>
                    </a:lnTo>
                    <a:close/>
                    <a:moveTo>
                      <a:pt x="99" y="103"/>
                    </a:moveTo>
                    <a:cubicBezTo>
                      <a:pt x="88" y="103"/>
                      <a:pt x="88" y="103"/>
                      <a:pt x="88" y="103"/>
                    </a:cubicBezTo>
                    <a:cubicBezTo>
                      <a:pt x="88" y="95"/>
                      <a:pt x="88" y="95"/>
                      <a:pt x="88" y="95"/>
                    </a:cubicBezTo>
                    <a:cubicBezTo>
                      <a:pt x="99" y="95"/>
                      <a:pt x="99" y="95"/>
                      <a:pt x="99" y="95"/>
                    </a:cubicBezTo>
                    <a:lnTo>
                      <a:pt x="99" y="103"/>
                    </a:lnTo>
                    <a:close/>
                    <a:moveTo>
                      <a:pt x="113" y="103"/>
                    </a:moveTo>
                    <a:cubicBezTo>
                      <a:pt x="102" y="103"/>
                      <a:pt x="102" y="103"/>
                      <a:pt x="102" y="103"/>
                    </a:cubicBezTo>
                    <a:cubicBezTo>
                      <a:pt x="102" y="95"/>
                      <a:pt x="102" y="95"/>
                      <a:pt x="102" y="95"/>
                    </a:cubicBezTo>
                    <a:cubicBezTo>
                      <a:pt x="113" y="95"/>
                      <a:pt x="113" y="95"/>
                      <a:pt x="113" y="95"/>
                    </a:cubicBezTo>
                    <a:lnTo>
                      <a:pt x="113" y="103"/>
                    </a:lnTo>
                    <a:close/>
                    <a:moveTo>
                      <a:pt x="126" y="103"/>
                    </a:moveTo>
                    <a:cubicBezTo>
                      <a:pt x="115" y="103"/>
                      <a:pt x="115" y="103"/>
                      <a:pt x="115" y="103"/>
                    </a:cubicBezTo>
                    <a:cubicBezTo>
                      <a:pt x="115" y="95"/>
                      <a:pt x="115" y="95"/>
                      <a:pt x="115" y="95"/>
                    </a:cubicBezTo>
                    <a:cubicBezTo>
                      <a:pt x="126" y="95"/>
                      <a:pt x="126" y="95"/>
                      <a:pt x="126" y="95"/>
                    </a:cubicBezTo>
                    <a:lnTo>
                      <a:pt x="126" y="103"/>
                    </a:lnTo>
                    <a:close/>
                    <a:moveTo>
                      <a:pt x="127" y="90"/>
                    </a:moveTo>
                    <a:cubicBezTo>
                      <a:pt x="74" y="90"/>
                      <a:pt x="74" y="90"/>
                      <a:pt x="74" y="90"/>
                    </a:cubicBezTo>
                    <a:cubicBezTo>
                      <a:pt x="74" y="49"/>
                      <a:pt x="74" y="49"/>
                      <a:pt x="74" y="49"/>
                    </a:cubicBezTo>
                    <a:cubicBezTo>
                      <a:pt x="127" y="49"/>
                      <a:pt x="127" y="49"/>
                      <a:pt x="127" y="49"/>
                    </a:cubicBezTo>
                    <a:lnTo>
                      <a:pt x="127" y="90"/>
                    </a:lnTo>
                    <a:close/>
                    <a:moveTo>
                      <a:pt x="162" y="130"/>
                    </a:moveTo>
                    <a:cubicBezTo>
                      <a:pt x="146" y="130"/>
                      <a:pt x="134" y="117"/>
                      <a:pt x="134" y="101"/>
                    </a:cubicBezTo>
                    <a:cubicBezTo>
                      <a:pt x="134" y="86"/>
                      <a:pt x="146" y="73"/>
                      <a:pt x="162" y="73"/>
                    </a:cubicBezTo>
                    <a:cubicBezTo>
                      <a:pt x="178" y="73"/>
                      <a:pt x="190" y="86"/>
                      <a:pt x="190" y="101"/>
                    </a:cubicBezTo>
                    <a:cubicBezTo>
                      <a:pt x="190" y="117"/>
                      <a:pt x="178" y="130"/>
                      <a:pt x="162" y="13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697" name="Rectangle 441"/>
              <p:cNvSpPr>
                <a:spLocks noChangeArrowheads="1"/>
              </p:cNvSpPr>
              <p:nvPr/>
            </p:nvSpPr>
            <p:spPr bwMode="auto">
              <a:xfrm>
                <a:off x="5829670" y="2330385"/>
                <a:ext cx="164723" cy="14567"/>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698" name="组合 697"/>
            <p:cNvGrpSpPr/>
            <p:nvPr/>
          </p:nvGrpSpPr>
          <p:grpSpPr>
            <a:xfrm>
              <a:off x="7903773" y="6074385"/>
              <a:ext cx="292565" cy="283128"/>
              <a:chOff x="5770280" y="4667875"/>
              <a:chExt cx="277899" cy="268935"/>
            </a:xfrm>
            <a:solidFill>
              <a:srgbClr val="009BD2"/>
            </a:solidFill>
          </p:grpSpPr>
          <p:sp>
            <p:nvSpPr>
              <p:cNvPr id="699" name="Freeform 328"/>
              <p:cNvSpPr>
                <a:spLocks noEditPoints="1"/>
              </p:cNvSpPr>
              <p:nvPr/>
            </p:nvSpPr>
            <p:spPr bwMode="auto">
              <a:xfrm>
                <a:off x="5963017" y="4846044"/>
                <a:ext cx="52667" cy="53787"/>
              </a:xfrm>
              <a:custGeom>
                <a:gdLst>
                  <a:gd fmla="*/ 18 w 37" name="T0"/>
                  <a:gd fmla="*/ 0 h 38" name="T1"/>
                  <a:gd fmla="*/ 0 w 37" name="T2"/>
                  <a:gd fmla="*/ 19 h 38" name="T3"/>
                  <a:gd fmla="*/ 18 w 37" name="T4"/>
                  <a:gd fmla="*/ 38 h 38" name="T5"/>
                  <a:gd fmla="*/ 37 w 37" name="T6"/>
                  <a:gd fmla="*/ 19 h 38" name="T7"/>
                  <a:gd fmla="*/ 18 w 37" name="T8"/>
                  <a:gd fmla="*/ 0 h 38" name="T9"/>
                  <a:gd fmla="*/ 22 w 37" name="T10"/>
                  <a:gd fmla="*/ 23 h 38" name="T11"/>
                  <a:gd fmla="*/ 22 w 37" name="T12"/>
                  <a:gd fmla="*/ 34 h 38" name="T13"/>
                  <a:gd fmla="*/ 15 w 37" name="T14"/>
                  <a:gd fmla="*/ 34 h 38" name="T15"/>
                  <a:gd fmla="*/ 15 w 37" name="T16"/>
                  <a:gd fmla="*/ 23 h 38" name="T17"/>
                  <a:gd fmla="*/ 4 w 37" name="T18"/>
                  <a:gd fmla="*/ 23 h 38" name="T19"/>
                  <a:gd fmla="*/ 4 w 37" name="T20"/>
                  <a:gd fmla="*/ 16 h 38" name="T21"/>
                  <a:gd fmla="*/ 15 w 37" name="T22"/>
                  <a:gd fmla="*/ 16 h 38" name="T23"/>
                  <a:gd fmla="*/ 15 w 37" name="T24"/>
                  <a:gd fmla="*/ 5 h 38" name="T25"/>
                  <a:gd fmla="*/ 22 w 37" name="T26"/>
                  <a:gd fmla="*/ 5 h 38" name="T27"/>
                  <a:gd fmla="*/ 22 w 37" name="T28"/>
                  <a:gd fmla="*/ 16 h 38" name="T29"/>
                  <a:gd fmla="*/ 32 w 37" name="T30"/>
                  <a:gd fmla="*/ 16 h 38" name="T31"/>
                  <a:gd fmla="*/ 32 w 37" name="T32"/>
                  <a:gd fmla="*/ 23 h 38" name="T33"/>
                  <a:gd fmla="*/ 22 w 37" name="T34"/>
                  <a:gd fmla="*/ 23 h 3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38" w="37">
                    <a:moveTo>
                      <a:pt x="18" y="0"/>
                    </a:moveTo>
                    <a:cubicBezTo>
                      <a:pt x="8" y="0"/>
                      <a:pt x="0" y="9"/>
                      <a:pt x="0" y="19"/>
                    </a:cubicBezTo>
                    <a:cubicBezTo>
                      <a:pt x="0" y="30"/>
                      <a:pt x="8" y="38"/>
                      <a:pt x="18" y="38"/>
                    </a:cubicBezTo>
                    <a:cubicBezTo>
                      <a:pt x="29" y="38"/>
                      <a:pt x="37" y="30"/>
                      <a:pt x="37" y="19"/>
                    </a:cubicBezTo>
                    <a:cubicBezTo>
                      <a:pt x="37" y="9"/>
                      <a:pt x="29" y="0"/>
                      <a:pt x="18" y="0"/>
                    </a:cubicBezTo>
                    <a:close/>
                    <a:moveTo>
                      <a:pt x="22" y="23"/>
                    </a:moveTo>
                    <a:cubicBezTo>
                      <a:pt x="22" y="34"/>
                      <a:pt x="22" y="34"/>
                      <a:pt x="22" y="34"/>
                    </a:cubicBezTo>
                    <a:cubicBezTo>
                      <a:pt x="15" y="34"/>
                      <a:pt x="15" y="34"/>
                      <a:pt x="15" y="34"/>
                    </a:cubicBezTo>
                    <a:cubicBezTo>
                      <a:pt x="15" y="23"/>
                      <a:pt x="15" y="23"/>
                      <a:pt x="15" y="23"/>
                    </a:cubicBezTo>
                    <a:cubicBezTo>
                      <a:pt x="4" y="23"/>
                      <a:pt x="4" y="23"/>
                      <a:pt x="4" y="23"/>
                    </a:cubicBezTo>
                    <a:cubicBezTo>
                      <a:pt x="4" y="16"/>
                      <a:pt x="4" y="16"/>
                      <a:pt x="4" y="16"/>
                    </a:cubicBezTo>
                    <a:cubicBezTo>
                      <a:pt x="15" y="16"/>
                      <a:pt x="15" y="16"/>
                      <a:pt x="15" y="16"/>
                    </a:cubicBezTo>
                    <a:cubicBezTo>
                      <a:pt x="15" y="5"/>
                      <a:pt x="15" y="5"/>
                      <a:pt x="15" y="5"/>
                    </a:cubicBezTo>
                    <a:cubicBezTo>
                      <a:pt x="22" y="5"/>
                      <a:pt x="22" y="5"/>
                      <a:pt x="22" y="5"/>
                    </a:cubicBezTo>
                    <a:cubicBezTo>
                      <a:pt x="22" y="16"/>
                      <a:pt x="22" y="16"/>
                      <a:pt x="22" y="16"/>
                    </a:cubicBezTo>
                    <a:cubicBezTo>
                      <a:pt x="32" y="16"/>
                      <a:pt x="32" y="16"/>
                      <a:pt x="32" y="16"/>
                    </a:cubicBezTo>
                    <a:cubicBezTo>
                      <a:pt x="32" y="23"/>
                      <a:pt x="32" y="23"/>
                      <a:pt x="32" y="23"/>
                    </a:cubicBezTo>
                    <a:lnTo>
                      <a:pt x="22" y="2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700" name="Freeform 442"/>
              <p:cNvSpPr/>
              <p:nvPr/>
            </p:nvSpPr>
            <p:spPr bwMode="auto">
              <a:xfrm>
                <a:off x="5770280" y="4667875"/>
                <a:ext cx="277899" cy="268935"/>
              </a:xfrm>
              <a:custGeom>
                <a:gdLst>
                  <a:gd fmla="*/ 152 w 196" name="T0"/>
                  <a:gd fmla="*/ 1 h 189" name="T1"/>
                  <a:gd fmla="*/ 144 w 196" name="T2"/>
                  <a:gd fmla="*/ 0 h 189" name="T3"/>
                  <a:gd fmla="*/ 99 w 196" name="T4"/>
                  <a:gd fmla="*/ 25 h 189" name="T5"/>
                  <a:gd fmla="*/ 54 w 196" name="T6"/>
                  <a:gd fmla="*/ 0 h 189" name="T7"/>
                  <a:gd fmla="*/ 44 w 196" name="T8"/>
                  <a:gd fmla="*/ 1 h 189" name="T9"/>
                  <a:gd fmla="*/ 0 w 196" name="T10"/>
                  <a:gd fmla="*/ 55 h 189" name="T11"/>
                  <a:gd fmla="*/ 0 w 196" name="T12"/>
                  <a:gd fmla="*/ 66 h 189" name="T13"/>
                  <a:gd fmla="*/ 98 w 196" name="T14"/>
                  <a:gd fmla="*/ 189 h 189" name="T15"/>
                  <a:gd fmla="*/ 136 w 196" name="T16"/>
                  <a:gd fmla="*/ 159 h 189" name="T17"/>
                  <a:gd fmla="*/ 130 w 196" name="T18"/>
                  <a:gd fmla="*/ 143 h 189" name="T19"/>
                  <a:gd fmla="*/ 154 w 196" name="T20"/>
                  <a:gd fmla="*/ 120 h 189" name="T21"/>
                  <a:gd fmla="*/ 169 w 196" name="T22"/>
                  <a:gd fmla="*/ 126 h 189" name="T23"/>
                  <a:gd fmla="*/ 196 w 196" name="T24"/>
                  <a:gd fmla="*/ 66 h 189" name="T25"/>
                  <a:gd fmla="*/ 196 w 196" name="T26"/>
                  <a:gd fmla="*/ 55 h 189" name="T27"/>
                  <a:gd fmla="*/ 152 w 196" name="T28"/>
                  <a:gd fmla="*/ 1 h 18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89" w="196">
                    <a:moveTo>
                      <a:pt x="152" y="1"/>
                    </a:moveTo>
                    <a:cubicBezTo>
                      <a:pt x="149" y="1"/>
                      <a:pt x="146" y="0"/>
                      <a:pt x="144" y="0"/>
                    </a:cubicBezTo>
                    <a:cubicBezTo>
                      <a:pt x="121" y="0"/>
                      <a:pt x="111" y="10"/>
                      <a:pt x="99" y="25"/>
                    </a:cubicBezTo>
                    <a:cubicBezTo>
                      <a:pt x="87" y="10"/>
                      <a:pt x="76" y="0"/>
                      <a:pt x="54" y="0"/>
                    </a:cubicBezTo>
                    <a:cubicBezTo>
                      <a:pt x="51" y="0"/>
                      <a:pt x="48" y="1"/>
                      <a:pt x="44" y="1"/>
                    </a:cubicBezTo>
                    <a:cubicBezTo>
                      <a:pt x="25" y="3"/>
                      <a:pt x="4" y="21"/>
                      <a:pt x="0" y="55"/>
                    </a:cubicBezTo>
                    <a:cubicBezTo>
                      <a:pt x="0" y="66"/>
                      <a:pt x="0" y="66"/>
                      <a:pt x="0" y="66"/>
                    </a:cubicBezTo>
                    <a:cubicBezTo>
                      <a:pt x="4" y="98"/>
                      <a:pt x="27" y="139"/>
                      <a:pt x="98" y="189"/>
                    </a:cubicBezTo>
                    <a:cubicBezTo>
                      <a:pt x="113" y="178"/>
                      <a:pt x="125" y="169"/>
                      <a:pt x="136" y="159"/>
                    </a:cubicBezTo>
                    <a:cubicBezTo>
                      <a:pt x="132" y="155"/>
                      <a:pt x="130" y="149"/>
                      <a:pt x="130" y="143"/>
                    </a:cubicBezTo>
                    <a:cubicBezTo>
                      <a:pt x="130" y="130"/>
                      <a:pt x="141" y="120"/>
                      <a:pt x="154" y="120"/>
                    </a:cubicBezTo>
                    <a:cubicBezTo>
                      <a:pt x="160" y="120"/>
                      <a:pt x="165" y="122"/>
                      <a:pt x="169" y="126"/>
                    </a:cubicBezTo>
                    <a:cubicBezTo>
                      <a:pt x="187" y="103"/>
                      <a:pt x="196" y="83"/>
                      <a:pt x="196" y="66"/>
                    </a:cubicBezTo>
                    <a:cubicBezTo>
                      <a:pt x="196" y="55"/>
                      <a:pt x="196" y="55"/>
                      <a:pt x="196" y="55"/>
                    </a:cubicBezTo>
                    <a:cubicBezTo>
                      <a:pt x="192" y="21"/>
                      <a:pt x="171" y="3"/>
                      <a:pt x="152"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701" name="组合 700"/>
            <p:cNvGrpSpPr/>
            <p:nvPr/>
          </p:nvGrpSpPr>
          <p:grpSpPr>
            <a:xfrm>
              <a:off x="8441716" y="6087360"/>
              <a:ext cx="293745" cy="281948"/>
              <a:chOff x="6281256" y="4680200"/>
              <a:chExt cx="279020" cy="267814"/>
            </a:xfrm>
            <a:solidFill>
              <a:srgbClr val="009BD2"/>
            </a:solidFill>
          </p:grpSpPr>
          <p:sp>
            <p:nvSpPr>
              <p:cNvPr id="702" name="Freeform 443"/>
              <p:cNvSpPr>
                <a:spLocks noEditPoints="1"/>
              </p:cNvSpPr>
              <p:nvPr/>
            </p:nvSpPr>
            <p:spPr bwMode="auto">
              <a:xfrm>
                <a:off x="6472871" y="4857249"/>
                <a:ext cx="53787" cy="53787"/>
              </a:xfrm>
              <a:custGeom>
                <a:gdLst>
                  <a:gd fmla="*/ 19 w 38" name="T0"/>
                  <a:gd fmla="*/ 0 h 38" name="T1"/>
                  <a:gd fmla="*/ 0 w 38" name="T2"/>
                  <a:gd fmla="*/ 19 h 38" name="T3"/>
                  <a:gd fmla="*/ 19 w 38" name="T4"/>
                  <a:gd fmla="*/ 38 h 38" name="T5"/>
                  <a:gd fmla="*/ 38 w 38" name="T6"/>
                  <a:gd fmla="*/ 19 h 38" name="T7"/>
                  <a:gd fmla="*/ 19 w 38" name="T8"/>
                  <a:gd fmla="*/ 0 h 38" name="T9"/>
                  <a:gd fmla="*/ 23 w 38" name="T10"/>
                  <a:gd fmla="*/ 23 h 38" name="T11"/>
                  <a:gd fmla="*/ 16 w 38" name="T12"/>
                  <a:gd fmla="*/ 23 h 38" name="T13"/>
                  <a:gd fmla="*/ 5 w 38" name="T14"/>
                  <a:gd fmla="*/ 23 h 38" name="T15"/>
                  <a:gd fmla="*/ 5 w 38" name="T16"/>
                  <a:gd fmla="*/ 16 h 38" name="T17"/>
                  <a:gd fmla="*/ 16 w 38" name="T18"/>
                  <a:gd fmla="*/ 16 h 38" name="T19"/>
                  <a:gd fmla="*/ 23 w 38" name="T20"/>
                  <a:gd fmla="*/ 16 h 38" name="T21"/>
                  <a:gd fmla="*/ 34 w 38" name="T22"/>
                  <a:gd fmla="*/ 16 h 38" name="T23"/>
                  <a:gd fmla="*/ 34 w 38" name="T24"/>
                  <a:gd fmla="*/ 23 h 38" name="T25"/>
                  <a:gd fmla="*/ 23 w 38" name="T26"/>
                  <a:gd fmla="*/ 23 h 3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8" w="38">
                    <a:moveTo>
                      <a:pt x="19" y="0"/>
                    </a:moveTo>
                    <a:cubicBezTo>
                      <a:pt x="9" y="0"/>
                      <a:pt x="0" y="9"/>
                      <a:pt x="0" y="19"/>
                    </a:cubicBezTo>
                    <a:cubicBezTo>
                      <a:pt x="0" y="30"/>
                      <a:pt x="9" y="38"/>
                      <a:pt x="19" y="38"/>
                    </a:cubicBezTo>
                    <a:cubicBezTo>
                      <a:pt x="30" y="38"/>
                      <a:pt x="38" y="30"/>
                      <a:pt x="38" y="19"/>
                    </a:cubicBezTo>
                    <a:cubicBezTo>
                      <a:pt x="38" y="9"/>
                      <a:pt x="30" y="0"/>
                      <a:pt x="19" y="0"/>
                    </a:cubicBezTo>
                    <a:close/>
                    <a:moveTo>
                      <a:pt x="23" y="23"/>
                    </a:moveTo>
                    <a:cubicBezTo>
                      <a:pt x="16" y="23"/>
                      <a:pt x="16" y="23"/>
                      <a:pt x="16" y="23"/>
                    </a:cubicBezTo>
                    <a:cubicBezTo>
                      <a:pt x="5" y="23"/>
                      <a:pt x="5" y="23"/>
                      <a:pt x="5" y="23"/>
                    </a:cubicBezTo>
                    <a:cubicBezTo>
                      <a:pt x="5" y="16"/>
                      <a:pt x="5" y="16"/>
                      <a:pt x="5" y="16"/>
                    </a:cubicBezTo>
                    <a:cubicBezTo>
                      <a:pt x="16" y="16"/>
                      <a:pt x="16" y="16"/>
                      <a:pt x="16" y="16"/>
                    </a:cubicBezTo>
                    <a:cubicBezTo>
                      <a:pt x="23" y="16"/>
                      <a:pt x="23" y="16"/>
                      <a:pt x="23" y="16"/>
                    </a:cubicBezTo>
                    <a:cubicBezTo>
                      <a:pt x="34" y="16"/>
                      <a:pt x="34" y="16"/>
                      <a:pt x="34" y="16"/>
                    </a:cubicBezTo>
                    <a:cubicBezTo>
                      <a:pt x="34" y="23"/>
                      <a:pt x="34" y="23"/>
                      <a:pt x="34" y="23"/>
                    </a:cubicBezTo>
                    <a:lnTo>
                      <a:pt x="23" y="2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703" name="Freeform 444"/>
              <p:cNvSpPr/>
              <p:nvPr/>
            </p:nvSpPr>
            <p:spPr bwMode="auto">
              <a:xfrm>
                <a:off x="6281256" y="4680200"/>
                <a:ext cx="279020" cy="267814"/>
              </a:xfrm>
              <a:custGeom>
                <a:gdLst>
                  <a:gd fmla="*/ 152 w 196" name="T0"/>
                  <a:gd fmla="*/ 1 h 189" name="T1"/>
                  <a:gd fmla="*/ 144 w 196" name="T2"/>
                  <a:gd fmla="*/ 0 h 189" name="T3"/>
                  <a:gd fmla="*/ 99 w 196" name="T4"/>
                  <a:gd fmla="*/ 25 h 189" name="T5"/>
                  <a:gd fmla="*/ 54 w 196" name="T6"/>
                  <a:gd fmla="*/ 0 h 189" name="T7"/>
                  <a:gd fmla="*/ 44 w 196" name="T8"/>
                  <a:gd fmla="*/ 1 h 189" name="T9"/>
                  <a:gd fmla="*/ 0 w 196" name="T10"/>
                  <a:gd fmla="*/ 55 h 189" name="T11"/>
                  <a:gd fmla="*/ 0 w 196" name="T12"/>
                  <a:gd fmla="*/ 66 h 189" name="T13"/>
                  <a:gd fmla="*/ 98 w 196" name="T14"/>
                  <a:gd fmla="*/ 189 h 189" name="T15"/>
                  <a:gd fmla="*/ 136 w 196" name="T16"/>
                  <a:gd fmla="*/ 159 h 189" name="T17"/>
                  <a:gd fmla="*/ 130 w 196" name="T18"/>
                  <a:gd fmla="*/ 143 h 189" name="T19"/>
                  <a:gd fmla="*/ 154 w 196" name="T20"/>
                  <a:gd fmla="*/ 120 h 189" name="T21"/>
                  <a:gd fmla="*/ 169 w 196" name="T22"/>
                  <a:gd fmla="*/ 126 h 189" name="T23"/>
                  <a:gd fmla="*/ 196 w 196" name="T24"/>
                  <a:gd fmla="*/ 66 h 189" name="T25"/>
                  <a:gd fmla="*/ 196 w 196" name="T26"/>
                  <a:gd fmla="*/ 55 h 189" name="T27"/>
                  <a:gd fmla="*/ 152 w 196" name="T28"/>
                  <a:gd fmla="*/ 1 h 18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89" w="196">
                    <a:moveTo>
                      <a:pt x="152" y="1"/>
                    </a:moveTo>
                    <a:cubicBezTo>
                      <a:pt x="149" y="1"/>
                      <a:pt x="146" y="0"/>
                      <a:pt x="144" y="0"/>
                    </a:cubicBezTo>
                    <a:cubicBezTo>
                      <a:pt x="121" y="0"/>
                      <a:pt x="111" y="10"/>
                      <a:pt x="99" y="25"/>
                    </a:cubicBezTo>
                    <a:cubicBezTo>
                      <a:pt x="87" y="10"/>
                      <a:pt x="76" y="0"/>
                      <a:pt x="54" y="0"/>
                    </a:cubicBezTo>
                    <a:cubicBezTo>
                      <a:pt x="51" y="0"/>
                      <a:pt x="48" y="1"/>
                      <a:pt x="44" y="1"/>
                    </a:cubicBezTo>
                    <a:cubicBezTo>
                      <a:pt x="25" y="3"/>
                      <a:pt x="4" y="21"/>
                      <a:pt x="0" y="55"/>
                    </a:cubicBezTo>
                    <a:cubicBezTo>
                      <a:pt x="0" y="66"/>
                      <a:pt x="0" y="66"/>
                      <a:pt x="0" y="66"/>
                    </a:cubicBezTo>
                    <a:cubicBezTo>
                      <a:pt x="4" y="98"/>
                      <a:pt x="27" y="139"/>
                      <a:pt x="98" y="189"/>
                    </a:cubicBezTo>
                    <a:cubicBezTo>
                      <a:pt x="113" y="178"/>
                      <a:pt x="125" y="169"/>
                      <a:pt x="136" y="159"/>
                    </a:cubicBezTo>
                    <a:cubicBezTo>
                      <a:pt x="132" y="155"/>
                      <a:pt x="130" y="149"/>
                      <a:pt x="130" y="143"/>
                    </a:cubicBezTo>
                    <a:cubicBezTo>
                      <a:pt x="130" y="130"/>
                      <a:pt x="141" y="120"/>
                      <a:pt x="154" y="120"/>
                    </a:cubicBezTo>
                    <a:cubicBezTo>
                      <a:pt x="160" y="120"/>
                      <a:pt x="165" y="122"/>
                      <a:pt x="169" y="126"/>
                    </a:cubicBezTo>
                    <a:cubicBezTo>
                      <a:pt x="187" y="103"/>
                      <a:pt x="196" y="83"/>
                      <a:pt x="196" y="66"/>
                    </a:cubicBezTo>
                    <a:cubicBezTo>
                      <a:pt x="196" y="55"/>
                      <a:pt x="196" y="55"/>
                      <a:pt x="196" y="55"/>
                    </a:cubicBezTo>
                    <a:cubicBezTo>
                      <a:pt x="192" y="21"/>
                      <a:pt x="171" y="3"/>
                      <a:pt x="152"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sp>
          <p:nvSpPr>
            <p:cNvPr id="704" name="Freeform 445"/>
            <p:cNvSpPr/>
            <p:nvPr/>
          </p:nvSpPr>
          <p:spPr bwMode="auto">
            <a:xfrm>
              <a:off x="8961962" y="6074385"/>
              <a:ext cx="293745" cy="283128"/>
            </a:xfrm>
            <a:custGeom>
              <a:gdLst>
                <a:gd fmla="*/ 152 w 196" name="T0"/>
                <a:gd fmla="*/ 1 h 189" name="T1"/>
                <a:gd fmla="*/ 144 w 196" name="T2"/>
                <a:gd fmla="*/ 0 h 189" name="T3"/>
                <a:gd fmla="*/ 99 w 196" name="T4"/>
                <a:gd fmla="*/ 25 h 189" name="T5"/>
                <a:gd fmla="*/ 54 w 196" name="T6"/>
                <a:gd fmla="*/ 0 h 189" name="T7"/>
                <a:gd fmla="*/ 44 w 196" name="T8"/>
                <a:gd fmla="*/ 1 h 189" name="T9"/>
                <a:gd fmla="*/ 0 w 196" name="T10"/>
                <a:gd fmla="*/ 55 h 189" name="T11"/>
                <a:gd fmla="*/ 0 w 196" name="T12"/>
                <a:gd fmla="*/ 66 h 189" name="T13"/>
                <a:gd fmla="*/ 98 w 196" name="T14"/>
                <a:gd fmla="*/ 189 h 189" name="T15"/>
                <a:gd fmla="*/ 136 w 196" name="T16"/>
                <a:gd fmla="*/ 159 h 189" name="T17"/>
                <a:gd fmla="*/ 130 w 196" name="T18"/>
                <a:gd fmla="*/ 143 h 189" name="T19"/>
                <a:gd fmla="*/ 154 w 196" name="T20"/>
                <a:gd fmla="*/ 120 h 189" name="T21"/>
                <a:gd fmla="*/ 169 w 196" name="T22"/>
                <a:gd fmla="*/ 126 h 189" name="T23"/>
                <a:gd fmla="*/ 196 w 196" name="T24"/>
                <a:gd fmla="*/ 66 h 189" name="T25"/>
                <a:gd fmla="*/ 196 w 196" name="T26"/>
                <a:gd fmla="*/ 55 h 189" name="T27"/>
                <a:gd fmla="*/ 152 w 196" name="T28"/>
                <a:gd fmla="*/ 1 h 18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89" w="196">
                  <a:moveTo>
                    <a:pt x="152" y="1"/>
                  </a:moveTo>
                  <a:cubicBezTo>
                    <a:pt x="149" y="1"/>
                    <a:pt x="146" y="0"/>
                    <a:pt x="144" y="0"/>
                  </a:cubicBezTo>
                  <a:cubicBezTo>
                    <a:pt x="121" y="0"/>
                    <a:pt x="111" y="10"/>
                    <a:pt x="99" y="25"/>
                  </a:cubicBezTo>
                  <a:cubicBezTo>
                    <a:pt x="87" y="10"/>
                    <a:pt x="76" y="0"/>
                    <a:pt x="54" y="0"/>
                  </a:cubicBezTo>
                  <a:cubicBezTo>
                    <a:pt x="51" y="0"/>
                    <a:pt x="48" y="1"/>
                    <a:pt x="44" y="1"/>
                  </a:cubicBezTo>
                  <a:cubicBezTo>
                    <a:pt x="25" y="3"/>
                    <a:pt x="4" y="21"/>
                    <a:pt x="0" y="55"/>
                  </a:cubicBezTo>
                  <a:cubicBezTo>
                    <a:pt x="0" y="66"/>
                    <a:pt x="0" y="66"/>
                    <a:pt x="0" y="66"/>
                  </a:cubicBezTo>
                  <a:cubicBezTo>
                    <a:pt x="4" y="98"/>
                    <a:pt x="27" y="139"/>
                    <a:pt x="98" y="189"/>
                  </a:cubicBezTo>
                  <a:cubicBezTo>
                    <a:pt x="113" y="178"/>
                    <a:pt x="125" y="169"/>
                    <a:pt x="136" y="159"/>
                  </a:cubicBezTo>
                  <a:cubicBezTo>
                    <a:pt x="132" y="155"/>
                    <a:pt x="130" y="149"/>
                    <a:pt x="130" y="143"/>
                  </a:cubicBezTo>
                  <a:cubicBezTo>
                    <a:pt x="130" y="130"/>
                    <a:pt x="141" y="120"/>
                    <a:pt x="154" y="120"/>
                  </a:cubicBezTo>
                  <a:cubicBezTo>
                    <a:pt x="160" y="120"/>
                    <a:pt x="165" y="122"/>
                    <a:pt x="169" y="126"/>
                  </a:cubicBezTo>
                  <a:cubicBezTo>
                    <a:pt x="187" y="103"/>
                    <a:pt x="196" y="83"/>
                    <a:pt x="196" y="66"/>
                  </a:cubicBezTo>
                  <a:cubicBezTo>
                    <a:pt x="196" y="55"/>
                    <a:pt x="196" y="55"/>
                    <a:pt x="196" y="55"/>
                  </a:cubicBezTo>
                  <a:cubicBezTo>
                    <a:pt x="192" y="21"/>
                    <a:pt x="171" y="3"/>
                    <a:pt x="152" y="1"/>
                  </a:cubicBezTo>
                  <a:close/>
                </a:path>
              </a:pathLst>
            </a:custGeom>
            <a:solidFill>
              <a:srgbClr val="009BD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spTree>
    <p:extLst>
      <p:ext uri="{BB962C8B-B14F-4D97-AF65-F5344CB8AC3E}">
        <p14:creationId val="3767346115"/>
      </p:ext>
    </p:extLst>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p:cNvSpPr/>
          <p:nvPr/>
        </p:nvSpPr>
        <p:spPr>
          <a:xfrm>
            <a:off x="0" y="3961412"/>
            <a:ext cx="12192000" cy="877163"/>
          </a:xfrm>
          <a:prstGeom prst="rect">
            <a:avLst/>
          </a:pr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38" name="矩形 37"/>
          <p:cNvSpPr/>
          <p:nvPr/>
        </p:nvSpPr>
        <p:spPr>
          <a:xfrm>
            <a:off x="4105816" y="402151"/>
            <a:ext cx="3980367" cy="579120"/>
          </a:xfrm>
          <a:prstGeom prst="rect">
            <a:avLst/>
          </a:prstGeom>
        </p:spPr>
        <p:txBody>
          <a:bodyPr wrap="square">
            <a:spAutoFit/>
          </a:bodyPr>
          <a:lstStyle/>
          <a:p>
            <a:pPr algn="ctr">
              <a:spcBef>
                <a:spcPts val="600"/>
              </a:spcBef>
            </a:pPr>
            <a:r>
              <a:rPr altLang="zh-CN" lang="en-US" sz="3200">
                <a:solidFill>
                  <a:srgbClr val="2E72F1"/>
                </a:solidFill>
                <a:latin charset="0" panose="020b0502040204020203" pitchFamily="34" typeface="Segoe UI Light 8"/>
                <a:cs charset="0" panose="020b0502040204020203" pitchFamily="34" typeface="Segoe UI Light 8"/>
              </a:rPr>
              <a:t>Smile PowerPoint</a:t>
            </a:r>
          </a:p>
        </p:txBody>
      </p:sp>
      <p:sp>
        <p:nvSpPr>
          <p:cNvPr id="15" name="矩形 14"/>
          <p:cNvSpPr/>
          <p:nvPr/>
        </p:nvSpPr>
        <p:spPr>
          <a:xfrm>
            <a:off x="1179284" y="4965067"/>
            <a:ext cx="1930400" cy="745236"/>
          </a:xfrm>
          <a:prstGeom prst="rect">
            <a:avLst/>
          </a:prstGeom>
        </p:spPr>
        <p:txBody>
          <a:bodyPr wrap="square">
            <a:spAutoFit/>
          </a:bodyPr>
          <a:lstStyle/>
          <a:p>
            <a:pPr algn="ctr">
              <a:lnSpc>
                <a:spcPct val="130000"/>
              </a:lnSpc>
              <a:spcBef>
                <a:spcPts val="600"/>
              </a:spcBef>
            </a:pPr>
            <a:r>
              <a:rPr altLang="zh-CN" lang="en-US" sz="1100">
                <a:solidFill>
                  <a:schemeClr val="tx1">
                    <a:lumMod val="85000"/>
                    <a:lumOff val="15000"/>
                  </a:schemeClr>
                </a:solidFill>
              </a:rPr>
              <a:t>consectetur adipisicing elit, dolore magna aliqua.  enim ad minim veniam.</a:t>
            </a:r>
          </a:p>
        </p:txBody>
      </p:sp>
      <p:sp>
        <p:nvSpPr>
          <p:cNvPr id="16" name="矩形 15"/>
          <p:cNvSpPr/>
          <p:nvPr/>
        </p:nvSpPr>
        <p:spPr>
          <a:xfrm>
            <a:off x="1179284" y="3961412"/>
            <a:ext cx="1930400" cy="1447800"/>
          </a:xfrm>
          <a:prstGeom prst="rect">
            <a:avLst/>
          </a:prstGeom>
        </p:spPr>
        <p:txBody>
          <a:bodyPr wrap="square">
            <a:spAutoFit/>
          </a:bodyPr>
          <a:lstStyle/>
          <a:p>
            <a:pPr algn="ctr">
              <a:spcBef>
                <a:spcPts val="600"/>
              </a:spcBef>
            </a:pPr>
            <a:r>
              <a:rPr altLang="zh-CN" lang="en-US" sz="2800">
                <a:solidFill>
                  <a:schemeClr val="bg1"/>
                </a:solidFill>
              </a:rPr>
              <a:t>Jone</a:t>
            </a:r>
          </a:p>
          <a:p>
            <a:pPr algn="ctr">
              <a:spcBef>
                <a:spcPts val="600"/>
              </a:spcBef>
            </a:pPr>
            <a:r>
              <a:rPr altLang="zh-CN" lang="en-US" sz="2800">
                <a:solidFill>
                  <a:schemeClr val="bg1"/>
                </a:solidFill>
              </a:rPr>
              <a:t>General Manager</a:t>
            </a:r>
          </a:p>
        </p:txBody>
      </p:sp>
      <p:sp>
        <p:nvSpPr>
          <p:cNvPr id="17" name="矩形 16"/>
          <p:cNvSpPr/>
          <p:nvPr/>
        </p:nvSpPr>
        <p:spPr>
          <a:xfrm>
            <a:off x="3813628" y="4965067"/>
            <a:ext cx="1930400" cy="745236"/>
          </a:xfrm>
          <a:prstGeom prst="rect">
            <a:avLst/>
          </a:prstGeom>
        </p:spPr>
        <p:txBody>
          <a:bodyPr wrap="square">
            <a:spAutoFit/>
          </a:bodyPr>
          <a:lstStyle/>
          <a:p>
            <a:pPr algn="ctr">
              <a:lnSpc>
                <a:spcPct val="130000"/>
              </a:lnSpc>
              <a:spcBef>
                <a:spcPts val="600"/>
              </a:spcBef>
            </a:pPr>
            <a:r>
              <a:rPr altLang="zh-CN" lang="en-US" sz="1100">
                <a:solidFill>
                  <a:schemeClr val="tx1">
                    <a:lumMod val="85000"/>
                    <a:lumOff val="15000"/>
                  </a:schemeClr>
                </a:solidFill>
              </a:rPr>
              <a:t>consectetur adipisicing elit, dolore magna aliqua.  enim ad minim veniam.</a:t>
            </a:r>
          </a:p>
        </p:txBody>
      </p:sp>
      <p:sp>
        <p:nvSpPr>
          <p:cNvPr id="18" name="矩形 17"/>
          <p:cNvSpPr/>
          <p:nvPr/>
        </p:nvSpPr>
        <p:spPr>
          <a:xfrm>
            <a:off x="3813628" y="3961412"/>
            <a:ext cx="1930400" cy="1021080"/>
          </a:xfrm>
          <a:prstGeom prst="rect">
            <a:avLst/>
          </a:prstGeom>
        </p:spPr>
        <p:txBody>
          <a:bodyPr wrap="square">
            <a:spAutoFit/>
          </a:bodyPr>
          <a:lstStyle/>
          <a:p>
            <a:pPr algn="ctr">
              <a:spcBef>
                <a:spcPts val="600"/>
              </a:spcBef>
            </a:pPr>
            <a:r>
              <a:rPr altLang="zh-CN" lang="en-US" sz="2800">
                <a:solidFill>
                  <a:schemeClr val="bg1"/>
                </a:solidFill>
              </a:rPr>
              <a:t>Tomy</a:t>
            </a:r>
          </a:p>
          <a:p>
            <a:pPr algn="ctr">
              <a:spcBef>
                <a:spcPts val="600"/>
              </a:spcBef>
            </a:pPr>
            <a:r>
              <a:rPr altLang="zh-CN" lang="en-US" sz="2800">
                <a:solidFill>
                  <a:schemeClr val="bg1"/>
                </a:solidFill>
              </a:rPr>
              <a:t>Manager</a:t>
            </a:r>
          </a:p>
        </p:txBody>
      </p:sp>
      <p:sp>
        <p:nvSpPr>
          <p:cNvPr id="19" name="矩形 18"/>
          <p:cNvSpPr/>
          <p:nvPr/>
        </p:nvSpPr>
        <p:spPr>
          <a:xfrm>
            <a:off x="6447972" y="4965067"/>
            <a:ext cx="1930400" cy="745236"/>
          </a:xfrm>
          <a:prstGeom prst="rect">
            <a:avLst/>
          </a:prstGeom>
        </p:spPr>
        <p:txBody>
          <a:bodyPr wrap="square">
            <a:spAutoFit/>
          </a:bodyPr>
          <a:lstStyle/>
          <a:p>
            <a:pPr algn="ctr">
              <a:lnSpc>
                <a:spcPct val="130000"/>
              </a:lnSpc>
              <a:spcBef>
                <a:spcPts val="600"/>
              </a:spcBef>
            </a:pPr>
            <a:r>
              <a:rPr altLang="zh-CN" lang="en-US" sz="1100">
                <a:solidFill>
                  <a:schemeClr val="tx1">
                    <a:lumMod val="85000"/>
                    <a:lumOff val="15000"/>
                  </a:schemeClr>
                </a:solidFill>
              </a:rPr>
              <a:t>consectetur adipisicing elit, dolore magna aliqua.  enim ad minim veniam.</a:t>
            </a:r>
          </a:p>
        </p:txBody>
      </p:sp>
      <p:sp>
        <p:nvSpPr>
          <p:cNvPr id="20" name="矩形 19"/>
          <p:cNvSpPr/>
          <p:nvPr/>
        </p:nvSpPr>
        <p:spPr>
          <a:xfrm>
            <a:off x="6447972" y="3961412"/>
            <a:ext cx="1930400" cy="1447800"/>
          </a:xfrm>
          <a:prstGeom prst="rect">
            <a:avLst/>
          </a:prstGeom>
        </p:spPr>
        <p:txBody>
          <a:bodyPr wrap="square">
            <a:spAutoFit/>
          </a:bodyPr>
          <a:lstStyle/>
          <a:p>
            <a:pPr algn="ctr">
              <a:spcBef>
                <a:spcPts val="600"/>
              </a:spcBef>
            </a:pPr>
            <a:r>
              <a:rPr altLang="zh-CN" lang="en-US" sz="2800">
                <a:solidFill>
                  <a:schemeClr val="bg1"/>
                </a:solidFill>
              </a:rPr>
              <a:t>Lucy</a:t>
            </a:r>
          </a:p>
          <a:p>
            <a:pPr algn="ctr">
              <a:spcBef>
                <a:spcPts val="600"/>
              </a:spcBef>
            </a:pPr>
            <a:r>
              <a:rPr altLang="zh-CN" lang="en-US" sz="2800">
                <a:solidFill>
                  <a:schemeClr val="bg1"/>
                </a:solidFill>
              </a:rPr>
              <a:t>Executive Director</a:t>
            </a:r>
          </a:p>
        </p:txBody>
      </p:sp>
      <p:sp>
        <p:nvSpPr>
          <p:cNvPr id="21" name="矩形 20"/>
          <p:cNvSpPr/>
          <p:nvPr/>
        </p:nvSpPr>
        <p:spPr>
          <a:xfrm>
            <a:off x="9082317" y="4965067"/>
            <a:ext cx="1930400" cy="745236"/>
          </a:xfrm>
          <a:prstGeom prst="rect">
            <a:avLst/>
          </a:prstGeom>
        </p:spPr>
        <p:txBody>
          <a:bodyPr wrap="square">
            <a:spAutoFit/>
          </a:bodyPr>
          <a:lstStyle/>
          <a:p>
            <a:pPr algn="ctr">
              <a:lnSpc>
                <a:spcPct val="130000"/>
              </a:lnSpc>
              <a:spcBef>
                <a:spcPts val="600"/>
              </a:spcBef>
            </a:pPr>
            <a:r>
              <a:rPr altLang="zh-CN" lang="en-US" sz="1100">
                <a:solidFill>
                  <a:schemeClr val="tx1">
                    <a:lumMod val="85000"/>
                    <a:lumOff val="15000"/>
                  </a:schemeClr>
                </a:solidFill>
              </a:rPr>
              <a:t>consectetur adipisicing elit, dolore magna aliqua.  enim ad minim veniam.</a:t>
            </a:r>
          </a:p>
        </p:txBody>
      </p:sp>
      <p:sp>
        <p:nvSpPr>
          <p:cNvPr id="23" name="矩形 22"/>
          <p:cNvSpPr/>
          <p:nvPr/>
        </p:nvSpPr>
        <p:spPr>
          <a:xfrm>
            <a:off x="9082317" y="3961412"/>
            <a:ext cx="1930400" cy="1447800"/>
          </a:xfrm>
          <a:prstGeom prst="rect">
            <a:avLst/>
          </a:prstGeom>
        </p:spPr>
        <p:txBody>
          <a:bodyPr wrap="square">
            <a:spAutoFit/>
          </a:bodyPr>
          <a:lstStyle/>
          <a:p>
            <a:pPr algn="ctr">
              <a:spcBef>
                <a:spcPts val="600"/>
              </a:spcBef>
            </a:pPr>
            <a:r>
              <a:rPr altLang="zh-CN" lang="en-US" sz="2800">
                <a:solidFill>
                  <a:schemeClr val="bg1"/>
                </a:solidFill>
              </a:rPr>
              <a:t>David</a:t>
            </a:r>
          </a:p>
          <a:p>
            <a:pPr algn="ctr">
              <a:spcBef>
                <a:spcPts val="600"/>
              </a:spcBef>
            </a:pPr>
            <a:r>
              <a:rPr altLang="zh-CN" lang="en-US" sz="2800">
                <a:solidFill>
                  <a:schemeClr val="bg1"/>
                </a:solidFill>
              </a:rPr>
              <a:t>Project Manager</a:t>
            </a:r>
          </a:p>
        </p:txBody>
      </p:sp>
      <p:pic>
        <p:nvPicPr>
          <p:cNvPr id="7" name="图片占位符 6"/>
          <p:cNvPicPr>
            <a:picLocks noChangeAspect="1" noGrp="1"/>
          </p:cNvPicPr>
          <p:nvPr>
            <p:ph idx="14" sz="quarter" type="pic"/>
          </p:nvPr>
        </p:nvPicPr>
        <p:blipFill>
          <a:blip r:embed="rId3">
            <a:extLst>
              <a:ext uri="{28A0092B-C50C-407E-A947-70E740481C1C}">
                <a14:useLocalDpi val="0"/>
              </a:ext>
            </a:extLst>
          </a:blip>
          <a:srcRect b="6383" l="20107" r="23297" t="8723"/>
          <a:stretch>
            <a:fillRect/>
          </a:stretch>
        </p:blipFill>
        <p:spPr/>
      </p:pic>
      <p:pic>
        <p:nvPicPr>
          <p:cNvPr id="8" name="图片占位符 7"/>
          <p:cNvPicPr>
            <a:picLocks noChangeAspect="1" noGrp="1"/>
          </p:cNvPicPr>
          <p:nvPr>
            <p:ph idx="15" sz="quarter" type="pic"/>
          </p:nvPr>
        </p:nvPicPr>
        <p:blipFill>
          <a:blip r:embed="rId4">
            <a:extLst>
              <a:ext uri="{28A0092B-C50C-407E-A947-70E740481C1C}">
                <a14:useLocalDpi val="0"/>
              </a:ext>
            </a:extLst>
          </a:blip>
          <a:srcRect l="22685" r="10601"/>
          <a:stretch>
            <a:fillRect/>
          </a:stretch>
        </p:blipFill>
        <p:spPr/>
      </p:pic>
      <p:pic>
        <p:nvPicPr>
          <p:cNvPr id="9" name="图片占位符 8"/>
          <p:cNvPicPr>
            <a:picLocks noChangeAspect="1" noGrp="1"/>
          </p:cNvPicPr>
          <p:nvPr>
            <p:ph idx="16" sz="quarter" type="pic"/>
          </p:nvPr>
        </p:nvPicPr>
        <p:blipFill>
          <a:blip r:embed="rId5">
            <a:extLst>
              <a:ext uri="{28A0092B-C50C-407E-A947-70E740481C1C}">
                <a14:useLocalDpi val="0"/>
              </a:ext>
            </a:extLst>
          </a:blip>
          <a:srcRect l="16667" r="16667"/>
          <a:stretch>
            <a:fillRect/>
          </a:stretch>
        </p:blipFill>
        <p:spPr/>
      </p:pic>
      <p:pic>
        <p:nvPicPr>
          <p:cNvPr id="10" name="图片占位符 9"/>
          <p:cNvPicPr>
            <a:picLocks noChangeAspect="1" noGrp="1"/>
          </p:cNvPicPr>
          <p:nvPr>
            <p:ph idx="17" sz="quarter" type="pic"/>
          </p:nvPr>
        </p:nvPicPr>
        <p:blipFill>
          <a:blip r:embed="rId6">
            <a:extLst>
              <a:ext uri="{28A0092B-C50C-407E-A947-70E740481C1C}">
                <a14:useLocalDpi val="0"/>
              </a:ext>
            </a:extLst>
          </a:blip>
          <a:srcRect l="13416" r="19918"/>
          <a:stretch>
            <a:fillRect/>
          </a:stretch>
        </p:blipFill>
        <p:spPr/>
      </p:pic>
    </p:spTree>
    <p:extLst>
      <p:ext uri="{BB962C8B-B14F-4D97-AF65-F5344CB8AC3E}">
        <p14:creationId val="3340141948"/>
      </p:ext>
    </p:extLst>
  </p:cSld>
  <p:clrMapOvr>
    <a:masterClrMapping/>
  </p:clrMapOvr>
  <p:transition spd="slow">
    <p:push dir="u"/>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8" name="矩形 37"/>
          <p:cNvSpPr/>
          <p:nvPr/>
        </p:nvSpPr>
        <p:spPr>
          <a:xfrm>
            <a:off x="4105816" y="402151"/>
            <a:ext cx="3980367" cy="579120"/>
          </a:xfrm>
          <a:prstGeom prst="rect">
            <a:avLst/>
          </a:prstGeom>
        </p:spPr>
        <p:txBody>
          <a:bodyPr wrap="square">
            <a:spAutoFit/>
          </a:bodyPr>
          <a:lstStyle/>
          <a:p>
            <a:pPr algn="ctr">
              <a:spcBef>
                <a:spcPts val="600"/>
              </a:spcBef>
            </a:pPr>
            <a:r>
              <a:rPr altLang="zh-CN" lang="en-US" sz="3200">
                <a:solidFill>
                  <a:srgbClr val="2E72F1"/>
                </a:solidFill>
                <a:latin charset="0" panose="020b0502040204020203" pitchFamily="34" typeface="Segoe UI Light 8"/>
                <a:cs charset="0" panose="020b0502040204020203" pitchFamily="34" typeface="Segoe UI Light 8"/>
              </a:rPr>
              <a:t>Smile PowerPoint</a:t>
            </a:r>
          </a:p>
        </p:txBody>
      </p:sp>
      <p:sp>
        <p:nvSpPr>
          <p:cNvPr id="24" name="矩形 23"/>
          <p:cNvSpPr/>
          <p:nvPr/>
        </p:nvSpPr>
        <p:spPr>
          <a:xfrm>
            <a:off x="2460026" y="1879220"/>
            <a:ext cx="1797860" cy="1264920"/>
          </a:xfrm>
          <a:prstGeom prst="rect">
            <a:avLst/>
          </a:prstGeom>
        </p:spPr>
        <p:txBody>
          <a:bodyPr wrap="square">
            <a:spAutoFit/>
          </a:bodyPr>
          <a:lstStyle/>
          <a:p>
            <a:pPr>
              <a:spcBef>
                <a:spcPts val="600"/>
              </a:spcBef>
            </a:pPr>
            <a:r>
              <a:rPr altLang="zh-CN" b="1" lang="en-US" sz="2400">
                <a:solidFill>
                  <a:srgbClr val="2E72F1"/>
                </a:solidFill>
              </a:rPr>
              <a:t>Jone</a:t>
            </a:r>
          </a:p>
          <a:p>
            <a:pPr>
              <a:spcBef>
                <a:spcPts val="600"/>
              </a:spcBef>
            </a:pPr>
            <a:r>
              <a:rPr altLang="zh-CN" b="1" lang="en-US" sz="2400">
                <a:solidFill>
                  <a:srgbClr val="2E72F1"/>
                </a:solidFill>
              </a:rPr>
              <a:t>General Manager</a:t>
            </a:r>
          </a:p>
        </p:txBody>
      </p:sp>
      <p:pic>
        <p:nvPicPr>
          <p:cNvPr id="61" name="图片占位符 60"/>
          <p:cNvPicPr>
            <a:picLocks noChangeAspect="1" noGrp="1"/>
          </p:cNvPicPr>
          <p:nvPr>
            <p:ph idx="14" sz="quarter" type="pic"/>
          </p:nvPr>
        </p:nvPicPr>
        <p:blipFill>
          <a:blip r:embed="rId3">
            <a:extLst>
              <a:ext uri="{28A0092B-C50C-407E-A947-70E740481C1C}">
                <a14:useLocalDpi val="0"/>
              </a:ext>
            </a:extLst>
          </a:blip>
          <a:srcRect l="16300" r="16300"/>
          <a:stretch>
            <a:fillRect/>
          </a:stretch>
        </p:blipFill>
        <p:spPr>
          <a:xfrm>
            <a:off x="1256352" y="1735515"/>
            <a:ext cx="1041462" cy="1041462"/>
          </a:xfrm>
        </p:spPr>
      </p:pic>
      <p:pic>
        <p:nvPicPr>
          <p:cNvPr id="64" name="图片占位符 63"/>
          <p:cNvPicPr>
            <a:picLocks noChangeAspect="1" noGrp="1"/>
          </p:cNvPicPr>
          <p:nvPr>
            <p:ph idx="15" sz="quarter" type="pic"/>
          </p:nvPr>
        </p:nvPicPr>
        <p:blipFill>
          <a:blip r:embed="rId4">
            <a:extLst>
              <a:ext uri="{28A0092B-C50C-407E-A947-70E740481C1C}">
                <a14:useLocalDpi val="0"/>
              </a:ext>
            </a:extLst>
          </a:blip>
          <a:srcRect l="15733" r="15733"/>
          <a:stretch>
            <a:fillRect/>
          </a:stretch>
        </p:blipFill>
        <p:spPr/>
      </p:pic>
      <p:pic>
        <p:nvPicPr>
          <p:cNvPr id="67" name="图片占位符 66"/>
          <p:cNvPicPr>
            <a:picLocks noChangeAspect="1" noGrp="1"/>
          </p:cNvPicPr>
          <p:nvPr>
            <p:ph idx="16" sz="quarter" type="pic"/>
          </p:nvPr>
        </p:nvPicPr>
        <p:blipFill>
          <a:blip r:embed="rId5">
            <a:extLst>
              <a:ext uri="{28A0092B-C50C-407E-A947-70E740481C1C}">
                <a14:useLocalDpi val="0"/>
              </a:ext>
            </a:extLst>
          </a:blip>
          <a:srcRect l="15300" r="15300"/>
          <a:stretch>
            <a:fillRect/>
          </a:stretch>
        </p:blipFill>
        <p:spPr>
          <a:xfrm>
            <a:off x="1256352" y="4690623"/>
            <a:ext cx="1041462" cy="1041462"/>
          </a:xfrm>
        </p:spPr>
      </p:pic>
      <p:pic>
        <p:nvPicPr>
          <p:cNvPr id="62" name="图片占位符 61"/>
          <p:cNvPicPr>
            <a:picLocks noChangeAspect="1" noGrp="1"/>
          </p:cNvPicPr>
          <p:nvPr>
            <p:ph idx="17" sz="quarter" type="pic"/>
          </p:nvPr>
        </p:nvPicPr>
        <p:blipFill>
          <a:blip r:embed="rId6">
            <a:extLst>
              <a:ext uri="{28A0092B-C50C-407E-A947-70E740481C1C}">
                <a14:useLocalDpi val="0"/>
              </a:ext>
            </a:extLst>
          </a:blip>
          <a:srcRect l="17000" r="17000"/>
          <a:stretch>
            <a:fillRect/>
          </a:stretch>
        </p:blipFill>
        <p:spPr/>
      </p:pic>
      <p:pic>
        <p:nvPicPr>
          <p:cNvPr id="65" name="图片占位符 64"/>
          <p:cNvPicPr>
            <a:picLocks noChangeAspect="1" noGrp="1"/>
          </p:cNvPicPr>
          <p:nvPr>
            <p:ph idx="18" sz="quarter" type="pic"/>
          </p:nvPr>
        </p:nvPicPr>
        <p:blipFill>
          <a:blip r:embed="rId7">
            <a:extLst>
              <a:ext uri="{28A0092B-C50C-407E-A947-70E740481C1C}">
                <a14:useLocalDpi val="0"/>
              </a:ext>
            </a:extLst>
          </a:blip>
          <a:srcRect l="15533" r="15533"/>
          <a:stretch>
            <a:fillRect/>
          </a:stretch>
        </p:blipFill>
        <p:spPr/>
      </p:pic>
      <p:pic>
        <p:nvPicPr>
          <p:cNvPr id="68" name="图片占位符 67"/>
          <p:cNvPicPr>
            <a:picLocks noChangeAspect="1" noGrp="1"/>
          </p:cNvPicPr>
          <p:nvPr>
            <p:ph idx="19" sz="quarter" type="pic"/>
          </p:nvPr>
        </p:nvPicPr>
        <p:blipFill>
          <a:blip r:embed="rId8">
            <a:extLst>
              <a:ext uri="{28A0092B-C50C-407E-A947-70E740481C1C}">
                <a14:useLocalDpi val="0"/>
              </a:ext>
            </a:extLst>
          </a:blip>
          <a:srcRect l="20900" r="20900"/>
          <a:stretch>
            <a:fillRect/>
          </a:stretch>
        </p:blipFill>
        <p:spPr/>
      </p:pic>
      <p:pic>
        <p:nvPicPr>
          <p:cNvPr id="63" name="图片占位符 62"/>
          <p:cNvPicPr>
            <a:picLocks noChangeAspect="1" noGrp="1"/>
          </p:cNvPicPr>
          <p:nvPr>
            <p:ph idx="20" sz="quarter" type="pic"/>
          </p:nvPr>
        </p:nvPicPr>
        <p:blipFill>
          <a:blip r:embed="rId9">
            <a:extLst>
              <a:ext uri="{28A0092B-C50C-407E-A947-70E740481C1C}">
                <a14:useLocalDpi val="0"/>
              </a:ext>
            </a:extLst>
          </a:blip>
          <a:srcRect l="17933" r="17933"/>
          <a:stretch>
            <a:fillRect/>
          </a:stretch>
        </p:blipFill>
        <p:spPr/>
      </p:pic>
      <p:pic>
        <p:nvPicPr>
          <p:cNvPr id="66" name="图片占位符 65"/>
          <p:cNvPicPr>
            <a:picLocks noChangeAspect="1" noGrp="1"/>
          </p:cNvPicPr>
          <p:nvPr>
            <p:ph idx="21" sz="quarter" type="pic"/>
          </p:nvPr>
        </p:nvPicPr>
        <p:blipFill>
          <a:blip r:embed="rId10">
            <a:extLst>
              <a:ext uri="{28A0092B-C50C-407E-A947-70E740481C1C}">
                <a14:useLocalDpi val="0"/>
              </a:ext>
            </a:extLst>
          </a:blip>
          <a:srcRect l="17600" r="17600"/>
          <a:stretch>
            <a:fillRect/>
          </a:stretch>
        </p:blipFill>
        <p:spPr/>
      </p:pic>
      <p:pic>
        <p:nvPicPr>
          <p:cNvPr id="69" name="图片占位符 68"/>
          <p:cNvPicPr>
            <a:picLocks noChangeAspect="1" noGrp="1"/>
          </p:cNvPicPr>
          <p:nvPr>
            <p:ph idx="22" sz="quarter" type="pic"/>
          </p:nvPr>
        </p:nvPicPr>
        <p:blipFill>
          <a:blip r:embed="rId11">
            <a:extLst>
              <a:ext uri="{28A0092B-C50C-407E-A947-70E740481C1C}">
                <a14:useLocalDpi val="0"/>
              </a:ext>
            </a:extLst>
          </a:blip>
          <a:srcRect l="19733" r="19733"/>
          <a:stretch>
            <a:fillRect/>
          </a:stretch>
        </p:blipFill>
        <p:spPr/>
      </p:pic>
      <p:sp>
        <p:nvSpPr>
          <p:cNvPr id="70" name="矩形 69"/>
          <p:cNvSpPr/>
          <p:nvPr/>
        </p:nvSpPr>
        <p:spPr>
          <a:xfrm>
            <a:off x="2460026" y="3356770"/>
            <a:ext cx="1797860" cy="1264920"/>
          </a:xfrm>
          <a:prstGeom prst="rect">
            <a:avLst/>
          </a:prstGeom>
        </p:spPr>
        <p:txBody>
          <a:bodyPr wrap="square">
            <a:spAutoFit/>
          </a:bodyPr>
          <a:lstStyle/>
          <a:p>
            <a:pPr>
              <a:spcBef>
                <a:spcPts val="600"/>
              </a:spcBef>
            </a:pPr>
            <a:r>
              <a:rPr altLang="zh-CN" b="1" lang="en-US" sz="2400">
                <a:solidFill>
                  <a:srgbClr val="2E72F1"/>
                </a:solidFill>
              </a:rPr>
              <a:t>Jone</a:t>
            </a:r>
          </a:p>
          <a:p>
            <a:pPr>
              <a:spcBef>
                <a:spcPts val="600"/>
              </a:spcBef>
            </a:pPr>
            <a:r>
              <a:rPr altLang="zh-CN" b="1" lang="en-US" sz="2400">
                <a:solidFill>
                  <a:srgbClr val="2E72F1"/>
                </a:solidFill>
              </a:rPr>
              <a:t>General Manager</a:t>
            </a:r>
          </a:p>
        </p:txBody>
      </p:sp>
      <p:sp>
        <p:nvSpPr>
          <p:cNvPr id="71" name="矩形 70"/>
          <p:cNvSpPr/>
          <p:nvPr/>
        </p:nvSpPr>
        <p:spPr>
          <a:xfrm>
            <a:off x="2419175" y="4834328"/>
            <a:ext cx="1797860" cy="1264920"/>
          </a:xfrm>
          <a:prstGeom prst="rect">
            <a:avLst/>
          </a:prstGeom>
        </p:spPr>
        <p:txBody>
          <a:bodyPr wrap="square">
            <a:spAutoFit/>
          </a:bodyPr>
          <a:lstStyle/>
          <a:p>
            <a:pPr>
              <a:spcBef>
                <a:spcPts val="600"/>
              </a:spcBef>
            </a:pPr>
            <a:r>
              <a:rPr altLang="zh-CN" b="1" lang="en-US" sz="2400">
                <a:solidFill>
                  <a:srgbClr val="2E72F1"/>
                </a:solidFill>
              </a:rPr>
              <a:t>Jone</a:t>
            </a:r>
          </a:p>
          <a:p>
            <a:pPr>
              <a:spcBef>
                <a:spcPts val="600"/>
              </a:spcBef>
            </a:pPr>
            <a:r>
              <a:rPr altLang="zh-CN" b="1" lang="en-US" sz="2400">
                <a:solidFill>
                  <a:srgbClr val="2E72F1"/>
                </a:solidFill>
              </a:rPr>
              <a:t>General Manager</a:t>
            </a:r>
          </a:p>
        </p:txBody>
      </p:sp>
      <p:sp>
        <p:nvSpPr>
          <p:cNvPr id="72" name="矩形 71"/>
          <p:cNvSpPr/>
          <p:nvPr/>
        </p:nvSpPr>
        <p:spPr>
          <a:xfrm>
            <a:off x="5884269" y="1879220"/>
            <a:ext cx="1797860" cy="1264920"/>
          </a:xfrm>
          <a:prstGeom prst="rect">
            <a:avLst/>
          </a:prstGeom>
        </p:spPr>
        <p:txBody>
          <a:bodyPr wrap="square">
            <a:spAutoFit/>
          </a:bodyPr>
          <a:lstStyle/>
          <a:p>
            <a:pPr>
              <a:spcBef>
                <a:spcPts val="600"/>
              </a:spcBef>
            </a:pPr>
            <a:r>
              <a:rPr altLang="zh-CN" b="1" lang="en-US" sz="2400">
                <a:solidFill>
                  <a:srgbClr val="2E72F1"/>
                </a:solidFill>
              </a:rPr>
              <a:t>Jone</a:t>
            </a:r>
          </a:p>
          <a:p>
            <a:pPr>
              <a:spcBef>
                <a:spcPts val="600"/>
              </a:spcBef>
            </a:pPr>
            <a:r>
              <a:rPr altLang="zh-CN" b="1" lang="en-US" sz="2400">
                <a:solidFill>
                  <a:srgbClr val="2E72F1"/>
                </a:solidFill>
              </a:rPr>
              <a:t>General Manager</a:t>
            </a:r>
          </a:p>
        </p:txBody>
      </p:sp>
      <p:sp>
        <p:nvSpPr>
          <p:cNvPr id="73" name="矩形 72"/>
          <p:cNvSpPr/>
          <p:nvPr/>
        </p:nvSpPr>
        <p:spPr>
          <a:xfrm>
            <a:off x="5884269" y="3356770"/>
            <a:ext cx="1797860" cy="1264920"/>
          </a:xfrm>
          <a:prstGeom prst="rect">
            <a:avLst/>
          </a:prstGeom>
        </p:spPr>
        <p:txBody>
          <a:bodyPr wrap="square">
            <a:spAutoFit/>
          </a:bodyPr>
          <a:lstStyle/>
          <a:p>
            <a:pPr>
              <a:spcBef>
                <a:spcPts val="600"/>
              </a:spcBef>
            </a:pPr>
            <a:r>
              <a:rPr altLang="zh-CN" b="1" lang="en-US" sz="2400">
                <a:solidFill>
                  <a:srgbClr val="2E72F1"/>
                </a:solidFill>
              </a:rPr>
              <a:t>Jone</a:t>
            </a:r>
          </a:p>
          <a:p>
            <a:pPr>
              <a:spcBef>
                <a:spcPts val="600"/>
              </a:spcBef>
            </a:pPr>
            <a:r>
              <a:rPr altLang="zh-CN" b="1" lang="en-US" sz="2400">
                <a:solidFill>
                  <a:srgbClr val="2E72F1"/>
                </a:solidFill>
              </a:rPr>
              <a:t>General Manager</a:t>
            </a:r>
          </a:p>
        </p:txBody>
      </p:sp>
      <p:sp>
        <p:nvSpPr>
          <p:cNvPr id="74" name="矩形 73"/>
          <p:cNvSpPr/>
          <p:nvPr/>
        </p:nvSpPr>
        <p:spPr>
          <a:xfrm>
            <a:off x="5843418" y="4834328"/>
            <a:ext cx="1797860" cy="1264920"/>
          </a:xfrm>
          <a:prstGeom prst="rect">
            <a:avLst/>
          </a:prstGeom>
        </p:spPr>
        <p:txBody>
          <a:bodyPr wrap="square">
            <a:spAutoFit/>
          </a:bodyPr>
          <a:lstStyle/>
          <a:p>
            <a:pPr>
              <a:spcBef>
                <a:spcPts val="600"/>
              </a:spcBef>
            </a:pPr>
            <a:r>
              <a:rPr altLang="zh-CN" b="1" lang="en-US" sz="2400">
                <a:solidFill>
                  <a:srgbClr val="2E72F1"/>
                </a:solidFill>
              </a:rPr>
              <a:t>Jone</a:t>
            </a:r>
          </a:p>
          <a:p>
            <a:pPr>
              <a:spcBef>
                <a:spcPts val="600"/>
              </a:spcBef>
            </a:pPr>
            <a:r>
              <a:rPr altLang="zh-CN" b="1" lang="en-US" sz="2400">
                <a:solidFill>
                  <a:srgbClr val="2E72F1"/>
                </a:solidFill>
              </a:rPr>
              <a:t>General Manager</a:t>
            </a:r>
          </a:p>
        </p:txBody>
      </p:sp>
      <p:sp>
        <p:nvSpPr>
          <p:cNvPr id="75" name="矩形 74"/>
          <p:cNvSpPr/>
          <p:nvPr/>
        </p:nvSpPr>
        <p:spPr>
          <a:xfrm>
            <a:off x="9293999" y="1879220"/>
            <a:ext cx="1797860" cy="1264920"/>
          </a:xfrm>
          <a:prstGeom prst="rect">
            <a:avLst/>
          </a:prstGeom>
        </p:spPr>
        <p:txBody>
          <a:bodyPr wrap="square">
            <a:spAutoFit/>
          </a:bodyPr>
          <a:lstStyle/>
          <a:p>
            <a:pPr>
              <a:spcBef>
                <a:spcPts val="600"/>
              </a:spcBef>
            </a:pPr>
            <a:r>
              <a:rPr altLang="zh-CN" b="1" lang="en-US" sz="2400">
                <a:solidFill>
                  <a:srgbClr val="2E72F1"/>
                </a:solidFill>
              </a:rPr>
              <a:t>Jone</a:t>
            </a:r>
          </a:p>
          <a:p>
            <a:pPr>
              <a:spcBef>
                <a:spcPts val="600"/>
              </a:spcBef>
            </a:pPr>
            <a:r>
              <a:rPr altLang="zh-CN" b="1" lang="en-US" sz="2400">
                <a:solidFill>
                  <a:srgbClr val="2E72F1"/>
                </a:solidFill>
              </a:rPr>
              <a:t>General Manager</a:t>
            </a:r>
          </a:p>
        </p:txBody>
      </p:sp>
      <p:sp>
        <p:nvSpPr>
          <p:cNvPr id="76" name="矩形 75"/>
          <p:cNvSpPr/>
          <p:nvPr/>
        </p:nvSpPr>
        <p:spPr>
          <a:xfrm>
            <a:off x="9293999" y="3356770"/>
            <a:ext cx="1797860" cy="1264920"/>
          </a:xfrm>
          <a:prstGeom prst="rect">
            <a:avLst/>
          </a:prstGeom>
        </p:spPr>
        <p:txBody>
          <a:bodyPr wrap="square">
            <a:spAutoFit/>
          </a:bodyPr>
          <a:lstStyle/>
          <a:p>
            <a:pPr>
              <a:spcBef>
                <a:spcPts val="600"/>
              </a:spcBef>
            </a:pPr>
            <a:r>
              <a:rPr altLang="zh-CN" b="1" lang="en-US" sz="2400">
                <a:solidFill>
                  <a:srgbClr val="2E72F1"/>
                </a:solidFill>
              </a:rPr>
              <a:t>Jone</a:t>
            </a:r>
          </a:p>
          <a:p>
            <a:pPr>
              <a:spcBef>
                <a:spcPts val="600"/>
              </a:spcBef>
            </a:pPr>
            <a:r>
              <a:rPr altLang="zh-CN" b="1" lang="en-US" sz="2400">
                <a:solidFill>
                  <a:srgbClr val="2E72F1"/>
                </a:solidFill>
              </a:rPr>
              <a:t>General Manager</a:t>
            </a:r>
          </a:p>
        </p:txBody>
      </p:sp>
      <p:sp>
        <p:nvSpPr>
          <p:cNvPr id="77" name="矩形 76"/>
          <p:cNvSpPr/>
          <p:nvPr/>
        </p:nvSpPr>
        <p:spPr>
          <a:xfrm>
            <a:off x="9253147" y="4834328"/>
            <a:ext cx="1797860" cy="1264920"/>
          </a:xfrm>
          <a:prstGeom prst="rect">
            <a:avLst/>
          </a:prstGeom>
        </p:spPr>
        <p:txBody>
          <a:bodyPr wrap="square">
            <a:spAutoFit/>
          </a:bodyPr>
          <a:lstStyle/>
          <a:p>
            <a:pPr>
              <a:spcBef>
                <a:spcPts val="600"/>
              </a:spcBef>
            </a:pPr>
            <a:r>
              <a:rPr altLang="zh-CN" b="1" lang="en-US" sz="2400">
                <a:solidFill>
                  <a:srgbClr val="2E72F1"/>
                </a:solidFill>
              </a:rPr>
              <a:t>Jone</a:t>
            </a:r>
          </a:p>
          <a:p>
            <a:pPr>
              <a:spcBef>
                <a:spcPts val="600"/>
              </a:spcBef>
            </a:pPr>
            <a:r>
              <a:rPr altLang="zh-CN" b="1" lang="en-US" sz="2400">
                <a:solidFill>
                  <a:srgbClr val="2E72F1"/>
                </a:solidFill>
              </a:rPr>
              <a:t>General Manager</a:t>
            </a:r>
          </a:p>
        </p:txBody>
      </p:sp>
    </p:spTree>
    <p:extLst>
      <p:ext uri="{BB962C8B-B14F-4D97-AF65-F5344CB8AC3E}">
        <p14:creationId val="3913138887"/>
      </p:ext>
    </p:extLst>
  </p:cSld>
  <p:clrMapOvr>
    <a:masterClrMapping/>
  </p:clrMapOvr>
  <p:transition spd="slow">
    <p:push dir="u"/>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8" name="图片占位符 17"/>
          <p:cNvPicPr>
            <a:picLocks noChangeAspect="1" noGrp="1"/>
          </p:cNvPicPr>
          <p:nvPr>
            <p:ph idx="14" sz="quarter" type="pic"/>
          </p:nvPr>
        </p:nvPicPr>
        <p:blipFill>
          <a:blip r:embed="rId3">
            <a:extLst>
              <a:ext uri="{28A0092B-C50C-407E-A947-70E740481C1C}">
                <a14:useLocalDpi val="0"/>
              </a:ext>
            </a:extLst>
          </a:blip>
          <a:srcRect l="3942" r="15462"/>
          <a:stretch>
            <a:fillRect/>
          </a:stretch>
        </p:blipFill>
        <p:spPr/>
      </p:pic>
      <p:sp>
        <p:nvSpPr>
          <p:cNvPr id="57" name="矩形 56"/>
          <p:cNvSpPr/>
          <p:nvPr/>
        </p:nvSpPr>
        <p:spPr>
          <a:xfrm>
            <a:off x="1339350" y="1870341"/>
            <a:ext cx="2868065" cy="745236"/>
          </a:xfrm>
          <a:prstGeom prst="rect">
            <a:avLst/>
          </a:prstGeom>
        </p:spPr>
        <p:txBody>
          <a:bodyPr wrap="square">
            <a:spAutoFit/>
          </a:bodyPr>
          <a:lstStyle/>
          <a:p>
            <a:pPr>
              <a:lnSpc>
                <a:spcPct val="130000"/>
              </a:lnSpc>
              <a:spcBef>
                <a:spcPts val="600"/>
              </a:spcBef>
            </a:pPr>
            <a:r>
              <a:rPr altLang="zh-CN" lang="en-US" sz="1100">
                <a:solidFill>
                  <a:schemeClr val="tx1">
                    <a:lumMod val="85000"/>
                    <a:lumOff val="15000"/>
                  </a:schemeClr>
                </a:solidFill>
              </a:rPr>
              <a:t>consectetur adipisicing elit, sed eiusmod tempor incididunt ut labore et dolore magna aliqua.  enim ad minim veniam.</a:t>
            </a:r>
          </a:p>
        </p:txBody>
      </p:sp>
      <p:sp>
        <p:nvSpPr>
          <p:cNvPr id="58" name="矩形 57"/>
          <p:cNvSpPr/>
          <p:nvPr/>
        </p:nvSpPr>
        <p:spPr>
          <a:xfrm>
            <a:off x="1339350" y="1389211"/>
            <a:ext cx="2868065" cy="396240"/>
          </a:xfrm>
          <a:prstGeom prst="rect">
            <a:avLst/>
          </a:prstGeom>
        </p:spPr>
        <p:txBody>
          <a:bodyPr wrap="square">
            <a:spAutoFit/>
          </a:bodyPr>
          <a:lstStyle/>
          <a:p>
            <a:pPr>
              <a:spcBef>
                <a:spcPts val="600"/>
              </a:spcBef>
            </a:pPr>
            <a:r>
              <a:rPr altLang="zh-CN" b="1" lang="en-US" sz="2000">
                <a:solidFill>
                  <a:schemeClr val="tx1">
                    <a:lumMod val="85000"/>
                    <a:lumOff val="15000"/>
                  </a:schemeClr>
                </a:solidFill>
              </a:rPr>
              <a:t>KEY WORD</a:t>
            </a:r>
          </a:p>
        </p:txBody>
      </p:sp>
      <p:sp>
        <p:nvSpPr>
          <p:cNvPr id="59" name="矩形 58"/>
          <p:cNvSpPr/>
          <p:nvPr/>
        </p:nvSpPr>
        <p:spPr>
          <a:xfrm>
            <a:off x="1339350" y="5209764"/>
            <a:ext cx="2868065" cy="745236"/>
          </a:xfrm>
          <a:prstGeom prst="rect">
            <a:avLst/>
          </a:prstGeom>
        </p:spPr>
        <p:txBody>
          <a:bodyPr wrap="square">
            <a:spAutoFit/>
          </a:bodyPr>
          <a:lstStyle/>
          <a:p>
            <a:pPr>
              <a:lnSpc>
                <a:spcPct val="130000"/>
              </a:lnSpc>
              <a:spcBef>
                <a:spcPts val="600"/>
              </a:spcBef>
            </a:pPr>
            <a:r>
              <a:rPr altLang="zh-CN" lang="en-US" sz="1100">
                <a:solidFill>
                  <a:schemeClr val="tx1">
                    <a:lumMod val="85000"/>
                    <a:lumOff val="15000"/>
                  </a:schemeClr>
                </a:solidFill>
              </a:rPr>
              <a:t>consectetur adipisicing elit, sed eiusmod tempor incididunt ut labore et dolore magna aliqua.  enim ad minim veniam.</a:t>
            </a:r>
          </a:p>
        </p:txBody>
      </p:sp>
      <p:sp>
        <p:nvSpPr>
          <p:cNvPr id="60" name="矩形 59"/>
          <p:cNvSpPr/>
          <p:nvPr/>
        </p:nvSpPr>
        <p:spPr>
          <a:xfrm>
            <a:off x="1339350" y="4728633"/>
            <a:ext cx="2868065" cy="396240"/>
          </a:xfrm>
          <a:prstGeom prst="rect">
            <a:avLst/>
          </a:prstGeom>
        </p:spPr>
        <p:txBody>
          <a:bodyPr wrap="square">
            <a:spAutoFit/>
          </a:bodyPr>
          <a:lstStyle/>
          <a:p>
            <a:pPr>
              <a:spcBef>
                <a:spcPts val="600"/>
              </a:spcBef>
            </a:pPr>
            <a:r>
              <a:rPr altLang="zh-CN" b="1" lang="en-US" sz="2000">
                <a:solidFill>
                  <a:schemeClr val="tx1">
                    <a:lumMod val="85000"/>
                    <a:lumOff val="15000"/>
                  </a:schemeClr>
                </a:solidFill>
              </a:rPr>
              <a:t>KEY WORD</a:t>
            </a:r>
          </a:p>
        </p:txBody>
      </p:sp>
      <p:sp>
        <p:nvSpPr>
          <p:cNvPr id="61" name="矩形 60"/>
          <p:cNvSpPr/>
          <p:nvPr/>
        </p:nvSpPr>
        <p:spPr>
          <a:xfrm>
            <a:off x="734631" y="3449662"/>
            <a:ext cx="2868065" cy="745236"/>
          </a:xfrm>
          <a:prstGeom prst="rect">
            <a:avLst/>
          </a:prstGeom>
        </p:spPr>
        <p:txBody>
          <a:bodyPr wrap="square">
            <a:spAutoFit/>
          </a:bodyPr>
          <a:lstStyle/>
          <a:p>
            <a:pPr>
              <a:lnSpc>
                <a:spcPct val="130000"/>
              </a:lnSpc>
              <a:spcBef>
                <a:spcPts val="600"/>
              </a:spcBef>
            </a:pPr>
            <a:r>
              <a:rPr altLang="zh-CN" lang="en-US" sz="1100">
                <a:solidFill>
                  <a:schemeClr val="tx1">
                    <a:lumMod val="85000"/>
                    <a:lumOff val="15000"/>
                  </a:schemeClr>
                </a:solidFill>
              </a:rPr>
              <a:t>consectetur adipisicing elit, sed eiusmod tempor incididunt ut labore et dolore magna aliqua.  enim ad minim veniam.</a:t>
            </a:r>
          </a:p>
        </p:txBody>
      </p:sp>
      <p:sp>
        <p:nvSpPr>
          <p:cNvPr id="62" name="矩形 61"/>
          <p:cNvSpPr/>
          <p:nvPr/>
        </p:nvSpPr>
        <p:spPr>
          <a:xfrm>
            <a:off x="734631" y="2968531"/>
            <a:ext cx="2868065" cy="396240"/>
          </a:xfrm>
          <a:prstGeom prst="rect">
            <a:avLst/>
          </a:prstGeom>
        </p:spPr>
        <p:txBody>
          <a:bodyPr wrap="square">
            <a:spAutoFit/>
          </a:bodyPr>
          <a:lstStyle/>
          <a:p>
            <a:pPr>
              <a:spcBef>
                <a:spcPts val="600"/>
              </a:spcBef>
            </a:pPr>
            <a:r>
              <a:rPr altLang="zh-CN" b="1" lang="en-US" sz="2000">
                <a:solidFill>
                  <a:schemeClr val="tx1">
                    <a:lumMod val="85000"/>
                    <a:lumOff val="15000"/>
                  </a:schemeClr>
                </a:solidFill>
              </a:rPr>
              <a:t>KEY WORD</a:t>
            </a:r>
          </a:p>
        </p:txBody>
      </p:sp>
      <p:sp>
        <p:nvSpPr>
          <p:cNvPr id="63" name="矩形 62"/>
          <p:cNvSpPr/>
          <p:nvPr/>
        </p:nvSpPr>
        <p:spPr>
          <a:xfrm>
            <a:off x="7927325" y="1870341"/>
            <a:ext cx="2868065" cy="745236"/>
          </a:xfrm>
          <a:prstGeom prst="rect">
            <a:avLst/>
          </a:prstGeom>
        </p:spPr>
        <p:txBody>
          <a:bodyPr wrap="square">
            <a:spAutoFit/>
          </a:bodyPr>
          <a:lstStyle/>
          <a:p>
            <a:pPr algn="r">
              <a:lnSpc>
                <a:spcPct val="130000"/>
              </a:lnSpc>
              <a:spcBef>
                <a:spcPts val="600"/>
              </a:spcBef>
            </a:pPr>
            <a:r>
              <a:rPr altLang="zh-CN" lang="en-US" sz="1100">
                <a:solidFill>
                  <a:schemeClr val="tx1">
                    <a:lumMod val="85000"/>
                    <a:lumOff val="15000"/>
                  </a:schemeClr>
                </a:solidFill>
              </a:rPr>
              <a:t>consectetur adipisicing elit, sed eiusmod tempor incididunt ut labore et dolore magna aliqua.  enim ad minim veniam.</a:t>
            </a:r>
          </a:p>
        </p:txBody>
      </p:sp>
      <p:sp>
        <p:nvSpPr>
          <p:cNvPr id="64" name="矩形 63"/>
          <p:cNvSpPr/>
          <p:nvPr/>
        </p:nvSpPr>
        <p:spPr>
          <a:xfrm>
            <a:off x="7927325" y="1389211"/>
            <a:ext cx="2868065" cy="396240"/>
          </a:xfrm>
          <a:prstGeom prst="rect">
            <a:avLst/>
          </a:prstGeom>
        </p:spPr>
        <p:txBody>
          <a:bodyPr wrap="square">
            <a:spAutoFit/>
          </a:bodyPr>
          <a:lstStyle/>
          <a:p>
            <a:pPr algn="r">
              <a:spcBef>
                <a:spcPts val="600"/>
              </a:spcBef>
            </a:pPr>
            <a:r>
              <a:rPr altLang="zh-CN" b="1" lang="en-US" sz="2000">
                <a:solidFill>
                  <a:schemeClr val="tx1">
                    <a:lumMod val="85000"/>
                    <a:lumOff val="15000"/>
                  </a:schemeClr>
                </a:solidFill>
              </a:rPr>
              <a:t>KEY WORD</a:t>
            </a:r>
          </a:p>
        </p:txBody>
      </p:sp>
      <p:sp>
        <p:nvSpPr>
          <p:cNvPr id="65" name="矩形 64"/>
          <p:cNvSpPr/>
          <p:nvPr/>
        </p:nvSpPr>
        <p:spPr>
          <a:xfrm>
            <a:off x="7927325" y="5209764"/>
            <a:ext cx="2868065" cy="745236"/>
          </a:xfrm>
          <a:prstGeom prst="rect">
            <a:avLst/>
          </a:prstGeom>
        </p:spPr>
        <p:txBody>
          <a:bodyPr wrap="square">
            <a:spAutoFit/>
          </a:bodyPr>
          <a:lstStyle/>
          <a:p>
            <a:pPr algn="r">
              <a:lnSpc>
                <a:spcPct val="130000"/>
              </a:lnSpc>
              <a:spcBef>
                <a:spcPts val="600"/>
              </a:spcBef>
            </a:pPr>
            <a:r>
              <a:rPr altLang="zh-CN" lang="en-US" sz="1100">
                <a:solidFill>
                  <a:schemeClr val="tx1">
                    <a:lumMod val="85000"/>
                    <a:lumOff val="15000"/>
                  </a:schemeClr>
                </a:solidFill>
              </a:rPr>
              <a:t>consectetur adipisicing elit, sed eiusmod tempor incididunt ut labore et dolore magna aliqua.  enim ad minim veniam.</a:t>
            </a:r>
          </a:p>
        </p:txBody>
      </p:sp>
      <p:sp>
        <p:nvSpPr>
          <p:cNvPr id="66" name="矩形 65"/>
          <p:cNvSpPr/>
          <p:nvPr/>
        </p:nvSpPr>
        <p:spPr>
          <a:xfrm>
            <a:off x="7927325" y="4728633"/>
            <a:ext cx="2868065" cy="396240"/>
          </a:xfrm>
          <a:prstGeom prst="rect">
            <a:avLst/>
          </a:prstGeom>
        </p:spPr>
        <p:txBody>
          <a:bodyPr wrap="square">
            <a:spAutoFit/>
          </a:bodyPr>
          <a:lstStyle/>
          <a:p>
            <a:pPr algn="r">
              <a:spcBef>
                <a:spcPts val="600"/>
              </a:spcBef>
            </a:pPr>
            <a:r>
              <a:rPr altLang="zh-CN" b="1" lang="en-US" sz="2000">
                <a:solidFill>
                  <a:schemeClr val="tx1">
                    <a:lumMod val="85000"/>
                    <a:lumOff val="15000"/>
                  </a:schemeClr>
                </a:solidFill>
              </a:rPr>
              <a:t>KEY WORD</a:t>
            </a:r>
          </a:p>
        </p:txBody>
      </p:sp>
      <p:sp>
        <p:nvSpPr>
          <p:cNvPr id="67" name="矩形 66"/>
          <p:cNvSpPr/>
          <p:nvPr/>
        </p:nvSpPr>
        <p:spPr>
          <a:xfrm>
            <a:off x="8589304" y="3449662"/>
            <a:ext cx="2868065" cy="745236"/>
          </a:xfrm>
          <a:prstGeom prst="rect">
            <a:avLst/>
          </a:prstGeom>
        </p:spPr>
        <p:txBody>
          <a:bodyPr wrap="square">
            <a:spAutoFit/>
          </a:bodyPr>
          <a:lstStyle/>
          <a:p>
            <a:pPr algn="r">
              <a:lnSpc>
                <a:spcPct val="130000"/>
              </a:lnSpc>
              <a:spcBef>
                <a:spcPts val="600"/>
              </a:spcBef>
            </a:pPr>
            <a:r>
              <a:rPr altLang="zh-CN" lang="en-US" sz="1100">
                <a:solidFill>
                  <a:schemeClr val="tx1">
                    <a:lumMod val="85000"/>
                    <a:lumOff val="15000"/>
                  </a:schemeClr>
                </a:solidFill>
              </a:rPr>
              <a:t>consectetur adipisicing elit, sed eiusmod tempor incididunt ut labore et dolore magna aliqua.  enim ad minim veniam.</a:t>
            </a:r>
          </a:p>
        </p:txBody>
      </p:sp>
      <p:sp>
        <p:nvSpPr>
          <p:cNvPr id="68" name="矩形 67"/>
          <p:cNvSpPr/>
          <p:nvPr/>
        </p:nvSpPr>
        <p:spPr>
          <a:xfrm>
            <a:off x="8589304" y="2968531"/>
            <a:ext cx="2868065" cy="396240"/>
          </a:xfrm>
          <a:prstGeom prst="rect">
            <a:avLst/>
          </a:prstGeom>
        </p:spPr>
        <p:txBody>
          <a:bodyPr wrap="square">
            <a:spAutoFit/>
          </a:bodyPr>
          <a:lstStyle/>
          <a:p>
            <a:pPr algn="r">
              <a:spcBef>
                <a:spcPts val="600"/>
              </a:spcBef>
            </a:pPr>
            <a:r>
              <a:rPr altLang="zh-CN" b="1" lang="en-US" sz="2000">
                <a:solidFill>
                  <a:schemeClr val="tx1">
                    <a:lumMod val="85000"/>
                    <a:lumOff val="15000"/>
                  </a:schemeClr>
                </a:solidFill>
              </a:rPr>
              <a:t>KEY WORD</a:t>
            </a:r>
          </a:p>
        </p:txBody>
      </p:sp>
      <p:grpSp>
        <p:nvGrpSpPr>
          <p:cNvPr id="10" name="组合 9"/>
          <p:cNvGrpSpPr/>
          <p:nvPr/>
        </p:nvGrpSpPr>
        <p:grpSpPr>
          <a:xfrm>
            <a:off x="6715633" y="1763487"/>
            <a:ext cx="614208" cy="614207"/>
            <a:chOff x="6715633" y="1763487"/>
            <a:chExt cx="614208" cy="614207"/>
          </a:xfrm>
        </p:grpSpPr>
        <p:sp>
          <p:nvSpPr>
            <p:cNvPr id="51" name="椭圆 50"/>
            <p:cNvSpPr/>
            <p:nvPr/>
          </p:nvSpPr>
          <p:spPr>
            <a:xfrm>
              <a:off x="6715633" y="1763487"/>
              <a:ext cx="614208" cy="614207"/>
            </a:xfrm>
            <a:prstGeom prst="ellipse">
              <a:avLst/>
            </a:pr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9" name="组合 68"/>
            <p:cNvGrpSpPr/>
            <p:nvPr/>
          </p:nvGrpSpPr>
          <p:grpSpPr>
            <a:xfrm>
              <a:off x="6859313" y="1907166"/>
              <a:ext cx="326848" cy="326849"/>
              <a:chOff x="7591425" y="1839912"/>
              <a:chExt cx="381000" cy="381000"/>
            </a:xfrm>
          </p:grpSpPr>
          <p:sp>
            <p:nvSpPr>
              <p:cNvPr id="70" name="Oval 37"/>
              <p:cNvSpPr>
                <a:spLocks noChangeArrowheads="1"/>
              </p:cNvSpPr>
              <p:nvPr/>
            </p:nvSpPr>
            <p:spPr bwMode="auto">
              <a:xfrm>
                <a:off x="7591425" y="1839912"/>
                <a:ext cx="381000" cy="381000"/>
              </a:xfrm>
              <a:prstGeom prst="ellipse">
                <a:avLst/>
              </a:prstGeom>
              <a:noFill/>
              <a:ln cap="rnd" w="2540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71" name="Freeform 38"/>
              <p:cNvSpPr/>
              <p:nvPr/>
            </p:nvSpPr>
            <p:spPr bwMode="auto">
              <a:xfrm>
                <a:off x="7781925" y="1887537"/>
                <a:ext cx="79375" cy="222250"/>
              </a:xfrm>
              <a:custGeom>
                <a:gdLst>
                  <a:gd fmla="*/ 0 w 50" name="T0"/>
                  <a:gd fmla="*/ 0 h 140" name="T1"/>
                  <a:gd fmla="*/ 0 w 50" name="T2"/>
                  <a:gd fmla="*/ 90 h 140" name="T3"/>
                  <a:gd fmla="*/ 50 w 50" name="T4"/>
                  <a:gd fmla="*/ 140 h 140" name="T5"/>
                </a:gdLst>
                <a:cxnLst>
                  <a:cxn ang="0">
                    <a:pos x="T0" y="T1"/>
                  </a:cxn>
                  <a:cxn ang="0">
                    <a:pos x="T2" y="T3"/>
                  </a:cxn>
                  <a:cxn ang="0">
                    <a:pos x="T4" y="T5"/>
                  </a:cxn>
                </a:cxnLst>
                <a:rect b="b" l="0" r="r" t="0"/>
                <a:pathLst>
                  <a:path h="140" w="50">
                    <a:moveTo>
                      <a:pt x="0" y="0"/>
                    </a:moveTo>
                    <a:lnTo>
                      <a:pt x="0" y="90"/>
                    </a:lnTo>
                    <a:lnTo>
                      <a:pt x="50" y="140"/>
                    </a:lnTo>
                  </a:path>
                </a:pathLst>
              </a:custGeom>
              <a:noFill/>
              <a:ln cap="rnd" w="2540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grpSp>
      </p:grpSp>
      <p:grpSp>
        <p:nvGrpSpPr>
          <p:cNvPr id="11" name="组合 10"/>
          <p:cNvGrpSpPr/>
          <p:nvPr/>
        </p:nvGrpSpPr>
        <p:grpSpPr>
          <a:xfrm>
            <a:off x="4862160" y="1763487"/>
            <a:ext cx="614208" cy="614207"/>
            <a:chOff x="4862160" y="1763487"/>
            <a:chExt cx="614208" cy="614207"/>
          </a:xfrm>
        </p:grpSpPr>
        <p:sp>
          <p:nvSpPr>
            <p:cNvPr id="50" name="椭圆 49"/>
            <p:cNvSpPr/>
            <p:nvPr/>
          </p:nvSpPr>
          <p:spPr>
            <a:xfrm>
              <a:off x="4862160" y="1763487"/>
              <a:ext cx="614208" cy="614207"/>
            </a:xfrm>
            <a:prstGeom prst="ellipse">
              <a:avLst/>
            </a:pr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72" name="组合 71"/>
            <p:cNvGrpSpPr/>
            <p:nvPr/>
          </p:nvGrpSpPr>
          <p:grpSpPr>
            <a:xfrm>
              <a:off x="5005840" y="1939851"/>
              <a:ext cx="326848" cy="261479"/>
              <a:chOff x="5341938" y="6076950"/>
              <a:chExt cx="381000" cy="304800"/>
            </a:xfrm>
          </p:grpSpPr>
          <p:sp>
            <p:nvSpPr>
              <p:cNvPr id="73" name="Freeform 81"/>
              <p:cNvSpPr/>
              <p:nvPr/>
            </p:nvSpPr>
            <p:spPr bwMode="auto">
              <a:xfrm>
                <a:off x="5341938" y="6076950"/>
                <a:ext cx="381000" cy="139700"/>
              </a:xfrm>
              <a:custGeom>
                <a:gdLst>
                  <a:gd fmla="*/ 240 w 240" name="T0"/>
                  <a:gd fmla="*/ 88 h 88" name="T1"/>
                  <a:gd fmla="*/ 120 w 240" name="T2"/>
                  <a:gd fmla="*/ 0 h 88" name="T3"/>
                  <a:gd fmla="*/ 0 w 240" name="T4"/>
                  <a:gd fmla="*/ 88 h 88" name="T5"/>
                </a:gdLst>
                <a:cxnLst>
                  <a:cxn ang="0">
                    <a:pos x="T0" y="T1"/>
                  </a:cxn>
                  <a:cxn ang="0">
                    <a:pos x="T2" y="T3"/>
                  </a:cxn>
                  <a:cxn ang="0">
                    <a:pos x="T4" y="T5"/>
                  </a:cxn>
                </a:cxnLst>
                <a:rect b="b" l="0" r="r" t="0"/>
                <a:pathLst>
                  <a:path h="88" w="240">
                    <a:moveTo>
                      <a:pt x="240" y="88"/>
                    </a:moveTo>
                    <a:lnTo>
                      <a:pt x="120" y="0"/>
                    </a:lnTo>
                    <a:lnTo>
                      <a:pt x="0" y="88"/>
                    </a:lnTo>
                  </a:path>
                </a:pathLst>
              </a:custGeom>
              <a:noFill/>
              <a:ln cap="rnd" w="2540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74" name="Freeform 82"/>
              <p:cNvSpPr/>
              <p:nvPr/>
            </p:nvSpPr>
            <p:spPr bwMode="auto">
              <a:xfrm>
                <a:off x="5386388" y="6181725"/>
                <a:ext cx="292100" cy="200025"/>
              </a:xfrm>
              <a:custGeom>
                <a:gdLst>
                  <a:gd fmla="*/ 184 w 184" name="T0"/>
                  <a:gd fmla="*/ 0 h 126" name="T1"/>
                  <a:gd fmla="*/ 184 w 184" name="T2"/>
                  <a:gd fmla="*/ 126 h 126" name="T3"/>
                  <a:gd fmla="*/ 118 w 184" name="T4"/>
                  <a:gd fmla="*/ 126 h 126" name="T5"/>
                  <a:gd fmla="*/ 118 w 184" name="T6"/>
                  <a:gd fmla="*/ 42 h 126" name="T7"/>
                  <a:gd fmla="*/ 66 w 184" name="T8"/>
                  <a:gd fmla="*/ 42 h 126" name="T9"/>
                  <a:gd fmla="*/ 66 w 184" name="T10"/>
                  <a:gd fmla="*/ 126 h 126" name="T11"/>
                  <a:gd fmla="*/ 0 w 184" name="T12"/>
                  <a:gd fmla="*/ 126 h 126" name="T13"/>
                  <a:gd fmla="*/ 0 w 184" name="T14"/>
                  <a:gd fmla="*/ 0 h 12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5" w="184">
                    <a:moveTo>
                      <a:pt x="184" y="0"/>
                    </a:moveTo>
                    <a:lnTo>
                      <a:pt x="184" y="126"/>
                    </a:lnTo>
                    <a:lnTo>
                      <a:pt x="118" y="126"/>
                    </a:lnTo>
                    <a:lnTo>
                      <a:pt x="118" y="42"/>
                    </a:lnTo>
                    <a:lnTo>
                      <a:pt x="66" y="42"/>
                    </a:lnTo>
                    <a:lnTo>
                      <a:pt x="66" y="126"/>
                    </a:lnTo>
                    <a:lnTo>
                      <a:pt x="0" y="126"/>
                    </a:lnTo>
                    <a:lnTo>
                      <a:pt x="0" y="0"/>
                    </a:lnTo>
                  </a:path>
                </a:pathLst>
              </a:custGeom>
              <a:noFill/>
              <a:ln cap="rnd" w="2540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grpSp>
      </p:grpSp>
      <p:grpSp>
        <p:nvGrpSpPr>
          <p:cNvPr id="12" name="组合 11"/>
          <p:cNvGrpSpPr/>
          <p:nvPr/>
        </p:nvGrpSpPr>
        <p:grpSpPr>
          <a:xfrm>
            <a:off x="3935424" y="3368641"/>
            <a:ext cx="614208" cy="614207"/>
            <a:chOff x="3935424" y="3368641"/>
            <a:chExt cx="614208" cy="614207"/>
          </a:xfrm>
        </p:grpSpPr>
        <p:sp>
          <p:nvSpPr>
            <p:cNvPr id="36" name="椭圆 35"/>
            <p:cNvSpPr/>
            <p:nvPr/>
          </p:nvSpPr>
          <p:spPr>
            <a:xfrm>
              <a:off x="3935424" y="3368641"/>
              <a:ext cx="614208" cy="614207"/>
            </a:xfrm>
            <a:prstGeom prst="ellipse">
              <a:avLst/>
            </a:pr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75" name="组合 74"/>
            <p:cNvGrpSpPr/>
            <p:nvPr/>
          </p:nvGrpSpPr>
          <p:grpSpPr>
            <a:xfrm>
              <a:off x="4082520" y="3512320"/>
              <a:ext cx="280545" cy="326849"/>
              <a:chOff x="6491288" y="6051550"/>
              <a:chExt cx="327025" cy="381000"/>
            </a:xfrm>
          </p:grpSpPr>
          <p:sp>
            <p:nvSpPr>
              <p:cNvPr id="76" name="Oval 83"/>
              <p:cNvSpPr>
                <a:spLocks noChangeArrowheads="1"/>
              </p:cNvSpPr>
              <p:nvPr/>
            </p:nvSpPr>
            <p:spPr bwMode="auto">
              <a:xfrm>
                <a:off x="6719888" y="6051550"/>
                <a:ext cx="98425" cy="98425"/>
              </a:xfrm>
              <a:prstGeom prst="ellipse">
                <a:avLst/>
              </a:prstGeom>
              <a:noFill/>
              <a:ln cap="rnd" w="2540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77" name="Oval 84"/>
              <p:cNvSpPr>
                <a:spLocks noChangeArrowheads="1"/>
              </p:cNvSpPr>
              <p:nvPr/>
            </p:nvSpPr>
            <p:spPr bwMode="auto">
              <a:xfrm>
                <a:off x="6491288" y="6191250"/>
                <a:ext cx="101600" cy="98425"/>
              </a:xfrm>
              <a:prstGeom prst="ellipse">
                <a:avLst/>
              </a:prstGeom>
              <a:noFill/>
              <a:ln cap="rnd" w="2540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78" name="Oval 85"/>
              <p:cNvSpPr>
                <a:spLocks noChangeArrowheads="1"/>
              </p:cNvSpPr>
              <p:nvPr/>
            </p:nvSpPr>
            <p:spPr bwMode="auto">
              <a:xfrm>
                <a:off x="6719888" y="6330950"/>
                <a:ext cx="98425" cy="101600"/>
              </a:xfrm>
              <a:prstGeom prst="ellipse">
                <a:avLst/>
              </a:prstGeom>
              <a:noFill/>
              <a:ln cap="rnd" w="2540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79" name="Line 86"/>
              <p:cNvSpPr>
                <a:spLocks noChangeShapeType="1"/>
              </p:cNvSpPr>
              <p:nvPr/>
            </p:nvSpPr>
            <p:spPr bwMode="auto">
              <a:xfrm>
                <a:off x="6583363" y="6267450"/>
                <a:ext cx="142875" cy="88900"/>
              </a:xfrm>
              <a:prstGeom prst="line">
                <a:avLst/>
              </a:prstGeom>
              <a:noFill/>
              <a:ln cap="rnd" w="2540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80" name="Line 87"/>
              <p:cNvSpPr>
                <a:spLocks noChangeShapeType="1"/>
              </p:cNvSpPr>
              <p:nvPr/>
            </p:nvSpPr>
            <p:spPr bwMode="auto">
              <a:xfrm flipV="1">
                <a:off x="6583363" y="6130925"/>
                <a:ext cx="142875" cy="82550"/>
              </a:xfrm>
              <a:prstGeom prst="line">
                <a:avLst/>
              </a:prstGeom>
              <a:noFill/>
              <a:ln cap="rnd" w="2540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grpSp>
      </p:grpSp>
      <p:grpSp>
        <p:nvGrpSpPr>
          <p:cNvPr id="9" name="组合 8"/>
          <p:cNvGrpSpPr/>
          <p:nvPr/>
        </p:nvGrpSpPr>
        <p:grpSpPr>
          <a:xfrm>
            <a:off x="7642369" y="3368641"/>
            <a:ext cx="614208" cy="614207"/>
            <a:chOff x="7642369" y="3368641"/>
            <a:chExt cx="614208" cy="614207"/>
          </a:xfrm>
        </p:grpSpPr>
        <p:sp>
          <p:nvSpPr>
            <p:cNvPr id="52" name="椭圆 51"/>
            <p:cNvSpPr/>
            <p:nvPr/>
          </p:nvSpPr>
          <p:spPr>
            <a:xfrm>
              <a:off x="7642369" y="3368641"/>
              <a:ext cx="614208" cy="614207"/>
            </a:xfrm>
            <a:prstGeom prst="ellipse">
              <a:avLst/>
            </a:pr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1" name="Freeform 88"/>
            <p:cNvSpPr>
              <a:spLocks noEditPoints="1"/>
            </p:cNvSpPr>
            <p:nvPr/>
          </p:nvSpPr>
          <p:spPr bwMode="auto">
            <a:xfrm>
              <a:off x="7851418" y="3512320"/>
              <a:ext cx="196109" cy="326849"/>
            </a:xfrm>
            <a:custGeom>
              <a:gdLst>
                <a:gd fmla="*/ 36 w 72" name="T0"/>
                <a:gd fmla="*/ 0 h 120" name="T1"/>
                <a:gd fmla="*/ 0 w 72" name="T2"/>
                <a:gd fmla="*/ 36 h 120" name="T3"/>
                <a:gd fmla="*/ 0 w 72" name="T4"/>
                <a:gd fmla="*/ 84 h 120" name="T5"/>
                <a:gd fmla="*/ 36 w 72" name="T6"/>
                <a:gd fmla="*/ 120 h 120" name="T7"/>
                <a:gd fmla="*/ 72 w 72" name="T8"/>
                <a:gd fmla="*/ 84 h 120" name="T9"/>
                <a:gd fmla="*/ 72 w 72" name="T10"/>
                <a:gd fmla="*/ 36 h 120" name="T11"/>
                <a:gd fmla="*/ 36 w 72" name="T12"/>
                <a:gd fmla="*/ 0 h 120" name="T13"/>
                <a:gd fmla="*/ 43 w 72" name="T14"/>
                <a:gd fmla="*/ 41 h 120" name="T15"/>
                <a:gd fmla="*/ 37 w 72" name="T16"/>
                <a:gd fmla="*/ 47 h 120" name="T17"/>
                <a:gd fmla="*/ 31 w 72" name="T18"/>
                <a:gd fmla="*/ 41 h 120" name="T19"/>
                <a:gd fmla="*/ 31 w 72" name="T20"/>
                <a:gd fmla="*/ 29 h 120" name="T21"/>
                <a:gd fmla="*/ 37 w 72" name="T22"/>
                <a:gd fmla="*/ 23 h 120" name="T23"/>
                <a:gd fmla="*/ 43 w 72" name="T24"/>
                <a:gd fmla="*/ 29 h 120" name="T25"/>
                <a:gd fmla="*/ 43 w 72" name="T26"/>
                <a:gd fmla="*/ 41 h 12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20" w="72">
                  <a:moveTo>
                    <a:pt x="36" y="0"/>
                  </a:moveTo>
                  <a:cubicBezTo>
                    <a:pt x="17" y="0"/>
                    <a:pt x="0" y="16"/>
                    <a:pt x="0" y="36"/>
                  </a:cubicBezTo>
                  <a:cubicBezTo>
                    <a:pt x="0" y="84"/>
                    <a:pt x="0" y="84"/>
                    <a:pt x="0" y="84"/>
                  </a:cubicBezTo>
                  <a:cubicBezTo>
                    <a:pt x="0" y="104"/>
                    <a:pt x="17" y="120"/>
                    <a:pt x="36" y="120"/>
                  </a:cubicBezTo>
                  <a:cubicBezTo>
                    <a:pt x="56" y="120"/>
                    <a:pt x="72" y="104"/>
                    <a:pt x="72" y="84"/>
                  </a:cubicBezTo>
                  <a:cubicBezTo>
                    <a:pt x="72" y="36"/>
                    <a:pt x="72" y="36"/>
                    <a:pt x="72" y="36"/>
                  </a:cubicBezTo>
                  <a:cubicBezTo>
                    <a:pt x="72" y="16"/>
                    <a:pt x="56" y="0"/>
                    <a:pt x="36" y="0"/>
                  </a:cubicBezTo>
                  <a:close/>
                  <a:moveTo>
                    <a:pt x="43" y="41"/>
                  </a:moveTo>
                  <a:cubicBezTo>
                    <a:pt x="43" y="44"/>
                    <a:pt x="40" y="47"/>
                    <a:pt x="37" y="47"/>
                  </a:cubicBezTo>
                  <a:cubicBezTo>
                    <a:pt x="34" y="47"/>
                    <a:pt x="31" y="44"/>
                    <a:pt x="31" y="41"/>
                  </a:cubicBezTo>
                  <a:cubicBezTo>
                    <a:pt x="31" y="29"/>
                    <a:pt x="31" y="29"/>
                    <a:pt x="31" y="29"/>
                  </a:cubicBezTo>
                  <a:cubicBezTo>
                    <a:pt x="31" y="25"/>
                    <a:pt x="34" y="23"/>
                    <a:pt x="37" y="23"/>
                  </a:cubicBezTo>
                  <a:cubicBezTo>
                    <a:pt x="40" y="23"/>
                    <a:pt x="43" y="25"/>
                    <a:pt x="43" y="29"/>
                  </a:cubicBezTo>
                  <a:lnTo>
                    <a:pt x="43" y="41"/>
                  </a:lnTo>
                  <a:close/>
                </a:path>
              </a:pathLst>
            </a:custGeom>
            <a:noFill/>
            <a:ln cap="rnd" w="2540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8" name="组合 7"/>
          <p:cNvGrpSpPr/>
          <p:nvPr/>
        </p:nvGrpSpPr>
        <p:grpSpPr>
          <a:xfrm>
            <a:off x="6715633" y="4973796"/>
            <a:ext cx="614208" cy="614207"/>
            <a:chOff x="6715633" y="4973796"/>
            <a:chExt cx="614208" cy="614207"/>
          </a:xfrm>
        </p:grpSpPr>
        <p:sp>
          <p:nvSpPr>
            <p:cNvPr id="53" name="椭圆 52"/>
            <p:cNvSpPr/>
            <p:nvPr/>
          </p:nvSpPr>
          <p:spPr>
            <a:xfrm>
              <a:off x="6715633" y="4973796"/>
              <a:ext cx="614208" cy="614207"/>
            </a:xfrm>
            <a:prstGeom prst="ellipse">
              <a:avLst/>
            </a:pr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2" name="Freeform 95"/>
            <p:cNvSpPr/>
            <p:nvPr/>
          </p:nvSpPr>
          <p:spPr bwMode="auto">
            <a:xfrm>
              <a:off x="6859313" y="5117475"/>
              <a:ext cx="326848" cy="326849"/>
            </a:xfrm>
            <a:custGeom>
              <a:gdLst>
                <a:gd fmla="*/ 134 w 240" name="T0"/>
                <a:gd fmla="*/ 240 h 240" name="T1"/>
                <a:gd fmla="*/ 240 w 240" name="T2"/>
                <a:gd fmla="*/ 0 h 240" name="T3"/>
                <a:gd fmla="*/ 0 w 240" name="T4"/>
                <a:gd fmla="*/ 106 h 240" name="T5"/>
                <a:gd fmla="*/ 118 w 240" name="T6"/>
                <a:gd fmla="*/ 122 h 240" name="T7"/>
                <a:gd fmla="*/ 134 w 240" name="T8"/>
                <a:gd fmla="*/ 240 h 240" name="T9"/>
              </a:gdLst>
              <a:cxnLst>
                <a:cxn ang="0">
                  <a:pos x="T0" y="T1"/>
                </a:cxn>
                <a:cxn ang="0">
                  <a:pos x="T2" y="T3"/>
                </a:cxn>
                <a:cxn ang="0">
                  <a:pos x="T4" y="T5"/>
                </a:cxn>
                <a:cxn ang="0">
                  <a:pos x="T6" y="T7"/>
                </a:cxn>
                <a:cxn ang="0">
                  <a:pos x="T8" y="T9"/>
                </a:cxn>
              </a:cxnLst>
              <a:rect b="b" l="0" r="r" t="0"/>
              <a:pathLst>
                <a:path h="240" w="240">
                  <a:moveTo>
                    <a:pt x="134" y="240"/>
                  </a:moveTo>
                  <a:lnTo>
                    <a:pt x="240" y="0"/>
                  </a:lnTo>
                  <a:lnTo>
                    <a:pt x="0" y="106"/>
                  </a:lnTo>
                  <a:lnTo>
                    <a:pt x="118" y="122"/>
                  </a:lnTo>
                  <a:lnTo>
                    <a:pt x="134" y="240"/>
                  </a:lnTo>
                  <a:close/>
                </a:path>
              </a:pathLst>
            </a:custGeom>
            <a:noFill/>
            <a:ln cap="rnd" w="2540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3" name="组合 12"/>
          <p:cNvGrpSpPr/>
          <p:nvPr/>
        </p:nvGrpSpPr>
        <p:grpSpPr>
          <a:xfrm>
            <a:off x="4862160" y="4973796"/>
            <a:ext cx="614208" cy="614207"/>
            <a:chOff x="4862160" y="4973796"/>
            <a:chExt cx="614208" cy="614207"/>
          </a:xfrm>
        </p:grpSpPr>
        <p:sp>
          <p:nvSpPr>
            <p:cNvPr id="54" name="椭圆 53"/>
            <p:cNvSpPr/>
            <p:nvPr/>
          </p:nvSpPr>
          <p:spPr>
            <a:xfrm>
              <a:off x="4862160" y="4973796"/>
              <a:ext cx="614208" cy="614207"/>
            </a:xfrm>
            <a:prstGeom prst="ellipse">
              <a:avLst/>
            </a:pr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83" name="组合 82"/>
            <p:cNvGrpSpPr/>
            <p:nvPr/>
          </p:nvGrpSpPr>
          <p:grpSpPr>
            <a:xfrm>
              <a:off x="5005840" y="5151522"/>
              <a:ext cx="326848" cy="258755"/>
              <a:chOff x="7591425" y="4687888"/>
              <a:chExt cx="381000" cy="301625"/>
            </a:xfrm>
          </p:grpSpPr>
          <p:sp>
            <p:nvSpPr>
              <p:cNvPr id="84" name="Freeform 113"/>
              <p:cNvSpPr/>
              <p:nvPr/>
            </p:nvSpPr>
            <p:spPr bwMode="auto">
              <a:xfrm>
                <a:off x="7591425" y="4687888"/>
                <a:ext cx="361950" cy="301625"/>
              </a:xfrm>
              <a:custGeom>
                <a:gdLst>
                  <a:gd fmla="*/ 67 w 114" name="T0"/>
                  <a:gd fmla="*/ 88 h 95" name="T1"/>
                  <a:gd fmla="*/ 57 w 114" name="T2"/>
                  <a:gd fmla="*/ 88 h 95" name="T3"/>
                  <a:gd fmla="*/ 37 w 114" name="T4"/>
                  <a:gd fmla="*/ 86 h 95" name="T5"/>
                  <a:gd fmla="*/ 19 w 114" name="T6"/>
                  <a:gd fmla="*/ 94 h 95" name="T7"/>
                  <a:gd fmla="*/ 21 w 114" name="T8"/>
                  <a:gd fmla="*/ 79 h 95" name="T9"/>
                  <a:gd fmla="*/ 0 w 114" name="T10"/>
                  <a:gd fmla="*/ 44 h 95" name="T11"/>
                  <a:gd fmla="*/ 57 w 114" name="T12"/>
                  <a:gd fmla="*/ 0 h 95" name="T13"/>
                  <a:gd fmla="*/ 114 w 114" name="T14"/>
                  <a:gd fmla="*/ 44 h 9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5" w="114">
                    <a:moveTo>
                      <a:pt x="67" y="88"/>
                    </a:moveTo>
                    <a:cubicBezTo>
                      <a:pt x="64" y="88"/>
                      <a:pt x="60" y="88"/>
                      <a:pt x="57" y="88"/>
                    </a:cubicBezTo>
                    <a:cubicBezTo>
                      <a:pt x="51" y="88"/>
                      <a:pt x="42" y="87"/>
                      <a:pt x="37" y="86"/>
                    </a:cubicBezTo>
                    <a:cubicBezTo>
                      <a:pt x="33" y="85"/>
                      <a:pt x="29" y="95"/>
                      <a:pt x="19" y="94"/>
                    </a:cubicBezTo>
                    <a:cubicBezTo>
                      <a:pt x="19" y="94"/>
                      <a:pt x="28" y="82"/>
                      <a:pt x="21" y="79"/>
                    </a:cubicBezTo>
                    <a:cubicBezTo>
                      <a:pt x="8" y="71"/>
                      <a:pt x="0" y="58"/>
                      <a:pt x="0" y="44"/>
                    </a:cubicBezTo>
                    <a:cubicBezTo>
                      <a:pt x="0" y="20"/>
                      <a:pt x="26" y="0"/>
                      <a:pt x="57" y="0"/>
                    </a:cubicBezTo>
                    <a:cubicBezTo>
                      <a:pt x="89" y="0"/>
                      <a:pt x="114" y="20"/>
                      <a:pt x="114" y="44"/>
                    </a:cubicBezTo>
                  </a:path>
                </a:pathLst>
              </a:custGeom>
              <a:noFill/>
              <a:ln cap="rnd" w="2540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85" name="Freeform 114"/>
              <p:cNvSpPr/>
              <p:nvPr/>
            </p:nvSpPr>
            <p:spPr bwMode="auto">
              <a:xfrm>
                <a:off x="7731125" y="4786313"/>
                <a:ext cx="241300" cy="203200"/>
              </a:xfrm>
              <a:custGeom>
                <a:gdLst>
                  <a:gd fmla="*/ 0 w 76" name="T0"/>
                  <a:gd fmla="*/ 30 h 64" name="T1"/>
                  <a:gd fmla="*/ 38 w 76" name="T2"/>
                  <a:gd fmla="*/ 59 h 64" name="T3"/>
                  <a:gd fmla="*/ 52 w 76" name="T4"/>
                  <a:gd fmla="*/ 58 h 64" name="T5"/>
                  <a:gd fmla="*/ 64 w 76" name="T6"/>
                  <a:gd fmla="*/ 63 h 64" name="T7"/>
                  <a:gd fmla="*/ 62 w 76" name="T8"/>
                  <a:gd fmla="*/ 53 h 64" name="T9"/>
                  <a:gd fmla="*/ 76 w 76" name="T10"/>
                  <a:gd fmla="*/ 30 h 64" name="T11"/>
                  <a:gd fmla="*/ 38 w 76" name="T12"/>
                  <a:gd fmla="*/ 0 h 64" name="T13"/>
                  <a:gd fmla="*/ 0 w 76" name="T14"/>
                  <a:gd fmla="*/ 30 h 6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4" w="76">
                    <a:moveTo>
                      <a:pt x="0" y="30"/>
                    </a:moveTo>
                    <a:cubicBezTo>
                      <a:pt x="0" y="46"/>
                      <a:pt x="17" y="59"/>
                      <a:pt x="38" y="59"/>
                    </a:cubicBezTo>
                    <a:cubicBezTo>
                      <a:pt x="42" y="59"/>
                      <a:pt x="48" y="58"/>
                      <a:pt x="52" y="58"/>
                    </a:cubicBezTo>
                    <a:cubicBezTo>
                      <a:pt x="54" y="57"/>
                      <a:pt x="57" y="64"/>
                      <a:pt x="64" y="63"/>
                    </a:cubicBezTo>
                    <a:cubicBezTo>
                      <a:pt x="64" y="63"/>
                      <a:pt x="58" y="55"/>
                      <a:pt x="62" y="53"/>
                    </a:cubicBezTo>
                    <a:cubicBezTo>
                      <a:pt x="71" y="47"/>
                      <a:pt x="76" y="39"/>
                      <a:pt x="76" y="30"/>
                    </a:cubicBezTo>
                    <a:cubicBezTo>
                      <a:pt x="76" y="13"/>
                      <a:pt x="59" y="0"/>
                      <a:pt x="38" y="0"/>
                    </a:cubicBezTo>
                    <a:cubicBezTo>
                      <a:pt x="17" y="0"/>
                      <a:pt x="0" y="13"/>
                      <a:pt x="0" y="30"/>
                    </a:cubicBezTo>
                    <a:close/>
                  </a:path>
                </a:pathLst>
              </a:custGeom>
              <a:noFill/>
              <a:ln cap="rnd" w="2540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grpSp>
      </p:grpSp>
      <p:sp>
        <p:nvSpPr>
          <p:cNvPr id="45" name="矩形 44"/>
          <p:cNvSpPr/>
          <p:nvPr/>
        </p:nvSpPr>
        <p:spPr>
          <a:xfrm>
            <a:off x="4105816" y="402151"/>
            <a:ext cx="3980367" cy="579120"/>
          </a:xfrm>
          <a:prstGeom prst="rect">
            <a:avLst/>
          </a:prstGeom>
        </p:spPr>
        <p:txBody>
          <a:bodyPr wrap="square">
            <a:spAutoFit/>
          </a:bodyPr>
          <a:lstStyle/>
          <a:p>
            <a:pPr algn="ctr">
              <a:spcBef>
                <a:spcPts val="600"/>
              </a:spcBef>
            </a:pPr>
            <a:r>
              <a:rPr altLang="zh-CN" lang="en-US" sz="3200">
                <a:solidFill>
                  <a:srgbClr val="2E72F1"/>
                </a:solidFill>
                <a:latin charset="0" panose="020b0502040204020203" pitchFamily="34" typeface="Segoe UI Light 8"/>
                <a:cs charset="0" panose="020b0502040204020203" pitchFamily="34" typeface="Segoe UI Light 8"/>
              </a:rPr>
              <a:t>Smile PowerPoint</a:t>
            </a:r>
          </a:p>
        </p:txBody>
      </p:sp>
    </p:spTree>
    <p:extLst>
      <p:ext uri="{BB962C8B-B14F-4D97-AF65-F5344CB8AC3E}">
        <p14:creationId val="3419599562"/>
      </p:ext>
    </p:extLst>
  </p:cSld>
  <p:clrMapOvr>
    <a:masterClrMapping/>
  </p:clrMapOvr>
  <p:transition spd="slow">
    <p:push dir="u"/>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6" name="任意多边形 45"/>
          <p:cNvSpPr/>
          <p:nvPr/>
        </p:nvSpPr>
        <p:spPr>
          <a:xfrm>
            <a:off x="5018150" y="0"/>
            <a:ext cx="7173850" cy="6858000"/>
          </a:xfrm>
          <a:custGeom>
            <a:gdLst>
              <a:gd fmla="*/ 1452951 w 7173850" name="connsiteX0"/>
              <a:gd fmla="*/ 0 h 6858000" name="connsiteY0"/>
              <a:gd fmla="*/ 7173850 w 7173850" name="connsiteX1"/>
              <a:gd fmla="*/ 0 h 6858000" name="connsiteY1"/>
              <a:gd fmla="*/ 7173850 w 7173850" name="connsiteX2"/>
              <a:gd fmla="*/ 6858000 h 6858000" name="connsiteY2"/>
              <a:gd fmla="*/ 4508050 w 7173850" name="connsiteX3"/>
              <a:gd fmla="*/ 6858000 h 6858000" name="connsiteY3"/>
              <a:gd fmla="*/ 893038 w 7173850" name="connsiteX4"/>
              <a:gd fmla="*/ 5566925 h 6858000" name="connsiteY4"/>
              <a:gd fmla="*/ 78728 w 7173850" name="connsiteX5"/>
              <a:gd fmla="*/ 3847827 h 68580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858000" w="7173850">
                <a:moveTo>
                  <a:pt x="1452951" y="0"/>
                </a:moveTo>
                <a:lnTo>
                  <a:pt x="7173850" y="0"/>
                </a:lnTo>
                <a:lnTo>
                  <a:pt x="7173850" y="6858000"/>
                </a:lnTo>
                <a:lnTo>
                  <a:pt x="4508050" y="6858000"/>
                </a:lnTo>
                <a:lnTo>
                  <a:pt x="893038" y="5566925"/>
                </a:lnTo>
                <a:cubicBezTo>
                  <a:pt x="193456" y="5317075"/>
                  <a:pt x="-171123" y="4547408"/>
                  <a:pt x="78728" y="3847827"/>
                </a:cubicBezTo>
                <a:close/>
              </a:path>
            </a:pathLst>
          </a:cu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任意多边形 44"/>
          <p:cNvSpPr/>
          <p:nvPr/>
        </p:nvSpPr>
        <p:spPr>
          <a:xfrm>
            <a:off x="5403753" y="0"/>
            <a:ext cx="6788246" cy="6858000"/>
          </a:xfrm>
          <a:custGeom>
            <a:gdLst>
              <a:gd fmla="*/ 1809652 w 6788246" name="connsiteX0"/>
              <a:gd fmla="*/ 0 h 6858000" name="connsiteY0"/>
              <a:gd fmla="*/ 6503632 w 6788246" name="connsiteX1"/>
              <a:gd fmla="*/ 0 h 6858000" name="connsiteY1"/>
              <a:gd fmla="*/ 6788246 w 6788246" name="connsiteX2"/>
              <a:gd fmla="*/ 101648 h 6858000" name="connsiteY2"/>
              <a:gd fmla="*/ 6788246 w 6788246" name="connsiteX3"/>
              <a:gd fmla="*/ 6858000 h 6858000" name="connsiteY3"/>
              <a:gd fmla="*/ 1711513 w 6788246" name="connsiteX4"/>
              <a:gd fmla="*/ 6858000 h 6858000" name="connsiteY4"/>
              <a:gd fmla="*/ 893038 w 6788246" name="connsiteX5"/>
              <a:gd fmla="*/ 6565688 h 6858000" name="connsiteY5"/>
              <a:gd fmla="*/ 78728 w 6788246" name="connsiteX6"/>
              <a:gd fmla="*/ 4846590 h 685800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6858000" w="6788246">
                <a:moveTo>
                  <a:pt x="1809652" y="0"/>
                </a:moveTo>
                <a:lnTo>
                  <a:pt x="6503632" y="0"/>
                </a:lnTo>
                <a:lnTo>
                  <a:pt x="6788246" y="101648"/>
                </a:lnTo>
                <a:lnTo>
                  <a:pt x="6788246" y="6858000"/>
                </a:lnTo>
                <a:lnTo>
                  <a:pt x="1711513" y="6858000"/>
                </a:lnTo>
                <a:lnTo>
                  <a:pt x="893038" y="6565688"/>
                </a:lnTo>
                <a:cubicBezTo>
                  <a:pt x="193456" y="6315838"/>
                  <a:pt x="-171123" y="5546171"/>
                  <a:pt x="78728" y="4846590"/>
                </a:cubicBezTo>
                <a:close/>
              </a:path>
            </a:pathLst>
          </a:custGeom>
          <a:solidFill>
            <a:srgbClr val="8BD4F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矩形 37"/>
          <p:cNvSpPr/>
          <p:nvPr/>
        </p:nvSpPr>
        <p:spPr>
          <a:xfrm>
            <a:off x="680444" y="590836"/>
            <a:ext cx="3644812" cy="1386840"/>
          </a:xfrm>
          <a:prstGeom prst="rect">
            <a:avLst/>
          </a:prstGeom>
        </p:spPr>
        <p:txBody>
          <a:bodyPr wrap="square">
            <a:spAutoFit/>
          </a:bodyPr>
          <a:lstStyle/>
          <a:p>
            <a:pPr>
              <a:spcBef>
                <a:spcPts val="600"/>
              </a:spcBef>
            </a:pPr>
            <a:r>
              <a:rPr altLang="zh-CN" lang="en-US" sz="4000">
                <a:solidFill>
                  <a:srgbClr val="2E72F1"/>
                </a:solidFill>
                <a:latin charset="0" panose="020b0502040204020203" pitchFamily="34" typeface="Segoe UI Light 8"/>
                <a:cs charset="0" panose="020b0502040204020203" pitchFamily="34" typeface="Segoe UI Light 8"/>
              </a:rPr>
              <a:t>Smile</a:t>
            </a:r>
          </a:p>
          <a:p>
            <a:pPr>
              <a:spcBef>
                <a:spcPts val="600"/>
              </a:spcBef>
            </a:pPr>
            <a:r>
              <a:rPr altLang="zh-CN" lang="en-US" sz="4000">
                <a:solidFill>
                  <a:srgbClr val="2E72F1"/>
                </a:solidFill>
                <a:latin charset="0" panose="020b0502040204020203" pitchFamily="34" typeface="Segoe UI Light 8"/>
                <a:cs charset="0" panose="020b0502040204020203" pitchFamily="34" typeface="Segoe UI Light 8"/>
              </a:rPr>
              <a:t>PowerPoint</a:t>
            </a:r>
          </a:p>
        </p:txBody>
      </p:sp>
      <p:sp>
        <p:nvSpPr>
          <p:cNvPr id="34" name="矩形 33"/>
          <p:cNvSpPr/>
          <p:nvPr/>
        </p:nvSpPr>
        <p:spPr>
          <a:xfrm>
            <a:off x="680444" y="2434105"/>
            <a:ext cx="3644812" cy="3512820"/>
          </a:xfrm>
          <a:prstGeom prst="rect">
            <a:avLst/>
          </a:prstGeom>
        </p:spPr>
        <p:txBody>
          <a:bodyPr wrap="square">
            <a:spAutoFit/>
          </a:bodyPr>
          <a:lstStyle/>
          <a:p>
            <a:pPr>
              <a:lnSpc>
                <a:spcPct val="130000"/>
              </a:lnSpc>
              <a:spcBef>
                <a:spcPts val="600"/>
              </a:spcBef>
            </a:pPr>
            <a:r>
              <a:rPr altLang="zh-CN" lang="en-US" sz="1100">
                <a:solidFill>
                  <a:schemeClr val="tx1">
                    <a:lumMod val="85000"/>
                    <a:lumOff val="15000"/>
                  </a:schemeClr>
                </a:solidFill>
              </a:rPr>
              <a:t>Lorem ipsum dolor sit amet, consectetur adipisicing elit, sed do eiusmod tempor incididunt ut labore et dolore magna aliqua. Ut enim ad minim commodo consequat. Duis aute irure dolor in reprehenderit in voluptate velit esse cillum dolore eu fugiat nulla pariatur. Excepteur sint occaecat cupidatat non proident, sunt in culpa qui officia deserunt mollit anim id est laborum.</a:t>
            </a:r>
          </a:p>
          <a:p>
            <a:pPr>
              <a:lnSpc>
                <a:spcPct val="130000"/>
              </a:lnSpc>
              <a:spcBef>
                <a:spcPts val="600"/>
              </a:spcBef>
            </a:pPr>
            <a:endParaRPr altLang="zh-CN" lang="en-US" sz="1100">
              <a:solidFill>
                <a:schemeClr val="tx1">
                  <a:lumMod val="85000"/>
                  <a:lumOff val="15000"/>
                </a:schemeClr>
              </a:solidFill>
            </a:endParaRPr>
          </a:p>
          <a:p>
            <a:pPr>
              <a:lnSpc>
                <a:spcPct val="130000"/>
              </a:lnSpc>
              <a:spcBef>
                <a:spcPts val="600"/>
              </a:spcBef>
            </a:pPr>
            <a:r>
              <a:rPr altLang="zh-CN" lang="en-US" sz="1100">
                <a:solidFill>
                  <a:schemeClr val="tx1">
                    <a:lumMod val="85000"/>
                    <a:lumOff val="15000"/>
                  </a:schemeClr>
                </a:solidFill>
              </a:rPr>
              <a:t>Lorem ipsum dolor sit amet, consectetur adipisicing elit, sed do eiusmod tempor incididunt ut labore et dolore magna aliqua. Ut enim ad minim commodo consequat. Duis aute irure dolor in reprehenderit in voluptate velit esse cillum dolore eu fugiat nulla pariatur. Excepteur sint occaecat cupidatat non proident, sunt in culpa qui officia deserunt mollit anim id est laborum.</a:t>
            </a:r>
          </a:p>
        </p:txBody>
      </p:sp>
      <p:sp>
        <p:nvSpPr>
          <p:cNvPr id="47" name="矩形 46"/>
          <p:cNvSpPr/>
          <p:nvPr/>
        </p:nvSpPr>
        <p:spPr>
          <a:xfrm>
            <a:off x="815179" y="2077365"/>
            <a:ext cx="740229" cy="45719"/>
          </a:xfrm>
          <a:prstGeom prst="rect">
            <a:avLst/>
          </a:pr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altLang="en-US" lang="zh-CN">
              <a:solidFill>
                <a:schemeClr val="bg1"/>
              </a:solidFill>
            </a:endParaRPr>
          </a:p>
        </p:txBody>
      </p:sp>
      <p:pic>
        <p:nvPicPr>
          <p:cNvPr id="3" name="图片占位符 2"/>
          <p:cNvPicPr>
            <a:picLocks noChangeAspect="1" noGrp="1"/>
          </p:cNvPicPr>
          <p:nvPr>
            <p:ph idx="14" sz="quarter" type="pic"/>
          </p:nvPr>
        </p:nvPicPr>
        <p:blipFill>
          <a:blip r:embed="rId3">
            <a:extLst>
              <a:ext uri="{28A0092B-C50C-407E-A947-70E740481C1C}">
                <a14:useLocalDpi val="0"/>
              </a:ext>
            </a:extLst>
          </a:blip>
          <a:srcRect l="927" r="15473"/>
          <a:stretch>
            <a:fillRect/>
          </a:stretch>
        </p:blipFill>
        <p:spPr/>
      </p:pic>
    </p:spTree>
    <p:extLst>
      <p:ext uri="{BB962C8B-B14F-4D97-AF65-F5344CB8AC3E}">
        <p14:creationId val="2170873182"/>
      </p:ext>
    </p:extLst>
  </p:cSld>
  <p:clrMapOvr>
    <a:masterClrMapping/>
  </p:clrMapOvr>
  <p:transition spd="slow">
    <p:push dir="u"/>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5" name="直接连接符 4"/>
          <p:cNvCxnSpPr>
            <a:stCxn id="2" idx="6"/>
          </p:cNvCxnSpPr>
          <p:nvPr/>
        </p:nvCxnSpPr>
        <p:spPr>
          <a:xfrm flipV="1">
            <a:off x="2565399" y="3657601"/>
            <a:ext cx="9626601" cy="14514"/>
          </a:xfrm>
          <a:prstGeom prst="line">
            <a:avLst/>
          </a:prstGeom>
          <a:ln>
            <a:solidFill>
              <a:srgbClr val="2E72F1"/>
            </a:solidFill>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4105816" y="402151"/>
            <a:ext cx="3980367" cy="579120"/>
          </a:xfrm>
          <a:prstGeom prst="rect">
            <a:avLst/>
          </a:prstGeom>
        </p:spPr>
        <p:txBody>
          <a:bodyPr wrap="square">
            <a:spAutoFit/>
          </a:bodyPr>
          <a:lstStyle/>
          <a:p>
            <a:pPr algn="ctr">
              <a:spcBef>
                <a:spcPts val="600"/>
              </a:spcBef>
            </a:pPr>
            <a:r>
              <a:rPr altLang="zh-CN" lang="en-US" sz="3200">
                <a:solidFill>
                  <a:srgbClr val="2E72F1"/>
                </a:solidFill>
                <a:latin charset="0" panose="020b0502040204020203" pitchFamily="34" typeface="Segoe UI Light 8"/>
                <a:cs charset="0" panose="020b0502040204020203" pitchFamily="34" typeface="Segoe UI Light 8"/>
              </a:rPr>
              <a:t>Smile PowerPoint</a:t>
            </a:r>
          </a:p>
        </p:txBody>
      </p:sp>
      <p:sp>
        <p:nvSpPr>
          <p:cNvPr id="25" name="矩形 24"/>
          <p:cNvSpPr/>
          <p:nvPr/>
        </p:nvSpPr>
        <p:spPr>
          <a:xfrm>
            <a:off x="798285" y="5078045"/>
            <a:ext cx="2344057" cy="963168"/>
          </a:xfrm>
          <a:prstGeom prst="rect">
            <a:avLst/>
          </a:prstGeom>
        </p:spPr>
        <p:txBody>
          <a:bodyPr wrap="square">
            <a:spAutoFit/>
          </a:bodyPr>
          <a:lstStyle/>
          <a:p>
            <a:pPr algn="ctr">
              <a:lnSpc>
                <a:spcPct val="130000"/>
              </a:lnSpc>
              <a:spcBef>
                <a:spcPts val="600"/>
              </a:spcBef>
            </a:pPr>
            <a:r>
              <a:rPr altLang="zh-CN" lang="en-US" sz="1100">
                <a:solidFill>
                  <a:schemeClr val="tx1">
                    <a:lumMod val="85000"/>
                    <a:lumOff val="15000"/>
                  </a:schemeClr>
                </a:solidFill>
              </a:rPr>
              <a:t>consectetur adipisicing elit, sed eiusmod tempor incididunt ut labore et dolore magna aliqua.  enim ad minim veniam.</a:t>
            </a:r>
          </a:p>
        </p:txBody>
      </p:sp>
      <p:sp>
        <p:nvSpPr>
          <p:cNvPr id="28" name="矩形 27"/>
          <p:cNvSpPr/>
          <p:nvPr/>
        </p:nvSpPr>
        <p:spPr>
          <a:xfrm>
            <a:off x="798285" y="4596916"/>
            <a:ext cx="2344057" cy="396240"/>
          </a:xfrm>
          <a:prstGeom prst="rect">
            <a:avLst/>
          </a:prstGeom>
        </p:spPr>
        <p:txBody>
          <a:bodyPr wrap="square">
            <a:spAutoFit/>
          </a:bodyPr>
          <a:lstStyle/>
          <a:p>
            <a:pPr algn="ctr">
              <a:spcBef>
                <a:spcPts val="600"/>
              </a:spcBef>
            </a:pPr>
            <a:r>
              <a:rPr altLang="zh-CN" b="1" lang="en-US" sz="2000">
                <a:solidFill>
                  <a:schemeClr val="tx1">
                    <a:lumMod val="85000"/>
                    <a:lumOff val="15000"/>
                  </a:schemeClr>
                </a:solidFill>
              </a:rPr>
              <a:t>KEY WORD</a:t>
            </a:r>
          </a:p>
        </p:txBody>
      </p:sp>
      <p:sp>
        <p:nvSpPr>
          <p:cNvPr id="2" name="椭圆 1"/>
          <p:cNvSpPr/>
          <p:nvPr/>
        </p:nvSpPr>
        <p:spPr>
          <a:xfrm>
            <a:off x="1375228" y="3077029"/>
            <a:ext cx="1190171" cy="1190171"/>
          </a:xfrm>
          <a:prstGeom prst="ellipse">
            <a:avLst/>
          </a:prstGeom>
          <a:solidFill>
            <a:srgbClr val="2E72F1"/>
          </a:solidFill>
          <a:ln>
            <a:solidFill>
              <a:srgbClr val="2E72F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矩形 38"/>
          <p:cNvSpPr/>
          <p:nvPr/>
        </p:nvSpPr>
        <p:spPr>
          <a:xfrm>
            <a:off x="3548743" y="1870341"/>
            <a:ext cx="2344057" cy="963168"/>
          </a:xfrm>
          <a:prstGeom prst="rect">
            <a:avLst/>
          </a:prstGeom>
        </p:spPr>
        <p:txBody>
          <a:bodyPr wrap="square">
            <a:spAutoFit/>
          </a:bodyPr>
          <a:lstStyle/>
          <a:p>
            <a:pPr algn="ctr">
              <a:lnSpc>
                <a:spcPct val="130000"/>
              </a:lnSpc>
              <a:spcBef>
                <a:spcPts val="600"/>
              </a:spcBef>
            </a:pPr>
            <a:r>
              <a:rPr altLang="zh-CN" lang="en-US" sz="1100">
                <a:solidFill>
                  <a:schemeClr val="tx1">
                    <a:lumMod val="85000"/>
                    <a:lumOff val="15000"/>
                  </a:schemeClr>
                </a:solidFill>
              </a:rPr>
              <a:t>consectetur adipisicing elit, sed eiusmod tempor incididunt ut labore et dolore magna aliqua.  enim ad minim veniam.</a:t>
            </a:r>
          </a:p>
        </p:txBody>
      </p:sp>
      <p:sp>
        <p:nvSpPr>
          <p:cNvPr id="40" name="矩形 39"/>
          <p:cNvSpPr/>
          <p:nvPr/>
        </p:nvSpPr>
        <p:spPr>
          <a:xfrm>
            <a:off x="3548743" y="1389211"/>
            <a:ext cx="2344057" cy="396240"/>
          </a:xfrm>
          <a:prstGeom prst="rect">
            <a:avLst/>
          </a:prstGeom>
        </p:spPr>
        <p:txBody>
          <a:bodyPr wrap="square">
            <a:spAutoFit/>
          </a:bodyPr>
          <a:lstStyle/>
          <a:p>
            <a:pPr algn="ctr">
              <a:spcBef>
                <a:spcPts val="600"/>
              </a:spcBef>
            </a:pPr>
            <a:r>
              <a:rPr altLang="zh-CN" b="1" lang="en-US" sz="2000">
                <a:solidFill>
                  <a:schemeClr val="tx1">
                    <a:lumMod val="85000"/>
                    <a:lumOff val="15000"/>
                  </a:schemeClr>
                </a:solidFill>
              </a:rPr>
              <a:t>KEY WORD</a:t>
            </a:r>
          </a:p>
        </p:txBody>
      </p:sp>
      <p:sp>
        <p:nvSpPr>
          <p:cNvPr id="41" name="椭圆 40"/>
          <p:cNvSpPr/>
          <p:nvPr/>
        </p:nvSpPr>
        <p:spPr>
          <a:xfrm>
            <a:off x="4125686" y="3077029"/>
            <a:ext cx="1190171" cy="1190171"/>
          </a:xfrm>
          <a:prstGeom prst="ellipse">
            <a:avLst/>
          </a:prstGeom>
          <a:solidFill>
            <a:schemeClr val="bg1"/>
          </a:solidFill>
          <a:ln>
            <a:solidFill>
              <a:srgbClr val="2E72F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矩形 41"/>
          <p:cNvSpPr/>
          <p:nvPr/>
        </p:nvSpPr>
        <p:spPr>
          <a:xfrm>
            <a:off x="6299201" y="5078045"/>
            <a:ext cx="2344057" cy="963168"/>
          </a:xfrm>
          <a:prstGeom prst="rect">
            <a:avLst/>
          </a:prstGeom>
        </p:spPr>
        <p:txBody>
          <a:bodyPr wrap="square">
            <a:spAutoFit/>
          </a:bodyPr>
          <a:lstStyle/>
          <a:p>
            <a:pPr algn="ctr">
              <a:lnSpc>
                <a:spcPct val="130000"/>
              </a:lnSpc>
              <a:spcBef>
                <a:spcPts val="600"/>
              </a:spcBef>
            </a:pPr>
            <a:r>
              <a:rPr altLang="zh-CN" lang="en-US" sz="1100">
                <a:solidFill>
                  <a:schemeClr val="tx1">
                    <a:lumMod val="85000"/>
                    <a:lumOff val="15000"/>
                  </a:schemeClr>
                </a:solidFill>
              </a:rPr>
              <a:t>consectetur adipisicing elit, sed eiusmod tempor incididunt ut labore et dolore magna aliqua.  enim ad minim veniam.</a:t>
            </a:r>
          </a:p>
        </p:txBody>
      </p:sp>
      <p:sp>
        <p:nvSpPr>
          <p:cNvPr id="43" name="矩形 42"/>
          <p:cNvSpPr/>
          <p:nvPr/>
        </p:nvSpPr>
        <p:spPr>
          <a:xfrm>
            <a:off x="6299201" y="4596916"/>
            <a:ext cx="2344057" cy="396240"/>
          </a:xfrm>
          <a:prstGeom prst="rect">
            <a:avLst/>
          </a:prstGeom>
        </p:spPr>
        <p:txBody>
          <a:bodyPr wrap="square">
            <a:spAutoFit/>
          </a:bodyPr>
          <a:lstStyle/>
          <a:p>
            <a:pPr algn="ctr">
              <a:spcBef>
                <a:spcPts val="600"/>
              </a:spcBef>
            </a:pPr>
            <a:r>
              <a:rPr altLang="zh-CN" b="1" lang="en-US" sz="2000">
                <a:solidFill>
                  <a:schemeClr val="tx1">
                    <a:lumMod val="85000"/>
                    <a:lumOff val="15000"/>
                  </a:schemeClr>
                </a:solidFill>
              </a:rPr>
              <a:t>KEY WORD</a:t>
            </a:r>
          </a:p>
        </p:txBody>
      </p:sp>
      <p:sp>
        <p:nvSpPr>
          <p:cNvPr id="44" name="椭圆 43"/>
          <p:cNvSpPr/>
          <p:nvPr/>
        </p:nvSpPr>
        <p:spPr>
          <a:xfrm>
            <a:off x="6876144" y="3077029"/>
            <a:ext cx="1190171" cy="1190171"/>
          </a:xfrm>
          <a:prstGeom prst="ellipse">
            <a:avLst/>
          </a:prstGeom>
          <a:solidFill>
            <a:schemeClr val="bg1"/>
          </a:solidFill>
          <a:ln>
            <a:solidFill>
              <a:srgbClr val="2E72F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矩形 44"/>
          <p:cNvSpPr/>
          <p:nvPr/>
        </p:nvSpPr>
        <p:spPr>
          <a:xfrm>
            <a:off x="9049659" y="1870341"/>
            <a:ext cx="2344057" cy="963168"/>
          </a:xfrm>
          <a:prstGeom prst="rect">
            <a:avLst/>
          </a:prstGeom>
        </p:spPr>
        <p:txBody>
          <a:bodyPr wrap="square">
            <a:spAutoFit/>
          </a:bodyPr>
          <a:lstStyle/>
          <a:p>
            <a:pPr algn="ctr">
              <a:lnSpc>
                <a:spcPct val="130000"/>
              </a:lnSpc>
              <a:spcBef>
                <a:spcPts val="600"/>
              </a:spcBef>
            </a:pPr>
            <a:r>
              <a:rPr altLang="zh-CN" lang="en-US" sz="1100">
                <a:solidFill>
                  <a:schemeClr val="tx1">
                    <a:lumMod val="85000"/>
                    <a:lumOff val="15000"/>
                  </a:schemeClr>
                </a:solidFill>
              </a:rPr>
              <a:t>consectetur adipisicing elit, sed eiusmod tempor incididunt ut labore et dolore magna aliqua.  enim ad minim veniam.</a:t>
            </a:r>
          </a:p>
        </p:txBody>
      </p:sp>
      <p:sp>
        <p:nvSpPr>
          <p:cNvPr id="46" name="矩形 45"/>
          <p:cNvSpPr/>
          <p:nvPr/>
        </p:nvSpPr>
        <p:spPr>
          <a:xfrm>
            <a:off x="9049659" y="1389211"/>
            <a:ext cx="2344057" cy="396240"/>
          </a:xfrm>
          <a:prstGeom prst="rect">
            <a:avLst/>
          </a:prstGeom>
        </p:spPr>
        <p:txBody>
          <a:bodyPr wrap="square">
            <a:spAutoFit/>
          </a:bodyPr>
          <a:lstStyle/>
          <a:p>
            <a:pPr algn="ctr">
              <a:spcBef>
                <a:spcPts val="600"/>
              </a:spcBef>
            </a:pPr>
            <a:r>
              <a:rPr altLang="zh-CN" b="1" lang="en-US" sz="2000">
                <a:solidFill>
                  <a:schemeClr val="tx1">
                    <a:lumMod val="85000"/>
                    <a:lumOff val="15000"/>
                  </a:schemeClr>
                </a:solidFill>
              </a:rPr>
              <a:t>KEY WORD</a:t>
            </a:r>
          </a:p>
        </p:txBody>
      </p:sp>
      <p:sp>
        <p:nvSpPr>
          <p:cNvPr id="47" name="椭圆 46"/>
          <p:cNvSpPr/>
          <p:nvPr/>
        </p:nvSpPr>
        <p:spPr>
          <a:xfrm>
            <a:off x="9626602" y="3077029"/>
            <a:ext cx="1190171" cy="1190171"/>
          </a:xfrm>
          <a:prstGeom prst="ellipse">
            <a:avLst/>
          </a:prstGeom>
          <a:solidFill>
            <a:schemeClr val="bg1"/>
          </a:solidFill>
          <a:ln>
            <a:solidFill>
              <a:srgbClr val="2E72F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8" name="组合 47"/>
          <p:cNvGrpSpPr/>
          <p:nvPr/>
        </p:nvGrpSpPr>
        <p:grpSpPr>
          <a:xfrm>
            <a:off x="7174286" y="3375170"/>
            <a:ext cx="593886" cy="593888"/>
            <a:chOff x="7591425" y="1839912"/>
            <a:chExt cx="381000" cy="381000"/>
          </a:xfrm>
        </p:grpSpPr>
        <p:sp>
          <p:nvSpPr>
            <p:cNvPr id="49" name="Oval 37"/>
            <p:cNvSpPr>
              <a:spLocks noChangeArrowheads="1"/>
            </p:cNvSpPr>
            <p:nvPr/>
          </p:nvSpPr>
          <p:spPr bwMode="auto">
            <a:xfrm>
              <a:off x="7591425" y="1839912"/>
              <a:ext cx="381000" cy="381000"/>
            </a:xfrm>
            <a:prstGeom prst="ellipse">
              <a:avLst/>
            </a:prstGeom>
            <a:noFill/>
            <a:ln cap="rnd" w="25400">
              <a:solidFill>
                <a:schemeClr val="tx1">
                  <a:lumMod val="85000"/>
                  <a:lumOff val="1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50" name="Freeform 38"/>
            <p:cNvSpPr/>
            <p:nvPr/>
          </p:nvSpPr>
          <p:spPr bwMode="auto">
            <a:xfrm>
              <a:off x="7781925" y="1887537"/>
              <a:ext cx="79375" cy="222250"/>
            </a:xfrm>
            <a:custGeom>
              <a:gdLst>
                <a:gd fmla="*/ 0 w 50" name="T0"/>
                <a:gd fmla="*/ 0 h 140" name="T1"/>
                <a:gd fmla="*/ 0 w 50" name="T2"/>
                <a:gd fmla="*/ 90 h 140" name="T3"/>
                <a:gd fmla="*/ 50 w 50" name="T4"/>
                <a:gd fmla="*/ 140 h 140" name="T5"/>
              </a:gdLst>
              <a:cxnLst>
                <a:cxn ang="0">
                  <a:pos x="T0" y="T1"/>
                </a:cxn>
                <a:cxn ang="0">
                  <a:pos x="T2" y="T3"/>
                </a:cxn>
                <a:cxn ang="0">
                  <a:pos x="T4" y="T5"/>
                </a:cxn>
              </a:cxnLst>
              <a:rect b="b" l="0" r="r" t="0"/>
              <a:pathLst>
                <a:path h="140" w="50">
                  <a:moveTo>
                    <a:pt x="0" y="0"/>
                  </a:moveTo>
                  <a:lnTo>
                    <a:pt x="0" y="90"/>
                  </a:lnTo>
                  <a:lnTo>
                    <a:pt x="50" y="140"/>
                  </a:lnTo>
                </a:path>
              </a:pathLst>
            </a:custGeom>
            <a:noFill/>
            <a:ln cap="rnd" w="25400">
              <a:solidFill>
                <a:schemeClr val="tx1">
                  <a:lumMod val="85000"/>
                  <a:lumOff val="1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51" name="Freeform 51"/>
          <p:cNvSpPr/>
          <p:nvPr/>
        </p:nvSpPr>
        <p:spPr bwMode="auto">
          <a:xfrm>
            <a:off x="9924744" y="3390017"/>
            <a:ext cx="593886" cy="564194"/>
          </a:xfrm>
          <a:custGeom>
            <a:gdLst>
              <a:gd fmla="*/ 154 w 240" name="T0"/>
              <a:gd fmla="*/ 78 h 228" name="T1"/>
              <a:gd fmla="*/ 120 w 240" name="T2"/>
              <a:gd fmla="*/ 0 h 228" name="T3"/>
              <a:gd fmla="*/ 86 w 240" name="T4"/>
              <a:gd fmla="*/ 78 h 228" name="T5"/>
              <a:gd fmla="*/ 0 w 240" name="T6"/>
              <a:gd fmla="*/ 86 h 228" name="T7"/>
              <a:gd fmla="*/ 66 w 240" name="T8"/>
              <a:gd fmla="*/ 142 h 228" name="T9"/>
              <a:gd fmla="*/ 46 w 240" name="T10"/>
              <a:gd fmla="*/ 228 h 228" name="T11"/>
              <a:gd fmla="*/ 120 w 240" name="T12"/>
              <a:gd fmla="*/ 182 h 228" name="T13"/>
              <a:gd fmla="*/ 194 w 240" name="T14"/>
              <a:gd fmla="*/ 228 h 228" name="T15"/>
              <a:gd fmla="*/ 174 w 240" name="T16"/>
              <a:gd fmla="*/ 142 h 228" name="T17"/>
              <a:gd fmla="*/ 240 w 240" name="T18"/>
              <a:gd fmla="*/ 86 h 228" name="T19"/>
              <a:gd fmla="*/ 154 w 240" name="T20"/>
              <a:gd fmla="*/ 78 h 22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28" w="240">
                <a:moveTo>
                  <a:pt x="154" y="78"/>
                </a:moveTo>
                <a:lnTo>
                  <a:pt x="120" y="0"/>
                </a:lnTo>
                <a:lnTo>
                  <a:pt x="86" y="78"/>
                </a:lnTo>
                <a:lnTo>
                  <a:pt x="0" y="86"/>
                </a:lnTo>
                <a:lnTo>
                  <a:pt x="66" y="142"/>
                </a:lnTo>
                <a:lnTo>
                  <a:pt x="46" y="228"/>
                </a:lnTo>
                <a:lnTo>
                  <a:pt x="120" y="182"/>
                </a:lnTo>
                <a:lnTo>
                  <a:pt x="194" y="228"/>
                </a:lnTo>
                <a:lnTo>
                  <a:pt x="174" y="142"/>
                </a:lnTo>
                <a:lnTo>
                  <a:pt x="240" y="86"/>
                </a:lnTo>
                <a:lnTo>
                  <a:pt x="154" y="78"/>
                </a:lnTo>
                <a:close/>
              </a:path>
            </a:pathLst>
          </a:custGeom>
          <a:noFill/>
          <a:ln cap="rnd" w="25400">
            <a:solidFill>
              <a:schemeClr val="tx1">
                <a:lumMod val="85000"/>
                <a:lumOff val="1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grpSp>
        <p:nvGrpSpPr>
          <p:cNvPr id="52" name="组合 51"/>
          <p:cNvGrpSpPr/>
          <p:nvPr/>
        </p:nvGrpSpPr>
        <p:grpSpPr>
          <a:xfrm>
            <a:off x="1673370" y="3434560"/>
            <a:ext cx="593886" cy="475109"/>
            <a:chOff x="5341938" y="6076950"/>
            <a:chExt cx="381000" cy="304800"/>
          </a:xfrm>
        </p:grpSpPr>
        <p:sp>
          <p:nvSpPr>
            <p:cNvPr id="53" name="Freeform 81"/>
            <p:cNvSpPr/>
            <p:nvPr/>
          </p:nvSpPr>
          <p:spPr bwMode="auto">
            <a:xfrm>
              <a:off x="5341938" y="6076950"/>
              <a:ext cx="381000" cy="139700"/>
            </a:xfrm>
            <a:custGeom>
              <a:gdLst>
                <a:gd fmla="*/ 240 w 240" name="T0"/>
                <a:gd fmla="*/ 88 h 88" name="T1"/>
                <a:gd fmla="*/ 120 w 240" name="T2"/>
                <a:gd fmla="*/ 0 h 88" name="T3"/>
                <a:gd fmla="*/ 0 w 240" name="T4"/>
                <a:gd fmla="*/ 88 h 88" name="T5"/>
              </a:gdLst>
              <a:cxnLst>
                <a:cxn ang="0">
                  <a:pos x="T0" y="T1"/>
                </a:cxn>
                <a:cxn ang="0">
                  <a:pos x="T2" y="T3"/>
                </a:cxn>
                <a:cxn ang="0">
                  <a:pos x="T4" y="T5"/>
                </a:cxn>
              </a:cxnLst>
              <a:rect b="b" l="0" r="r" t="0"/>
              <a:pathLst>
                <a:path h="88" w="240">
                  <a:moveTo>
                    <a:pt x="240" y="88"/>
                  </a:moveTo>
                  <a:lnTo>
                    <a:pt x="120" y="0"/>
                  </a:lnTo>
                  <a:lnTo>
                    <a:pt x="0" y="88"/>
                  </a:lnTo>
                </a:path>
              </a:pathLst>
            </a:custGeom>
            <a:noFill/>
            <a:ln cap="rnd" w="2540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54" name="Freeform 82"/>
            <p:cNvSpPr/>
            <p:nvPr/>
          </p:nvSpPr>
          <p:spPr bwMode="auto">
            <a:xfrm>
              <a:off x="5386388" y="6181725"/>
              <a:ext cx="292100" cy="200025"/>
            </a:xfrm>
            <a:custGeom>
              <a:gdLst>
                <a:gd fmla="*/ 184 w 184" name="T0"/>
                <a:gd fmla="*/ 0 h 126" name="T1"/>
                <a:gd fmla="*/ 184 w 184" name="T2"/>
                <a:gd fmla="*/ 126 h 126" name="T3"/>
                <a:gd fmla="*/ 118 w 184" name="T4"/>
                <a:gd fmla="*/ 126 h 126" name="T5"/>
                <a:gd fmla="*/ 118 w 184" name="T6"/>
                <a:gd fmla="*/ 42 h 126" name="T7"/>
                <a:gd fmla="*/ 66 w 184" name="T8"/>
                <a:gd fmla="*/ 42 h 126" name="T9"/>
                <a:gd fmla="*/ 66 w 184" name="T10"/>
                <a:gd fmla="*/ 126 h 126" name="T11"/>
                <a:gd fmla="*/ 0 w 184" name="T12"/>
                <a:gd fmla="*/ 126 h 126" name="T13"/>
                <a:gd fmla="*/ 0 w 184" name="T14"/>
                <a:gd fmla="*/ 0 h 12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5" w="184">
                  <a:moveTo>
                    <a:pt x="184" y="0"/>
                  </a:moveTo>
                  <a:lnTo>
                    <a:pt x="184" y="126"/>
                  </a:lnTo>
                  <a:lnTo>
                    <a:pt x="118" y="126"/>
                  </a:lnTo>
                  <a:lnTo>
                    <a:pt x="118" y="42"/>
                  </a:lnTo>
                  <a:lnTo>
                    <a:pt x="66" y="42"/>
                  </a:lnTo>
                  <a:lnTo>
                    <a:pt x="66" y="126"/>
                  </a:lnTo>
                  <a:lnTo>
                    <a:pt x="0" y="126"/>
                  </a:lnTo>
                  <a:lnTo>
                    <a:pt x="0" y="0"/>
                  </a:lnTo>
                </a:path>
              </a:pathLst>
            </a:custGeom>
            <a:noFill/>
            <a:ln cap="rnd" w="2540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55" name="组合 54"/>
          <p:cNvGrpSpPr/>
          <p:nvPr/>
        </p:nvGrpSpPr>
        <p:grpSpPr>
          <a:xfrm>
            <a:off x="4465895" y="3375170"/>
            <a:ext cx="509753" cy="593888"/>
            <a:chOff x="6491288" y="6051550"/>
            <a:chExt cx="327025" cy="381000"/>
          </a:xfrm>
        </p:grpSpPr>
        <p:sp>
          <p:nvSpPr>
            <p:cNvPr id="56" name="Oval 83"/>
            <p:cNvSpPr>
              <a:spLocks noChangeArrowheads="1"/>
            </p:cNvSpPr>
            <p:nvPr/>
          </p:nvSpPr>
          <p:spPr bwMode="auto">
            <a:xfrm>
              <a:off x="6719888" y="6051550"/>
              <a:ext cx="98425" cy="98425"/>
            </a:xfrm>
            <a:prstGeom prst="ellipse">
              <a:avLst/>
            </a:prstGeom>
            <a:noFill/>
            <a:ln cap="rnd" w="25400">
              <a:solidFill>
                <a:schemeClr val="tx1">
                  <a:lumMod val="85000"/>
                  <a:lumOff val="1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57" name="Oval 84"/>
            <p:cNvSpPr>
              <a:spLocks noChangeArrowheads="1"/>
            </p:cNvSpPr>
            <p:nvPr/>
          </p:nvSpPr>
          <p:spPr bwMode="auto">
            <a:xfrm>
              <a:off x="6491288" y="6191250"/>
              <a:ext cx="101600" cy="98425"/>
            </a:xfrm>
            <a:prstGeom prst="ellipse">
              <a:avLst/>
            </a:prstGeom>
            <a:noFill/>
            <a:ln cap="rnd" w="25400">
              <a:solidFill>
                <a:schemeClr val="tx1">
                  <a:lumMod val="85000"/>
                  <a:lumOff val="1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58" name="Oval 85"/>
            <p:cNvSpPr>
              <a:spLocks noChangeArrowheads="1"/>
            </p:cNvSpPr>
            <p:nvPr/>
          </p:nvSpPr>
          <p:spPr bwMode="auto">
            <a:xfrm>
              <a:off x="6719888" y="6330950"/>
              <a:ext cx="98425" cy="101600"/>
            </a:xfrm>
            <a:prstGeom prst="ellipse">
              <a:avLst/>
            </a:prstGeom>
            <a:noFill/>
            <a:ln cap="rnd" w="25400">
              <a:solidFill>
                <a:schemeClr val="tx1">
                  <a:lumMod val="85000"/>
                  <a:lumOff val="1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59" name="Line 86"/>
            <p:cNvSpPr>
              <a:spLocks noChangeShapeType="1"/>
            </p:cNvSpPr>
            <p:nvPr/>
          </p:nvSpPr>
          <p:spPr bwMode="auto">
            <a:xfrm>
              <a:off x="6583363" y="6267450"/>
              <a:ext cx="142875" cy="88900"/>
            </a:xfrm>
            <a:prstGeom prst="line">
              <a:avLst/>
            </a:prstGeom>
            <a:noFill/>
            <a:ln cap="rnd" w="25400">
              <a:solidFill>
                <a:schemeClr val="tx1">
                  <a:lumMod val="85000"/>
                  <a:lumOff val="15000"/>
                </a:schemeClr>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60" name="Line 87"/>
            <p:cNvSpPr>
              <a:spLocks noChangeShapeType="1"/>
            </p:cNvSpPr>
            <p:nvPr/>
          </p:nvSpPr>
          <p:spPr bwMode="auto">
            <a:xfrm flipV="1">
              <a:off x="6583363" y="6130925"/>
              <a:ext cx="142875" cy="82550"/>
            </a:xfrm>
            <a:prstGeom prst="line">
              <a:avLst/>
            </a:prstGeom>
            <a:noFill/>
            <a:ln cap="rnd" w="25400">
              <a:solidFill>
                <a:schemeClr val="tx1">
                  <a:lumMod val="85000"/>
                  <a:lumOff val="15000"/>
                </a:schemeClr>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grpSp>
    </p:spTree>
    <p:extLst>
      <p:ext uri="{BB962C8B-B14F-4D97-AF65-F5344CB8AC3E}">
        <p14:creationId val="4195521367"/>
      </p:ext>
    </p:extLst>
  </p:cSld>
  <p:clrMapOvr>
    <a:masterClrMapping/>
  </p:clrMapOvr>
  <p:transition spd="slow">
    <p:push dir="u"/>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科技风">
      <a:majorFont>
        <a:latin typeface="Segoe UI Light 8"/>
        <a:ea typeface="微软雅黑 Light"/>
        <a:cs typeface="Arial"/>
      </a:majorFont>
      <a:minorFont>
        <a:latin typeface="Segoe UI"/>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54D3C0"/>
        </a:solidFill>
        <a:ln>
          <a:noFill/>
        </a:ln>
      </a:spPr>
      <a:bodyPr anchor="ctr" rtlCol="0"/>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00B0F0"/>
          </a:solidFill>
        </a:ln>
      </a:spPr>
      <a:bodyPr/>
      <a:lstStyle/>
      <a:style>
        <a:lnRef idx="1">
          <a:schemeClr val="accent1"/>
        </a:lnRef>
        <a:fillRef idx="0">
          <a:schemeClr val="accent1"/>
        </a:fillRef>
        <a:effectRef idx="0">
          <a:schemeClr val="accent1"/>
        </a:effectRef>
        <a:fontRef idx="minor">
          <a:schemeClr val="tx1"/>
        </a:fontRef>
      </a:style>
    </a:lnDef>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331</Paragraphs>
  <Slides>48</Slides>
  <Notes>47</Notes>
  <TotalTime>2300</TotalTime>
  <HiddenSlides>0</HiddenSlides>
  <MMClips>0</MMClips>
  <ScaleCrop>0</ScaleCrop>
  <HeadingPairs>
    <vt:vector baseType="variant" size="6">
      <vt:variant>
        <vt:lpstr>Fonts used</vt:lpstr>
      </vt:variant>
      <vt:variant>
        <vt:i4>10</vt:i4>
      </vt:variant>
      <vt:variant>
        <vt:lpstr>Theme</vt:lpstr>
      </vt:variant>
      <vt:variant>
        <vt:i4>1</vt:i4>
      </vt:variant>
      <vt:variant>
        <vt:lpstr>Slide Titles</vt:lpstr>
      </vt:variant>
      <vt:variant>
        <vt:i4>48</vt:i4>
      </vt:variant>
    </vt:vector>
  </HeadingPairs>
  <TitlesOfParts>
    <vt:vector baseType="lpstr" size="59">
      <vt:lpstr>Arial</vt:lpstr>
      <vt:lpstr>Segoe UI Light 8</vt:lpstr>
      <vt:lpstr>微软雅黑 Light</vt:lpstr>
      <vt:lpstr>Segoe UI</vt:lpstr>
      <vt:lpstr>微软雅黑</vt:lpstr>
      <vt:lpstr>Arial Unicode MS</vt:lpstr>
      <vt:lpstr>Calibri Light</vt:lpstr>
      <vt:lpstr>Calibri</vt:lpstr>
      <vt:lpstr>Impact</vt:lpstr>
      <vt:lpstr>Open Sans Light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2016-05-08T10:06:45Z</dcterms:created>
  <cp:lastModifiedBy>ypppt</cp:lastModifiedBy>
  <dcterms:modified xsi:type="dcterms:W3CDTF">2021-08-20T11:16:29Z</dcterms:modified>
  <cp:revision>762</cp:revision>
</cp:coreProperties>
</file>