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xml" PartName="/customXml/item1.xml"/>
  <Override ContentType="application/xml" PartName="/customXml/item2.xml"/>
  <Override ContentType="application/xml" PartName="/customXml/item3.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93455" r:id="rId4"/>
    <p:sldMasterId id="2147493467" r:id="rId5"/>
    <p:sldMasterId id="2147493479" r:id="rId6"/>
    <p:sldMasterId id="2147493491" r:id="rId7"/>
  </p:sldMasterIdLst>
  <p:notesMasterIdLst>
    <p:notesMasterId r:id="rId8"/>
  </p:notesMasterIdLst>
  <p:sldIdLst>
    <p:sldId id="256" r:id="rId9"/>
    <p:sldId id="257" r:id="rId10"/>
    <p:sldId id="259" r:id="rId11"/>
    <p:sldId id="258" r:id="rId12"/>
    <p:sldId id="261" r:id="rId13"/>
    <p:sldId id="260" r:id="rId14"/>
    <p:sldId id="262" r:id="rId15"/>
    <p:sldId id="263" r:id="rId16"/>
    <p:sldId id="264" r:id="rId17"/>
    <p:sldId id="265" r:id="rId18"/>
    <p:sldId id="266" r:id="rId19"/>
    <p:sldId id="267" r:id="rId20"/>
    <p:sldId id="270" r:id="rId21"/>
    <p:sldId id="268" r:id="rId22"/>
    <p:sldId id="269" r:id="rId23"/>
    <p:sldId id="271" r:id="rId24"/>
    <p:sldId id="272" r:id="rId25"/>
    <p:sldId id="273" r:id="rId26"/>
    <p:sldId id="274" r:id="rId27"/>
  </p:sldIdLst>
  <p:sldSz cx="9144000" cy="5143500" type="screen16x9"/>
  <p:notesSz cx="6858000" cy="9144000"/>
  <p:custDataLst>
    <p:tags r:id="rId2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90729" autoAdjust="0"/>
  </p:normalViewPr>
  <p:slideViewPr>
    <p:cSldViewPr snapToGrid="0" snapToObjects="1">
      <p:cViewPr varScale="1">
        <p:scale>
          <a:sx n="110" d="100"/>
          <a:sy n="110" d="100"/>
        </p:scale>
        <p:origin x="132" y="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slides/slide2.xml" Type="http://schemas.openxmlformats.org/officeDocument/2006/relationships/slide"/><Relationship Id="rId11" Target="slides/slide3.xml" Type="http://schemas.openxmlformats.org/officeDocument/2006/relationships/slide"/><Relationship Id="rId12" Target="slides/slide4.xml" Type="http://schemas.openxmlformats.org/officeDocument/2006/relationships/slide"/><Relationship Id="rId13" Target="slides/slide5.xml" Type="http://schemas.openxmlformats.org/officeDocument/2006/relationships/slide"/><Relationship Id="rId14" Target="slides/slide6.xml" Type="http://schemas.openxmlformats.org/officeDocument/2006/relationships/slide"/><Relationship Id="rId15" Target="slides/slide7.xml" Type="http://schemas.openxmlformats.org/officeDocument/2006/relationships/slide"/><Relationship Id="rId16" Target="slides/slide8.xml" Type="http://schemas.openxmlformats.org/officeDocument/2006/relationships/slide"/><Relationship Id="rId17" Target="slides/slide9.xml" Type="http://schemas.openxmlformats.org/officeDocument/2006/relationships/slide"/><Relationship Id="rId18" Target="slides/slide10.xml" Type="http://schemas.openxmlformats.org/officeDocument/2006/relationships/slide"/><Relationship Id="rId19" Target="slides/slide11.xml" Type="http://schemas.openxmlformats.org/officeDocument/2006/relationships/slide"/><Relationship Id="rId2" Target="../customXml/item2.xml" Type="http://schemas.openxmlformats.org/officeDocument/2006/relationships/customXml"/><Relationship Id="rId20" Target="slides/slide12.xml" Type="http://schemas.openxmlformats.org/officeDocument/2006/relationships/slide"/><Relationship Id="rId21" Target="slides/slide13.xml" Type="http://schemas.openxmlformats.org/officeDocument/2006/relationships/slide"/><Relationship Id="rId22" Target="slides/slide14.xml" Type="http://schemas.openxmlformats.org/officeDocument/2006/relationships/slide"/><Relationship Id="rId23" Target="slides/slide15.xml" Type="http://schemas.openxmlformats.org/officeDocument/2006/relationships/slide"/><Relationship Id="rId24" Target="slides/slide16.xml" Type="http://schemas.openxmlformats.org/officeDocument/2006/relationships/slide"/><Relationship Id="rId25" Target="slides/slide17.xml" Type="http://schemas.openxmlformats.org/officeDocument/2006/relationships/slide"/><Relationship Id="rId26" Target="slides/slide18.xml" Type="http://schemas.openxmlformats.org/officeDocument/2006/relationships/slide"/><Relationship Id="rId27" Target="slides/slide19.xml" Type="http://schemas.openxmlformats.org/officeDocument/2006/relationships/slide"/><Relationship Id="rId28" Target="tags/tag1.xml" Type="http://schemas.openxmlformats.org/officeDocument/2006/relationships/tags"/><Relationship Id="rId29" Target="presProps.xml" Type="http://schemas.openxmlformats.org/officeDocument/2006/relationships/presProps"/><Relationship Id="rId3" Target="../customXml/item3.xml" Type="http://schemas.openxmlformats.org/officeDocument/2006/relationships/customXml"/><Relationship Id="rId30" Target="viewProps.xml" Type="http://schemas.openxmlformats.org/officeDocument/2006/relationships/viewProps"/><Relationship Id="rId31" Target="theme/theme1.xml" Type="http://schemas.openxmlformats.org/officeDocument/2006/relationships/theme"/><Relationship Id="rId32" Target="tableStyles.xml" Type="http://schemas.openxmlformats.org/officeDocument/2006/relationships/tableStyles"/><Relationship Id="rId4" Target="slideMasters/slideMaster1.xml" Type="http://schemas.openxmlformats.org/officeDocument/2006/relationships/slideMaster"/><Relationship Id="rId5" Target="slideMasters/slideMaster2.xml" Type="http://schemas.openxmlformats.org/officeDocument/2006/relationships/slideMaster"/><Relationship Id="rId6" Target="slideMasters/slideMaster3.xml" Type="http://schemas.openxmlformats.org/officeDocument/2006/relationships/slideMaster"/><Relationship Id="rId7" Target="slideMasters/slideMaster4.xml" Type="http://schemas.openxmlformats.org/officeDocument/2006/relationships/slideMaster"/><Relationship Id="rId8" Target="notesMasters/notesMaster1.xml" Type="http://schemas.openxmlformats.org/officeDocument/2006/relationships/notesMaster"/><Relationship Id="rId9" Target="slides/slide1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5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0A0B01-929E-43BF-AAF7-4D6CF4624A78}" type="datetimeFigureOut">
              <a:rPr lang="zh-CN" altLang="en-US" smtClean="0"/>
              <a:t>2015/10/16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F44CF-BF84-4EB0-8B51-D93BB99A60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18070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9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0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1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2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3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4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5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6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7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8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9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28351486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3797998057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973675227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361216325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42036926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369989807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632626221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3753318461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2040302092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3898660686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786005963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49224671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3099438494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3347561015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4191052518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4182791794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4001019626"/>
      </p:ext>
    </p:extLst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2980149882"/>
      </p:ext>
    </p:extLst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1199411331"/>
      </p:ext>
    </p:extLst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1647940770"/>
      </p:ext>
    </p:extLst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2500674515"/>
      </p:ext>
    </p:extLst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2015/10/16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8196297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1_Blank">
    <p:bg>
      <p:bgPr>
        <a:solidFill>
          <a:srgbClr val="F0EF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79770006"/>
      </p:ext>
    </p:extLst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2015/10/16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65327015"/>
      </p:ext>
    </p:extLst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2015/10/16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40324347"/>
      </p:ext>
    </p:extLst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2015/10/16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40997148"/>
      </p:ext>
    </p:extLst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2015/10/16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05595315"/>
      </p:ext>
    </p:extLst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2015/10/16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53872458"/>
      </p:ext>
    </p:extLst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2015/10/16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70341528"/>
      </p:ext>
    </p:extLst>
  </p:cSld>
  <p:clrMapOvr>
    <a:masterClrMapping/>
  </p:clrMapOvr>
  <p:transition/>
  <p:timing/>
</p:sldLayout>
</file>

<file path=ppt/slideLayouts/slideLayout3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2015/10/16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11794778"/>
      </p:ext>
    </p:extLst>
  </p:cSld>
  <p:clrMapOvr>
    <a:masterClrMapping/>
  </p:clrMapOvr>
  <p:transition/>
  <p:timing/>
</p:sldLayout>
</file>

<file path=ppt/slideLayouts/slideLayout3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2015/10/16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05691733"/>
      </p:ext>
    </p:extLst>
  </p:cSld>
  <p:clrMapOvr>
    <a:masterClrMapping/>
  </p:clrMapOvr>
  <p:transition/>
  <p:timing/>
</p:sldLayout>
</file>

<file path=ppt/slideLayouts/slideLayout3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2015/10/16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03500426"/>
      </p:ext>
    </p:extLst>
  </p:cSld>
  <p:clrMapOvr>
    <a:masterClrMapping/>
  </p:clrMapOvr>
  <p:transition/>
  <p:timing/>
</p:sldLayout>
</file>

<file path=ppt/slideLayouts/slideLayout3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2015/10/16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99440545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2_Blank">
    <p:bg>
      <p:bgPr>
        <a:solidFill>
          <a:srgbClr val="7573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6342275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3_Blank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6342275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4_Blank">
    <p:bg>
      <p:bgPr>
        <a:solidFill>
          <a:srgbClr val="2930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634227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3730816109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2826536625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1946564087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media/image1.jpeg" Type="http://schemas.openxmlformats.org/officeDocument/2006/relationships/image"/><Relationship Id="rId8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slideLayouts/slideLayout16.xml" Type="http://schemas.openxmlformats.org/officeDocument/2006/relationships/slideLayout"/><Relationship Id="rId11" Target="../slideLayouts/slideLayout17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8.xml" Type="http://schemas.openxmlformats.org/officeDocument/2006/relationships/slideLayout"/><Relationship Id="rId3" Target="../slideLayouts/slideLayout9.xml" Type="http://schemas.openxmlformats.org/officeDocument/2006/relationships/slideLayout"/><Relationship Id="rId4" Target="../slideLayouts/slideLayout10.xml" Type="http://schemas.openxmlformats.org/officeDocument/2006/relationships/slideLayout"/><Relationship Id="rId5" Target="../slideLayouts/slideLayout11.xml" Type="http://schemas.openxmlformats.org/officeDocument/2006/relationships/slideLayout"/><Relationship Id="rId6" Target="../slideLayouts/slideLayout12.xml" Type="http://schemas.openxmlformats.org/officeDocument/2006/relationships/slideLayout"/><Relationship Id="rId7" Target="../slideLayouts/slideLayout13.xml" Type="http://schemas.openxmlformats.org/officeDocument/2006/relationships/slideLayout"/><Relationship Id="rId8" Target="../slideLayouts/slideLayout14.xml" Type="http://schemas.openxmlformats.org/officeDocument/2006/relationships/slideLayout"/><Relationship Id="rId9" Target="../slideLayouts/slideLayout15.xml" Type="http://schemas.openxmlformats.org/officeDocument/2006/relationships/slideLayout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18.xml" Type="http://schemas.openxmlformats.org/officeDocument/2006/relationships/slideLayout"/><Relationship Id="rId10" Target="../slideLayouts/slideLayout27.xml" Type="http://schemas.openxmlformats.org/officeDocument/2006/relationships/slideLayout"/><Relationship Id="rId11" Target="../slideLayouts/slideLayout28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19.xml" Type="http://schemas.openxmlformats.org/officeDocument/2006/relationships/slideLayout"/><Relationship Id="rId3" Target="../slideLayouts/slideLayout20.xml" Type="http://schemas.openxmlformats.org/officeDocument/2006/relationships/slideLayout"/><Relationship Id="rId4" Target="../slideLayouts/slideLayout21.xml" Type="http://schemas.openxmlformats.org/officeDocument/2006/relationships/slideLayout"/><Relationship Id="rId5" Target="../slideLayouts/slideLayout22.xml" Type="http://schemas.openxmlformats.org/officeDocument/2006/relationships/slideLayout"/><Relationship Id="rId6" Target="../slideLayouts/slideLayout23.xml" Type="http://schemas.openxmlformats.org/officeDocument/2006/relationships/slideLayout"/><Relationship Id="rId7" Target="../slideLayouts/slideLayout24.xml" Type="http://schemas.openxmlformats.org/officeDocument/2006/relationships/slideLayout"/><Relationship Id="rId8" Target="../slideLayouts/slideLayout25.xml" Type="http://schemas.openxmlformats.org/officeDocument/2006/relationships/slideLayout"/><Relationship Id="rId9" Target="../slideLayouts/slideLayout26.xml" Type="http://schemas.openxmlformats.org/officeDocument/2006/relationships/slideLayout"/></Relationships>
</file>

<file path=ppt/slideMasters/_rels/slideMaster4.xml.rels><?xml version="1.0" encoding="UTF-8" standalone="yes"?><Relationships xmlns="http://schemas.openxmlformats.org/package/2006/relationships"><Relationship Id="rId1" Target="../slideLayouts/slideLayout29.xml" Type="http://schemas.openxmlformats.org/officeDocument/2006/relationships/slideLayout"/><Relationship Id="rId10" Target="../slideLayouts/slideLayout38.xml" Type="http://schemas.openxmlformats.org/officeDocument/2006/relationships/slideLayout"/><Relationship Id="rId11" Target="../slideLayouts/slideLayout39.xml" Type="http://schemas.openxmlformats.org/officeDocument/2006/relationships/slideLayout"/><Relationship Id="rId12" Target="../theme/theme4.xml" Type="http://schemas.openxmlformats.org/officeDocument/2006/relationships/theme"/><Relationship Id="rId2" Target="../slideLayouts/slideLayout30.xml" Type="http://schemas.openxmlformats.org/officeDocument/2006/relationships/slideLayout"/><Relationship Id="rId3" Target="../slideLayouts/slideLayout31.xml" Type="http://schemas.openxmlformats.org/officeDocument/2006/relationships/slideLayout"/><Relationship Id="rId4" Target="../slideLayouts/slideLayout32.xml" Type="http://schemas.openxmlformats.org/officeDocument/2006/relationships/slideLayout"/><Relationship Id="rId5" Target="../slideLayouts/slideLayout33.xml" Type="http://schemas.openxmlformats.org/officeDocument/2006/relationships/slideLayout"/><Relationship Id="rId6" Target="../slideLayouts/slideLayout34.xml" Type="http://schemas.openxmlformats.org/officeDocument/2006/relationships/slideLayout"/><Relationship Id="rId7" Target="../slideLayouts/slideLayout35.xml" Type="http://schemas.openxmlformats.org/officeDocument/2006/relationships/slideLayout"/><Relationship Id="rId8" Target="../slideLayouts/slideLayout36.xml" Type="http://schemas.openxmlformats.org/officeDocument/2006/relationships/slideLayout"/><Relationship Id="rId9" Target="../slideLayouts/slideLayout37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62" r:id="rId2"/>
    <p:sldLayoutId id="2147493463" r:id="rId3"/>
    <p:sldLayoutId id="2147493464" r:id="rId4"/>
    <p:sldLayoutId id="2147493465" r:id="rId5"/>
    <p:sldLayoutId id="2147493466" r:id="rId6"/>
  </p:sldLayoutIdLst>
  <p:transition/>
  <p:timing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7AE03-4427-414A-96E9-E79AC3B6F83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 panose="020b050302020402020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76813-5E1C-F44A-A50E-C9C7D775513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2327440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69" r:id="rId2"/>
    <p:sldLayoutId id="2147493470" r:id="rId3"/>
    <p:sldLayoutId id="2147493471" r:id="rId4"/>
    <p:sldLayoutId id="2147493472" r:id="rId5"/>
    <p:sldLayoutId id="2147493473" r:id="rId6"/>
    <p:sldLayoutId id="2147493474" r:id="rId7"/>
    <p:sldLayoutId id="2147493475" r:id="rId8"/>
    <p:sldLayoutId id="2147493476" r:id="rId9"/>
    <p:sldLayoutId id="2147493477" r:id="rId10"/>
    <p:sldLayoutId id="2147493478" r:id="rId11"/>
  </p:sldLayoutIdLst>
  <p:transition/>
  <p:timing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991EF-8529-D44C-B83E-99CC19731065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2015/10/16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CCA98-5836-6F4B-9A1A-CDA2FA233A74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  <a:latin typeface="Century Gothic"/>
                <a:ea typeface="微软雅黑"/>
              </a:rPr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  <a:latin typeface="Century Gothic"/>
              <a:ea typeface="微软雅黑"/>
            </a:endParaRPr>
          </a:p>
        </p:txBody>
      </p:sp>
    </p:spTree>
    <p:extLst>
      <p:ext uri="{BB962C8B-B14F-4D97-AF65-F5344CB8AC3E}">
        <p14:creationId val="1634169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transition/>
  <p:timing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2015/10/16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15042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24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18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1724296" y="1917675"/>
            <a:ext cx="5564777" cy="155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zh-CN" b="1" kumimoji="1" lang="en-US" smtClean="0" sz="4800">
                <a:solidFill>
                  <a:schemeClr val="bg1"/>
                </a:solidFill>
                <a:latin typeface="+mn-ea"/>
              </a:rPr>
              <a:t>2016 工作总结汇报 </a:t>
            </a:r>
          </a:p>
          <a:p>
            <a:pPr algn="ctr"/>
            <a:r>
              <a:rPr altLang="zh-CN" b="1" kumimoji="1" lang="en-US" smtClean="0" sz="4800">
                <a:solidFill>
                  <a:schemeClr val="bg1"/>
                </a:solidFill>
                <a:latin typeface="+mn-ea"/>
              </a:rPr>
              <a:t>大气商务风</a:t>
            </a:r>
          </a:p>
        </p:txBody>
      </p:sp>
      <p:sp>
        <p:nvSpPr>
          <p:cNvPr id="7" name="矩形 6"/>
          <p:cNvSpPr/>
          <p:nvPr/>
        </p:nvSpPr>
        <p:spPr>
          <a:xfrm>
            <a:off x="3701585" y="3487335"/>
            <a:ext cx="1851342" cy="243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umimoji="1" lang="en-US" smtClean="0" sz="1000">
                <a:solidFill>
                  <a:schemeClr val="bg1"/>
                </a:solidFill>
              </a:rPr>
              <a:t>PRESENTED BY JOHN DOE</a:t>
            </a:r>
          </a:p>
        </p:txBody>
      </p:sp>
    </p:spTree>
    <p:extLst>
      <p:ext uri="{BB962C8B-B14F-4D97-AF65-F5344CB8AC3E}">
        <p14:creationId val="1872704049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3658922" y="1823202"/>
            <a:ext cx="1826156" cy="487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b="1" kumimoji="1" lang="en-US" smtClean="0" sz="2000">
                <a:solidFill>
                  <a:srgbClr val="A5D028"/>
                </a:solidFill>
              </a:rPr>
              <a:t>PART THREE</a:t>
            </a:r>
          </a:p>
        </p:txBody>
      </p:sp>
      <p:sp>
        <p:nvSpPr>
          <p:cNvPr id="2" name="矩形 1"/>
          <p:cNvSpPr/>
          <p:nvPr/>
        </p:nvSpPr>
        <p:spPr>
          <a:xfrm>
            <a:off x="3667768" y="2184508"/>
            <a:ext cx="1808480" cy="7254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>
              <a:lnSpc>
                <a:spcPct val="130000"/>
              </a:lnSpc>
            </a:pPr>
            <a:r>
              <a:rPr altLang="en-US" kumimoji="1" lang="zh-CN" smtClean="0" sz="3200">
                <a:solidFill>
                  <a:prstClr val="white"/>
                </a:solidFill>
              </a:rPr>
              <a:t>经验教训</a:t>
            </a:r>
          </a:p>
        </p:txBody>
      </p:sp>
    </p:spTree>
    <p:extLst>
      <p:ext uri="{BB962C8B-B14F-4D97-AF65-F5344CB8AC3E}">
        <p14:creationId val="2465157451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25"/>
          <p:cNvSpPr/>
          <p:nvPr/>
        </p:nvSpPr>
        <p:spPr>
          <a:xfrm>
            <a:off x="2686789" y="-1"/>
            <a:ext cx="6457212" cy="5171916"/>
          </a:xfrm>
          <a:custGeom>
            <a:rect b="b" l="l" r="r" t="t"/>
            <a:pathLst>
              <a:path h="5171916" w="5061045">
                <a:moveTo>
                  <a:pt x="946507" y="0"/>
                </a:moveTo>
                <a:lnTo>
                  <a:pt x="2340147" y="0"/>
                </a:lnTo>
                <a:lnTo>
                  <a:pt x="2839520" y="0"/>
                </a:lnTo>
                <a:lnTo>
                  <a:pt x="5061045" y="0"/>
                </a:lnTo>
                <a:lnTo>
                  <a:pt x="5061045" y="5143501"/>
                </a:lnTo>
                <a:lnTo>
                  <a:pt x="3780826" y="5143501"/>
                </a:lnTo>
                <a:lnTo>
                  <a:pt x="3786026" y="5171916"/>
                </a:lnTo>
                <a:lnTo>
                  <a:pt x="0" y="5171916"/>
                </a:lnTo>
                <a:close/>
              </a:path>
            </a:pathLst>
          </a:custGeom>
          <a:solidFill>
            <a:srgbClr val="F0EFE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" name="矩形 2"/>
          <p:cNvSpPr/>
          <p:nvPr/>
        </p:nvSpPr>
        <p:spPr>
          <a:xfrm>
            <a:off x="131532" y="78124"/>
            <a:ext cx="1295823" cy="57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kumimoji="1" lang="en-US" smtClean="0" sz="1600">
                <a:solidFill>
                  <a:srgbClr val="A5D028"/>
                </a:solidFill>
              </a:rPr>
              <a:t>PART THREE</a:t>
            </a:r>
          </a:p>
        </p:txBody>
      </p:sp>
      <p:sp>
        <p:nvSpPr>
          <p:cNvPr id="4" name="矩形 3"/>
          <p:cNvSpPr/>
          <p:nvPr/>
        </p:nvSpPr>
        <p:spPr>
          <a:xfrm>
            <a:off x="131533" y="341794"/>
            <a:ext cx="1097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kumimoji="1" lang="zh-CN" smtClean="0">
                <a:solidFill>
                  <a:srgbClr val="FFFFFF"/>
                </a:solidFill>
              </a:rPr>
              <a:t>经验教训</a:t>
            </a:r>
          </a:p>
        </p:txBody>
      </p:sp>
      <p:grpSp>
        <p:nvGrpSpPr>
          <p:cNvPr id="5" name="组 4"/>
          <p:cNvGrpSpPr/>
          <p:nvPr/>
        </p:nvGrpSpPr>
        <p:grpSpPr>
          <a:xfrm>
            <a:off x="4201669" y="1136990"/>
            <a:ext cx="4577839" cy="723493"/>
            <a:chOff x="3951519" y="1334711"/>
            <a:chExt cx="4039943" cy="723493"/>
          </a:xfrm>
        </p:grpSpPr>
        <p:sp>
          <p:nvSpPr>
            <p:cNvPr id="6" name="文本框 8"/>
            <p:cNvSpPr txBox="1"/>
            <p:nvPr/>
          </p:nvSpPr>
          <p:spPr>
            <a:xfrm>
              <a:off x="3951520" y="1573456"/>
              <a:ext cx="4039943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mtClean="0" sz="1000">
                  <a:solidFill>
                    <a:srgbClr val="07080A"/>
                  </a:solidFill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7" name="矩形 6"/>
            <p:cNvSpPr/>
            <p:nvPr/>
          </p:nvSpPr>
          <p:spPr>
            <a:xfrm>
              <a:off x="3951520" y="1334711"/>
              <a:ext cx="916514" cy="2743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altLang="zh-CN" b="1" lang="en-US" smtClean="0" sz="1200">
                  <a:solidFill>
                    <a:schemeClr val="accent4"/>
                  </a:solidFill>
                </a:rPr>
                <a:t>TEXT HERE</a:t>
              </a:r>
            </a:p>
          </p:txBody>
        </p:sp>
      </p:grpSp>
      <p:grpSp>
        <p:nvGrpSpPr>
          <p:cNvPr id="8" name="组 7"/>
          <p:cNvGrpSpPr/>
          <p:nvPr/>
        </p:nvGrpSpPr>
        <p:grpSpPr>
          <a:xfrm>
            <a:off x="4201669" y="1947069"/>
            <a:ext cx="4577839" cy="723493"/>
            <a:chOff x="3951519" y="1334711"/>
            <a:chExt cx="4039943" cy="723493"/>
          </a:xfrm>
        </p:grpSpPr>
        <p:sp>
          <p:nvSpPr>
            <p:cNvPr id="9" name="文本框 8"/>
            <p:cNvSpPr txBox="1"/>
            <p:nvPr/>
          </p:nvSpPr>
          <p:spPr>
            <a:xfrm>
              <a:off x="3951520" y="1573456"/>
              <a:ext cx="4039943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mtClean="0" sz="1000">
                  <a:solidFill>
                    <a:srgbClr val="07080A"/>
                  </a:solidFill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10" name="矩形 9"/>
            <p:cNvSpPr/>
            <p:nvPr/>
          </p:nvSpPr>
          <p:spPr>
            <a:xfrm>
              <a:off x="3951520" y="1334711"/>
              <a:ext cx="916514" cy="2743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altLang="zh-CN" b="1" lang="en-US" smtClean="0" sz="1200">
                  <a:solidFill>
                    <a:schemeClr val="accent4"/>
                  </a:solidFill>
                </a:rPr>
                <a:t>TEXT HERE</a:t>
              </a:r>
            </a:p>
          </p:txBody>
        </p:sp>
      </p:grpSp>
      <p:grpSp>
        <p:nvGrpSpPr>
          <p:cNvPr id="11" name="组 10"/>
          <p:cNvGrpSpPr/>
          <p:nvPr/>
        </p:nvGrpSpPr>
        <p:grpSpPr>
          <a:xfrm>
            <a:off x="4201669" y="2757148"/>
            <a:ext cx="4577839" cy="723493"/>
            <a:chOff x="3951519" y="1334711"/>
            <a:chExt cx="4039943" cy="723493"/>
          </a:xfrm>
        </p:grpSpPr>
        <p:sp>
          <p:nvSpPr>
            <p:cNvPr id="12" name="文本框 8"/>
            <p:cNvSpPr txBox="1"/>
            <p:nvPr/>
          </p:nvSpPr>
          <p:spPr>
            <a:xfrm>
              <a:off x="3951520" y="1573456"/>
              <a:ext cx="4039943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mtClean="0" sz="1000">
                  <a:solidFill>
                    <a:srgbClr val="07080A"/>
                  </a:solidFill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3951520" y="1334711"/>
              <a:ext cx="916514" cy="2743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altLang="zh-CN" b="1" lang="en-US" smtClean="0" sz="1200">
                  <a:solidFill>
                    <a:schemeClr val="accent4"/>
                  </a:solidFill>
                </a:rPr>
                <a:t>TEXT HERE</a:t>
              </a:r>
            </a:p>
          </p:txBody>
        </p:sp>
      </p:grpSp>
      <p:grpSp>
        <p:nvGrpSpPr>
          <p:cNvPr id="14" name="组 13"/>
          <p:cNvGrpSpPr/>
          <p:nvPr/>
        </p:nvGrpSpPr>
        <p:grpSpPr>
          <a:xfrm>
            <a:off x="4201669" y="3567226"/>
            <a:ext cx="4577839" cy="723493"/>
            <a:chOff x="3951519" y="1334711"/>
            <a:chExt cx="4039943" cy="723493"/>
          </a:xfrm>
        </p:grpSpPr>
        <p:sp>
          <p:nvSpPr>
            <p:cNvPr id="15" name="文本框 8"/>
            <p:cNvSpPr txBox="1"/>
            <p:nvPr/>
          </p:nvSpPr>
          <p:spPr>
            <a:xfrm>
              <a:off x="3951520" y="1573456"/>
              <a:ext cx="4039943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mtClean="0" sz="1000">
                  <a:solidFill>
                    <a:srgbClr val="07080A"/>
                  </a:solidFill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3951520" y="1334710"/>
              <a:ext cx="916514" cy="2743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altLang="zh-CN" b="1" lang="en-US" smtClean="0" sz="1200">
                  <a:solidFill>
                    <a:schemeClr val="accent4"/>
                  </a:solidFill>
                </a:rPr>
                <a:t>TEXT HERE</a:t>
              </a:r>
            </a:p>
          </p:txBody>
        </p:sp>
      </p:grpSp>
      <p:sp>
        <p:nvSpPr>
          <p:cNvPr id="17" name="矩形 16"/>
          <p:cNvSpPr/>
          <p:nvPr/>
        </p:nvSpPr>
        <p:spPr>
          <a:xfrm>
            <a:off x="3921822" y="4646778"/>
            <a:ext cx="1292542" cy="243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000">
                <a:solidFill>
                  <a:srgbClr val="29303A"/>
                </a:solidFill>
                <a:latin charset="0" panose="020b0606030502030204" pitchFamily="34" typeface="HelveticaNeueLT Pro 67 MdCnO"/>
                <a:sym charset="0" typeface="News Gothic MT"/>
              </a:rPr>
              <a:t>LOGO | COMPANY</a:t>
            </a:r>
          </a:p>
        </p:txBody>
      </p:sp>
    </p:spTree>
    <p:extLst>
      <p:ext uri="{BB962C8B-B14F-4D97-AF65-F5344CB8AC3E}">
        <p14:creationId val="3557862985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31532" y="78124"/>
            <a:ext cx="1295823" cy="57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kumimoji="1" lang="en-US" smtClean="0" sz="1600">
                <a:solidFill>
                  <a:srgbClr val="A5D028"/>
                </a:solidFill>
              </a:rPr>
              <a:t>PART THREE</a:t>
            </a:r>
          </a:p>
        </p:txBody>
      </p:sp>
      <p:sp>
        <p:nvSpPr>
          <p:cNvPr id="3" name="矩形 2"/>
          <p:cNvSpPr/>
          <p:nvPr/>
        </p:nvSpPr>
        <p:spPr>
          <a:xfrm>
            <a:off x="131533" y="341794"/>
            <a:ext cx="1097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kumimoji="1" lang="zh-CN" smtClean="0">
                <a:solidFill>
                  <a:srgbClr val="29303A"/>
                </a:solidFill>
              </a:rPr>
              <a:t>经验教训</a:t>
            </a:r>
          </a:p>
        </p:txBody>
      </p:sp>
      <p:sp>
        <p:nvSpPr>
          <p:cNvPr id="4" name="矩形 3"/>
          <p:cNvSpPr/>
          <p:nvPr/>
        </p:nvSpPr>
        <p:spPr>
          <a:xfrm>
            <a:off x="0" y="1007900"/>
            <a:ext cx="1081012" cy="934227"/>
          </a:xfrm>
          <a:prstGeom prst="rect">
            <a:avLst/>
          </a:prstGeom>
          <a:solidFill>
            <a:srgbClr val="75737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6" name="矩形 5"/>
          <p:cNvSpPr/>
          <p:nvPr/>
        </p:nvSpPr>
        <p:spPr>
          <a:xfrm>
            <a:off x="0" y="2068091"/>
            <a:ext cx="1081012" cy="93422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7" name="矩形 6"/>
          <p:cNvSpPr/>
          <p:nvPr/>
        </p:nvSpPr>
        <p:spPr>
          <a:xfrm>
            <a:off x="0" y="3248997"/>
            <a:ext cx="1081012" cy="934227"/>
          </a:xfrm>
          <a:prstGeom prst="rect">
            <a:avLst/>
          </a:prstGeom>
          <a:solidFill>
            <a:srgbClr val="2930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" name="矩形 4"/>
          <p:cNvSpPr/>
          <p:nvPr/>
        </p:nvSpPr>
        <p:spPr>
          <a:xfrm>
            <a:off x="1659977" y="1490856"/>
            <a:ext cx="7484023" cy="666167"/>
          </a:xfrm>
          <a:prstGeom prst="rect">
            <a:avLst/>
          </a:prstGeom>
          <a:solidFill>
            <a:srgbClr val="75737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8" name="矩形 7"/>
          <p:cNvSpPr/>
          <p:nvPr/>
        </p:nvSpPr>
        <p:spPr>
          <a:xfrm>
            <a:off x="1659977" y="2262479"/>
            <a:ext cx="7484023" cy="66616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9" name="矩形 8"/>
          <p:cNvSpPr/>
          <p:nvPr/>
        </p:nvSpPr>
        <p:spPr>
          <a:xfrm>
            <a:off x="1655454" y="3034102"/>
            <a:ext cx="7489049" cy="666167"/>
          </a:xfrm>
          <a:prstGeom prst="rect">
            <a:avLst/>
          </a:prstGeom>
          <a:solidFill>
            <a:srgbClr val="2930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2" name="矩形 11"/>
          <p:cNvSpPr/>
          <p:nvPr/>
        </p:nvSpPr>
        <p:spPr>
          <a:xfrm>
            <a:off x="1077271" y="1007901"/>
            <a:ext cx="584937" cy="1147693"/>
          </a:xfrm>
          <a:custGeom>
            <a:gdLst>
              <a:gd fmla="*/ 0 w 584937" name="connsiteX0"/>
              <a:gd fmla="*/ 0 h 1147693" name="connsiteY0"/>
              <a:gd fmla="*/ 584118 w 584937" name="connsiteX1"/>
              <a:gd fmla="*/ 486300 h 1147693" name="connsiteY1"/>
              <a:gd fmla="*/ 584295 w 584937" name="connsiteX2"/>
              <a:gd fmla="*/ 1147693 h 1147693" name="connsiteY2"/>
              <a:gd fmla="*/ 0 w 584937" name="connsiteX3"/>
              <a:gd fmla="*/ 934227 h 1147693" name="connsiteY3"/>
              <a:gd fmla="*/ 0 w 584937" name="connsiteX4"/>
              <a:gd fmla="*/ 0 h 114769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147693" w="584937">
                <a:moveTo>
                  <a:pt x="0" y="0"/>
                </a:moveTo>
                <a:lnTo>
                  <a:pt x="584118" y="486300"/>
                </a:lnTo>
                <a:cubicBezTo>
                  <a:pt x="581825" y="705588"/>
                  <a:pt x="586588" y="928405"/>
                  <a:pt x="584295" y="1147693"/>
                </a:cubicBezTo>
                <a:lnTo>
                  <a:pt x="0" y="934227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4" name="矩形 13"/>
          <p:cNvSpPr/>
          <p:nvPr/>
        </p:nvSpPr>
        <p:spPr>
          <a:xfrm>
            <a:off x="1077270" y="2068091"/>
            <a:ext cx="588679" cy="934227"/>
          </a:xfrm>
          <a:custGeom>
            <a:gdLst>
              <a:gd fmla="*/ 0 w 588679" name="connsiteX0"/>
              <a:gd fmla="*/ 0 h 934227" name="connsiteY0"/>
              <a:gd fmla="*/ 588679 w 588679" name="connsiteX1"/>
              <a:gd fmla="*/ 194891 h 934227" name="connsiteY1"/>
              <a:gd fmla="*/ 585431 w 588679" name="connsiteX2"/>
              <a:gd fmla="*/ 856271 h 934227" name="connsiteY2"/>
              <a:gd fmla="*/ 0 w 588679" name="connsiteX3"/>
              <a:gd fmla="*/ 934227 h 934227" name="connsiteY3"/>
              <a:gd fmla="*/ 0 w 588679" name="connsiteX4"/>
              <a:gd fmla="*/ 0 h 934227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934226" w="588679">
                <a:moveTo>
                  <a:pt x="0" y="0"/>
                </a:moveTo>
                <a:lnTo>
                  <a:pt x="588679" y="194891"/>
                </a:lnTo>
                <a:cubicBezTo>
                  <a:pt x="587596" y="415351"/>
                  <a:pt x="586514" y="635811"/>
                  <a:pt x="585431" y="856271"/>
                </a:cubicBezTo>
                <a:lnTo>
                  <a:pt x="0" y="93422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5" name="矩形 11"/>
          <p:cNvSpPr/>
          <p:nvPr/>
        </p:nvSpPr>
        <p:spPr>
          <a:xfrm flipV="1">
            <a:off x="1070517" y="3035531"/>
            <a:ext cx="584937" cy="1147693"/>
          </a:xfrm>
          <a:custGeom>
            <a:gdLst>
              <a:gd fmla="*/ 0 w 584937" name="connsiteX0"/>
              <a:gd fmla="*/ 0 h 1147693" name="connsiteY0"/>
              <a:gd fmla="*/ 584118 w 584937" name="connsiteX1"/>
              <a:gd fmla="*/ 486300 h 1147693" name="connsiteY1"/>
              <a:gd fmla="*/ 584295 w 584937" name="connsiteX2"/>
              <a:gd fmla="*/ 1147693 h 1147693" name="connsiteY2"/>
              <a:gd fmla="*/ 0 w 584937" name="connsiteX3"/>
              <a:gd fmla="*/ 934227 h 1147693" name="connsiteY3"/>
              <a:gd fmla="*/ 0 w 584937" name="connsiteX4"/>
              <a:gd fmla="*/ 0 h 114769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147693" w="584937">
                <a:moveTo>
                  <a:pt x="0" y="0"/>
                </a:moveTo>
                <a:lnTo>
                  <a:pt x="584118" y="486300"/>
                </a:lnTo>
                <a:cubicBezTo>
                  <a:pt x="581825" y="705588"/>
                  <a:pt x="586588" y="928405"/>
                  <a:pt x="584295" y="1147693"/>
                </a:cubicBezTo>
                <a:lnTo>
                  <a:pt x="0" y="934227"/>
                </a:lnTo>
                <a:lnTo>
                  <a:pt x="0" y="0"/>
                </a:lnTo>
                <a:close/>
              </a:path>
            </a:pathLst>
          </a:custGeom>
          <a:solidFill>
            <a:srgbClr val="07080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6" name="文本框 15"/>
          <p:cNvSpPr txBox="1"/>
          <p:nvPr/>
        </p:nvSpPr>
        <p:spPr>
          <a:xfrm>
            <a:off x="152522" y="1136913"/>
            <a:ext cx="748030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kumimoji="1" lang="en-US" smtClean="0" sz="4000">
                <a:solidFill>
                  <a:srgbClr val="FFFFFF"/>
                </a:solidFill>
              </a:rPr>
              <a:t>01</a:t>
            </a:r>
          </a:p>
        </p:txBody>
      </p:sp>
      <p:sp>
        <p:nvSpPr>
          <p:cNvPr id="17" name="矩形 16"/>
          <p:cNvSpPr/>
          <p:nvPr/>
        </p:nvSpPr>
        <p:spPr>
          <a:xfrm>
            <a:off x="3921822" y="4646778"/>
            <a:ext cx="1292542" cy="243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000">
                <a:solidFill>
                  <a:srgbClr val="29303A"/>
                </a:solidFill>
                <a:latin charset="0" panose="020b0606030502030204" pitchFamily="34" typeface="HelveticaNeueLT Pro 67 MdCnO"/>
                <a:sym charset="0" typeface="News Gothic MT"/>
              </a:rPr>
              <a:t>LOGO | COMPANY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52522" y="2199011"/>
            <a:ext cx="748030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kumimoji="1" lang="en-US" smtClean="0" sz="4000">
                <a:solidFill>
                  <a:srgbClr val="FFFFFF"/>
                </a:solidFill>
              </a:rPr>
              <a:t>02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52522" y="3346326"/>
            <a:ext cx="748030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kumimoji="1" lang="en-US" smtClean="0" sz="4000">
                <a:solidFill>
                  <a:srgbClr val="FFFFFF"/>
                </a:solidFill>
              </a:rPr>
              <a:t>03</a:t>
            </a:r>
          </a:p>
        </p:txBody>
      </p:sp>
      <p:sp>
        <p:nvSpPr>
          <p:cNvPr id="20" name="矩形 19"/>
          <p:cNvSpPr/>
          <p:nvPr/>
        </p:nvSpPr>
        <p:spPr>
          <a:xfrm>
            <a:off x="2039638" y="1583343"/>
            <a:ext cx="6702917" cy="487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zh-CN" sz="10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</a:rPr>
              <a:t>点击此处添加文本信息。标题数字等都可以通过点击和重新输入进行更改，顶部“开始”面板中可以对字体、字号、颜色、行距等进行修改。建议正文10号字，1.3倍字间距。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21" name="矩形 20"/>
          <p:cNvSpPr/>
          <p:nvPr/>
        </p:nvSpPr>
        <p:spPr>
          <a:xfrm>
            <a:off x="2039638" y="2349447"/>
            <a:ext cx="6702917" cy="487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zh-CN" sz="10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</a:rPr>
              <a:t>点击此处添加文本信息。标题数字等都可以通过点击和重新输入进行更改，顶部“开始”面板中可以对字体、字号、颜色、行距等进行修改。建议正文10号字，1.3倍字间距。</a:t>
            </a:r>
          </a:p>
        </p:txBody>
      </p:sp>
      <p:sp>
        <p:nvSpPr>
          <p:cNvPr id="22" name="矩形 21"/>
          <p:cNvSpPr/>
          <p:nvPr/>
        </p:nvSpPr>
        <p:spPr>
          <a:xfrm>
            <a:off x="2039638" y="3103952"/>
            <a:ext cx="6702917" cy="487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zh-CN" sz="10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</a:rPr>
              <a:t>点击此处添加文本信息。标题数字等都可以通过点击和重新输入进行更改，顶部“开始”面板中可以对字体、字号、颜色、行距等进行修改。建议正文10号字，1.3倍字间距。</a:t>
            </a:r>
          </a:p>
        </p:txBody>
      </p:sp>
    </p:spTree>
    <p:extLst>
      <p:ext uri="{BB962C8B-B14F-4D97-AF65-F5344CB8AC3E}">
        <p14:creationId val="181777615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3658922" y="1823202"/>
            <a:ext cx="1826156" cy="487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b="1" kumimoji="1" lang="en-US" smtClean="0" sz="2000">
                <a:solidFill>
                  <a:srgbClr val="A5D028"/>
                </a:solidFill>
              </a:rPr>
              <a:t>PART FOUR</a:t>
            </a:r>
          </a:p>
        </p:txBody>
      </p:sp>
      <p:sp>
        <p:nvSpPr>
          <p:cNvPr id="2" name="矩形 1"/>
          <p:cNvSpPr/>
          <p:nvPr/>
        </p:nvSpPr>
        <p:spPr>
          <a:xfrm>
            <a:off x="3667768" y="2184508"/>
            <a:ext cx="1808480" cy="7254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>
              <a:lnSpc>
                <a:spcPct val="130000"/>
              </a:lnSpc>
            </a:pPr>
            <a:r>
              <a:rPr altLang="en-US" kumimoji="1" lang="zh-CN" smtClean="0" sz="3200">
                <a:solidFill>
                  <a:prstClr val="white"/>
                </a:solidFill>
              </a:rPr>
              <a:t>阶段计划</a:t>
            </a:r>
          </a:p>
        </p:txBody>
      </p:sp>
    </p:spTree>
    <p:extLst>
      <p:ext uri="{BB962C8B-B14F-4D97-AF65-F5344CB8AC3E}">
        <p14:creationId val="1256226554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31532" y="78124"/>
            <a:ext cx="1295823" cy="57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kumimoji="1" lang="en-US" smtClean="0" sz="1600">
                <a:solidFill>
                  <a:srgbClr val="A5D028"/>
                </a:solidFill>
              </a:rPr>
              <a:t>PART FOUR</a:t>
            </a:r>
          </a:p>
        </p:txBody>
      </p:sp>
      <p:sp>
        <p:nvSpPr>
          <p:cNvPr id="3" name="矩形 2"/>
          <p:cNvSpPr/>
          <p:nvPr/>
        </p:nvSpPr>
        <p:spPr>
          <a:xfrm>
            <a:off x="131533" y="341794"/>
            <a:ext cx="1097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kumimoji="1" lang="zh-CN" smtClean="0">
                <a:solidFill>
                  <a:srgbClr val="29303A"/>
                </a:solidFill>
              </a:rPr>
              <a:t>阶段计划</a:t>
            </a:r>
          </a:p>
        </p:txBody>
      </p:sp>
      <p:sp>
        <p:nvSpPr>
          <p:cNvPr id="4" name="矩形 3"/>
          <p:cNvSpPr/>
          <p:nvPr/>
        </p:nvSpPr>
        <p:spPr>
          <a:xfrm>
            <a:off x="0" y="2426895"/>
            <a:ext cx="9144000" cy="45719"/>
          </a:xfrm>
          <a:prstGeom prst="rect">
            <a:avLst/>
          </a:prstGeom>
          <a:solidFill>
            <a:srgbClr val="2930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6" name="椭圆 5"/>
          <p:cNvSpPr/>
          <p:nvPr/>
        </p:nvSpPr>
        <p:spPr>
          <a:xfrm>
            <a:off x="1049207" y="2302624"/>
            <a:ext cx="272877" cy="272877"/>
          </a:xfrm>
          <a:prstGeom prst="ellipse">
            <a:avLst/>
          </a:prstGeom>
          <a:solidFill>
            <a:srgbClr val="2930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kumimoji="1" lang="zh-CN"/>
          </a:p>
        </p:txBody>
      </p:sp>
      <p:sp>
        <p:nvSpPr>
          <p:cNvPr id="7" name="椭圆 6"/>
          <p:cNvSpPr/>
          <p:nvPr/>
        </p:nvSpPr>
        <p:spPr>
          <a:xfrm>
            <a:off x="2878988" y="2302624"/>
            <a:ext cx="272877" cy="272877"/>
          </a:xfrm>
          <a:prstGeom prst="ellipse">
            <a:avLst/>
          </a:prstGeom>
          <a:solidFill>
            <a:srgbClr val="2930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kumimoji="1" lang="zh-CN"/>
          </a:p>
        </p:txBody>
      </p:sp>
      <p:sp>
        <p:nvSpPr>
          <p:cNvPr id="8" name="椭圆 7"/>
          <p:cNvSpPr/>
          <p:nvPr/>
        </p:nvSpPr>
        <p:spPr>
          <a:xfrm>
            <a:off x="4708769" y="2302624"/>
            <a:ext cx="272877" cy="272877"/>
          </a:xfrm>
          <a:prstGeom prst="ellipse">
            <a:avLst/>
          </a:prstGeom>
          <a:solidFill>
            <a:srgbClr val="2930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kumimoji="1" lang="zh-CN"/>
          </a:p>
        </p:txBody>
      </p:sp>
      <p:sp>
        <p:nvSpPr>
          <p:cNvPr id="9" name="椭圆 8"/>
          <p:cNvSpPr/>
          <p:nvPr/>
        </p:nvSpPr>
        <p:spPr>
          <a:xfrm>
            <a:off x="6538550" y="2302624"/>
            <a:ext cx="272877" cy="272877"/>
          </a:xfrm>
          <a:prstGeom prst="ellipse">
            <a:avLst/>
          </a:prstGeom>
          <a:solidFill>
            <a:srgbClr val="2930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kumimoji="1" lang="zh-CN"/>
          </a:p>
        </p:txBody>
      </p:sp>
      <p:sp>
        <p:nvSpPr>
          <p:cNvPr id="10" name="矩形 9"/>
          <p:cNvSpPr/>
          <p:nvPr/>
        </p:nvSpPr>
        <p:spPr>
          <a:xfrm>
            <a:off x="788126" y="2865663"/>
            <a:ext cx="2141035" cy="1354104"/>
          </a:xfrm>
          <a:custGeom>
            <a:rect b="b" l="l" r="r" t="t"/>
            <a:pathLst>
              <a:path h="1354104" w="2141035">
                <a:moveTo>
                  <a:pt x="388870" y="0"/>
                </a:moveTo>
                <a:lnTo>
                  <a:pt x="483871" y="115465"/>
                </a:lnTo>
                <a:lnTo>
                  <a:pt x="2141035" y="115465"/>
                </a:lnTo>
                <a:lnTo>
                  <a:pt x="2141035" y="1354104"/>
                </a:lnTo>
                <a:lnTo>
                  <a:pt x="0" y="1354104"/>
                </a:lnTo>
                <a:lnTo>
                  <a:pt x="0" y="115465"/>
                </a:lnTo>
                <a:lnTo>
                  <a:pt x="293869" y="115465"/>
                </a:lnTo>
                <a:close/>
              </a:path>
            </a:pathLst>
          </a:custGeom>
          <a:solidFill>
            <a:srgbClr val="757376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3" name="矩形 9"/>
          <p:cNvSpPr/>
          <p:nvPr/>
        </p:nvSpPr>
        <p:spPr>
          <a:xfrm flipV="1">
            <a:off x="2641201" y="711126"/>
            <a:ext cx="2141035" cy="1354104"/>
          </a:xfrm>
          <a:custGeom>
            <a:rect b="b" l="l" r="r" t="t"/>
            <a:pathLst>
              <a:path h="1354104" w="2141035">
                <a:moveTo>
                  <a:pt x="388870" y="0"/>
                </a:moveTo>
                <a:lnTo>
                  <a:pt x="483871" y="115465"/>
                </a:lnTo>
                <a:lnTo>
                  <a:pt x="2141035" y="115465"/>
                </a:lnTo>
                <a:lnTo>
                  <a:pt x="2141035" y="1354104"/>
                </a:lnTo>
                <a:lnTo>
                  <a:pt x="0" y="1354104"/>
                </a:lnTo>
                <a:lnTo>
                  <a:pt x="0" y="115465"/>
                </a:lnTo>
                <a:lnTo>
                  <a:pt x="293869" y="1154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4" name="矩形 9"/>
          <p:cNvSpPr/>
          <p:nvPr/>
        </p:nvSpPr>
        <p:spPr>
          <a:xfrm>
            <a:off x="4455899" y="2865663"/>
            <a:ext cx="2141035" cy="1354104"/>
          </a:xfrm>
          <a:custGeom>
            <a:rect b="b" l="l" r="r" t="t"/>
            <a:pathLst>
              <a:path h="1354104" w="2141035">
                <a:moveTo>
                  <a:pt x="388870" y="0"/>
                </a:moveTo>
                <a:lnTo>
                  <a:pt x="483871" y="115465"/>
                </a:lnTo>
                <a:lnTo>
                  <a:pt x="2141035" y="115465"/>
                </a:lnTo>
                <a:lnTo>
                  <a:pt x="2141035" y="1354104"/>
                </a:lnTo>
                <a:lnTo>
                  <a:pt x="0" y="1354104"/>
                </a:lnTo>
                <a:lnTo>
                  <a:pt x="0" y="115465"/>
                </a:lnTo>
                <a:lnTo>
                  <a:pt x="293869" y="115465"/>
                </a:lnTo>
                <a:close/>
              </a:path>
            </a:pathLst>
          </a:custGeom>
          <a:solidFill>
            <a:srgbClr val="29303A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5" name="矩形 9"/>
          <p:cNvSpPr/>
          <p:nvPr/>
        </p:nvSpPr>
        <p:spPr>
          <a:xfrm flipV="1">
            <a:off x="6288525" y="711126"/>
            <a:ext cx="2141035" cy="1354104"/>
          </a:xfrm>
          <a:custGeom>
            <a:rect b="b" l="l" r="r" t="t"/>
            <a:pathLst>
              <a:path h="1354104" w="2141035">
                <a:moveTo>
                  <a:pt x="388870" y="0"/>
                </a:moveTo>
                <a:lnTo>
                  <a:pt x="483871" y="115465"/>
                </a:lnTo>
                <a:lnTo>
                  <a:pt x="2141035" y="115465"/>
                </a:lnTo>
                <a:lnTo>
                  <a:pt x="2141035" y="1354104"/>
                </a:lnTo>
                <a:lnTo>
                  <a:pt x="0" y="1354104"/>
                </a:lnTo>
                <a:lnTo>
                  <a:pt x="0" y="115465"/>
                </a:lnTo>
                <a:lnTo>
                  <a:pt x="293869" y="115465"/>
                </a:lnTo>
                <a:close/>
              </a:path>
            </a:pathLst>
          </a:custGeom>
          <a:solidFill>
            <a:srgbClr val="757376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6" name="矩形 15"/>
          <p:cNvSpPr/>
          <p:nvPr/>
        </p:nvSpPr>
        <p:spPr>
          <a:xfrm>
            <a:off x="3921822" y="4646778"/>
            <a:ext cx="1292542" cy="243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000">
                <a:solidFill>
                  <a:srgbClr val="29303A"/>
                </a:solidFill>
                <a:latin charset="0" panose="020b0606030502030204" pitchFamily="34" typeface="HelveticaNeueLT Pro 67 MdCnO"/>
                <a:sym charset="0" typeface="News Gothic MT"/>
              </a:rPr>
              <a:t>LOGO | COMPANY</a:t>
            </a:r>
          </a:p>
        </p:txBody>
      </p:sp>
      <p:grpSp>
        <p:nvGrpSpPr>
          <p:cNvPr id="17" name="组 16"/>
          <p:cNvGrpSpPr/>
          <p:nvPr/>
        </p:nvGrpSpPr>
        <p:grpSpPr>
          <a:xfrm>
            <a:off x="2736063" y="964011"/>
            <a:ext cx="1972706" cy="792525"/>
            <a:chOff x="3560787" y="669460"/>
            <a:chExt cx="1972706" cy="792525"/>
          </a:xfrm>
        </p:grpSpPr>
        <p:sp>
          <p:nvSpPr>
            <p:cNvPr id="18" name="文本框 8"/>
            <p:cNvSpPr txBox="1"/>
            <p:nvPr/>
          </p:nvSpPr>
          <p:spPr>
            <a:xfrm>
              <a:off x="3560788" y="977237"/>
              <a:ext cx="1972705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mtClean="0" sz="1000">
                  <a:solidFill>
                    <a:srgbClr val="FFFFFF"/>
                  </a:solidFill>
                </a:rPr>
                <a:t>顶部“开始”面板中可以对字体、字号、颜色、行距等进行修改。</a:t>
              </a:r>
            </a:p>
          </p:txBody>
        </p:sp>
        <p:sp>
          <p:nvSpPr>
            <p:cNvPr id="19" name="矩形 18"/>
            <p:cNvSpPr/>
            <p:nvPr/>
          </p:nvSpPr>
          <p:spPr>
            <a:xfrm>
              <a:off x="3560787" y="669460"/>
              <a:ext cx="1605280" cy="3048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1400">
                  <a:solidFill>
                    <a:srgbClr val="FFFFFF"/>
                  </a:solidFill>
                </a:rPr>
                <a:t>点击此处添加标题</a:t>
              </a:r>
            </a:p>
          </p:txBody>
        </p:sp>
      </p:grpSp>
      <p:grpSp>
        <p:nvGrpSpPr>
          <p:cNvPr id="20" name="组 19"/>
          <p:cNvGrpSpPr/>
          <p:nvPr/>
        </p:nvGrpSpPr>
        <p:grpSpPr>
          <a:xfrm>
            <a:off x="871278" y="3184308"/>
            <a:ext cx="1972706" cy="792525"/>
            <a:chOff x="3560787" y="669460"/>
            <a:chExt cx="1972706" cy="792525"/>
          </a:xfrm>
        </p:grpSpPr>
        <p:sp>
          <p:nvSpPr>
            <p:cNvPr id="21" name="文本框 8"/>
            <p:cNvSpPr txBox="1"/>
            <p:nvPr/>
          </p:nvSpPr>
          <p:spPr>
            <a:xfrm>
              <a:off x="3560788" y="977237"/>
              <a:ext cx="1972705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mtClean="0" sz="1000">
                  <a:solidFill>
                    <a:srgbClr val="FFFFFF"/>
                  </a:solidFill>
                </a:rPr>
                <a:t>顶部“开始”面板中可以对字体、字号、颜色、行距等进行修改。</a:t>
              </a:r>
            </a:p>
          </p:txBody>
        </p:sp>
        <p:sp>
          <p:nvSpPr>
            <p:cNvPr id="22" name="矩形 21"/>
            <p:cNvSpPr/>
            <p:nvPr/>
          </p:nvSpPr>
          <p:spPr>
            <a:xfrm>
              <a:off x="3560787" y="669460"/>
              <a:ext cx="1605280" cy="3048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1400">
                  <a:solidFill>
                    <a:srgbClr val="FFFFFF"/>
                  </a:solidFill>
                </a:rPr>
                <a:t>点击此处添加标题</a:t>
              </a:r>
            </a:p>
          </p:txBody>
        </p:sp>
      </p:grpSp>
      <p:grpSp>
        <p:nvGrpSpPr>
          <p:cNvPr id="23" name="组 22"/>
          <p:cNvGrpSpPr/>
          <p:nvPr/>
        </p:nvGrpSpPr>
        <p:grpSpPr>
          <a:xfrm>
            <a:off x="4565844" y="3184308"/>
            <a:ext cx="1972706" cy="792525"/>
            <a:chOff x="3560787" y="669460"/>
            <a:chExt cx="1972706" cy="792525"/>
          </a:xfrm>
        </p:grpSpPr>
        <p:sp>
          <p:nvSpPr>
            <p:cNvPr id="24" name="文本框 8"/>
            <p:cNvSpPr txBox="1"/>
            <p:nvPr/>
          </p:nvSpPr>
          <p:spPr>
            <a:xfrm>
              <a:off x="3560789" y="977237"/>
              <a:ext cx="1972705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mtClean="0" sz="1000">
                  <a:solidFill>
                    <a:srgbClr val="FFFFFF"/>
                  </a:solidFill>
                </a:rPr>
                <a:t>顶部“开始”面板中可以对字体、字号、颜色、行距等进行修改。</a:t>
              </a:r>
            </a:p>
          </p:txBody>
        </p:sp>
        <p:sp>
          <p:nvSpPr>
            <p:cNvPr id="25" name="矩形 24"/>
            <p:cNvSpPr/>
            <p:nvPr/>
          </p:nvSpPr>
          <p:spPr>
            <a:xfrm>
              <a:off x="3560787" y="669460"/>
              <a:ext cx="1605280" cy="3048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1400">
                  <a:solidFill>
                    <a:srgbClr val="FFFFFF"/>
                  </a:solidFill>
                </a:rPr>
                <a:t>点击此处添加标题</a:t>
              </a:r>
            </a:p>
          </p:txBody>
        </p:sp>
      </p:grpSp>
      <p:grpSp>
        <p:nvGrpSpPr>
          <p:cNvPr id="26" name="组 25"/>
          <p:cNvGrpSpPr/>
          <p:nvPr/>
        </p:nvGrpSpPr>
        <p:grpSpPr>
          <a:xfrm>
            <a:off x="6357402" y="964011"/>
            <a:ext cx="1972706" cy="792525"/>
            <a:chOff x="3560787" y="669460"/>
            <a:chExt cx="1972706" cy="792525"/>
          </a:xfrm>
        </p:grpSpPr>
        <p:sp>
          <p:nvSpPr>
            <p:cNvPr id="27" name="文本框 8"/>
            <p:cNvSpPr txBox="1"/>
            <p:nvPr/>
          </p:nvSpPr>
          <p:spPr>
            <a:xfrm>
              <a:off x="3560788" y="977237"/>
              <a:ext cx="1972705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mtClean="0" sz="1000">
                  <a:solidFill>
                    <a:srgbClr val="FFFFFF"/>
                  </a:solidFill>
                </a:rPr>
                <a:t>顶部“开始”面板中可以对字体、字号、颜色、行距等进行修改。</a:t>
              </a:r>
            </a:p>
          </p:txBody>
        </p:sp>
        <p:sp>
          <p:nvSpPr>
            <p:cNvPr id="28" name="矩形 27"/>
            <p:cNvSpPr/>
            <p:nvPr/>
          </p:nvSpPr>
          <p:spPr>
            <a:xfrm>
              <a:off x="3560787" y="669460"/>
              <a:ext cx="1605280" cy="3048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1400">
                  <a:solidFill>
                    <a:srgbClr val="FFFFFF"/>
                  </a:solidFill>
                </a:rPr>
                <a:t>点击此处添加标题</a:t>
              </a:r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874320" y="2006712"/>
            <a:ext cx="5765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kumimoji="1" lang="en-US" smtClean="0" sz="1400"/>
              <a:t>2015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2734205" y="2565112"/>
            <a:ext cx="5765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kumimoji="1" lang="en-US" smtClean="0" sz="1400"/>
              <a:t>2016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4542994" y="2016311"/>
            <a:ext cx="5765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kumimoji="1" lang="en-US" smtClean="0" sz="1400"/>
              <a:t>2017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6384719" y="2568491"/>
            <a:ext cx="5765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kumimoji="1" lang="en-US" smtClean="0" sz="1400"/>
              <a:t>2018</a:t>
            </a:r>
          </a:p>
        </p:txBody>
      </p:sp>
    </p:spTree>
    <p:extLst>
      <p:ext uri="{BB962C8B-B14F-4D97-AF65-F5344CB8AC3E}">
        <p14:creationId val="389681293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圆角矩形 1"/>
          <p:cNvSpPr/>
          <p:nvPr/>
        </p:nvSpPr>
        <p:spPr>
          <a:xfrm>
            <a:off x="328461" y="2398332"/>
            <a:ext cx="1620000" cy="216024"/>
          </a:xfrm>
          <a:prstGeom prst="roundRect">
            <a:avLst>
              <a:gd fmla="val 50000" name="adj"/>
            </a:avLst>
          </a:prstGeom>
          <a:solidFill>
            <a:srgbClr val="757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1743379" y="2398332"/>
            <a:ext cx="1980000" cy="216024"/>
          </a:xfrm>
          <a:prstGeom prst="roundRect">
            <a:avLst>
              <a:gd fmla="val 50000" name="adj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3518297" y="2398332"/>
            <a:ext cx="1980000" cy="216024"/>
          </a:xfrm>
          <a:prstGeom prst="roundRect">
            <a:avLst>
              <a:gd fmla="val 50000" name="adj"/>
            </a:avLst>
          </a:prstGeom>
          <a:solidFill>
            <a:srgbClr val="2930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5293215" y="2398332"/>
            <a:ext cx="1980000" cy="216024"/>
          </a:xfrm>
          <a:prstGeom prst="roundRect">
            <a:avLst>
              <a:gd fmla="val 50000" name="adj"/>
            </a:avLst>
          </a:prstGeom>
          <a:solidFill>
            <a:srgbClr val="7573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FFFFFF"/>
              </a:solidFill>
              <a:latin typeface="Century Gothic"/>
              <a:ea charset="-122" panose="02020900000000000000" pitchFamily="18" typeface="思源宋体 CN Heavy"/>
            </a:endParaRPr>
          </a:p>
        </p:txBody>
      </p:sp>
      <p:sp>
        <p:nvSpPr>
          <p:cNvPr id="6" name="椭圆 5"/>
          <p:cNvSpPr>
            <a:spLocks noChangeAspect="1"/>
          </p:cNvSpPr>
          <p:nvPr/>
        </p:nvSpPr>
        <p:spPr>
          <a:xfrm>
            <a:off x="1714108" y="1081090"/>
            <a:ext cx="288000" cy="288000"/>
          </a:xfrm>
          <a:prstGeom prst="ellipse">
            <a:avLst/>
          </a:prstGeom>
          <a:solidFill>
            <a:srgbClr val="75737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sp>
        <p:nvSpPr>
          <p:cNvPr id="7" name="椭圆 6"/>
          <p:cNvSpPr>
            <a:spLocks noChangeAspect="1"/>
          </p:cNvSpPr>
          <p:nvPr/>
        </p:nvSpPr>
        <p:spPr>
          <a:xfrm>
            <a:off x="3452459" y="3694476"/>
            <a:ext cx="288000" cy="288000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sp>
        <p:nvSpPr>
          <p:cNvPr id="8" name="椭圆 7"/>
          <p:cNvSpPr>
            <a:spLocks noChangeAspect="1"/>
          </p:cNvSpPr>
          <p:nvPr/>
        </p:nvSpPr>
        <p:spPr>
          <a:xfrm>
            <a:off x="5293215" y="1081090"/>
            <a:ext cx="288000" cy="288000"/>
          </a:xfrm>
          <a:prstGeom prst="ellipse">
            <a:avLst/>
          </a:prstGeom>
          <a:solidFill>
            <a:srgbClr val="29303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FFFFFF"/>
              </a:solidFill>
              <a:latin typeface="Century Gothic"/>
              <a:ea typeface="微软雅黑"/>
            </a:endParaRPr>
          </a:p>
        </p:txBody>
      </p:sp>
      <p:cxnSp>
        <p:nvCxnSpPr>
          <p:cNvPr id="9" name="直接连接符 11"/>
          <p:cNvCxnSpPr/>
          <p:nvPr/>
        </p:nvCxnSpPr>
        <p:spPr>
          <a:xfrm flipH="1">
            <a:off x="1858108" y="1426324"/>
            <a:ext cx="0" cy="90000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12"/>
          <p:cNvCxnSpPr/>
          <p:nvPr/>
        </p:nvCxnSpPr>
        <p:spPr>
          <a:xfrm flipH="1">
            <a:off x="3591027" y="2686364"/>
            <a:ext cx="0" cy="90000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3"/>
          <p:cNvCxnSpPr/>
          <p:nvPr/>
        </p:nvCxnSpPr>
        <p:spPr>
          <a:xfrm flipH="1">
            <a:off x="5437215" y="1426324"/>
            <a:ext cx="0" cy="90000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2031874" y="1081090"/>
            <a:ext cx="1937052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1600">
                <a:solidFill>
                  <a:srgbClr val="757376"/>
                </a:solidFill>
                <a:latin typeface="Century Gothic"/>
                <a:ea typeface="微软雅黑"/>
                <a:cs charset="0" panose="020b0604020202020204" pitchFamily="34" typeface="Arial"/>
              </a:rPr>
              <a:t>Add Your Text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781263" y="2966813"/>
            <a:ext cx="1937052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1600">
                <a:solidFill>
                  <a:schemeClr val="accent4"/>
                </a:solidFill>
                <a:latin typeface="Century Gothic"/>
                <a:ea typeface="微软雅黑"/>
                <a:cs charset="0" panose="020b0604020202020204" pitchFamily="34" typeface="Arial"/>
              </a:rPr>
              <a:t>Add Your Text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667451" y="1081090"/>
            <a:ext cx="1937052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1600">
                <a:solidFill>
                  <a:srgbClr val="29303A"/>
                </a:solidFill>
                <a:latin typeface="Century Gothic"/>
                <a:ea typeface="微软雅黑"/>
                <a:cs charset="0" panose="020b0604020202020204" pitchFamily="34" typeface="Arial"/>
              </a:rPr>
              <a:t>Add Your Text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635977" y="2972348"/>
            <a:ext cx="1937052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1600">
                <a:solidFill>
                  <a:srgbClr val="757376"/>
                </a:solidFill>
                <a:latin typeface="Century Gothic"/>
                <a:ea typeface="微软雅黑"/>
                <a:cs charset="0" panose="020b0604020202020204" pitchFamily="34" typeface="Arial"/>
              </a:rPr>
              <a:t>Add Your Text</a:t>
            </a:r>
          </a:p>
        </p:txBody>
      </p:sp>
      <p:grpSp>
        <p:nvGrpSpPr>
          <p:cNvPr id="16" name="组 15"/>
          <p:cNvGrpSpPr/>
          <p:nvPr/>
        </p:nvGrpSpPr>
        <p:grpSpPr>
          <a:xfrm>
            <a:off x="7554987" y="2209979"/>
            <a:ext cx="576000" cy="600164"/>
            <a:chOff x="7554987" y="2209979"/>
            <a:chExt cx="576000" cy="600164"/>
          </a:xfrm>
          <a:solidFill>
            <a:srgbClr val="757376"/>
          </a:solidFill>
        </p:grpSpPr>
        <p:sp>
          <p:nvSpPr>
            <p:cNvPr id="17" name="椭圆 16"/>
            <p:cNvSpPr>
              <a:spLocks noChangeAspect="1"/>
            </p:cNvSpPr>
            <p:nvPr/>
          </p:nvSpPr>
          <p:spPr>
            <a:xfrm>
              <a:off x="7554987" y="2218344"/>
              <a:ext cx="576000" cy="576000"/>
            </a:xfrm>
            <a:prstGeom prst="ellipse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>
                <a:lnSpc>
                  <a:spcPct val="90000"/>
                </a:lnSpc>
              </a:pPr>
              <a:endParaRPr altLang="en-US" lang="zh-CN" sz="4800">
                <a:solidFill>
                  <a:srgbClr val="FFFFFF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7614772" y="2209979"/>
              <a:ext cx="449580" cy="58521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altLang="zh-CN" kumimoji="1" lang="en-US" smtClean="0" sz="3600">
                  <a:solidFill>
                    <a:srgbClr val="FFFFFF"/>
                  </a:solidFill>
                  <a:latin typeface="Century Gothic"/>
                  <a:ea typeface="微软雅黑"/>
                </a:rPr>
                <a:t>+</a:t>
              </a:r>
            </a:p>
          </p:txBody>
        </p:sp>
      </p:grpSp>
      <p:sp>
        <p:nvSpPr>
          <p:cNvPr id="19" name="矩形 18"/>
          <p:cNvSpPr/>
          <p:nvPr/>
        </p:nvSpPr>
        <p:spPr>
          <a:xfrm>
            <a:off x="2031874" y="1369090"/>
            <a:ext cx="1999894" cy="883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000">
                <a:solidFill>
                  <a:schemeClr val="tx1">
                    <a:lumMod val="75000"/>
                    <a:lumOff val="25000"/>
                  </a:schemeClr>
                </a:solidFill>
              </a:rPr>
              <a:t>顶部“开始”面板中可以对字体、字号、颜色、行距等进行修改。顶部“开始”面板中可以对字体、字号、颜色、行距等进行修改。</a:t>
            </a:r>
          </a:p>
        </p:txBody>
      </p:sp>
      <p:sp>
        <p:nvSpPr>
          <p:cNvPr id="20" name="矩形 19"/>
          <p:cNvSpPr/>
          <p:nvPr/>
        </p:nvSpPr>
        <p:spPr>
          <a:xfrm>
            <a:off x="5667451" y="1369090"/>
            <a:ext cx="1999894" cy="883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000">
                <a:solidFill>
                  <a:schemeClr val="tx1">
                    <a:lumMod val="75000"/>
                    <a:lumOff val="25000"/>
                  </a:schemeClr>
                </a:solidFill>
              </a:rPr>
              <a:t>顶部“开始”面板中可以对字体、字号、颜色、行距等进行修改。顶部“开始”面板中可以对字体、字号、颜色、行距等进行修改。</a:t>
            </a:r>
          </a:p>
        </p:txBody>
      </p:sp>
      <p:sp>
        <p:nvSpPr>
          <p:cNvPr id="21" name="矩形 20"/>
          <p:cNvSpPr/>
          <p:nvPr/>
        </p:nvSpPr>
        <p:spPr>
          <a:xfrm>
            <a:off x="3781263" y="3232805"/>
            <a:ext cx="1999894" cy="883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000">
                <a:solidFill>
                  <a:schemeClr val="tx1">
                    <a:lumMod val="75000"/>
                    <a:lumOff val="25000"/>
                  </a:schemeClr>
                </a:solidFill>
              </a:rPr>
              <a:t>顶部“开始”面板中可以对字体、字号、颜色、行距等进行修改。顶部“开始”面板中可以对字体、字号、颜色、行距等进行修改。</a:t>
            </a:r>
          </a:p>
        </p:txBody>
      </p:sp>
      <p:sp>
        <p:nvSpPr>
          <p:cNvPr id="22" name="矩形 21"/>
          <p:cNvSpPr/>
          <p:nvPr/>
        </p:nvSpPr>
        <p:spPr>
          <a:xfrm>
            <a:off x="6849002" y="3252047"/>
            <a:ext cx="1999894" cy="883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000">
                <a:solidFill>
                  <a:schemeClr val="tx1">
                    <a:lumMod val="75000"/>
                    <a:lumOff val="25000"/>
                  </a:schemeClr>
                </a:solidFill>
              </a:rPr>
              <a:t>顶部“开始”面板中可以对字体、字号、颜色、行距等进行修改。顶部“开始”面板中可以对字体、字号、颜色、行距等进行修改。</a:t>
            </a:r>
          </a:p>
        </p:txBody>
      </p:sp>
      <p:sp>
        <p:nvSpPr>
          <p:cNvPr id="23" name="矩形 22"/>
          <p:cNvSpPr/>
          <p:nvPr/>
        </p:nvSpPr>
        <p:spPr>
          <a:xfrm>
            <a:off x="131532" y="78124"/>
            <a:ext cx="1295823" cy="57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kumimoji="1" lang="en-US" smtClean="0" sz="1600">
                <a:solidFill>
                  <a:srgbClr val="A5D028"/>
                </a:solidFill>
              </a:rPr>
              <a:t>PART FOUR</a:t>
            </a:r>
          </a:p>
        </p:txBody>
      </p:sp>
      <p:sp>
        <p:nvSpPr>
          <p:cNvPr id="24" name="矩形 23"/>
          <p:cNvSpPr/>
          <p:nvPr/>
        </p:nvSpPr>
        <p:spPr>
          <a:xfrm>
            <a:off x="131533" y="341794"/>
            <a:ext cx="1097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kumimoji="1" lang="zh-CN" smtClean="0">
                <a:solidFill>
                  <a:srgbClr val="29303A"/>
                </a:solidFill>
              </a:rPr>
              <a:t>阶段计划</a:t>
            </a:r>
          </a:p>
        </p:txBody>
      </p:sp>
      <p:sp>
        <p:nvSpPr>
          <p:cNvPr id="25" name="矩形 24"/>
          <p:cNvSpPr/>
          <p:nvPr/>
        </p:nvSpPr>
        <p:spPr>
          <a:xfrm>
            <a:off x="3921822" y="4646778"/>
            <a:ext cx="1292542" cy="243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000">
                <a:solidFill>
                  <a:srgbClr val="29303A"/>
                </a:solidFill>
                <a:latin charset="0" panose="020b0606030502030204" pitchFamily="34" typeface="HelveticaNeueLT Pro 67 MdCnO"/>
                <a:sym charset="0" typeface="News Gothic MT"/>
              </a:rPr>
              <a:t>LOGO | COMPANY</a:t>
            </a:r>
          </a:p>
        </p:txBody>
      </p:sp>
    </p:spTree>
    <p:extLst>
      <p:ext uri="{BB962C8B-B14F-4D97-AF65-F5344CB8AC3E}">
        <p14:creationId val="2526387535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2286000" y="1917675"/>
            <a:ext cx="4572000" cy="10668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altLang="zh-CN" kumimoji="1" lang="en-US" smtClean="0" sz="3200">
                <a:solidFill>
                  <a:schemeClr val="bg1"/>
                </a:solidFill>
              </a:rPr>
              <a:t>THANK YOU</a:t>
            </a:r>
          </a:p>
          <a:p>
            <a:pPr algn="ctr"/>
            <a:r>
              <a:rPr altLang="zh-CN" kumimoji="1" lang="en-US" smtClean="0" sz="3200">
                <a:solidFill>
                  <a:schemeClr val="bg1"/>
                </a:solidFill>
              </a:rPr>
              <a:t>FOR WATCHING</a:t>
            </a:r>
          </a:p>
        </p:txBody>
      </p:sp>
      <p:sp>
        <p:nvSpPr>
          <p:cNvPr id="7" name="矩形 6"/>
          <p:cNvSpPr/>
          <p:nvPr/>
        </p:nvSpPr>
        <p:spPr>
          <a:xfrm>
            <a:off x="3701585" y="3405287"/>
            <a:ext cx="1851342" cy="243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umimoji="1" lang="en-US" smtClean="0" sz="1000">
                <a:solidFill>
                  <a:schemeClr val="bg1"/>
                </a:solidFill>
              </a:rPr>
              <a:t>PRESENTED BY JOHN DOE</a:t>
            </a:r>
          </a:p>
        </p:txBody>
      </p:sp>
    </p:spTree>
    <p:extLst>
      <p:ext uri="{BB962C8B-B14F-4D97-AF65-F5344CB8AC3E}">
        <p14:creationId val="2331998166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E73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330452" y="569905"/>
            <a:ext cx="538480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14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标注</a:t>
            </a:r>
          </a:p>
        </p:txBody>
      </p:sp>
      <p:sp>
        <p:nvSpPr>
          <p:cNvPr id="8" name="矩形 7"/>
          <p:cNvSpPr/>
          <p:nvPr/>
        </p:nvSpPr>
        <p:spPr>
          <a:xfrm>
            <a:off x="330452" y="136833"/>
            <a:ext cx="740093" cy="2133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umimoji="1" lang="en-US" smtClean="0" sz="8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OFFICE PLUS</a:t>
            </a:r>
          </a:p>
        </p:txBody>
      </p:sp>
      <p:sp>
        <p:nvSpPr>
          <p:cNvPr id="10" name="矩形 9"/>
          <p:cNvSpPr/>
          <p:nvPr/>
        </p:nvSpPr>
        <p:spPr>
          <a:xfrm>
            <a:off x="3296288" y="631461"/>
            <a:ext cx="1449239" cy="1874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英文 Century Gothic</a:t>
            </a:r>
          </a:p>
          <a:p>
            <a:pPr>
              <a:lnSpc>
                <a:spcPct val="130000"/>
              </a:lnSpc>
            </a:pPr>
            <a:endParaRPr altLang="en-US" lang="zh-CN" smtClean="0" sz="10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中文 微软雅黑</a:t>
            </a:r>
          </a:p>
          <a:p>
            <a:pPr>
              <a:lnSpc>
                <a:spcPct val="130000"/>
              </a:lnSpc>
            </a:pPr>
            <a:endParaRPr altLang="en-US" lang="zh-CN" smtClean="0" sz="10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>
              <a:lnSpc>
                <a:spcPct val="130000"/>
              </a:lnSpc>
            </a:pPr>
            <a:endParaRPr altLang="en-US" lang="zh-CN" smtClean="0" sz="10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正文 1.3</a:t>
            </a:r>
          </a:p>
          <a:p>
            <a:pPr>
              <a:lnSpc>
                <a:spcPct val="130000"/>
              </a:lnSpc>
            </a:pPr>
            <a:endParaRPr altLang="en-US" lang="zh-CN" smtClean="0" sz="10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>
              <a:lnSpc>
                <a:spcPct val="130000"/>
              </a:lnSpc>
            </a:pPr>
            <a:endParaRPr altLang="en-US" lang="zh-CN" smtClean="0" sz="10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设计者</a:t>
            </a:r>
          </a:p>
        </p:txBody>
      </p:sp>
      <p:sp>
        <p:nvSpPr>
          <p:cNvPr id="6" name="矩形 5"/>
          <p:cNvSpPr/>
          <p:nvPr/>
        </p:nvSpPr>
        <p:spPr>
          <a:xfrm>
            <a:off x="2143255" y="631461"/>
            <a:ext cx="1001894" cy="1874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字体使用 </a:t>
            </a:r>
          </a:p>
          <a:p>
            <a:pPr>
              <a:lnSpc>
                <a:spcPct val="130000"/>
              </a:lnSpc>
            </a:pPr>
            <a:endParaRPr altLang="en-US" lang="zh-CN" smtClean="0" sz="10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>
              <a:lnSpc>
                <a:spcPct val="130000"/>
              </a:lnSpc>
            </a:pPr>
            <a:endParaRPr altLang="en-US" lang="zh-CN" smtClean="0" sz="10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>
              <a:lnSpc>
                <a:spcPct val="130000"/>
              </a:lnSpc>
            </a:pPr>
            <a:endParaRPr altLang="en-US" lang="zh-CN" smtClean="0" sz="10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>
              <a:lnSpc>
                <a:spcPct val="130000"/>
              </a:lnSpc>
            </a:pPr>
            <a:endParaRPr altLang="en-US" lang="zh-CN" smtClean="0" sz="10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行距</a:t>
            </a:r>
          </a:p>
          <a:p>
            <a:pPr>
              <a:lnSpc>
                <a:spcPct val="130000"/>
              </a:lnSpc>
            </a:pPr>
            <a:endParaRPr altLang="en-US" lang="zh-CN" smtClean="0" sz="10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>
              <a:lnSpc>
                <a:spcPct val="130000"/>
              </a:lnSpc>
            </a:pPr>
            <a:endParaRPr altLang="en-US" lang="zh-CN" smtClean="0" sz="100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背景图片出处</a:t>
            </a:r>
          </a:p>
        </p:txBody>
      </p:sp>
    </p:spTree>
    <p:extLst>
      <p:ext uri="{BB962C8B-B14F-4D97-AF65-F5344CB8AC3E}">
        <p14:creationId val="3366416923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2015-05-24_BoscastleHarbour_EN-AU10775947823_1920x1080 2副本.jpg"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330452" y="569905"/>
            <a:ext cx="1249680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1400">
                <a:solidFill>
                  <a:schemeClr val="bg1"/>
                </a:solidFill>
                <a:latin typeface="Segoe UI Light"/>
                <a:ea typeface="微软雅黑"/>
                <a:cs typeface="Segoe UI Light"/>
              </a:rPr>
              <a:t>背景图片素材</a:t>
            </a:r>
          </a:p>
        </p:txBody>
      </p:sp>
      <p:sp>
        <p:nvSpPr>
          <p:cNvPr id="3" name="矩形 2"/>
          <p:cNvSpPr/>
          <p:nvPr/>
        </p:nvSpPr>
        <p:spPr>
          <a:xfrm>
            <a:off x="330452" y="136833"/>
            <a:ext cx="740093" cy="2133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umimoji="1" lang="en-US" smtClean="0" sz="800">
                <a:solidFill>
                  <a:schemeClr val="bg1"/>
                </a:solidFill>
                <a:latin typeface="Segoe UI Light"/>
                <a:ea typeface="微软雅黑"/>
                <a:cs typeface="Segoe UI Light"/>
              </a:rPr>
              <a:t>OFFICE PLUS</a:t>
            </a:r>
          </a:p>
        </p:txBody>
      </p:sp>
    </p:spTree>
    <p:extLst>
      <p:ext uri="{BB962C8B-B14F-4D97-AF65-F5344CB8AC3E}">
        <p14:creationId val="3122428744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LOGO.png"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638550" y="2346325"/>
            <a:ext cx="1866900" cy="45085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663000" y="3344043"/>
            <a:ext cx="1818005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kumimoji="1" lang="zh-CN" smtClean="0" sz="1000">
                <a:solidFill>
                  <a:schemeClr val="tx1">
                    <a:lumMod val="75000"/>
                    <a:lumOff val="25000"/>
                  </a:schemeClr>
                </a:solidFill>
              </a:rPr>
              <a:t>点击LOGO获取更多优质模板</a:t>
            </a:r>
          </a:p>
        </p:txBody>
      </p:sp>
    </p:spTree>
    <p:extLst>
      <p:ext uri="{BB962C8B-B14F-4D97-AF65-F5344CB8AC3E}">
        <p14:creationId val="2755551371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3671042" y="526987"/>
            <a:ext cx="1583055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kumimoji="1" lang="en-US" smtClean="0" sz="2000">
                <a:solidFill>
                  <a:srgbClr val="FFFFFF"/>
                </a:solidFill>
              </a:rPr>
              <a:t>CONTENTS</a:t>
            </a:r>
          </a:p>
        </p:txBody>
      </p:sp>
      <p:sp>
        <p:nvSpPr>
          <p:cNvPr id="6" name="椭圆 5"/>
          <p:cNvSpPr/>
          <p:nvPr/>
        </p:nvSpPr>
        <p:spPr>
          <a:xfrm>
            <a:off x="1278044" y="1772876"/>
            <a:ext cx="1081012" cy="1081012"/>
          </a:xfrm>
          <a:prstGeom prst="ellipse">
            <a:avLst/>
          </a:prstGeom>
          <a:solidFill>
            <a:srgbClr val="F0EFE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7" name="文本框 6"/>
          <p:cNvSpPr txBox="1"/>
          <p:nvPr/>
        </p:nvSpPr>
        <p:spPr>
          <a:xfrm>
            <a:off x="1274127" y="3184458"/>
            <a:ext cx="1088846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kumimoji="1" lang="en-US" smtClean="0" sz="1400">
                <a:solidFill>
                  <a:schemeClr val="accent4"/>
                </a:solidFill>
              </a:rPr>
              <a:t>PART ONE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371511" y="3460031"/>
            <a:ext cx="8940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kumimoji="1" lang="zh-CN" smtClean="0" sz="1400">
                <a:solidFill>
                  <a:srgbClr val="FFFFFF"/>
                </a:solidFill>
              </a:rPr>
              <a:t>工作概况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571536" y="1930083"/>
            <a:ext cx="494030" cy="7620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kumimoji="1" lang="en-US" smtClean="0" sz="440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</a:p>
        </p:txBody>
      </p:sp>
      <p:sp>
        <p:nvSpPr>
          <p:cNvPr id="12" name="椭圆 11"/>
          <p:cNvSpPr/>
          <p:nvPr/>
        </p:nvSpPr>
        <p:spPr>
          <a:xfrm>
            <a:off x="3079913" y="1772876"/>
            <a:ext cx="1081012" cy="1081012"/>
          </a:xfrm>
          <a:prstGeom prst="ellipse">
            <a:avLst/>
          </a:prstGeom>
          <a:solidFill>
            <a:srgbClr val="F0EFE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3" name="文本框 12"/>
          <p:cNvSpPr txBox="1"/>
          <p:nvPr/>
        </p:nvSpPr>
        <p:spPr>
          <a:xfrm>
            <a:off x="3046903" y="3184458"/>
            <a:ext cx="1117421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kumimoji="1" lang="en-US" smtClean="0" sz="1400">
                <a:solidFill>
                  <a:schemeClr val="accent4"/>
                </a:solidFill>
              </a:rPr>
              <a:t>PART TWO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173382" y="3460031"/>
            <a:ext cx="8940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kumimoji="1" lang="zh-CN" smtClean="0" sz="1400">
                <a:solidFill>
                  <a:srgbClr val="FFFFFF"/>
                </a:solidFill>
              </a:rPr>
              <a:t>业务亮点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3373404" y="1930083"/>
            <a:ext cx="494030" cy="7620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kumimoji="1" lang="en-US" smtClean="0" sz="440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</a:p>
        </p:txBody>
      </p:sp>
      <p:sp>
        <p:nvSpPr>
          <p:cNvPr id="17" name="椭圆 16"/>
          <p:cNvSpPr/>
          <p:nvPr/>
        </p:nvSpPr>
        <p:spPr>
          <a:xfrm>
            <a:off x="4930385" y="1772876"/>
            <a:ext cx="1081012" cy="1081012"/>
          </a:xfrm>
          <a:prstGeom prst="ellipse">
            <a:avLst/>
          </a:prstGeom>
          <a:solidFill>
            <a:srgbClr val="F0EFE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8" name="文本框 17"/>
          <p:cNvSpPr txBox="1"/>
          <p:nvPr/>
        </p:nvSpPr>
        <p:spPr>
          <a:xfrm>
            <a:off x="4802181" y="3184458"/>
            <a:ext cx="1306334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kumimoji="1" lang="en-US" smtClean="0" sz="1400">
                <a:solidFill>
                  <a:schemeClr val="accent4"/>
                </a:solidFill>
              </a:rPr>
              <a:t>PART THREE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5023852" y="3460031"/>
            <a:ext cx="8940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kumimoji="1" lang="zh-CN" smtClean="0" sz="1400">
                <a:solidFill>
                  <a:srgbClr val="FFFFFF"/>
                </a:solidFill>
              </a:rPr>
              <a:t>经验教训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5223876" y="1930083"/>
            <a:ext cx="494030" cy="7620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kumimoji="1" lang="en-US" smtClean="0" sz="440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</a:p>
        </p:txBody>
      </p:sp>
      <p:sp>
        <p:nvSpPr>
          <p:cNvPr id="22" name="椭圆 21"/>
          <p:cNvSpPr/>
          <p:nvPr/>
        </p:nvSpPr>
        <p:spPr>
          <a:xfrm>
            <a:off x="6767357" y="1772876"/>
            <a:ext cx="1081012" cy="1081012"/>
          </a:xfrm>
          <a:prstGeom prst="ellipse">
            <a:avLst/>
          </a:prstGeom>
          <a:solidFill>
            <a:srgbClr val="F0EFE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3" name="文本框 22"/>
          <p:cNvSpPr txBox="1"/>
          <p:nvPr/>
        </p:nvSpPr>
        <p:spPr>
          <a:xfrm>
            <a:off x="6704702" y="3184458"/>
            <a:ext cx="1206321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kumimoji="1" lang="en-US" smtClean="0" sz="1400">
                <a:solidFill>
                  <a:schemeClr val="accent4"/>
                </a:solidFill>
              </a:rPr>
              <a:t>PART FOUR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6860825" y="3460031"/>
            <a:ext cx="8940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kumimoji="1" lang="zh-CN" smtClean="0" sz="1400">
                <a:solidFill>
                  <a:srgbClr val="FFFFFF"/>
                </a:solidFill>
              </a:rPr>
              <a:t>新年计划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060848" y="1930083"/>
            <a:ext cx="494030" cy="7620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kumimoji="1" lang="en-US" smtClean="0" sz="440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</a:p>
        </p:txBody>
      </p:sp>
    </p:spTree>
    <p:extLst>
      <p:ext uri="{BB962C8B-B14F-4D97-AF65-F5344CB8AC3E}">
        <p14:creationId val="2874023161"/>
      </p:ext>
    </p:extLst>
  </p:cSld>
  <p:clrMapOvr>
    <a:masterClrMapping/>
  </p:clrMapOvr>
  <mc:AlternateContent>
    <mc:Choice Requires="p14">
      <p:transition p14:dur="1600" spd="slow">
        <p14:conveyor dir="l"/>
      </p:transition>
    </mc:Choice>
    <mc:Fallback>
      <p:transition spd="slow">
        <p:fade/>
      </p:transition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3658922" y="1823202"/>
            <a:ext cx="1826156" cy="487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b="1" kumimoji="1" lang="en-US" smtClean="0" sz="2000">
                <a:solidFill>
                  <a:srgbClr val="A5D028"/>
                </a:solidFill>
              </a:rPr>
              <a:t>PART ONE</a:t>
            </a:r>
          </a:p>
        </p:txBody>
      </p:sp>
      <p:sp>
        <p:nvSpPr>
          <p:cNvPr id="5" name="矩形 4"/>
          <p:cNvSpPr/>
          <p:nvPr/>
        </p:nvSpPr>
        <p:spPr>
          <a:xfrm>
            <a:off x="3667772" y="2184508"/>
            <a:ext cx="1808480" cy="7254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>
              <a:lnSpc>
                <a:spcPct val="130000"/>
              </a:lnSpc>
            </a:pPr>
            <a:r>
              <a:rPr altLang="en-US" kumimoji="1" lang="zh-CN" smtClean="0" sz="3200">
                <a:solidFill>
                  <a:prstClr val="white"/>
                </a:solidFill>
              </a:rPr>
              <a:t>工作概况</a:t>
            </a:r>
          </a:p>
        </p:txBody>
      </p:sp>
    </p:spTree>
    <p:extLst>
      <p:ext uri="{BB962C8B-B14F-4D97-AF65-F5344CB8AC3E}">
        <p14:creationId val="89087407"/>
      </p:ext>
    </p:extLst>
  </p:cSld>
  <p:clrMapOvr>
    <a:masterClrMapping/>
  </p:clrMapOvr>
  <mc:AlternateContent>
    <mc:Choice Requires="p14">
      <p:transition p14:dur="1500" spd="slow">
        <p14:window dir="vert"/>
      </p:transition>
    </mc:Choice>
    <mc:Fallback>
      <p:transition spd="slow">
        <p:fade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" name="矩形 25"/>
          <p:cNvSpPr/>
          <p:nvPr/>
        </p:nvSpPr>
        <p:spPr>
          <a:xfrm>
            <a:off x="4082955" y="-1"/>
            <a:ext cx="5061045" cy="5171916"/>
          </a:xfrm>
          <a:custGeom>
            <a:rect b="b" l="l" r="r" t="t"/>
            <a:pathLst>
              <a:path h="5171916" w="5061045">
                <a:moveTo>
                  <a:pt x="946507" y="0"/>
                </a:moveTo>
                <a:lnTo>
                  <a:pt x="2340147" y="0"/>
                </a:lnTo>
                <a:lnTo>
                  <a:pt x="2839520" y="0"/>
                </a:lnTo>
                <a:lnTo>
                  <a:pt x="5061045" y="0"/>
                </a:lnTo>
                <a:lnTo>
                  <a:pt x="5061045" y="5143501"/>
                </a:lnTo>
                <a:lnTo>
                  <a:pt x="3780826" y="5143501"/>
                </a:lnTo>
                <a:lnTo>
                  <a:pt x="3786026" y="5171916"/>
                </a:lnTo>
                <a:lnTo>
                  <a:pt x="0" y="5171916"/>
                </a:lnTo>
                <a:close/>
              </a:path>
            </a:pathLst>
          </a:custGeom>
          <a:solidFill>
            <a:srgbClr val="A5D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grpSp>
        <p:nvGrpSpPr>
          <p:cNvPr id="34" name="组 33"/>
          <p:cNvGrpSpPr/>
          <p:nvPr/>
        </p:nvGrpSpPr>
        <p:grpSpPr>
          <a:xfrm>
            <a:off x="860164" y="999029"/>
            <a:ext cx="7423672" cy="3479389"/>
            <a:chOff x="602402" y="611088"/>
            <a:chExt cx="7688858" cy="3603679"/>
          </a:xfrm>
        </p:grpSpPr>
        <p:sp>
          <p:nvSpPr>
            <p:cNvPr id="2" name="圆角矩形 1"/>
            <p:cNvSpPr/>
            <p:nvPr/>
          </p:nvSpPr>
          <p:spPr>
            <a:xfrm>
              <a:off x="602406" y="750176"/>
              <a:ext cx="7688854" cy="615569"/>
            </a:xfrm>
            <a:prstGeom prst="roundRect">
              <a:avLst>
                <a:gd fmla="val 50000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圆角矩形 2"/>
            <p:cNvSpPr/>
            <p:nvPr/>
          </p:nvSpPr>
          <p:spPr>
            <a:xfrm>
              <a:off x="602404" y="1647506"/>
              <a:ext cx="7688854" cy="615569"/>
            </a:xfrm>
            <a:prstGeom prst="roundRect">
              <a:avLst>
                <a:gd fmla="val 50000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圆角矩形 3"/>
            <p:cNvSpPr/>
            <p:nvPr/>
          </p:nvSpPr>
          <p:spPr>
            <a:xfrm>
              <a:off x="602403" y="2544835"/>
              <a:ext cx="7688854" cy="615569"/>
            </a:xfrm>
            <a:prstGeom prst="roundRect">
              <a:avLst>
                <a:gd fmla="val 50000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圆角矩形 4"/>
            <p:cNvSpPr/>
            <p:nvPr/>
          </p:nvSpPr>
          <p:spPr>
            <a:xfrm>
              <a:off x="602402" y="3442165"/>
              <a:ext cx="7688854" cy="615569"/>
            </a:xfrm>
            <a:prstGeom prst="roundRect">
              <a:avLst>
                <a:gd fmla="val 50000" name="adj"/>
              </a:avLst>
            </a:prstGeom>
            <a:solidFill>
              <a:schemeClr val="bg1"/>
            </a:solidFill>
            <a:ln>
              <a:noFill/>
            </a:ln>
            <a:effectLst>
              <a:outerShdw algn="t" blurRad="50800" dir="54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4159479" y="827526"/>
              <a:ext cx="3866595" cy="505101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000">
                  <a:solidFill>
                    <a:srgbClr val="29303A"/>
                  </a:solidFill>
                  <a:latin typeface="+mj-ea"/>
                </a:rPr>
                <a:t>标题数字等都可以通过点击和重新输入进行更改，顶部“开始”面板中可以对字体、字号、颜色进行修改。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2525148" y="919663"/>
              <a:ext cx="1517933" cy="3788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b="1" lang="en-US"/>
                <a:t>TEXT HERE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1356925" y="1808018"/>
              <a:ext cx="1517933" cy="3788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b="1" lang="en-US"/>
                <a:t>TEXT HERE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4159479" y="1719473"/>
              <a:ext cx="3866595" cy="505101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000">
                  <a:solidFill>
                    <a:srgbClr val="29303A"/>
                  </a:solidFill>
                  <a:latin typeface="+mj-ea"/>
                </a:rPr>
                <a:t>标题数字等都可以通过点击和重新输入进行更改，顶部“开始”面板中可以对字体、字号、颜色进行修改。</a:t>
              </a: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816370" y="2601436"/>
              <a:ext cx="3868109" cy="505101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30000"/>
                </a:lnSpc>
              </a:pPr>
              <a:r>
                <a:rPr altLang="en-US" lang="zh-CN" smtClean="0" sz="1000">
                  <a:solidFill>
                    <a:srgbClr val="29303A"/>
                  </a:solidFill>
                  <a:latin typeface="+mj-ea"/>
                </a:rPr>
                <a:t>标题数字等都可以通过点击和重新输入进行更改，顶部“开始”面板中可以对字体、字号、颜色进行修改。</a:t>
              </a:r>
            </a:p>
          </p:txBody>
        </p:sp>
        <p:sp>
          <p:nvSpPr>
            <p:cNvPr id="19" name="矩形 18"/>
            <p:cNvSpPr/>
            <p:nvPr/>
          </p:nvSpPr>
          <p:spPr>
            <a:xfrm>
              <a:off x="5988710" y="2695118"/>
              <a:ext cx="1517933" cy="3788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b="1" lang="en-US"/>
                <a:t>TEXT HERE</a:t>
              </a:r>
            </a:p>
          </p:txBody>
        </p:sp>
        <p:sp>
          <p:nvSpPr>
            <p:cNvPr id="20" name="矩形 19"/>
            <p:cNvSpPr/>
            <p:nvPr/>
          </p:nvSpPr>
          <p:spPr>
            <a:xfrm>
              <a:off x="4898951" y="3606714"/>
              <a:ext cx="1517933" cy="3788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b="1" lang="en-US"/>
                <a:t>TEXT HERE</a:t>
              </a: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816370" y="3493054"/>
              <a:ext cx="3868109" cy="505101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30000"/>
                </a:lnSpc>
              </a:pPr>
              <a:r>
                <a:rPr altLang="en-US" lang="zh-CN" sz="1000">
                  <a:solidFill>
                    <a:srgbClr val="29303A"/>
                  </a:solidFill>
                  <a:latin typeface="+mj-ea"/>
                </a:rPr>
                <a:t>标题数字等都可以通过点击和重新输入进行更改，顶部“开始”面板中可以对字体、字号、颜色进行修改。</a:t>
              </a:r>
            </a:p>
          </p:txBody>
        </p:sp>
        <p:sp>
          <p:nvSpPr>
            <p:cNvPr id="6" name="椭圆 5"/>
            <p:cNvSpPr/>
            <p:nvPr/>
          </p:nvSpPr>
          <p:spPr>
            <a:xfrm>
              <a:off x="981261" y="611088"/>
              <a:ext cx="904510" cy="904510"/>
            </a:xfrm>
            <a:prstGeom prst="ellipse">
              <a:avLst/>
            </a:prstGeom>
            <a:solidFill>
              <a:srgbClr val="757376"/>
            </a:solidFill>
            <a:ln>
              <a:noFill/>
            </a:ln>
            <a:effectLst>
              <a:outerShdw algn="ctr" blurRad="63500" rotWithShape="0" sx="102000" sy="102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 sz="2800"/>
                <a:t>01</a:t>
              </a:r>
            </a:p>
          </p:txBody>
        </p:sp>
        <p:sp>
          <p:nvSpPr>
            <p:cNvPr id="7" name="椭圆 6"/>
            <p:cNvSpPr/>
            <p:nvPr/>
          </p:nvSpPr>
          <p:spPr>
            <a:xfrm>
              <a:off x="2726190" y="1515598"/>
              <a:ext cx="904510" cy="90451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algn="ctr" blurRad="63500" rotWithShape="0" sx="102000" sy="102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 sz="2800"/>
                <a:t>02</a:t>
              </a:r>
            </a:p>
          </p:txBody>
        </p:sp>
        <p:sp>
          <p:nvSpPr>
            <p:cNvPr id="8" name="椭圆 7"/>
            <p:cNvSpPr/>
            <p:nvPr/>
          </p:nvSpPr>
          <p:spPr>
            <a:xfrm>
              <a:off x="4986403" y="2394982"/>
              <a:ext cx="904510" cy="904510"/>
            </a:xfrm>
            <a:prstGeom prst="ellipse">
              <a:avLst/>
            </a:prstGeom>
            <a:solidFill>
              <a:srgbClr val="29303A"/>
            </a:solidFill>
            <a:ln>
              <a:noFill/>
            </a:ln>
            <a:effectLst>
              <a:outerShdw algn="ctr" blurRad="63500" rotWithShape="0" sx="102000" sy="102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 sz="2800"/>
                <a:t>03</a:t>
              </a:r>
            </a:p>
          </p:txBody>
        </p:sp>
        <p:sp>
          <p:nvSpPr>
            <p:cNvPr id="9" name="椭圆 8"/>
            <p:cNvSpPr/>
            <p:nvPr/>
          </p:nvSpPr>
          <p:spPr>
            <a:xfrm>
              <a:off x="6938673" y="3310257"/>
              <a:ext cx="904510" cy="90451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algn="ctr" blurRad="63500" rotWithShape="0" sx="102000" sy="102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 sz="2800"/>
                <a:t>04</a:t>
              </a:r>
            </a:p>
          </p:txBody>
        </p:sp>
        <p:sp>
          <p:nvSpPr>
            <p:cNvPr id="10" name="Freeform 89"/>
            <p:cNvSpPr>
              <a:spLocks noChangeAspect="1" noEditPoints="1"/>
            </p:cNvSpPr>
            <p:nvPr/>
          </p:nvSpPr>
          <p:spPr bwMode="auto">
            <a:xfrm>
              <a:off x="2094348" y="919663"/>
              <a:ext cx="388364" cy="311593"/>
            </a:xfrm>
            <a:custGeom>
              <a:gdLst>
                <a:gd fmla="*/ 51 w 173" name="T0"/>
                <a:gd fmla="*/ 35 h 137" name="T1"/>
                <a:gd fmla="*/ 65 w 173" name="T2"/>
                <a:gd fmla="*/ 76 h 137" name="T3"/>
                <a:gd fmla="*/ 136 w 173" name="T4"/>
                <a:gd fmla="*/ 72 h 137" name="T5"/>
                <a:gd fmla="*/ 151 w 173" name="T6"/>
                <a:gd fmla="*/ 35 h 137" name="T7"/>
                <a:gd fmla="*/ 51 w 173" name="T8"/>
                <a:gd fmla="*/ 35 h 137" name="T9"/>
                <a:gd fmla="*/ 8 w 173" name="T10"/>
                <a:gd fmla="*/ 0 h 137" name="T11"/>
                <a:gd fmla="*/ 33 w 173" name="T12"/>
                <a:gd fmla="*/ 0 h 137" name="T13"/>
                <a:gd fmla="*/ 35 w 173" name="T14"/>
                <a:gd fmla="*/ 0 h 137" name="T15"/>
                <a:gd fmla="*/ 39 w 173" name="T16"/>
                <a:gd fmla="*/ 2 h 137" name="T17"/>
                <a:gd fmla="*/ 41 w 173" name="T18"/>
                <a:gd fmla="*/ 6 h 137" name="T19"/>
                <a:gd fmla="*/ 41 w 173" name="T20"/>
                <a:gd fmla="*/ 6 h 137" name="T21"/>
                <a:gd fmla="*/ 45 w 173" name="T22"/>
                <a:gd fmla="*/ 17 h 137" name="T23"/>
                <a:gd fmla="*/ 165 w 173" name="T24"/>
                <a:gd fmla="*/ 17 h 137" name="T25"/>
                <a:gd fmla="*/ 169 w 173" name="T26"/>
                <a:gd fmla="*/ 19 h 137" name="T27"/>
                <a:gd fmla="*/ 171 w 173" name="T28"/>
                <a:gd fmla="*/ 21 h 137" name="T29"/>
                <a:gd fmla="*/ 173 w 173" name="T30"/>
                <a:gd fmla="*/ 27 h 137" name="T31"/>
                <a:gd fmla="*/ 171 w 173" name="T32"/>
                <a:gd fmla="*/ 29 h 137" name="T33"/>
                <a:gd fmla="*/ 171 w 173" name="T34"/>
                <a:gd fmla="*/ 29 h 137" name="T35"/>
                <a:gd fmla="*/ 147 w 173" name="T36"/>
                <a:gd fmla="*/ 84 h 137" name="T37"/>
                <a:gd fmla="*/ 147 w 173" name="T38"/>
                <a:gd fmla="*/ 84 h 137" name="T39"/>
                <a:gd fmla="*/ 145 w 173" name="T40"/>
                <a:gd fmla="*/ 86 h 137" name="T41"/>
                <a:gd fmla="*/ 142 w 173" name="T42"/>
                <a:gd fmla="*/ 88 h 137" name="T43"/>
                <a:gd fmla="*/ 71 w 173" name="T44"/>
                <a:gd fmla="*/ 92 h 137" name="T45"/>
                <a:gd fmla="*/ 75 w 173" name="T46"/>
                <a:gd fmla="*/ 104 h 137" name="T47"/>
                <a:gd fmla="*/ 151 w 173" name="T48"/>
                <a:gd fmla="*/ 104 h 137" name="T49"/>
                <a:gd fmla="*/ 157 w 173" name="T50"/>
                <a:gd fmla="*/ 106 h 137" name="T51"/>
                <a:gd fmla="*/ 163 w 173" name="T52"/>
                <a:gd fmla="*/ 110 h 137" name="T53"/>
                <a:gd fmla="*/ 165 w 173" name="T54"/>
                <a:gd fmla="*/ 114 h 137" name="T55"/>
                <a:gd fmla="*/ 167 w 173" name="T56"/>
                <a:gd fmla="*/ 119 h 137" name="T57"/>
                <a:gd fmla="*/ 165 w 173" name="T58"/>
                <a:gd fmla="*/ 127 h 137" name="T59"/>
                <a:gd fmla="*/ 163 w 173" name="T60"/>
                <a:gd fmla="*/ 131 h 137" name="T61"/>
                <a:gd fmla="*/ 157 w 173" name="T62"/>
                <a:gd fmla="*/ 135 h 137" name="T63"/>
                <a:gd fmla="*/ 151 w 173" name="T64"/>
                <a:gd fmla="*/ 137 h 137" name="T65"/>
                <a:gd fmla="*/ 145 w 173" name="T66"/>
                <a:gd fmla="*/ 135 h 137" name="T67"/>
                <a:gd fmla="*/ 140 w 173" name="T68"/>
                <a:gd fmla="*/ 131 h 137" name="T69"/>
                <a:gd fmla="*/ 136 w 173" name="T70"/>
                <a:gd fmla="*/ 127 h 137" name="T71"/>
                <a:gd fmla="*/ 136 w 173" name="T72"/>
                <a:gd fmla="*/ 119 h 137" name="T73"/>
                <a:gd fmla="*/ 59 w 173" name="T74"/>
                <a:gd fmla="*/ 119 h 137" name="T75"/>
                <a:gd fmla="*/ 59 w 173" name="T76"/>
                <a:gd fmla="*/ 127 h 137" name="T77"/>
                <a:gd fmla="*/ 55 w 173" name="T78"/>
                <a:gd fmla="*/ 131 h 137" name="T79"/>
                <a:gd fmla="*/ 49 w 173" name="T80"/>
                <a:gd fmla="*/ 135 h 137" name="T81"/>
                <a:gd fmla="*/ 43 w 173" name="T82"/>
                <a:gd fmla="*/ 137 h 137" name="T83"/>
                <a:gd fmla="*/ 37 w 173" name="T84"/>
                <a:gd fmla="*/ 135 h 137" name="T85"/>
                <a:gd fmla="*/ 31 w 173" name="T86"/>
                <a:gd fmla="*/ 131 h 137" name="T87"/>
                <a:gd fmla="*/ 30 w 173" name="T88"/>
                <a:gd fmla="*/ 127 h 137" name="T89"/>
                <a:gd fmla="*/ 28 w 173" name="T90"/>
                <a:gd fmla="*/ 119 h 137" name="T91"/>
                <a:gd fmla="*/ 30 w 173" name="T92"/>
                <a:gd fmla="*/ 114 h 137" name="T93"/>
                <a:gd fmla="*/ 31 w 173" name="T94"/>
                <a:gd fmla="*/ 110 h 137" name="T95"/>
                <a:gd fmla="*/ 37 w 173" name="T96"/>
                <a:gd fmla="*/ 106 h 137" name="T97"/>
                <a:gd fmla="*/ 43 w 173" name="T98"/>
                <a:gd fmla="*/ 104 h 137" name="T99"/>
                <a:gd fmla="*/ 59 w 173" name="T100"/>
                <a:gd fmla="*/ 104 h 137" name="T101"/>
                <a:gd fmla="*/ 28 w 173" name="T102"/>
                <a:gd fmla="*/ 15 h 137" name="T103"/>
                <a:gd fmla="*/ 8 w 173" name="T104"/>
                <a:gd fmla="*/ 15 h 137" name="T105"/>
                <a:gd fmla="*/ 4 w 173" name="T106"/>
                <a:gd fmla="*/ 13 h 137" name="T107"/>
                <a:gd fmla="*/ 2 w 173" name="T108"/>
                <a:gd fmla="*/ 11 h 137" name="T109"/>
                <a:gd fmla="*/ 0 w 173" name="T110"/>
                <a:gd fmla="*/ 7 h 137" name="T111"/>
                <a:gd fmla="*/ 2 w 173" name="T112"/>
                <a:gd fmla="*/ 4 h 137" name="T113"/>
                <a:gd fmla="*/ 4 w 173" name="T114"/>
                <a:gd fmla="*/ 0 h 137" name="T115"/>
                <a:gd fmla="*/ 8 w 173" name="T116"/>
                <a:gd fmla="*/ 0 h 137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137" w="173">
                  <a:moveTo>
                    <a:pt x="51" y="35"/>
                  </a:moveTo>
                  <a:lnTo>
                    <a:pt x="65" y="76"/>
                  </a:lnTo>
                  <a:lnTo>
                    <a:pt x="136" y="72"/>
                  </a:lnTo>
                  <a:lnTo>
                    <a:pt x="151" y="35"/>
                  </a:lnTo>
                  <a:lnTo>
                    <a:pt x="51" y="35"/>
                  </a:lnTo>
                  <a:close/>
                  <a:moveTo>
                    <a:pt x="8" y="0"/>
                  </a:moveTo>
                  <a:lnTo>
                    <a:pt x="33" y="0"/>
                  </a:lnTo>
                  <a:lnTo>
                    <a:pt x="35" y="0"/>
                  </a:lnTo>
                  <a:lnTo>
                    <a:pt x="39" y="2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5" y="17"/>
                  </a:lnTo>
                  <a:lnTo>
                    <a:pt x="165" y="17"/>
                  </a:lnTo>
                  <a:lnTo>
                    <a:pt x="169" y="19"/>
                  </a:lnTo>
                  <a:lnTo>
                    <a:pt x="171" y="21"/>
                  </a:lnTo>
                  <a:lnTo>
                    <a:pt x="173" y="27"/>
                  </a:lnTo>
                  <a:lnTo>
                    <a:pt x="171" y="29"/>
                  </a:lnTo>
                  <a:lnTo>
                    <a:pt x="171" y="29"/>
                  </a:lnTo>
                  <a:lnTo>
                    <a:pt x="147" y="84"/>
                  </a:lnTo>
                  <a:lnTo>
                    <a:pt x="147" y="84"/>
                  </a:lnTo>
                  <a:lnTo>
                    <a:pt x="145" y="86"/>
                  </a:lnTo>
                  <a:lnTo>
                    <a:pt x="142" y="88"/>
                  </a:lnTo>
                  <a:lnTo>
                    <a:pt x="71" y="92"/>
                  </a:lnTo>
                  <a:lnTo>
                    <a:pt x="75" y="104"/>
                  </a:lnTo>
                  <a:lnTo>
                    <a:pt x="151" y="104"/>
                  </a:lnTo>
                  <a:lnTo>
                    <a:pt x="157" y="106"/>
                  </a:lnTo>
                  <a:lnTo>
                    <a:pt x="163" y="110"/>
                  </a:lnTo>
                  <a:lnTo>
                    <a:pt x="165" y="114"/>
                  </a:lnTo>
                  <a:lnTo>
                    <a:pt x="167" y="119"/>
                  </a:lnTo>
                  <a:lnTo>
                    <a:pt x="165" y="127"/>
                  </a:lnTo>
                  <a:lnTo>
                    <a:pt x="163" y="131"/>
                  </a:lnTo>
                  <a:lnTo>
                    <a:pt x="157" y="135"/>
                  </a:lnTo>
                  <a:lnTo>
                    <a:pt x="151" y="137"/>
                  </a:lnTo>
                  <a:lnTo>
                    <a:pt x="145" y="135"/>
                  </a:lnTo>
                  <a:lnTo>
                    <a:pt x="140" y="131"/>
                  </a:lnTo>
                  <a:lnTo>
                    <a:pt x="136" y="127"/>
                  </a:lnTo>
                  <a:lnTo>
                    <a:pt x="136" y="119"/>
                  </a:lnTo>
                  <a:lnTo>
                    <a:pt x="59" y="119"/>
                  </a:lnTo>
                  <a:lnTo>
                    <a:pt x="59" y="127"/>
                  </a:lnTo>
                  <a:lnTo>
                    <a:pt x="55" y="131"/>
                  </a:lnTo>
                  <a:lnTo>
                    <a:pt x="49" y="135"/>
                  </a:lnTo>
                  <a:lnTo>
                    <a:pt x="43" y="137"/>
                  </a:lnTo>
                  <a:lnTo>
                    <a:pt x="37" y="135"/>
                  </a:lnTo>
                  <a:lnTo>
                    <a:pt x="31" y="131"/>
                  </a:lnTo>
                  <a:lnTo>
                    <a:pt x="30" y="127"/>
                  </a:lnTo>
                  <a:lnTo>
                    <a:pt x="28" y="119"/>
                  </a:lnTo>
                  <a:lnTo>
                    <a:pt x="30" y="114"/>
                  </a:lnTo>
                  <a:lnTo>
                    <a:pt x="31" y="110"/>
                  </a:lnTo>
                  <a:lnTo>
                    <a:pt x="37" y="106"/>
                  </a:lnTo>
                  <a:lnTo>
                    <a:pt x="43" y="104"/>
                  </a:lnTo>
                  <a:lnTo>
                    <a:pt x="59" y="104"/>
                  </a:lnTo>
                  <a:lnTo>
                    <a:pt x="28" y="15"/>
                  </a:lnTo>
                  <a:lnTo>
                    <a:pt x="8" y="15"/>
                  </a:lnTo>
                  <a:lnTo>
                    <a:pt x="4" y="13"/>
                  </a:lnTo>
                  <a:lnTo>
                    <a:pt x="2" y="11"/>
                  </a:lnTo>
                  <a:lnTo>
                    <a:pt x="0" y="7"/>
                  </a:lnTo>
                  <a:lnTo>
                    <a:pt x="2" y="4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757376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13"/>
            <p:cNvSpPr>
              <a:spLocks noChangeAspect="1"/>
            </p:cNvSpPr>
            <p:nvPr/>
          </p:nvSpPr>
          <p:spPr bwMode="auto">
            <a:xfrm>
              <a:off x="981261" y="1812056"/>
              <a:ext cx="348013" cy="311593"/>
            </a:xfrm>
            <a:custGeom>
              <a:gdLst>
                <a:gd fmla="*/ 90 w 173" name="T0"/>
                <a:gd fmla="*/ 0 h 153" name="T1"/>
                <a:gd fmla="*/ 120 w 173" name="T2"/>
                <a:gd fmla="*/ 2 h 153" name="T3"/>
                <a:gd fmla="*/ 142 w 173" name="T4"/>
                <a:gd fmla="*/ 11 h 153" name="T5"/>
                <a:gd fmla="*/ 159 w 173" name="T6"/>
                <a:gd fmla="*/ 25 h 153" name="T7"/>
                <a:gd fmla="*/ 169 w 173" name="T8"/>
                <a:gd fmla="*/ 45 h 153" name="T9"/>
                <a:gd fmla="*/ 173 w 173" name="T10"/>
                <a:gd fmla="*/ 65 h 153" name="T11"/>
                <a:gd fmla="*/ 169 w 173" name="T12"/>
                <a:gd fmla="*/ 86 h 153" name="T13"/>
                <a:gd fmla="*/ 159 w 173" name="T14"/>
                <a:gd fmla="*/ 104 h 153" name="T15"/>
                <a:gd fmla="*/ 142 w 173" name="T16"/>
                <a:gd fmla="*/ 118 h 153" name="T17"/>
                <a:gd fmla="*/ 120 w 173" name="T18"/>
                <a:gd fmla="*/ 127 h 153" name="T19"/>
                <a:gd fmla="*/ 90 w 173" name="T20"/>
                <a:gd fmla="*/ 131 h 153" name="T21"/>
                <a:gd fmla="*/ 83 w 173" name="T22"/>
                <a:gd fmla="*/ 129 h 153" name="T23"/>
                <a:gd fmla="*/ 73 w 173" name="T24"/>
                <a:gd fmla="*/ 127 h 153" name="T25"/>
                <a:gd fmla="*/ 57 w 173" name="T26"/>
                <a:gd fmla="*/ 141 h 153" name="T27"/>
                <a:gd fmla="*/ 41 w 173" name="T28"/>
                <a:gd fmla="*/ 149 h 153" name="T29"/>
                <a:gd fmla="*/ 28 w 173" name="T30"/>
                <a:gd fmla="*/ 151 h 153" name="T31"/>
                <a:gd fmla="*/ 16 w 173" name="T32"/>
                <a:gd fmla="*/ 153 h 153" name="T33"/>
                <a:gd fmla="*/ 12 w 173" name="T34"/>
                <a:gd fmla="*/ 151 h 153" name="T35"/>
                <a:gd fmla="*/ 28 w 173" name="T36"/>
                <a:gd fmla="*/ 141 h 153" name="T37"/>
                <a:gd fmla="*/ 35 w 173" name="T38"/>
                <a:gd fmla="*/ 129 h 153" name="T39"/>
                <a:gd fmla="*/ 35 w 173" name="T40"/>
                <a:gd fmla="*/ 121 h 153" name="T41"/>
                <a:gd fmla="*/ 33 w 173" name="T42"/>
                <a:gd fmla="*/ 116 h 153" name="T43"/>
                <a:gd fmla="*/ 16 w 173" name="T44"/>
                <a:gd fmla="*/ 102 h 153" name="T45"/>
                <a:gd fmla="*/ 4 w 173" name="T46"/>
                <a:gd fmla="*/ 84 h 153" name="T47"/>
                <a:gd fmla="*/ 0 w 173" name="T48"/>
                <a:gd fmla="*/ 65 h 153" name="T49"/>
                <a:gd fmla="*/ 6 w 173" name="T50"/>
                <a:gd fmla="*/ 45 h 153" name="T51"/>
                <a:gd fmla="*/ 18 w 173" name="T52"/>
                <a:gd fmla="*/ 25 h 153" name="T53"/>
                <a:gd fmla="*/ 37 w 173" name="T54"/>
                <a:gd fmla="*/ 11 h 153" name="T55"/>
                <a:gd fmla="*/ 63 w 173" name="T56"/>
                <a:gd fmla="*/ 2 h 153" name="T57"/>
                <a:gd fmla="*/ 90 w 173" name="T58"/>
                <a:gd fmla="*/ 0 h 153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153" w="173">
                  <a:moveTo>
                    <a:pt x="90" y="0"/>
                  </a:moveTo>
                  <a:lnTo>
                    <a:pt x="120" y="2"/>
                  </a:lnTo>
                  <a:lnTo>
                    <a:pt x="142" y="11"/>
                  </a:lnTo>
                  <a:lnTo>
                    <a:pt x="159" y="25"/>
                  </a:lnTo>
                  <a:lnTo>
                    <a:pt x="169" y="45"/>
                  </a:lnTo>
                  <a:lnTo>
                    <a:pt x="173" y="65"/>
                  </a:lnTo>
                  <a:lnTo>
                    <a:pt x="169" y="86"/>
                  </a:lnTo>
                  <a:lnTo>
                    <a:pt x="159" y="104"/>
                  </a:lnTo>
                  <a:lnTo>
                    <a:pt x="142" y="118"/>
                  </a:lnTo>
                  <a:lnTo>
                    <a:pt x="120" y="127"/>
                  </a:lnTo>
                  <a:lnTo>
                    <a:pt x="90" y="131"/>
                  </a:lnTo>
                  <a:lnTo>
                    <a:pt x="83" y="129"/>
                  </a:lnTo>
                  <a:lnTo>
                    <a:pt x="73" y="127"/>
                  </a:lnTo>
                  <a:lnTo>
                    <a:pt x="57" y="141"/>
                  </a:lnTo>
                  <a:lnTo>
                    <a:pt x="41" y="149"/>
                  </a:lnTo>
                  <a:lnTo>
                    <a:pt x="28" y="151"/>
                  </a:lnTo>
                  <a:lnTo>
                    <a:pt x="16" y="153"/>
                  </a:lnTo>
                  <a:lnTo>
                    <a:pt x="12" y="151"/>
                  </a:lnTo>
                  <a:lnTo>
                    <a:pt x="28" y="141"/>
                  </a:lnTo>
                  <a:lnTo>
                    <a:pt x="35" y="129"/>
                  </a:lnTo>
                  <a:lnTo>
                    <a:pt x="35" y="121"/>
                  </a:lnTo>
                  <a:lnTo>
                    <a:pt x="33" y="116"/>
                  </a:lnTo>
                  <a:lnTo>
                    <a:pt x="16" y="102"/>
                  </a:lnTo>
                  <a:lnTo>
                    <a:pt x="4" y="84"/>
                  </a:lnTo>
                  <a:lnTo>
                    <a:pt x="0" y="65"/>
                  </a:lnTo>
                  <a:lnTo>
                    <a:pt x="6" y="45"/>
                  </a:lnTo>
                  <a:lnTo>
                    <a:pt x="18" y="25"/>
                  </a:lnTo>
                  <a:lnTo>
                    <a:pt x="37" y="11"/>
                  </a:lnTo>
                  <a:lnTo>
                    <a:pt x="63" y="2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97"/>
            <p:cNvSpPr>
              <a:spLocks noChangeAspect="1" noEditPoints="1"/>
            </p:cNvSpPr>
            <p:nvPr/>
          </p:nvSpPr>
          <p:spPr bwMode="auto">
            <a:xfrm>
              <a:off x="7242348" y="2678816"/>
              <a:ext cx="289598" cy="311593"/>
            </a:xfrm>
            <a:custGeom>
              <a:gdLst>
                <a:gd fmla="*/ 23 w 157" name="T0"/>
                <a:gd fmla="*/ 136 h 171" name="T1"/>
                <a:gd fmla="*/ 25 w 157" name="T2"/>
                <a:gd fmla="*/ 144 h 171" name="T3"/>
                <a:gd fmla="*/ 132 w 157" name="T4"/>
                <a:gd fmla="*/ 144 h 171" name="T5"/>
                <a:gd fmla="*/ 134 w 157" name="T6"/>
                <a:gd fmla="*/ 136 h 171" name="T7"/>
                <a:gd fmla="*/ 29 w 157" name="T8"/>
                <a:gd fmla="*/ 132 h 171" name="T9"/>
                <a:gd fmla="*/ 23 w 157" name="T10"/>
                <a:gd fmla="*/ 100 h 171" name="T11"/>
                <a:gd fmla="*/ 25 w 157" name="T12"/>
                <a:gd fmla="*/ 112 h 171" name="T13"/>
                <a:gd fmla="*/ 132 w 157" name="T14"/>
                <a:gd fmla="*/ 112 h 171" name="T15"/>
                <a:gd fmla="*/ 134 w 157" name="T16"/>
                <a:gd fmla="*/ 100 h 171" name="T17"/>
                <a:gd fmla="*/ 29 w 157" name="T18"/>
                <a:gd fmla="*/ 96 h 171" name="T19"/>
                <a:gd fmla="*/ 23 w 157" name="T20"/>
                <a:gd fmla="*/ 65 h 171" name="T21"/>
                <a:gd fmla="*/ 25 w 157" name="T22"/>
                <a:gd fmla="*/ 77 h 171" name="T23"/>
                <a:gd fmla="*/ 132 w 157" name="T24"/>
                <a:gd fmla="*/ 77 h 171" name="T25"/>
                <a:gd fmla="*/ 134 w 157" name="T26"/>
                <a:gd fmla="*/ 65 h 171" name="T27"/>
                <a:gd fmla="*/ 29 w 157" name="T28"/>
                <a:gd fmla="*/ 61 h 171" name="T29"/>
                <a:gd fmla="*/ 22 w 157" name="T30"/>
                <a:gd fmla="*/ 24 h 171" name="T31"/>
                <a:gd fmla="*/ 31 w 157" name="T32"/>
                <a:gd fmla="*/ 40 h 171" name="T33"/>
                <a:gd fmla="*/ 49 w 157" name="T34"/>
                <a:gd fmla="*/ 36 h 171" name="T35"/>
                <a:gd fmla="*/ 55 w 157" name="T36"/>
                <a:gd fmla="*/ 16 h 171" name="T37"/>
                <a:gd fmla="*/ 63 w 157" name="T38"/>
                <a:gd fmla="*/ 30 h 171" name="T39"/>
                <a:gd fmla="*/ 78 w 157" name="T40"/>
                <a:gd fmla="*/ 40 h 171" name="T41"/>
                <a:gd fmla="*/ 94 w 157" name="T42"/>
                <a:gd fmla="*/ 30 h 171" name="T43"/>
                <a:gd fmla="*/ 102 w 157" name="T44"/>
                <a:gd fmla="*/ 16 h 171" name="T45"/>
                <a:gd fmla="*/ 108 w 157" name="T46"/>
                <a:gd fmla="*/ 36 h 171" name="T47"/>
                <a:gd fmla="*/ 126 w 157" name="T48"/>
                <a:gd fmla="*/ 40 h 171" name="T49"/>
                <a:gd fmla="*/ 135 w 157" name="T50"/>
                <a:gd fmla="*/ 24 h 171" name="T51"/>
                <a:gd fmla="*/ 153 w 157" name="T52"/>
                <a:gd fmla="*/ 18 h 171" name="T53"/>
                <a:gd fmla="*/ 157 w 157" name="T54"/>
                <a:gd fmla="*/ 163 h 171" name="T55"/>
                <a:gd fmla="*/ 149 w 157" name="T56"/>
                <a:gd fmla="*/ 171 h 171" name="T57"/>
                <a:gd fmla="*/ 2 w 157" name="T58"/>
                <a:gd fmla="*/ 167 h 171" name="T59"/>
                <a:gd fmla="*/ 2 w 157" name="T60"/>
                <a:gd fmla="*/ 20 h 171" name="T61"/>
                <a:gd fmla="*/ 118 w 157" name="T62"/>
                <a:gd fmla="*/ 0 h 171" name="T63"/>
                <a:gd fmla="*/ 128 w 157" name="T64"/>
                <a:gd fmla="*/ 8 h 171" name="T65"/>
                <a:gd fmla="*/ 124 w 157" name="T66"/>
                <a:gd fmla="*/ 32 h 171" name="T67"/>
                <a:gd fmla="*/ 112 w 157" name="T68"/>
                <a:gd fmla="*/ 28 h 171" name="T69"/>
                <a:gd fmla="*/ 112 w 157" name="T70"/>
                <a:gd fmla="*/ 4 h 171" name="T71"/>
                <a:gd fmla="*/ 78 w 157" name="T72"/>
                <a:gd fmla="*/ 0 h 171" name="T73"/>
                <a:gd fmla="*/ 86 w 157" name="T74"/>
                <a:gd fmla="*/ 8 h 171" name="T75"/>
                <a:gd fmla="*/ 82 w 157" name="T76"/>
                <a:gd fmla="*/ 32 h 171" name="T77"/>
                <a:gd fmla="*/ 71 w 157" name="T78"/>
                <a:gd fmla="*/ 28 h 171" name="T79"/>
                <a:gd fmla="*/ 71 w 157" name="T80"/>
                <a:gd fmla="*/ 4 h 171" name="T81"/>
                <a:gd fmla="*/ 39 w 157" name="T82"/>
                <a:gd fmla="*/ 0 h 171" name="T83"/>
                <a:gd fmla="*/ 47 w 157" name="T84"/>
                <a:gd fmla="*/ 8 h 171" name="T85"/>
                <a:gd fmla="*/ 43 w 157" name="T86"/>
                <a:gd fmla="*/ 32 h 171" name="T87"/>
                <a:gd fmla="*/ 31 w 157" name="T88"/>
                <a:gd fmla="*/ 28 h 171" name="T89"/>
                <a:gd fmla="*/ 31 w 157" name="T90"/>
                <a:gd fmla="*/ 4 h 171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171" w="157">
                  <a:moveTo>
                    <a:pt x="29" y="132"/>
                  </a:moveTo>
                  <a:lnTo>
                    <a:pt x="25" y="132"/>
                  </a:lnTo>
                  <a:lnTo>
                    <a:pt x="23" y="136"/>
                  </a:lnTo>
                  <a:lnTo>
                    <a:pt x="22" y="138"/>
                  </a:lnTo>
                  <a:lnTo>
                    <a:pt x="23" y="142"/>
                  </a:lnTo>
                  <a:lnTo>
                    <a:pt x="25" y="144"/>
                  </a:lnTo>
                  <a:lnTo>
                    <a:pt x="29" y="146"/>
                  </a:lnTo>
                  <a:lnTo>
                    <a:pt x="128" y="146"/>
                  </a:lnTo>
                  <a:lnTo>
                    <a:pt x="132" y="144"/>
                  </a:lnTo>
                  <a:lnTo>
                    <a:pt x="134" y="142"/>
                  </a:lnTo>
                  <a:lnTo>
                    <a:pt x="135" y="138"/>
                  </a:lnTo>
                  <a:lnTo>
                    <a:pt x="134" y="136"/>
                  </a:lnTo>
                  <a:lnTo>
                    <a:pt x="132" y="132"/>
                  </a:lnTo>
                  <a:lnTo>
                    <a:pt x="128" y="132"/>
                  </a:lnTo>
                  <a:lnTo>
                    <a:pt x="29" y="132"/>
                  </a:lnTo>
                  <a:close/>
                  <a:moveTo>
                    <a:pt x="29" y="96"/>
                  </a:moveTo>
                  <a:lnTo>
                    <a:pt x="25" y="98"/>
                  </a:lnTo>
                  <a:lnTo>
                    <a:pt x="23" y="100"/>
                  </a:lnTo>
                  <a:lnTo>
                    <a:pt x="22" y="104"/>
                  </a:lnTo>
                  <a:lnTo>
                    <a:pt x="23" y="108"/>
                  </a:lnTo>
                  <a:lnTo>
                    <a:pt x="25" y="112"/>
                  </a:lnTo>
                  <a:lnTo>
                    <a:pt x="29" y="112"/>
                  </a:lnTo>
                  <a:lnTo>
                    <a:pt x="128" y="112"/>
                  </a:lnTo>
                  <a:lnTo>
                    <a:pt x="132" y="112"/>
                  </a:lnTo>
                  <a:lnTo>
                    <a:pt x="134" y="108"/>
                  </a:lnTo>
                  <a:lnTo>
                    <a:pt x="135" y="104"/>
                  </a:lnTo>
                  <a:lnTo>
                    <a:pt x="134" y="100"/>
                  </a:lnTo>
                  <a:lnTo>
                    <a:pt x="132" y="98"/>
                  </a:lnTo>
                  <a:lnTo>
                    <a:pt x="128" y="96"/>
                  </a:lnTo>
                  <a:lnTo>
                    <a:pt x="29" y="96"/>
                  </a:lnTo>
                  <a:close/>
                  <a:moveTo>
                    <a:pt x="29" y="61"/>
                  </a:moveTo>
                  <a:lnTo>
                    <a:pt x="25" y="63"/>
                  </a:lnTo>
                  <a:lnTo>
                    <a:pt x="23" y="65"/>
                  </a:lnTo>
                  <a:lnTo>
                    <a:pt x="22" y="69"/>
                  </a:lnTo>
                  <a:lnTo>
                    <a:pt x="23" y="73"/>
                  </a:lnTo>
                  <a:lnTo>
                    <a:pt x="25" y="77"/>
                  </a:lnTo>
                  <a:lnTo>
                    <a:pt x="29" y="79"/>
                  </a:lnTo>
                  <a:lnTo>
                    <a:pt x="128" y="79"/>
                  </a:lnTo>
                  <a:lnTo>
                    <a:pt x="132" y="77"/>
                  </a:lnTo>
                  <a:lnTo>
                    <a:pt x="134" y="73"/>
                  </a:lnTo>
                  <a:lnTo>
                    <a:pt x="135" y="69"/>
                  </a:lnTo>
                  <a:lnTo>
                    <a:pt x="134" y="65"/>
                  </a:lnTo>
                  <a:lnTo>
                    <a:pt x="132" y="63"/>
                  </a:lnTo>
                  <a:lnTo>
                    <a:pt x="128" y="61"/>
                  </a:lnTo>
                  <a:lnTo>
                    <a:pt x="29" y="61"/>
                  </a:lnTo>
                  <a:close/>
                  <a:moveTo>
                    <a:pt x="8" y="16"/>
                  </a:moveTo>
                  <a:lnTo>
                    <a:pt x="22" y="16"/>
                  </a:lnTo>
                  <a:lnTo>
                    <a:pt x="22" y="24"/>
                  </a:lnTo>
                  <a:lnTo>
                    <a:pt x="23" y="30"/>
                  </a:lnTo>
                  <a:lnTo>
                    <a:pt x="27" y="36"/>
                  </a:lnTo>
                  <a:lnTo>
                    <a:pt x="31" y="40"/>
                  </a:lnTo>
                  <a:lnTo>
                    <a:pt x="39" y="40"/>
                  </a:lnTo>
                  <a:lnTo>
                    <a:pt x="45" y="40"/>
                  </a:lnTo>
                  <a:lnTo>
                    <a:pt x="49" y="36"/>
                  </a:lnTo>
                  <a:lnTo>
                    <a:pt x="53" y="30"/>
                  </a:lnTo>
                  <a:lnTo>
                    <a:pt x="55" y="24"/>
                  </a:lnTo>
                  <a:lnTo>
                    <a:pt x="55" y="16"/>
                  </a:lnTo>
                  <a:lnTo>
                    <a:pt x="63" y="16"/>
                  </a:lnTo>
                  <a:lnTo>
                    <a:pt x="63" y="24"/>
                  </a:lnTo>
                  <a:lnTo>
                    <a:pt x="63" y="30"/>
                  </a:lnTo>
                  <a:lnTo>
                    <a:pt x="67" y="36"/>
                  </a:lnTo>
                  <a:lnTo>
                    <a:pt x="73" y="40"/>
                  </a:lnTo>
                  <a:lnTo>
                    <a:pt x="78" y="40"/>
                  </a:lnTo>
                  <a:lnTo>
                    <a:pt x="84" y="40"/>
                  </a:lnTo>
                  <a:lnTo>
                    <a:pt x="90" y="36"/>
                  </a:lnTo>
                  <a:lnTo>
                    <a:pt x="94" y="30"/>
                  </a:lnTo>
                  <a:lnTo>
                    <a:pt x="94" y="24"/>
                  </a:lnTo>
                  <a:lnTo>
                    <a:pt x="94" y="16"/>
                  </a:lnTo>
                  <a:lnTo>
                    <a:pt x="102" y="16"/>
                  </a:lnTo>
                  <a:lnTo>
                    <a:pt x="102" y="24"/>
                  </a:lnTo>
                  <a:lnTo>
                    <a:pt x="104" y="30"/>
                  </a:lnTo>
                  <a:lnTo>
                    <a:pt x="108" y="36"/>
                  </a:lnTo>
                  <a:lnTo>
                    <a:pt x="112" y="40"/>
                  </a:lnTo>
                  <a:lnTo>
                    <a:pt x="118" y="40"/>
                  </a:lnTo>
                  <a:lnTo>
                    <a:pt x="126" y="40"/>
                  </a:lnTo>
                  <a:lnTo>
                    <a:pt x="130" y="36"/>
                  </a:lnTo>
                  <a:lnTo>
                    <a:pt x="134" y="30"/>
                  </a:lnTo>
                  <a:lnTo>
                    <a:pt x="135" y="24"/>
                  </a:lnTo>
                  <a:lnTo>
                    <a:pt x="135" y="16"/>
                  </a:lnTo>
                  <a:lnTo>
                    <a:pt x="149" y="16"/>
                  </a:lnTo>
                  <a:lnTo>
                    <a:pt x="153" y="18"/>
                  </a:lnTo>
                  <a:lnTo>
                    <a:pt x="155" y="20"/>
                  </a:lnTo>
                  <a:lnTo>
                    <a:pt x="157" y="24"/>
                  </a:lnTo>
                  <a:lnTo>
                    <a:pt x="157" y="163"/>
                  </a:lnTo>
                  <a:lnTo>
                    <a:pt x="155" y="167"/>
                  </a:lnTo>
                  <a:lnTo>
                    <a:pt x="153" y="171"/>
                  </a:lnTo>
                  <a:lnTo>
                    <a:pt x="149" y="171"/>
                  </a:lnTo>
                  <a:lnTo>
                    <a:pt x="8" y="171"/>
                  </a:lnTo>
                  <a:lnTo>
                    <a:pt x="4" y="171"/>
                  </a:lnTo>
                  <a:lnTo>
                    <a:pt x="2" y="167"/>
                  </a:lnTo>
                  <a:lnTo>
                    <a:pt x="0" y="163"/>
                  </a:lnTo>
                  <a:lnTo>
                    <a:pt x="0" y="24"/>
                  </a:lnTo>
                  <a:lnTo>
                    <a:pt x="2" y="20"/>
                  </a:lnTo>
                  <a:lnTo>
                    <a:pt x="4" y="18"/>
                  </a:lnTo>
                  <a:lnTo>
                    <a:pt x="8" y="16"/>
                  </a:lnTo>
                  <a:close/>
                  <a:moveTo>
                    <a:pt x="118" y="0"/>
                  </a:moveTo>
                  <a:lnTo>
                    <a:pt x="124" y="0"/>
                  </a:lnTo>
                  <a:lnTo>
                    <a:pt x="126" y="4"/>
                  </a:lnTo>
                  <a:lnTo>
                    <a:pt x="128" y="8"/>
                  </a:lnTo>
                  <a:lnTo>
                    <a:pt x="128" y="24"/>
                  </a:lnTo>
                  <a:lnTo>
                    <a:pt x="126" y="28"/>
                  </a:lnTo>
                  <a:lnTo>
                    <a:pt x="124" y="32"/>
                  </a:lnTo>
                  <a:lnTo>
                    <a:pt x="118" y="32"/>
                  </a:lnTo>
                  <a:lnTo>
                    <a:pt x="114" y="32"/>
                  </a:lnTo>
                  <a:lnTo>
                    <a:pt x="112" y="28"/>
                  </a:lnTo>
                  <a:lnTo>
                    <a:pt x="110" y="24"/>
                  </a:lnTo>
                  <a:lnTo>
                    <a:pt x="110" y="8"/>
                  </a:lnTo>
                  <a:lnTo>
                    <a:pt x="112" y="4"/>
                  </a:lnTo>
                  <a:lnTo>
                    <a:pt x="114" y="0"/>
                  </a:lnTo>
                  <a:lnTo>
                    <a:pt x="118" y="0"/>
                  </a:lnTo>
                  <a:close/>
                  <a:moveTo>
                    <a:pt x="78" y="0"/>
                  </a:moveTo>
                  <a:lnTo>
                    <a:pt x="82" y="0"/>
                  </a:lnTo>
                  <a:lnTo>
                    <a:pt x="86" y="4"/>
                  </a:lnTo>
                  <a:lnTo>
                    <a:pt x="86" y="8"/>
                  </a:lnTo>
                  <a:lnTo>
                    <a:pt x="86" y="24"/>
                  </a:lnTo>
                  <a:lnTo>
                    <a:pt x="86" y="28"/>
                  </a:lnTo>
                  <a:lnTo>
                    <a:pt x="82" y="32"/>
                  </a:lnTo>
                  <a:lnTo>
                    <a:pt x="78" y="32"/>
                  </a:lnTo>
                  <a:lnTo>
                    <a:pt x="75" y="32"/>
                  </a:lnTo>
                  <a:lnTo>
                    <a:pt x="71" y="28"/>
                  </a:lnTo>
                  <a:lnTo>
                    <a:pt x="71" y="24"/>
                  </a:lnTo>
                  <a:lnTo>
                    <a:pt x="71" y="8"/>
                  </a:lnTo>
                  <a:lnTo>
                    <a:pt x="71" y="4"/>
                  </a:lnTo>
                  <a:lnTo>
                    <a:pt x="75" y="0"/>
                  </a:lnTo>
                  <a:lnTo>
                    <a:pt x="78" y="0"/>
                  </a:lnTo>
                  <a:close/>
                  <a:moveTo>
                    <a:pt x="39" y="0"/>
                  </a:moveTo>
                  <a:lnTo>
                    <a:pt x="43" y="0"/>
                  </a:lnTo>
                  <a:lnTo>
                    <a:pt x="45" y="4"/>
                  </a:lnTo>
                  <a:lnTo>
                    <a:pt x="47" y="8"/>
                  </a:lnTo>
                  <a:lnTo>
                    <a:pt x="47" y="24"/>
                  </a:lnTo>
                  <a:lnTo>
                    <a:pt x="45" y="28"/>
                  </a:lnTo>
                  <a:lnTo>
                    <a:pt x="43" y="32"/>
                  </a:lnTo>
                  <a:lnTo>
                    <a:pt x="39" y="32"/>
                  </a:lnTo>
                  <a:lnTo>
                    <a:pt x="33" y="32"/>
                  </a:lnTo>
                  <a:lnTo>
                    <a:pt x="31" y="28"/>
                  </a:lnTo>
                  <a:lnTo>
                    <a:pt x="29" y="24"/>
                  </a:lnTo>
                  <a:lnTo>
                    <a:pt x="29" y="8"/>
                  </a:lnTo>
                  <a:lnTo>
                    <a:pt x="31" y="4"/>
                  </a:lnTo>
                  <a:lnTo>
                    <a:pt x="33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29303A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34"/>
            <p:cNvSpPr>
              <a:spLocks noChangeAspect="1"/>
            </p:cNvSpPr>
            <p:nvPr/>
          </p:nvSpPr>
          <p:spPr bwMode="auto">
            <a:xfrm>
              <a:off x="6392420" y="3606715"/>
              <a:ext cx="322854" cy="311593"/>
            </a:xfrm>
            <a:custGeom>
              <a:gdLst>
                <a:gd fmla="*/ 94 w 173" name="T0"/>
                <a:gd fmla="*/ 2 h 167" name="T1"/>
                <a:gd fmla="*/ 108 w 173" name="T2"/>
                <a:gd fmla="*/ 7 h 167" name="T3"/>
                <a:gd fmla="*/ 114 w 173" name="T4"/>
                <a:gd fmla="*/ 15 h 167" name="T5"/>
                <a:gd fmla="*/ 118 w 173" name="T6"/>
                <a:gd fmla="*/ 25 h 167" name="T7"/>
                <a:gd fmla="*/ 118 w 173" name="T8"/>
                <a:gd fmla="*/ 37 h 167" name="T9"/>
                <a:gd fmla="*/ 118 w 173" name="T10"/>
                <a:gd fmla="*/ 43 h 167" name="T11"/>
                <a:gd fmla="*/ 120 w 173" name="T12"/>
                <a:gd fmla="*/ 49 h 167" name="T13"/>
                <a:gd fmla="*/ 120 w 173" name="T14"/>
                <a:gd fmla="*/ 55 h 167" name="T15"/>
                <a:gd fmla="*/ 118 w 173" name="T16"/>
                <a:gd fmla="*/ 61 h 167" name="T17"/>
                <a:gd fmla="*/ 116 w 173" name="T18"/>
                <a:gd fmla="*/ 64 h 167" name="T19"/>
                <a:gd fmla="*/ 112 w 173" name="T20"/>
                <a:gd fmla="*/ 72 h 167" name="T21"/>
                <a:gd fmla="*/ 108 w 173" name="T22"/>
                <a:gd fmla="*/ 82 h 167" name="T23"/>
                <a:gd fmla="*/ 106 w 173" name="T24"/>
                <a:gd fmla="*/ 84 h 167" name="T25"/>
                <a:gd fmla="*/ 106 w 173" name="T26"/>
                <a:gd fmla="*/ 100 h 167" name="T27"/>
                <a:gd fmla="*/ 110 w 173" name="T28"/>
                <a:gd fmla="*/ 102 h 167" name="T29"/>
                <a:gd fmla="*/ 118 w 173" name="T30"/>
                <a:gd fmla="*/ 106 h 167" name="T31"/>
                <a:gd fmla="*/ 132 w 173" name="T32"/>
                <a:gd fmla="*/ 112 h 167" name="T33"/>
                <a:gd fmla="*/ 138 w 173" name="T34"/>
                <a:gd fmla="*/ 114 h 167" name="T35"/>
                <a:gd fmla="*/ 142 w 173" name="T36"/>
                <a:gd fmla="*/ 114 h 167" name="T37"/>
                <a:gd fmla="*/ 147 w 173" name="T38"/>
                <a:gd fmla="*/ 116 h 167" name="T39"/>
                <a:gd fmla="*/ 163 w 173" name="T40"/>
                <a:gd fmla="*/ 129 h 167" name="T41"/>
                <a:gd fmla="*/ 173 w 173" name="T42"/>
                <a:gd fmla="*/ 153 h 167" name="T43"/>
                <a:gd fmla="*/ 173 w 173" name="T44"/>
                <a:gd fmla="*/ 159 h 167" name="T45"/>
                <a:gd fmla="*/ 171 w 173" name="T46"/>
                <a:gd fmla="*/ 163 h 167" name="T47"/>
                <a:gd fmla="*/ 165 w 173" name="T48"/>
                <a:gd fmla="*/ 167 h 167" name="T49"/>
                <a:gd fmla="*/ 4 w 173" name="T50"/>
                <a:gd fmla="*/ 165 h 167" name="T51"/>
                <a:gd fmla="*/ 0 w 173" name="T52"/>
                <a:gd fmla="*/ 159 h 167" name="T53"/>
                <a:gd fmla="*/ 0 w 173" name="T54"/>
                <a:gd fmla="*/ 159 h 167" name="T55"/>
                <a:gd fmla="*/ 4 w 173" name="T56"/>
                <a:gd fmla="*/ 143 h 167" name="T57"/>
                <a:gd fmla="*/ 22 w 173" name="T58"/>
                <a:gd fmla="*/ 117 h 167" name="T59"/>
                <a:gd fmla="*/ 30 w 173" name="T60"/>
                <a:gd fmla="*/ 116 h 167" name="T61"/>
                <a:gd fmla="*/ 33 w 173" name="T62"/>
                <a:gd fmla="*/ 114 h 167" name="T63"/>
                <a:gd fmla="*/ 37 w 173" name="T64"/>
                <a:gd fmla="*/ 114 h 167" name="T65"/>
                <a:gd fmla="*/ 47 w 173" name="T66"/>
                <a:gd fmla="*/ 110 h 167" name="T67"/>
                <a:gd fmla="*/ 59 w 173" name="T68"/>
                <a:gd fmla="*/ 104 h 167" name="T69"/>
                <a:gd fmla="*/ 67 w 173" name="T70"/>
                <a:gd fmla="*/ 102 h 167" name="T71"/>
                <a:gd fmla="*/ 67 w 173" name="T72"/>
                <a:gd fmla="*/ 100 h 167" name="T73"/>
                <a:gd fmla="*/ 67 w 173" name="T74"/>
                <a:gd fmla="*/ 84 h 167" name="T75"/>
                <a:gd fmla="*/ 63 w 173" name="T76"/>
                <a:gd fmla="*/ 78 h 167" name="T77"/>
                <a:gd fmla="*/ 59 w 173" name="T78"/>
                <a:gd fmla="*/ 64 h 167" name="T79"/>
                <a:gd fmla="*/ 55 w 173" name="T80"/>
                <a:gd fmla="*/ 62 h 167" name="T81"/>
                <a:gd fmla="*/ 55 w 173" name="T82"/>
                <a:gd fmla="*/ 57 h 167" name="T83"/>
                <a:gd fmla="*/ 53 w 173" name="T84"/>
                <a:gd fmla="*/ 51 h 167" name="T85"/>
                <a:gd fmla="*/ 53 w 173" name="T86"/>
                <a:gd fmla="*/ 45 h 167" name="T87"/>
                <a:gd fmla="*/ 57 w 173" name="T88"/>
                <a:gd fmla="*/ 43 h 167" name="T89"/>
                <a:gd fmla="*/ 55 w 173" name="T90"/>
                <a:gd fmla="*/ 31 h 167" name="T91"/>
                <a:gd fmla="*/ 57 w 173" name="T92"/>
                <a:gd fmla="*/ 19 h 167" name="T93"/>
                <a:gd fmla="*/ 65 w 173" name="T94"/>
                <a:gd fmla="*/ 9 h 167" name="T95"/>
                <a:gd fmla="*/ 79 w 173" name="T96"/>
                <a:gd fmla="*/ 2 h 167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167" w="173">
                  <a:moveTo>
                    <a:pt x="86" y="0"/>
                  </a:moveTo>
                  <a:lnTo>
                    <a:pt x="94" y="2"/>
                  </a:lnTo>
                  <a:lnTo>
                    <a:pt x="102" y="4"/>
                  </a:lnTo>
                  <a:lnTo>
                    <a:pt x="108" y="7"/>
                  </a:lnTo>
                  <a:lnTo>
                    <a:pt x="112" y="11"/>
                  </a:lnTo>
                  <a:lnTo>
                    <a:pt x="114" y="15"/>
                  </a:lnTo>
                  <a:lnTo>
                    <a:pt x="116" y="21"/>
                  </a:lnTo>
                  <a:lnTo>
                    <a:pt x="118" y="25"/>
                  </a:lnTo>
                  <a:lnTo>
                    <a:pt x="118" y="31"/>
                  </a:lnTo>
                  <a:lnTo>
                    <a:pt x="118" y="37"/>
                  </a:lnTo>
                  <a:lnTo>
                    <a:pt x="116" y="43"/>
                  </a:lnTo>
                  <a:lnTo>
                    <a:pt x="118" y="43"/>
                  </a:lnTo>
                  <a:lnTo>
                    <a:pt x="120" y="45"/>
                  </a:lnTo>
                  <a:lnTo>
                    <a:pt x="120" y="49"/>
                  </a:lnTo>
                  <a:lnTo>
                    <a:pt x="120" y="51"/>
                  </a:lnTo>
                  <a:lnTo>
                    <a:pt x="120" y="55"/>
                  </a:lnTo>
                  <a:lnTo>
                    <a:pt x="118" y="57"/>
                  </a:lnTo>
                  <a:lnTo>
                    <a:pt x="118" y="61"/>
                  </a:lnTo>
                  <a:lnTo>
                    <a:pt x="118" y="62"/>
                  </a:lnTo>
                  <a:lnTo>
                    <a:pt x="116" y="64"/>
                  </a:lnTo>
                  <a:lnTo>
                    <a:pt x="114" y="64"/>
                  </a:lnTo>
                  <a:lnTo>
                    <a:pt x="112" y="72"/>
                  </a:lnTo>
                  <a:lnTo>
                    <a:pt x="110" y="78"/>
                  </a:lnTo>
                  <a:lnTo>
                    <a:pt x="108" y="82"/>
                  </a:lnTo>
                  <a:lnTo>
                    <a:pt x="106" y="84"/>
                  </a:lnTo>
                  <a:lnTo>
                    <a:pt x="106" y="84"/>
                  </a:lnTo>
                  <a:lnTo>
                    <a:pt x="106" y="100"/>
                  </a:lnTo>
                  <a:lnTo>
                    <a:pt x="106" y="100"/>
                  </a:lnTo>
                  <a:lnTo>
                    <a:pt x="106" y="102"/>
                  </a:lnTo>
                  <a:lnTo>
                    <a:pt x="110" y="102"/>
                  </a:lnTo>
                  <a:lnTo>
                    <a:pt x="114" y="104"/>
                  </a:lnTo>
                  <a:lnTo>
                    <a:pt x="118" y="106"/>
                  </a:lnTo>
                  <a:lnTo>
                    <a:pt x="126" y="110"/>
                  </a:lnTo>
                  <a:lnTo>
                    <a:pt x="132" y="112"/>
                  </a:lnTo>
                  <a:lnTo>
                    <a:pt x="136" y="114"/>
                  </a:lnTo>
                  <a:lnTo>
                    <a:pt x="138" y="114"/>
                  </a:lnTo>
                  <a:lnTo>
                    <a:pt x="140" y="114"/>
                  </a:lnTo>
                  <a:lnTo>
                    <a:pt x="142" y="114"/>
                  </a:lnTo>
                  <a:lnTo>
                    <a:pt x="143" y="116"/>
                  </a:lnTo>
                  <a:lnTo>
                    <a:pt x="147" y="116"/>
                  </a:lnTo>
                  <a:lnTo>
                    <a:pt x="151" y="117"/>
                  </a:lnTo>
                  <a:lnTo>
                    <a:pt x="163" y="129"/>
                  </a:lnTo>
                  <a:lnTo>
                    <a:pt x="169" y="143"/>
                  </a:lnTo>
                  <a:lnTo>
                    <a:pt x="173" y="153"/>
                  </a:lnTo>
                  <a:lnTo>
                    <a:pt x="173" y="159"/>
                  </a:lnTo>
                  <a:lnTo>
                    <a:pt x="173" y="159"/>
                  </a:lnTo>
                  <a:lnTo>
                    <a:pt x="173" y="159"/>
                  </a:lnTo>
                  <a:lnTo>
                    <a:pt x="171" y="163"/>
                  </a:lnTo>
                  <a:lnTo>
                    <a:pt x="169" y="165"/>
                  </a:lnTo>
                  <a:lnTo>
                    <a:pt x="165" y="167"/>
                  </a:lnTo>
                  <a:lnTo>
                    <a:pt x="8" y="167"/>
                  </a:lnTo>
                  <a:lnTo>
                    <a:pt x="4" y="165"/>
                  </a:lnTo>
                  <a:lnTo>
                    <a:pt x="2" y="163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0" y="153"/>
                  </a:lnTo>
                  <a:lnTo>
                    <a:pt x="4" y="143"/>
                  </a:lnTo>
                  <a:lnTo>
                    <a:pt x="10" y="129"/>
                  </a:lnTo>
                  <a:lnTo>
                    <a:pt x="22" y="117"/>
                  </a:lnTo>
                  <a:lnTo>
                    <a:pt x="26" y="116"/>
                  </a:lnTo>
                  <a:lnTo>
                    <a:pt x="30" y="116"/>
                  </a:lnTo>
                  <a:lnTo>
                    <a:pt x="31" y="114"/>
                  </a:lnTo>
                  <a:lnTo>
                    <a:pt x="33" y="114"/>
                  </a:lnTo>
                  <a:lnTo>
                    <a:pt x="35" y="114"/>
                  </a:lnTo>
                  <a:lnTo>
                    <a:pt x="37" y="114"/>
                  </a:lnTo>
                  <a:lnTo>
                    <a:pt x="41" y="112"/>
                  </a:lnTo>
                  <a:lnTo>
                    <a:pt x="47" y="110"/>
                  </a:lnTo>
                  <a:lnTo>
                    <a:pt x="55" y="108"/>
                  </a:lnTo>
                  <a:lnTo>
                    <a:pt x="59" y="104"/>
                  </a:lnTo>
                  <a:lnTo>
                    <a:pt x="63" y="104"/>
                  </a:lnTo>
                  <a:lnTo>
                    <a:pt x="67" y="102"/>
                  </a:lnTo>
                  <a:lnTo>
                    <a:pt x="67" y="102"/>
                  </a:lnTo>
                  <a:lnTo>
                    <a:pt x="67" y="100"/>
                  </a:lnTo>
                  <a:lnTo>
                    <a:pt x="67" y="84"/>
                  </a:lnTo>
                  <a:lnTo>
                    <a:pt x="67" y="84"/>
                  </a:lnTo>
                  <a:lnTo>
                    <a:pt x="65" y="82"/>
                  </a:lnTo>
                  <a:lnTo>
                    <a:pt x="63" y="78"/>
                  </a:lnTo>
                  <a:lnTo>
                    <a:pt x="61" y="72"/>
                  </a:lnTo>
                  <a:lnTo>
                    <a:pt x="59" y="64"/>
                  </a:lnTo>
                  <a:lnTo>
                    <a:pt x="57" y="64"/>
                  </a:lnTo>
                  <a:lnTo>
                    <a:pt x="55" y="62"/>
                  </a:lnTo>
                  <a:lnTo>
                    <a:pt x="55" y="61"/>
                  </a:lnTo>
                  <a:lnTo>
                    <a:pt x="55" y="57"/>
                  </a:lnTo>
                  <a:lnTo>
                    <a:pt x="53" y="55"/>
                  </a:lnTo>
                  <a:lnTo>
                    <a:pt x="53" y="51"/>
                  </a:lnTo>
                  <a:lnTo>
                    <a:pt x="53" y="49"/>
                  </a:lnTo>
                  <a:lnTo>
                    <a:pt x="53" y="45"/>
                  </a:lnTo>
                  <a:lnTo>
                    <a:pt x="55" y="43"/>
                  </a:lnTo>
                  <a:lnTo>
                    <a:pt x="57" y="43"/>
                  </a:lnTo>
                  <a:lnTo>
                    <a:pt x="55" y="37"/>
                  </a:lnTo>
                  <a:lnTo>
                    <a:pt x="55" y="31"/>
                  </a:lnTo>
                  <a:lnTo>
                    <a:pt x="55" y="25"/>
                  </a:lnTo>
                  <a:lnTo>
                    <a:pt x="57" y="19"/>
                  </a:lnTo>
                  <a:lnTo>
                    <a:pt x="59" y="13"/>
                  </a:lnTo>
                  <a:lnTo>
                    <a:pt x="65" y="9"/>
                  </a:lnTo>
                  <a:lnTo>
                    <a:pt x="71" y="4"/>
                  </a:lnTo>
                  <a:lnTo>
                    <a:pt x="79" y="2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3" name="矩形 22"/>
          <p:cNvSpPr/>
          <p:nvPr/>
        </p:nvSpPr>
        <p:spPr>
          <a:xfrm>
            <a:off x="3921822" y="4646778"/>
            <a:ext cx="1292542" cy="243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000">
                <a:solidFill>
                  <a:srgbClr val="29303A"/>
                </a:solidFill>
                <a:latin charset="0" panose="020b0606030502030204" pitchFamily="34" typeface="HelveticaNeueLT Pro 67 MdCnO"/>
                <a:sym charset="0" typeface="News Gothic MT"/>
              </a:rPr>
              <a:t>LOGO | COMPANY</a:t>
            </a:r>
          </a:p>
        </p:txBody>
      </p:sp>
      <p:sp>
        <p:nvSpPr>
          <p:cNvPr id="32" name="矩形 31"/>
          <p:cNvSpPr/>
          <p:nvPr/>
        </p:nvSpPr>
        <p:spPr>
          <a:xfrm>
            <a:off x="131532" y="78124"/>
            <a:ext cx="1281953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kumimoji="1" lang="en-US" smtClean="0" sz="1600">
                <a:solidFill>
                  <a:srgbClr val="A5D028"/>
                </a:solidFill>
              </a:rPr>
              <a:t>PART ONE</a:t>
            </a:r>
          </a:p>
        </p:txBody>
      </p:sp>
      <p:sp>
        <p:nvSpPr>
          <p:cNvPr id="33" name="矩形 32"/>
          <p:cNvSpPr/>
          <p:nvPr/>
        </p:nvSpPr>
        <p:spPr>
          <a:xfrm>
            <a:off x="131533" y="341794"/>
            <a:ext cx="1097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kumimoji="1" lang="zh-CN">
                <a:solidFill>
                  <a:srgbClr val="29303A"/>
                </a:solidFill>
              </a:rPr>
              <a:t>工作概况</a:t>
            </a:r>
          </a:p>
        </p:txBody>
      </p:sp>
    </p:spTree>
    <p:extLst>
      <p:ext uri="{BB962C8B-B14F-4D97-AF65-F5344CB8AC3E}">
        <p14:creationId val="272127925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1878952"/>
            <a:ext cx="9144000" cy="326454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grpSp>
        <p:nvGrpSpPr>
          <p:cNvPr id="12" name="组 11"/>
          <p:cNvGrpSpPr/>
          <p:nvPr/>
        </p:nvGrpSpPr>
        <p:grpSpPr>
          <a:xfrm>
            <a:off x="509879" y="2172439"/>
            <a:ext cx="3635751" cy="1709008"/>
            <a:chOff x="509879" y="2665811"/>
            <a:chExt cx="3635751" cy="1709008"/>
          </a:xfrm>
        </p:grpSpPr>
        <p:sp>
          <p:nvSpPr>
            <p:cNvPr id="6" name="矩形 5"/>
            <p:cNvSpPr/>
            <p:nvPr/>
          </p:nvSpPr>
          <p:spPr>
            <a:xfrm>
              <a:off x="509879" y="3089852"/>
              <a:ext cx="3635751" cy="12801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zh-CN" lang="zh-CN" sz="1000">
                  <a:solidFill>
                    <a:srgbClr val="FFFFFF"/>
                  </a:solidFill>
                  <a:latin charset="-122" pitchFamily="34" typeface="微软雅黑"/>
                  <a:ea charset="-122" pitchFamily="34" typeface="微软雅黑"/>
                </a:rPr>
                <a:t>点击此处添加文本信息。</a:t>
              </a:r>
            </a:p>
            <a:p>
              <a:pPr>
                <a:lnSpc>
                  <a:spcPct val="130000"/>
                </a:lnSpc>
              </a:pPr>
              <a:r>
                <a:rPr altLang="zh-CN" lang="zh-CN" sz="1000">
                  <a:solidFill>
                    <a:srgbClr val="FFFFFF"/>
                  </a:solidFill>
                  <a:latin charset="-122" pitchFamily="34" typeface="微软雅黑"/>
                  <a:ea charset="-122" pitchFamily="34" typeface="微软雅黑"/>
                </a:rPr>
                <a:t>标题数字等都可以通过点击和重新输入进行更改，顶部“开始”面板中可以对字体、字号、颜色、行距等进行修改。建议正文10号字，1.3倍字间距。标题数字等都可以通过点击和重新输入进行更改，顶部“开始”面板中可以对字体、字号、颜色、行距等进行修改。建议正文10号字，1.3倍字间距。</a:t>
              </a:r>
            </a:p>
          </p:txBody>
        </p:sp>
        <p:sp>
          <p:nvSpPr>
            <p:cNvPr id="7" name="矩形 6"/>
            <p:cNvSpPr/>
            <p:nvPr/>
          </p:nvSpPr>
          <p:spPr>
            <a:xfrm>
              <a:off x="509880" y="2665811"/>
              <a:ext cx="1605280" cy="4114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b="1" lang="zh-CN" sz="1400">
                  <a:solidFill>
                    <a:srgbClr val="A5D028"/>
                  </a:solidFill>
                  <a:latin typeface="微软雅黑"/>
                  <a:ea typeface="微软雅黑"/>
                  <a:cs typeface="微软雅黑"/>
                </a:rPr>
                <a:t>点击此处添加标题</a:t>
              </a:r>
            </a:p>
          </p:txBody>
        </p:sp>
      </p:grpSp>
      <p:sp>
        <p:nvSpPr>
          <p:cNvPr id="8" name="矩形 7"/>
          <p:cNvSpPr/>
          <p:nvPr/>
        </p:nvSpPr>
        <p:spPr>
          <a:xfrm>
            <a:off x="3921822" y="4646778"/>
            <a:ext cx="1292542" cy="243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000">
                <a:solidFill>
                  <a:srgbClr val="FFFFFF"/>
                </a:solidFill>
                <a:latin charset="0" panose="020b0606030502030204" pitchFamily="34" typeface="HelveticaNeueLT Pro 67 MdCnO"/>
                <a:sym charset="0" typeface="News Gothic MT"/>
              </a:rPr>
              <a:t>LOGO | COMPANY</a:t>
            </a:r>
          </a:p>
        </p:txBody>
      </p:sp>
      <p:grpSp>
        <p:nvGrpSpPr>
          <p:cNvPr id="9" name="组 8"/>
          <p:cNvGrpSpPr/>
          <p:nvPr/>
        </p:nvGrpSpPr>
        <p:grpSpPr>
          <a:xfrm>
            <a:off x="5011808" y="2172439"/>
            <a:ext cx="3688302" cy="2202380"/>
            <a:chOff x="3560787" y="669460"/>
            <a:chExt cx="3688302" cy="2202380"/>
          </a:xfrm>
        </p:grpSpPr>
        <p:sp>
          <p:nvSpPr>
            <p:cNvPr id="10" name="文本框 8"/>
            <p:cNvSpPr txBox="1"/>
            <p:nvPr/>
          </p:nvSpPr>
          <p:spPr>
            <a:xfrm>
              <a:off x="3560787" y="986709"/>
              <a:ext cx="3688302" cy="1676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-171450" marL="171450">
                <a:lnSpc>
                  <a:spcPct val="130000"/>
                </a:lnSpc>
                <a:buFont typeface="Arial"/>
                <a:buChar char="•"/>
              </a:pPr>
              <a:r>
                <a:rPr altLang="zh-CN" lang="zh-CN" sz="1000">
                  <a:solidFill>
                    <a:srgbClr val="FFFFFF"/>
                  </a:solidFill>
                  <a:latin charset="-122" pitchFamily="34" typeface="微软雅黑"/>
                  <a:ea charset="-122" pitchFamily="34" typeface="微软雅黑"/>
                </a:rPr>
                <a:t>标题数字等都可以通过点击和重新输入进行更改，顶部“开始”面板中可以对字体、字号、颜色、行距等进行修改。</a:t>
              </a:r>
            </a:p>
            <a:p>
              <a:pPr indent="-171450" marL="171450">
                <a:lnSpc>
                  <a:spcPct val="130000"/>
                </a:lnSpc>
                <a:buFont typeface="Arial"/>
                <a:buChar char="•"/>
              </a:pPr>
              <a:endParaRPr altLang="zh-CN" lang="zh-CN" sz="10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</a:endParaRPr>
            </a:p>
            <a:p>
              <a:pPr indent="-171450" marL="171450">
                <a:lnSpc>
                  <a:spcPct val="130000"/>
                </a:lnSpc>
                <a:buFont typeface="Arial"/>
                <a:buChar char="•"/>
              </a:pPr>
              <a:r>
                <a:rPr altLang="zh-CN" lang="zh-CN" sz="1000">
                  <a:solidFill>
                    <a:srgbClr val="FFFFFF"/>
                  </a:solidFill>
                  <a:latin charset="-122" pitchFamily="34" typeface="微软雅黑"/>
                  <a:ea charset="-122" pitchFamily="34" typeface="微软雅黑"/>
                </a:rPr>
                <a:t>标题数字等都可以通过点击和重新输入进行更改，顶部“开始”面板中可以对字体、字号、颜色、行距等进行修改。</a:t>
              </a:r>
            </a:p>
            <a:p>
              <a:pPr indent="-171450" marL="171450">
                <a:lnSpc>
                  <a:spcPct val="130000"/>
                </a:lnSpc>
                <a:buFont typeface="Arial"/>
                <a:buChar char="•"/>
              </a:pPr>
              <a:endParaRPr altLang="zh-CN" lang="zh-CN" sz="1000">
                <a:solidFill>
                  <a:srgbClr val="FFFFFF"/>
                </a:solidFill>
                <a:latin charset="-122" pitchFamily="34" typeface="微软雅黑"/>
                <a:ea charset="-122" pitchFamily="34" typeface="微软雅黑"/>
              </a:endParaRPr>
            </a:p>
            <a:p>
              <a:pPr indent="-171450" marL="171450">
                <a:lnSpc>
                  <a:spcPct val="130000"/>
                </a:lnSpc>
                <a:buFont typeface="Arial"/>
                <a:buChar char="•"/>
              </a:pPr>
              <a:r>
                <a:rPr altLang="zh-CN" lang="zh-CN" sz="1000">
                  <a:solidFill>
                    <a:srgbClr val="FFFFFF"/>
                  </a:solidFill>
                  <a:latin charset="-122" pitchFamily="34" typeface="微软雅黑"/>
                  <a:ea charset="-122" pitchFamily="34" typeface="微软雅黑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11" name="矩形 10"/>
            <p:cNvSpPr/>
            <p:nvPr/>
          </p:nvSpPr>
          <p:spPr>
            <a:xfrm>
              <a:off x="3560787" y="669460"/>
              <a:ext cx="1605280" cy="3048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1400">
                  <a:solidFill>
                    <a:srgbClr val="A5D028"/>
                  </a:solidFill>
                </a:rPr>
                <a:t>点击此处添加标题</a:t>
              </a:r>
            </a:p>
          </p:txBody>
        </p:sp>
      </p:grpSp>
      <p:sp>
        <p:nvSpPr>
          <p:cNvPr id="13" name="矩形 12"/>
          <p:cNvSpPr/>
          <p:nvPr/>
        </p:nvSpPr>
        <p:spPr>
          <a:xfrm>
            <a:off x="131533" y="78124"/>
            <a:ext cx="1253130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kumimoji="1" lang="en-US" smtClean="0" sz="1600">
                <a:solidFill>
                  <a:srgbClr val="A5D028"/>
                </a:solidFill>
              </a:rPr>
              <a:t>PART ONE</a:t>
            </a:r>
          </a:p>
        </p:txBody>
      </p:sp>
      <p:sp>
        <p:nvSpPr>
          <p:cNvPr id="14" name="矩形 13"/>
          <p:cNvSpPr/>
          <p:nvPr/>
        </p:nvSpPr>
        <p:spPr>
          <a:xfrm>
            <a:off x="131533" y="341794"/>
            <a:ext cx="1097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kumimoji="1" lang="zh-CN">
                <a:solidFill>
                  <a:schemeClr val="bg1"/>
                </a:solidFill>
              </a:rPr>
              <a:t>工作概况</a:t>
            </a:r>
          </a:p>
        </p:txBody>
      </p:sp>
    </p:spTree>
    <p:extLst>
      <p:ext uri="{BB962C8B-B14F-4D97-AF65-F5344CB8AC3E}">
        <p14:creationId val="398237667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/>
          <p:cNvSpPr/>
          <p:nvPr/>
        </p:nvSpPr>
        <p:spPr>
          <a:xfrm>
            <a:off x="0" y="3703940"/>
            <a:ext cx="4334545" cy="91438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9" name="矩形 8"/>
          <p:cNvSpPr/>
          <p:nvPr/>
        </p:nvSpPr>
        <p:spPr>
          <a:xfrm>
            <a:off x="0" y="2795761"/>
            <a:ext cx="4334545" cy="91438"/>
          </a:xfrm>
          <a:prstGeom prst="rect">
            <a:avLst/>
          </a:prstGeom>
          <a:solidFill>
            <a:srgbClr val="29303A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8" name="矩形 7"/>
          <p:cNvSpPr/>
          <p:nvPr/>
        </p:nvSpPr>
        <p:spPr>
          <a:xfrm>
            <a:off x="0" y="1893024"/>
            <a:ext cx="4334545" cy="91438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7" name="矩形 6"/>
          <p:cNvSpPr/>
          <p:nvPr/>
        </p:nvSpPr>
        <p:spPr>
          <a:xfrm>
            <a:off x="0" y="984845"/>
            <a:ext cx="4334545" cy="91438"/>
          </a:xfrm>
          <a:prstGeom prst="rect">
            <a:avLst/>
          </a:prstGeom>
          <a:solidFill>
            <a:srgbClr val="757376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" name="矩形 1"/>
          <p:cNvSpPr/>
          <p:nvPr/>
        </p:nvSpPr>
        <p:spPr>
          <a:xfrm>
            <a:off x="3921822" y="4646778"/>
            <a:ext cx="1292542" cy="243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000">
                <a:solidFill>
                  <a:srgbClr val="29303A"/>
                </a:solidFill>
                <a:latin charset="0" panose="020b0606030502030204" pitchFamily="34" typeface="HelveticaNeueLT Pro 67 MdCnO"/>
                <a:sym charset="0" typeface="News Gothic MT"/>
              </a:rPr>
              <a:t>LOGO | COMPANY</a:t>
            </a:r>
          </a:p>
        </p:txBody>
      </p:sp>
      <p:sp>
        <p:nvSpPr>
          <p:cNvPr id="3" name="椭圆 2"/>
          <p:cNvSpPr/>
          <p:nvPr/>
        </p:nvSpPr>
        <p:spPr>
          <a:xfrm>
            <a:off x="4147394" y="711289"/>
            <a:ext cx="680428" cy="680428"/>
          </a:xfrm>
          <a:prstGeom prst="ellipse">
            <a:avLst/>
          </a:prstGeom>
          <a:solidFill>
            <a:srgbClr val="757376"/>
          </a:solidFill>
          <a:ln>
            <a:noFill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/>
              <a:t>01</a:t>
            </a:r>
          </a:p>
        </p:txBody>
      </p:sp>
      <p:sp>
        <p:nvSpPr>
          <p:cNvPr id="4" name="椭圆 3"/>
          <p:cNvSpPr/>
          <p:nvPr/>
        </p:nvSpPr>
        <p:spPr>
          <a:xfrm>
            <a:off x="4147394" y="1615799"/>
            <a:ext cx="680428" cy="680428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/>
              <a:t>02</a:t>
            </a:r>
          </a:p>
        </p:txBody>
      </p:sp>
      <p:sp>
        <p:nvSpPr>
          <p:cNvPr id="5" name="椭圆 4"/>
          <p:cNvSpPr/>
          <p:nvPr/>
        </p:nvSpPr>
        <p:spPr>
          <a:xfrm>
            <a:off x="4147394" y="2495183"/>
            <a:ext cx="680428" cy="680428"/>
          </a:xfrm>
          <a:prstGeom prst="ellipse">
            <a:avLst/>
          </a:prstGeom>
          <a:solidFill>
            <a:srgbClr val="29303A"/>
          </a:solidFill>
          <a:ln>
            <a:noFill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/>
              <a:t>03</a:t>
            </a:r>
          </a:p>
        </p:txBody>
      </p:sp>
      <p:sp>
        <p:nvSpPr>
          <p:cNvPr id="6" name="椭圆 5"/>
          <p:cNvSpPr/>
          <p:nvPr/>
        </p:nvSpPr>
        <p:spPr>
          <a:xfrm>
            <a:off x="4147394" y="3410458"/>
            <a:ext cx="680428" cy="680428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/>
              <a:t>04</a:t>
            </a:r>
          </a:p>
        </p:txBody>
      </p:sp>
      <p:grpSp>
        <p:nvGrpSpPr>
          <p:cNvPr id="11" name="组 10"/>
          <p:cNvGrpSpPr/>
          <p:nvPr/>
        </p:nvGrpSpPr>
        <p:grpSpPr>
          <a:xfrm>
            <a:off x="5222178" y="597634"/>
            <a:ext cx="3032066" cy="774421"/>
            <a:chOff x="247498" y="2041376"/>
            <a:chExt cx="3032066" cy="774421"/>
          </a:xfrm>
        </p:grpSpPr>
        <p:sp>
          <p:nvSpPr>
            <p:cNvPr id="12" name="文本框 11"/>
            <p:cNvSpPr txBox="1"/>
            <p:nvPr/>
          </p:nvSpPr>
          <p:spPr>
            <a:xfrm>
              <a:off x="247498" y="2331049"/>
              <a:ext cx="3032066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914400" eaLnBrk="1" fontAlgn="auto" hangingPunct="1" indent="0" latinLnBrk="0" lvl="0" marL="0" marR="0" rtl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mtClean="0" spc="0" strike="noStrike" sz="10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  <a:ea typeface="微软雅黑"/>
                  <a:cs typeface="+mn-cs"/>
                </a:rPr>
                <a:t>标题数字等都可以通过点击和重新输入进行更改，建议正文10号字，1.3倍字间距。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247498" y="2041376"/>
              <a:ext cx="1605280" cy="368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 eaLnBrk="1" fontAlgn="auto" hangingPunct="1" indent="0" latinLnBrk="0" lvl="0" marL="0" marR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0" kumimoji="0" lang="zh-CN" noProof="0" normalizeH="0" spc="0" strike="noStrike" sz="14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点击此处添加标题</a:t>
              </a:r>
            </a:p>
          </p:txBody>
        </p:sp>
      </p:grpSp>
      <p:grpSp>
        <p:nvGrpSpPr>
          <p:cNvPr id="14" name="组 13"/>
          <p:cNvGrpSpPr/>
          <p:nvPr/>
        </p:nvGrpSpPr>
        <p:grpSpPr>
          <a:xfrm>
            <a:off x="5222178" y="1501966"/>
            <a:ext cx="3032066" cy="774421"/>
            <a:chOff x="247498" y="2041376"/>
            <a:chExt cx="3032066" cy="774421"/>
          </a:xfrm>
        </p:grpSpPr>
        <p:sp>
          <p:nvSpPr>
            <p:cNvPr id="15" name="文本框 14"/>
            <p:cNvSpPr txBox="1"/>
            <p:nvPr/>
          </p:nvSpPr>
          <p:spPr>
            <a:xfrm>
              <a:off x="247498" y="2331049"/>
              <a:ext cx="3032066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914400" eaLnBrk="1" fontAlgn="auto" hangingPunct="1" indent="0" latinLnBrk="0" lvl="0" marL="0" marR="0" rtl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mtClean="0" spc="0" strike="noStrike" sz="10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  <a:ea typeface="微软雅黑"/>
                  <a:cs typeface="+mn-cs"/>
                </a:rPr>
                <a:t>标题数字等都可以通过点击和重新输入进行更改，建议正文10号字，1.3倍字间距。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247498" y="2041376"/>
              <a:ext cx="1605280" cy="368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 eaLnBrk="1" fontAlgn="auto" hangingPunct="1" indent="0" latinLnBrk="0" lvl="0" marL="0" marR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0" kumimoji="0" lang="zh-CN" noProof="0" normalizeH="0" spc="0" strike="noStrike" sz="14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点击此处添加标题</a:t>
              </a:r>
            </a:p>
          </p:txBody>
        </p:sp>
      </p:grpSp>
      <p:grpSp>
        <p:nvGrpSpPr>
          <p:cNvPr id="17" name="组 16"/>
          <p:cNvGrpSpPr/>
          <p:nvPr/>
        </p:nvGrpSpPr>
        <p:grpSpPr>
          <a:xfrm>
            <a:off x="5222178" y="2406298"/>
            <a:ext cx="3032066" cy="774421"/>
            <a:chOff x="247498" y="2041376"/>
            <a:chExt cx="3032066" cy="774421"/>
          </a:xfrm>
        </p:grpSpPr>
        <p:sp>
          <p:nvSpPr>
            <p:cNvPr id="18" name="文本框 17"/>
            <p:cNvSpPr txBox="1"/>
            <p:nvPr/>
          </p:nvSpPr>
          <p:spPr>
            <a:xfrm>
              <a:off x="247498" y="2331049"/>
              <a:ext cx="3032066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914400" eaLnBrk="1" fontAlgn="auto" hangingPunct="1" indent="0" latinLnBrk="0" lvl="0" marL="0" marR="0" rtl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mtClean="0" spc="0" strike="noStrike" sz="10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  <a:ea typeface="微软雅黑"/>
                  <a:cs typeface="+mn-cs"/>
                </a:rPr>
                <a:t>标题数字等都可以通过点击和重新输入进行更改，建议正文10号字，1.3倍字间距。</a:t>
              </a:r>
            </a:p>
          </p:txBody>
        </p:sp>
        <p:sp>
          <p:nvSpPr>
            <p:cNvPr id="19" name="矩形 18"/>
            <p:cNvSpPr/>
            <p:nvPr/>
          </p:nvSpPr>
          <p:spPr>
            <a:xfrm>
              <a:off x="247498" y="2041377"/>
              <a:ext cx="1605280" cy="368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 eaLnBrk="1" fontAlgn="auto" hangingPunct="1" indent="0" latinLnBrk="0" lvl="0" marL="0" marR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0" kumimoji="0" lang="zh-CN" noProof="0" normalizeH="0" spc="0" strike="noStrike" sz="14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点击此处添加标题</a:t>
              </a:r>
            </a:p>
          </p:txBody>
        </p:sp>
      </p:grpSp>
      <p:grpSp>
        <p:nvGrpSpPr>
          <p:cNvPr id="20" name="组 19"/>
          <p:cNvGrpSpPr/>
          <p:nvPr/>
        </p:nvGrpSpPr>
        <p:grpSpPr>
          <a:xfrm>
            <a:off x="5222178" y="3310629"/>
            <a:ext cx="3032066" cy="774421"/>
            <a:chOff x="247498" y="2041376"/>
            <a:chExt cx="3032066" cy="774421"/>
          </a:xfrm>
        </p:grpSpPr>
        <p:sp>
          <p:nvSpPr>
            <p:cNvPr id="21" name="文本框 20"/>
            <p:cNvSpPr txBox="1"/>
            <p:nvPr/>
          </p:nvSpPr>
          <p:spPr>
            <a:xfrm>
              <a:off x="247498" y="2331048"/>
              <a:ext cx="3032066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914400" eaLnBrk="1" fontAlgn="auto" hangingPunct="1" indent="0" latinLnBrk="0" lvl="0" marL="0" marR="0" rtl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mtClean="0" spc="0" strike="noStrike" sz="10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  <a:ea typeface="微软雅黑"/>
                  <a:cs typeface="+mn-cs"/>
                </a:rPr>
                <a:t>标题数字等都可以通过点击和重新输入进行更改，建议正文10号字，1.3倍字间距。</a:t>
              </a:r>
            </a:p>
          </p:txBody>
        </p:sp>
        <p:sp>
          <p:nvSpPr>
            <p:cNvPr id="22" name="矩形 21"/>
            <p:cNvSpPr/>
            <p:nvPr/>
          </p:nvSpPr>
          <p:spPr>
            <a:xfrm>
              <a:off x="247498" y="2041376"/>
              <a:ext cx="1605280" cy="368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 eaLnBrk="1" fontAlgn="auto" hangingPunct="1" indent="0" latinLnBrk="0" lvl="0" marL="0" marR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0" kumimoji="0" lang="zh-CN" noProof="0" normalizeH="0" spc="0" strike="noStrike" sz="14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点击此处添加标题</a:t>
              </a:r>
            </a:p>
          </p:txBody>
        </p:sp>
      </p:grpSp>
      <p:sp>
        <p:nvSpPr>
          <p:cNvPr id="24" name="矩形 23"/>
          <p:cNvSpPr/>
          <p:nvPr/>
        </p:nvSpPr>
        <p:spPr>
          <a:xfrm>
            <a:off x="131533" y="78124"/>
            <a:ext cx="1261838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kumimoji="1" lang="en-US" smtClean="0" sz="1600">
                <a:solidFill>
                  <a:srgbClr val="A5D028"/>
                </a:solidFill>
              </a:rPr>
              <a:t>PART ONE</a:t>
            </a:r>
          </a:p>
        </p:txBody>
      </p:sp>
      <p:sp>
        <p:nvSpPr>
          <p:cNvPr id="25" name="矩形 24"/>
          <p:cNvSpPr/>
          <p:nvPr/>
        </p:nvSpPr>
        <p:spPr>
          <a:xfrm>
            <a:off x="131533" y="341794"/>
            <a:ext cx="1097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kumimoji="1" lang="zh-CN">
                <a:solidFill>
                  <a:srgbClr val="29303A"/>
                </a:solidFill>
              </a:rPr>
              <a:t>工作概况</a:t>
            </a:r>
          </a:p>
        </p:txBody>
      </p:sp>
    </p:spTree>
    <p:extLst>
      <p:ext uri="{BB962C8B-B14F-4D97-AF65-F5344CB8AC3E}">
        <p14:creationId val="166138822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3658922" y="1823202"/>
            <a:ext cx="1826156" cy="487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b="1" kumimoji="1" lang="en-US" smtClean="0" sz="2000">
                <a:solidFill>
                  <a:srgbClr val="A5D028"/>
                </a:solidFill>
              </a:rPr>
              <a:t>PART TWO</a:t>
            </a:r>
          </a:p>
        </p:txBody>
      </p:sp>
      <p:sp>
        <p:nvSpPr>
          <p:cNvPr id="4" name="矩形 3"/>
          <p:cNvSpPr/>
          <p:nvPr/>
        </p:nvSpPr>
        <p:spPr>
          <a:xfrm>
            <a:off x="3667769" y="2184508"/>
            <a:ext cx="1808480" cy="7254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>
              <a:lnSpc>
                <a:spcPct val="130000"/>
              </a:lnSpc>
            </a:pPr>
            <a:r>
              <a:rPr altLang="en-US" kumimoji="1" lang="zh-CN" smtClean="0" sz="3200">
                <a:solidFill>
                  <a:prstClr val="white"/>
                </a:solidFill>
              </a:rPr>
              <a:t>业务亮点</a:t>
            </a:r>
          </a:p>
        </p:txBody>
      </p:sp>
    </p:spTree>
    <p:extLst>
      <p:ext uri="{BB962C8B-B14F-4D97-AF65-F5344CB8AC3E}">
        <p14:creationId val="2879075189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五边形 2"/>
          <p:cNvSpPr/>
          <p:nvPr/>
        </p:nvSpPr>
        <p:spPr>
          <a:xfrm flipH="1">
            <a:off x="4271573" y="3591486"/>
            <a:ext cx="4418507" cy="633054"/>
          </a:xfrm>
          <a:custGeom>
            <a:rect b="b" l="l" r="r" t="t"/>
            <a:pathLst>
              <a:path h="545840" w="3809784">
                <a:moveTo>
                  <a:pt x="3536864" y="0"/>
                </a:moveTo>
                <a:lnTo>
                  <a:pt x="2298463" y="0"/>
                </a:lnTo>
                <a:lnTo>
                  <a:pt x="1511321" y="0"/>
                </a:lnTo>
                <a:lnTo>
                  <a:pt x="272920" y="0"/>
                </a:lnTo>
                <a:lnTo>
                  <a:pt x="0" y="272920"/>
                </a:lnTo>
                <a:lnTo>
                  <a:pt x="272920" y="545840"/>
                </a:lnTo>
                <a:lnTo>
                  <a:pt x="1511321" y="545840"/>
                </a:lnTo>
                <a:lnTo>
                  <a:pt x="2298463" y="545840"/>
                </a:lnTo>
                <a:lnTo>
                  <a:pt x="3536864" y="545840"/>
                </a:lnTo>
                <a:lnTo>
                  <a:pt x="3809784" y="272920"/>
                </a:lnTo>
                <a:close/>
              </a:path>
            </a:pathLst>
          </a:custGeom>
          <a:solidFill>
            <a:srgbClr val="757376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6" name="五边形 5"/>
          <p:cNvSpPr/>
          <p:nvPr/>
        </p:nvSpPr>
        <p:spPr>
          <a:xfrm>
            <a:off x="4551662" y="2810389"/>
            <a:ext cx="3858329" cy="633054"/>
          </a:xfrm>
          <a:custGeom>
            <a:rect b="b" l="l" r="r" t="t"/>
            <a:pathLst>
              <a:path h="545840" w="3326780">
                <a:moveTo>
                  <a:pt x="272920" y="0"/>
                </a:moveTo>
                <a:lnTo>
                  <a:pt x="1028317" y="0"/>
                </a:lnTo>
                <a:lnTo>
                  <a:pt x="2298463" y="0"/>
                </a:lnTo>
                <a:lnTo>
                  <a:pt x="3053860" y="0"/>
                </a:lnTo>
                <a:lnTo>
                  <a:pt x="3326780" y="272920"/>
                </a:lnTo>
                <a:lnTo>
                  <a:pt x="3053860" y="545840"/>
                </a:lnTo>
                <a:lnTo>
                  <a:pt x="2298463" y="545840"/>
                </a:lnTo>
                <a:lnTo>
                  <a:pt x="1028317" y="545840"/>
                </a:lnTo>
                <a:lnTo>
                  <a:pt x="272920" y="545840"/>
                </a:lnTo>
                <a:lnTo>
                  <a:pt x="0" y="2729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8" name="五边形 7"/>
          <p:cNvSpPr/>
          <p:nvPr/>
        </p:nvSpPr>
        <p:spPr>
          <a:xfrm>
            <a:off x="4904655" y="2029291"/>
            <a:ext cx="3152342" cy="633054"/>
          </a:xfrm>
          <a:custGeom>
            <a:rect b="b" l="l" r="r" t="t"/>
            <a:pathLst>
              <a:path h="545840" w="2718054">
                <a:moveTo>
                  <a:pt x="272920" y="0"/>
                </a:moveTo>
                <a:lnTo>
                  <a:pt x="419591" y="0"/>
                </a:lnTo>
                <a:lnTo>
                  <a:pt x="2298463" y="0"/>
                </a:lnTo>
                <a:lnTo>
                  <a:pt x="2445134" y="0"/>
                </a:lnTo>
                <a:lnTo>
                  <a:pt x="2718054" y="272920"/>
                </a:lnTo>
                <a:lnTo>
                  <a:pt x="2445134" y="545840"/>
                </a:lnTo>
                <a:lnTo>
                  <a:pt x="2298463" y="545840"/>
                </a:lnTo>
                <a:lnTo>
                  <a:pt x="419591" y="545840"/>
                </a:lnTo>
                <a:lnTo>
                  <a:pt x="272920" y="545840"/>
                </a:lnTo>
                <a:lnTo>
                  <a:pt x="0" y="272920"/>
                </a:lnTo>
                <a:close/>
              </a:path>
            </a:pathLst>
          </a:custGeom>
          <a:solidFill>
            <a:srgbClr val="29303A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0" name="五边形 9"/>
          <p:cNvSpPr/>
          <p:nvPr/>
        </p:nvSpPr>
        <p:spPr>
          <a:xfrm>
            <a:off x="5368847" y="1248192"/>
            <a:ext cx="2223959" cy="633054"/>
          </a:xfrm>
          <a:custGeom>
            <a:rect b="b" l="l" r="r" t="t"/>
            <a:pathLst>
              <a:path h="545840" w="1917572">
                <a:moveTo>
                  <a:pt x="272920" y="0"/>
                </a:moveTo>
                <a:lnTo>
                  <a:pt x="1135241" y="0"/>
                </a:lnTo>
                <a:lnTo>
                  <a:pt x="1222047" y="0"/>
                </a:lnTo>
                <a:lnTo>
                  <a:pt x="1644652" y="0"/>
                </a:lnTo>
                <a:lnTo>
                  <a:pt x="1917572" y="272920"/>
                </a:lnTo>
                <a:lnTo>
                  <a:pt x="1644652" y="545840"/>
                </a:lnTo>
                <a:lnTo>
                  <a:pt x="1222047" y="545840"/>
                </a:lnTo>
                <a:lnTo>
                  <a:pt x="1135241" y="545840"/>
                </a:lnTo>
                <a:lnTo>
                  <a:pt x="272920" y="545840"/>
                </a:lnTo>
                <a:lnTo>
                  <a:pt x="0" y="2729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2" name="等腰三角形 11"/>
          <p:cNvSpPr/>
          <p:nvPr/>
        </p:nvSpPr>
        <p:spPr>
          <a:xfrm>
            <a:off x="5823528" y="438386"/>
            <a:ext cx="1314597" cy="657403"/>
          </a:xfrm>
          <a:prstGeom prst="triangle">
            <a:avLst/>
          </a:prstGeom>
          <a:solidFill>
            <a:srgbClr val="29303A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grpSp>
        <p:nvGrpSpPr>
          <p:cNvPr id="13" name="组 12"/>
          <p:cNvGrpSpPr/>
          <p:nvPr/>
        </p:nvGrpSpPr>
        <p:grpSpPr>
          <a:xfrm>
            <a:off x="703524" y="1095789"/>
            <a:ext cx="3064275" cy="2744145"/>
            <a:chOff x="1100309" y="1795731"/>
            <a:chExt cx="3064275" cy="2744145"/>
          </a:xfrm>
        </p:grpSpPr>
        <p:sp>
          <p:nvSpPr>
            <p:cNvPr id="14" name="矩形 13"/>
            <p:cNvSpPr/>
            <p:nvPr/>
          </p:nvSpPr>
          <p:spPr>
            <a:xfrm>
              <a:off x="1100309" y="2254635"/>
              <a:ext cx="3064275" cy="2270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altLang="en-US" lang="zh-CN" sz="1000">
                  <a:solidFill>
                    <a:srgbClr val="000000"/>
                  </a:solidFill>
                </a:rPr>
                <a:t>标题数字等都可以通过点击和重新输入进行更改，顶部“开始”面板中可以对字体、字号、颜色、行距等进行修改。建议正文10号字，1.3倍字间距。标题数字等都可以通过点击和重新输入进行更改，顶部“开始”面板中可以对字体、字号、颜色、行距等进行修改。建议正文10号字，1.3倍字间距。</a:t>
              </a:r>
            </a:p>
            <a:p>
              <a:pPr lvl="0">
                <a:lnSpc>
                  <a:spcPct val="130000"/>
                </a:lnSpc>
              </a:pPr>
              <a:endParaRPr altLang="en-US" lang="zh-CN" sz="1000">
                <a:solidFill>
                  <a:srgbClr val="000000"/>
                </a:solidFill>
              </a:endParaRPr>
            </a:p>
            <a:p>
              <a:pPr lvl="0">
                <a:lnSpc>
                  <a:spcPct val="130000"/>
                </a:lnSpc>
              </a:pPr>
              <a:r>
                <a:rPr altLang="en-US" lang="zh-CN" sz="1000">
                  <a:solidFill>
                    <a:srgbClr val="000000"/>
                  </a:solidFill>
                </a:rPr>
                <a:t>建议正文10号字，1.3倍字间距。标题数字等都可以通过点击和重新输入进行更改，顶部“开始”面板中可以对字体、字号、颜色、行距等进行修改。建议正文10号字，1.3倍字间距。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1100310" y="1795731"/>
              <a:ext cx="1546542" cy="4114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zh-CN" b="1" lang="en-US" smtClean="0" sz="1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EXAMPLE TEXT</a:t>
              </a:r>
            </a:p>
          </p:txBody>
        </p:sp>
      </p:grpSp>
      <p:sp>
        <p:nvSpPr>
          <p:cNvPr id="17" name="矩形 16"/>
          <p:cNvSpPr/>
          <p:nvPr/>
        </p:nvSpPr>
        <p:spPr>
          <a:xfrm>
            <a:off x="3921822" y="4646778"/>
            <a:ext cx="1292542" cy="243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000">
                <a:solidFill>
                  <a:srgbClr val="29303A"/>
                </a:solidFill>
                <a:latin charset="0" panose="020b0606030502030204" pitchFamily="34" typeface="HelveticaNeueLT Pro 67 MdCnO"/>
                <a:sym charset="0" typeface="News Gothic MT"/>
              </a:rPr>
              <a:t>LOGO | COMPANY</a:t>
            </a:r>
          </a:p>
        </p:txBody>
      </p:sp>
      <p:sp>
        <p:nvSpPr>
          <p:cNvPr id="18" name="矩形 17"/>
          <p:cNvSpPr/>
          <p:nvPr/>
        </p:nvSpPr>
        <p:spPr>
          <a:xfrm>
            <a:off x="5859127" y="1335071"/>
            <a:ext cx="1384617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en-US" smtClean="0" sz="2400">
                <a:solidFill>
                  <a:schemeClr val="tx1">
                    <a:lumMod val="75000"/>
                    <a:lumOff val="25000"/>
                  </a:schemeClr>
                </a:solidFill>
              </a:rPr>
              <a:t>01 TEXT</a:t>
            </a:r>
          </a:p>
        </p:txBody>
      </p:sp>
      <p:sp>
        <p:nvSpPr>
          <p:cNvPr id="19" name="矩形 18"/>
          <p:cNvSpPr/>
          <p:nvPr/>
        </p:nvSpPr>
        <p:spPr>
          <a:xfrm>
            <a:off x="5462083" y="2098048"/>
            <a:ext cx="23164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en-US" smtClean="0" sz="2400">
                <a:solidFill>
                  <a:schemeClr val="bg1"/>
                </a:solidFill>
              </a:rPr>
              <a:t>02 TEXT HERE</a:t>
            </a:r>
          </a:p>
        </p:txBody>
      </p:sp>
      <p:sp>
        <p:nvSpPr>
          <p:cNvPr id="20" name="矩形 19"/>
          <p:cNvSpPr/>
          <p:nvPr/>
        </p:nvSpPr>
        <p:spPr>
          <a:xfrm>
            <a:off x="5006580" y="2909726"/>
            <a:ext cx="32816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en-US" smtClean="0" sz="2400">
                <a:solidFill>
                  <a:schemeClr val="tx1">
                    <a:lumMod val="75000"/>
                    <a:lumOff val="25000"/>
                  </a:schemeClr>
                </a:solidFill>
              </a:rPr>
              <a:t>03 YOUR TEXT HERE</a:t>
            </a:r>
          </a:p>
        </p:txBody>
      </p:sp>
      <p:sp>
        <p:nvSpPr>
          <p:cNvPr id="21" name="矩形 20"/>
          <p:cNvSpPr/>
          <p:nvPr/>
        </p:nvSpPr>
        <p:spPr>
          <a:xfrm>
            <a:off x="5006580" y="3691734"/>
            <a:ext cx="32816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en-US" smtClean="0" sz="2400">
                <a:solidFill>
                  <a:schemeClr val="tx1">
                    <a:lumMod val="75000"/>
                    <a:lumOff val="25000"/>
                  </a:schemeClr>
                </a:solidFill>
              </a:rPr>
              <a:t>04 YOUR TEXT HERE</a:t>
            </a:r>
          </a:p>
        </p:txBody>
      </p:sp>
      <p:sp>
        <p:nvSpPr>
          <p:cNvPr id="23" name="矩形 22"/>
          <p:cNvSpPr/>
          <p:nvPr/>
        </p:nvSpPr>
        <p:spPr>
          <a:xfrm>
            <a:off x="131532" y="78124"/>
            <a:ext cx="1244421" cy="57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kumimoji="1" lang="en-US" smtClean="0" sz="1600">
                <a:solidFill>
                  <a:srgbClr val="A5D028"/>
                </a:solidFill>
              </a:rPr>
              <a:t>PART TWO</a:t>
            </a:r>
          </a:p>
        </p:txBody>
      </p:sp>
      <p:sp>
        <p:nvSpPr>
          <p:cNvPr id="24" name="矩形 23"/>
          <p:cNvSpPr/>
          <p:nvPr/>
        </p:nvSpPr>
        <p:spPr>
          <a:xfrm>
            <a:off x="131533" y="341794"/>
            <a:ext cx="1097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kumimoji="1" lang="zh-CN" smtClean="0">
                <a:solidFill>
                  <a:srgbClr val="29303A"/>
                </a:solidFill>
              </a:rPr>
              <a:t>业务亮点</a:t>
            </a:r>
          </a:p>
        </p:txBody>
      </p:sp>
    </p:spTree>
    <p:extLst>
      <p:ext uri="{BB962C8B-B14F-4D97-AF65-F5344CB8AC3E}">
        <p14:creationId val="414176758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/>
          <p:cNvSpPr/>
          <p:nvPr/>
        </p:nvSpPr>
        <p:spPr>
          <a:xfrm>
            <a:off x="131533" y="78124"/>
            <a:ext cx="1143984" cy="57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kumimoji="1" lang="en-US" smtClean="0" sz="1600">
                <a:solidFill>
                  <a:srgbClr val="A5D028"/>
                </a:solidFill>
              </a:rPr>
              <a:t>PART TWO</a:t>
            </a:r>
          </a:p>
        </p:txBody>
      </p:sp>
      <p:sp>
        <p:nvSpPr>
          <p:cNvPr id="10" name="矩形 9"/>
          <p:cNvSpPr/>
          <p:nvPr/>
        </p:nvSpPr>
        <p:spPr>
          <a:xfrm>
            <a:off x="131533" y="341794"/>
            <a:ext cx="1097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kumimoji="1" lang="zh-CN" smtClean="0">
                <a:solidFill>
                  <a:srgbClr val="29303A"/>
                </a:solidFill>
              </a:rPr>
              <a:t>业务亮点</a:t>
            </a:r>
          </a:p>
        </p:txBody>
      </p:sp>
      <p:grpSp>
        <p:nvGrpSpPr>
          <p:cNvPr id="11" name="组 10"/>
          <p:cNvGrpSpPr/>
          <p:nvPr/>
        </p:nvGrpSpPr>
        <p:grpSpPr>
          <a:xfrm>
            <a:off x="987704" y="3067717"/>
            <a:ext cx="7168592" cy="1086578"/>
            <a:chOff x="643768" y="1063686"/>
            <a:chExt cx="7168592" cy="1086578"/>
          </a:xfrm>
        </p:grpSpPr>
        <p:sp>
          <p:nvSpPr>
            <p:cNvPr id="12" name="矩形 11"/>
            <p:cNvSpPr/>
            <p:nvPr/>
          </p:nvSpPr>
          <p:spPr>
            <a:xfrm>
              <a:off x="643768" y="1465461"/>
              <a:ext cx="7168592" cy="6858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zh-CN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点击此处添加文本信息。标题数字等都可以通过点击和重新输入进行更改，顶部“开始”面板中可以对字体、字号、颜色、行距等进行修改。建议正文10号字，1.3倍字间距。点击此处添加文本信息。标题数字等都可以通过点击和重新输入进行更改，顶部“开始”面板中可以对字体、字号、颜色、行距等进行修改。建议正文10号字，1.3倍字间距。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643769" y="1063686"/>
              <a:ext cx="18084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160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/>
                  <a:ea typeface="微软雅黑"/>
                  <a:cs typeface="微软雅黑"/>
                </a:rPr>
                <a:t>点击此处添加标题</a:t>
              </a:r>
            </a:p>
          </p:txBody>
        </p:sp>
      </p:grpSp>
      <p:sp>
        <p:nvSpPr>
          <p:cNvPr id="14" name="矩形 13"/>
          <p:cNvSpPr/>
          <p:nvPr/>
        </p:nvSpPr>
        <p:spPr>
          <a:xfrm>
            <a:off x="3921822" y="4646778"/>
            <a:ext cx="1292542" cy="243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000">
                <a:solidFill>
                  <a:srgbClr val="29303A"/>
                </a:solidFill>
                <a:latin charset="0" panose="020b0606030502030204" pitchFamily="34" typeface="HelveticaNeueLT Pro 67 MdCnO"/>
                <a:sym charset="0" typeface="News Gothic MT"/>
              </a:rPr>
              <a:t>LOGO | COMPANY</a:t>
            </a:r>
          </a:p>
        </p:txBody>
      </p:sp>
      <p:sp>
        <p:nvSpPr>
          <p:cNvPr id="2" name="立方体 1"/>
          <p:cNvSpPr/>
          <p:nvPr/>
        </p:nvSpPr>
        <p:spPr>
          <a:xfrm rot="1505966">
            <a:off x="1890496" y="1123173"/>
            <a:ext cx="602970" cy="1637520"/>
          </a:xfrm>
          <a:prstGeom prst="cube">
            <a:avLst/>
          </a:prstGeom>
          <a:solidFill>
            <a:srgbClr val="2930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" name="立方体 2"/>
          <p:cNvSpPr/>
          <p:nvPr/>
        </p:nvSpPr>
        <p:spPr>
          <a:xfrm>
            <a:off x="2842504" y="1123173"/>
            <a:ext cx="602970" cy="1637520"/>
          </a:xfrm>
          <a:prstGeom prst="cube">
            <a:avLst/>
          </a:prstGeom>
          <a:solidFill>
            <a:srgbClr val="75737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" name="立方体 3"/>
          <p:cNvSpPr/>
          <p:nvPr/>
        </p:nvSpPr>
        <p:spPr>
          <a:xfrm>
            <a:off x="3794512" y="1123173"/>
            <a:ext cx="602970" cy="1637520"/>
          </a:xfrm>
          <a:prstGeom prst="cube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" name="立方体 4"/>
          <p:cNvSpPr/>
          <p:nvPr/>
        </p:nvSpPr>
        <p:spPr>
          <a:xfrm>
            <a:off x="4746520" y="1123173"/>
            <a:ext cx="602970" cy="1637520"/>
          </a:xfrm>
          <a:prstGeom prst="cube">
            <a:avLst/>
          </a:prstGeom>
          <a:solidFill>
            <a:srgbClr val="75737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6" name="立方体 5"/>
          <p:cNvSpPr/>
          <p:nvPr/>
        </p:nvSpPr>
        <p:spPr>
          <a:xfrm>
            <a:off x="5698528" y="1123173"/>
            <a:ext cx="602970" cy="1637520"/>
          </a:xfrm>
          <a:prstGeom prst="cube">
            <a:avLst/>
          </a:prstGeom>
          <a:solidFill>
            <a:srgbClr val="2930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7" name="立方体 6"/>
          <p:cNvSpPr/>
          <p:nvPr/>
        </p:nvSpPr>
        <p:spPr>
          <a:xfrm>
            <a:off x="6650535" y="1123173"/>
            <a:ext cx="602970" cy="1637520"/>
          </a:xfrm>
          <a:prstGeom prst="cube">
            <a:avLst/>
          </a:prstGeom>
          <a:solidFill>
            <a:srgbClr val="75737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5" name="矩形 14"/>
          <p:cNvSpPr/>
          <p:nvPr/>
        </p:nvSpPr>
        <p:spPr>
          <a:xfrm rot="16200000">
            <a:off x="2352672" y="1847212"/>
            <a:ext cx="1419542" cy="3291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kern="0" lang="en-US" smtClean="0" sz="1200">
                <a:solidFill>
                  <a:srgbClr val="FFFFFF"/>
                </a:solidFill>
              </a:rPr>
              <a:t>ADD YOUR TEXT</a:t>
            </a:r>
          </a:p>
        </p:txBody>
      </p:sp>
      <p:sp>
        <p:nvSpPr>
          <p:cNvPr id="16" name="矩形 15"/>
          <p:cNvSpPr/>
          <p:nvPr/>
        </p:nvSpPr>
        <p:spPr>
          <a:xfrm rot="16200000">
            <a:off x="3306459" y="1847211"/>
            <a:ext cx="1419542" cy="3291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kern="0" lang="en-US" smtClean="0" sz="1200">
                <a:solidFill>
                  <a:srgbClr val="FFFFFF"/>
                </a:solidFill>
              </a:rPr>
              <a:t>ADD YOUR TEXT</a:t>
            </a:r>
          </a:p>
        </p:txBody>
      </p:sp>
      <p:sp>
        <p:nvSpPr>
          <p:cNvPr id="17" name="矩形 16"/>
          <p:cNvSpPr/>
          <p:nvPr/>
        </p:nvSpPr>
        <p:spPr>
          <a:xfrm rot="16200000">
            <a:off x="4267656" y="1847212"/>
            <a:ext cx="1419542" cy="3291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kern="0" lang="en-US" smtClean="0" sz="1200">
                <a:solidFill>
                  <a:srgbClr val="FFFFFF"/>
                </a:solidFill>
              </a:rPr>
              <a:t>ADD YOUR TEXT</a:t>
            </a:r>
          </a:p>
        </p:txBody>
      </p:sp>
      <p:sp>
        <p:nvSpPr>
          <p:cNvPr id="18" name="矩形 17"/>
          <p:cNvSpPr/>
          <p:nvPr/>
        </p:nvSpPr>
        <p:spPr>
          <a:xfrm rot="16200000">
            <a:off x="5209169" y="1847212"/>
            <a:ext cx="1419542" cy="3291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kern="0" lang="en-US" smtClean="0" sz="1200">
                <a:solidFill>
                  <a:srgbClr val="FFFFFF"/>
                </a:solidFill>
              </a:rPr>
              <a:t>ADD YOUR TEXT</a:t>
            </a:r>
          </a:p>
        </p:txBody>
      </p:sp>
      <p:sp>
        <p:nvSpPr>
          <p:cNvPr id="19" name="矩形 18"/>
          <p:cNvSpPr/>
          <p:nvPr/>
        </p:nvSpPr>
        <p:spPr>
          <a:xfrm rot="16200000">
            <a:off x="6171670" y="1886331"/>
            <a:ext cx="1419542" cy="3291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kern="0" lang="en-US" smtClean="0" sz="1200">
                <a:solidFill>
                  <a:srgbClr val="FFFFFF"/>
                </a:solidFill>
              </a:rPr>
              <a:t>ADD YOUR TEXT</a:t>
            </a:r>
          </a:p>
        </p:txBody>
      </p:sp>
      <p:sp>
        <p:nvSpPr>
          <p:cNvPr id="20" name="矩形 19"/>
          <p:cNvSpPr/>
          <p:nvPr/>
        </p:nvSpPr>
        <p:spPr>
          <a:xfrm rot="17713124">
            <a:off x="1397645" y="1768357"/>
            <a:ext cx="1419542" cy="3291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kern="0" lang="en-US" smtClean="0" sz="1200">
                <a:solidFill>
                  <a:srgbClr val="FFFFFF"/>
                </a:solidFill>
              </a:rPr>
              <a:t>ADD YOUR TEXT</a:t>
            </a:r>
          </a:p>
        </p:txBody>
      </p:sp>
    </p:spTree>
    <p:extLst>
      <p:ext uri="{BB962C8B-B14F-4D97-AF65-F5344CB8AC3E}">
        <p14:creationId val="3348412045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奥斯汀">
      <a:maj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奥斯汀">
      <a:maj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r="http://schemas.openxmlformats.org/officeDocument/2006/relationships" xmlns:a="http://schemas.openxmlformats.org/drawingml/2006/main" name="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奥斯汀">
      <a:maj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4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5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147</Paragraphs>
  <Slides>19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baseType="lpstr" size="30">
      <vt:lpstr>Arial</vt:lpstr>
      <vt:lpstr>Century Gothic</vt:lpstr>
      <vt:lpstr>微软雅黑</vt:lpstr>
      <vt:lpstr>Calibri Light</vt:lpstr>
      <vt:lpstr>Calibri</vt:lpstr>
      <vt:lpstr>HelveticaNeueLT Pro 67 MdCnO</vt:lpstr>
      <vt:lpstr>News Gothic MT</vt:lpstr>
      <vt:lpstr>宋体</vt:lpstr>
      <vt:lpstr>Segoe UI Light</vt:lpstr>
      <vt:lpstr>思源宋体 CN Heavy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2021-08-22T11:48:17Z</dcterms:created>
  <cp:lastPrinted>2021-08-22T11:48:17Z</cp:lastPrinted>
  <dcterms:modified xsi:type="dcterms:W3CDTF">2021-08-22T05:36:40Z</dcterms:modified>
  <cp:revision>1</cp:revision>
</cp:coreProperties>
</file>