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332" r:id="rId4"/>
    <p:sldId id="333" r:id="rId5"/>
    <p:sldId id="335" r:id="rId6"/>
    <p:sldId id="334" r:id="rId7"/>
    <p:sldId id="336" r:id="rId8"/>
    <p:sldId id="341" r:id="rId9"/>
    <p:sldId id="342" r:id="rId10"/>
    <p:sldId id="343" r:id="rId11"/>
    <p:sldId id="337" r:id="rId12"/>
    <p:sldId id="345" r:id="rId13"/>
    <p:sldId id="346" r:id="rId14"/>
    <p:sldId id="338" r:id="rId15"/>
    <p:sldId id="348" r:id="rId16"/>
    <p:sldId id="349" r:id="rId17"/>
    <p:sldId id="350" r:id="rId18"/>
    <p:sldId id="351" r:id="rId19"/>
    <p:sldId id="352" r:id="rId20"/>
    <p:sldId id="353" r:id="rId21"/>
    <p:sldId id="339" r:id="rId22"/>
    <p:sldId id="355" r:id="rId23"/>
    <p:sldId id="356" r:id="rId24"/>
    <p:sldId id="357" r:id="rId25"/>
    <p:sldId id="358" r:id="rId26"/>
    <p:sldId id="340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246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C243-3E68-4BFF-A505-ADDF9D7195A4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7D84A-3049-44F6-8517-64F0971FDD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07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A646B-F117-4928-A8A2-1716300C3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781FEE-C1F4-469A-9E36-8F4601D2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8552C6-A02E-47D7-A268-DC48634E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A628B0-905E-46AF-9C51-C2B5AF8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8A775-5E37-4409-A4E7-F0814E9F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2359353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16F80-4702-44BD-867F-324A473E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F0CDC5-CE5D-4691-97FD-895FAEEA2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CE9BBA-8B26-464A-893C-B296D43F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601B33-B587-4FB0-85AB-DDC1F4A3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0712C-C969-4C2A-8ABC-CCD2466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033416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EDC4F-CF6F-4F5A-B7D5-5DDA55C29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88988E-73BA-47A0-9593-2824B50A4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CE60E4-1A17-46B8-BD11-6895D1EA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9CB261-00A7-4DFD-8566-0F34AD0B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1146E0-61EB-40A0-AEB0-9AAA4858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340380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466491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114141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759138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622453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078375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140685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195694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4306190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29B327-6DC4-489C-A130-8CF667D3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6EB504-E0E5-46C5-B6D0-95B1660E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30CF13-8903-4992-88F7-C55D7F4E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41C592-991D-4A88-81B0-FA07E26D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6A61AE-DFB6-4E40-B78C-76E64498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282445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565329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468307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319175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CEF327-DE46-4FD7-851C-CAD5A20A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308B61-6FAC-4108-97CC-3ACD182B9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0CB1DC-8355-42C5-AF00-8E36F02E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A65AD0-D1B3-49A8-9F94-E603B5BA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33DBE1-743B-438D-92D3-E40E206A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1713044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A7060-857A-4930-832C-C09BFD4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7FF8F7-2B15-4A01-A575-53845FA96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701E7A-8C68-4E20-A803-855BD0F40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615B9C-5EC5-4D9B-B5D9-BB297278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2F8F48-9F51-4F97-9DA9-9E015ACE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A7C295-EAAA-41B7-986C-D8AFF63F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777890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F4CDC-4DFE-4DB1-972E-CE28FCB9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09ECFB-135A-4BF2-82FE-C09909424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914377-BA6A-4199-BDEB-7EFD3B82F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A16539-559F-474B-992A-1331A0355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C14912-C4A7-47EF-A8EC-B0F50FA65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1CC34F-E9B9-4EFD-A3C4-0BA19D4E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306A62-EAF9-495D-B60F-8B898B61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351980E-AD6D-4890-B2E1-61420E5A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240729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366452-93AB-427B-9625-F906CB89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FD17F3-7053-4148-800C-FB4B3C05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709179-9F05-4ED9-898C-DD1E14C4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DE3C05-79FC-42A5-B9A2-AC8CCD3D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4659072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BF4A8C-F0F4-41A6-BF41-876FEF21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4BE2DC-A408-49B2-A4F8-EE9769AF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A16DA8-302B-4AE1-AF88-B9CFFEEE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390025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40FE9-4853-4B02-9ACB-5CAF1884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8361D0-290C-442A-8B44-B0642C42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EF0013-B4AF-4C3C-AB98-C192E7C39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A2650F-35B1-4222-8E3D-55C4DBD2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E7498D-7297-4B92-A228-86A6C906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A8D0AA-D078-408B-B714-3CE8EF0C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046750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7FEBB0-8B3B-410D-A075-42A14BE6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37B9B3-435A-479F-8455-3BFE235CA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B4E751-9289-4C4E-9418-EE2ED45DD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3CBA-A6F8-46D2-B8FE-0FCC383C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64EF54-A7CA-4392-9234-4DDE22D7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F75E53-F65D-44C7-939C-A76A1D47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9711935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B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F24FEF5-80E6-49C9-85D6-2BC47829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AF9174-E843-4ABD-B37E-7C4FA3D21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DB30D1-E683-4A0D-B10E-812E5E4C6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DAE1-EB67-42CF-B593-56AA292DA8C8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056DC2-E1F5-4995-85FF-140FC7BF9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D04F22-1EEB-4F3C-8EF1-26E3E5B27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02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623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4.xml" Type="http://schemas.openxmlformats.org/officeDocument/2006/relationships/tags"/><Relationship Id="rId11" Target="../tags/tag5.xml" Type="http://schemas.openxmlformats.org/officeDocument/2006/relationships/tags"/><Relationship Id="rId12" Target="../tags/tag6.xml" Type="http://schemas.openxmlformats.org/officeDocument/2006/relationships/tags"/><Relationship Id="rId13" Target="../media/image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tags/tag1.xml" Type="http://schemas.openxmlformats.org/officeDocument/2006/relationships/tags"/><Relationship Id="rId8" Target="../tags/tag2.xml" Type="http://schemas.openxmlformats.org/officeDocument/2006/relationships/tags"/><Relationship Id="rId9" Target="../tags/tag3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99.xml" Type="http://schemas.openxmlformats.org/officeDocument/2006/relationships/tags"/><Relationship Id="rId11" Target="../tags/tag100.xml" Type="http://schemas.openxmlformats.org/officeDocument/2006/relationships/tags"/><Relationship Id="rId12" Target="../tags/tag101.xml" Type="http://schemas.openxmlformats.org/officeDocument/2006/relationships/tags"/><Relationship Id="rId13" Target="../tags/tag102.xml" Type="http://schemas.openxmlformats.org/officeDocument/2006/relationships/tags"/><Relationship Id="rId14" Target="../tags/tag103.xml" Type="http://schemas.openxmlformats.org/officeDocument/2006/relationships/tags"/><Relationship Id="rId15" Target="../tags/tag104.xml" Type="http://schemas.openxmlformats.org/officeDocument/2006/relationships/tags"/><Relationship Id="rId16" Target="../tags/tag105.xml" Type="http://schemas.openxmlformats.org/officeDocument/2006/relationships/tags"/><Relationship Id="rId17" Target="../tags/tag106.xml" Type="http://schemas.openxmlformats.org/officeDocument/2006/relationships/tags"/><Relationship Id="rId18" Target="../tags/tag107.xml" Type="http://schemas.openxmlformats.org/officeDocument/2006/relationships/tags"/><Relationship Id="rId19" Target="../tags/tag108.xml" Type="http://schemas.openxmlformats.org/officeDocument/2006/relationships/tags"/><Relationship Id="rId2" Target="../media/image7.png" Type="http://schemas.openxmlformats.org/officeDocument/2006/relationships/image"/><Relationship Id="rId20" Target="../tags/tag109.xml" Type="http://schemas.openxmlformats.org/officeDocument/2006/relationships/tags"/><Relationship Id="rId21" Target="../tags/tag110.xml" Type="http://schemas.openxmlformats.org/officeDocument/2006/relationships/tags"/><Relationship Id="rId22" Target="../tags/tag111.xml" Type="http://schemas.openxmlformats.org/officeDocument/2006/relationships/tags"/><Relationship Id="rId23" Target="../tags/tag112.xml" Type="http://schemas.openxmlformats.org/officeDocument/2006/relationships/tags"/><Relationship Id="rId24" Target="../tags/tag113.xml" Type="http://schemas.openxmlformats.org/officeDocument/2006/relationships/tags"/><Relationship Id="rId25" Target="../tags/tag114.xml" Type="http://schemas.openxmlformats.org/officeDocument/2006/relationships/tags"/><Relationship Id="rId26" Target="../tags/tag115.xml" Type="http://schemas.openxmlformats.org/officeDocument/2006/relationships/tags"/><Relationship Id="rId27" Target="../tags/tag116.xml" Type="http://schemas.openxmlformats.org/officeDocument/2006/relationships/tags"/><Relationship Id="rId28" Target="../tags/tag117.xml" Type="http://schemas.openxmlformats.org/officeDocument/2006/relationships/tags"/><Relationship Id="rId29" Target="../tags/tag118.xml" Type="http://schemas.openxmlformats.org/officeDocument/2006/relationships/tags"/><Relationship Id="rId3" Target="../tags/tag93.xml" Type="http://schemas.openxmlformats.org/officeDocument/2006/relationships/tags"/><Relationship Id="rId4" Target="../tags/tag94.xml" Type="http://schemas.openxmlformats.org/officeDocument/2006/relationships/tags"/><Relationship Id="rId5" Target="../media/image11.png" Type="http://schemas.openxmlformats.org/officeDocument/2006/relationships/image"/><Relationship Id="rId6" Target="../tags/tag95.xml" Type="http://schemas.openxmlformats.org/officeDocument/2006/relationships/tags"/><Relationship Id="rId7" Target="../tags/tag96.xml" Type="http://schemas.openxmlformats.org/officeDocument/2006/relationships/tags"/><Relationship Id="rId8" Target="../tags/tag97.xml" Type="http://schemas.openxmlformats.org/officeDocument/2006/relationships/tags"/><Relationship Id="rId9" Target="../tags/tag98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4.jpeg" Type="http://schemas.openxmlformats.org/officeDocument/2006/relationships/image"/><Relationship Id="rId2" Target="../media/image7.png" Type="http://schemas.openxmlformats.org/officeDocument/2006/relationships/image"/><Relationship Id="rId3" Target="../tags/tag119.xml" Type="http://schemas.openxmlformats.org/officeDocument/2006/relationships/tags"/><Relationship Id="rId4" Target="../tags/tag120.xml" Type="http://schemas.openxmlformats.org/officeDocument/2006/relationships/tags"/><Relationship Id="rId5" Target="../media/image11.png" Type="http://schemas.openxmlformats.org/officeDocument/2006/relationships/image"/><Relationship Id="rId6" Target="../tags/tag121.xml" Type="http://schemas.openxmlformats.org/officeDocument/2006/relationships/tags"/><Relationship Id="rId7" Target="../tags/tag122.xml" Type="http://schemas.openxmlformats.org/officeDocument/2006/relationships/tags"/><Relationship Id="rId8" Target="../tags/tag123.xml" Type="http://schemas.openxmlformats.org/officeDocument/2006/relationships/tags"/><Relationship Id="rId9" Target="../tags/tag124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.pn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tags/tag125.xml" Type="http://schemas.openxmlformats.org/officeDocument/2006/relationships/tags"/><Relationship Id="rId5" Target="../tags/tag126.xml" Type="http://schemas.openxmlformats.org/officeDocument/2006/relationships/tags"/><Relationship Id="rId6" Target="../tags/tag127.xml" Type="http://schemas.openxmlformats.org/officeDocument/2006/relationships/tags"/><Relationship Id="rId7" Target="../media/image5.png" Type="http://schemas.openxmlformats.org/officeDocument/2006/relationships/image"/><Relationship Id="rId8" Target="../media/image3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34.xml" Type="http://schemas.openxmlformats.org/officeDocument/2006/relationships/tags"/><Relationship Id="rId11" Target="../tags/tag135.xml" Type="http://schemas.openxmlformats.org/officeDocument/2006/relationships/tags"/><Relationship Id="rId12" Target="../tags/tag136.xml" Type="http://schemas.openxmlformats.org/officeDocument/2006/relationships/tags"/><Relationship Id="rId13" Target="../tags/tag137.xml" Type="http://schemas.openxmlformats.org/officeDocument/2006/relationships/tags"/><Relationship Id="rId14" Target="../tags/tag138.xml" Type="http://schemas.openxmlformats.org/officeDocument/2006/relationships/tags"/><Relationship Id="rId15" Target="../tags/tag139.xml" Type="http://schemas.openxmlformats.org/officeDocument/2006/relationships/tags"/><Relationship Id="rId16" Target="../tags/tag140.xml" Type="http://schemas.openxmlformats.org/officeDocument/2006/relationships/tags"/><Relationship Id="rId17" Target="../tags/tag141.xml" Type="http://schemas.openxmlformats.org/officeDocument/2006/relationships/tags"/><Relationship Id="rId18" Target="../tags/tag142.xml" Type="http://schemas.openxmlformats.org/officeDocument/2006/relationships/tags"/><Relationship Id="rId19" Target="../tags/tag143.xml" Type="http://schemas.openxmlformats.org/officeDocument/2006/relationships/tags"/><Relationship Id="rId2" Target="../media/image7.png" Type="http://schemas.openxmlformats.org/officeDocument/2006/relationships/image"/><Relationship Id="rId20" Target="../tags/tag144.xml" Type="http://schemas.openxmlformats.org/officeDocument/2006/relationships/tags"/><Relationship Id="rId21" Target="../tags/tag145.xml" Type="http://schemas.openxmlformats.org/officeDocument/2006/relationships/tags"/><Relationship Id="rId22" Target="../tags/tag146.xml" Type="http://schemas.openxmlformats.org/officeDocument/2006/relationships/tags"/><Relationship Id="rId23" Target="../tags/tag147.xml" Type="http://schemas.openxmlformats.org/officeDocument/2006/relationships/tags"/><Relationship Id="rId3" Target="../tags/tag128.xml" Type="http://schemas.openxmlformats.org/officeDocument/2006/relationships/tags"/><Relationship Id="rId4" Target="../tags/tag129.xml" Type="http://schemas.openxmlformats.org/officeDocument/2006/relationships/tags"/><Relationship Id="rId5" Target="../media/image11.png" Type="http://schemas.openxmlformats.org/officeDocument/2006/relationships/image"/><Relationship Id="rId6" Target="../tags/tag130.xml" Type="http://schemas.openxmlformats.org/officeDocument/2006/relationships/tags"/><Relationship Id="rId7" Target="../tags/tag131.xml" Type="http://schemas.openxmlformats.org/officeDocument/2006/relationships/tags"/><Relationship Id="rId8" Target="../tags/tag132.xml" Type="http://schemas.openxmlformats.org/officeDocument/2006/relationships/tags"/><Relationship Id="rId9" Target="../tags/tag133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6.png" Type="http://schemas.openxmlformats.org/officeDocument/2006/relationships/image"/><Relationship Id="rId2" Target="../media/image7.png" Type="http://schemas.openxmlformats.org/officeDocument/2006/relationships/image"/><Relationship Id="rId3" Target="../tags/tag148.xml" Type="http://schemas.openxmlformats.org/officeDocument/2006/relationships/tags"/><Relationship Id="rId4" Target="../tags/tag149.xml" Type="http://schemas.openxmlformats.org/officeDocument/2006/relationships/tags"/><Relationship Id="rId5" Target="../media/image11.png" Type="http://schemas.openxmlformats.org/officeDocument/2006/relationships/image"/><Relationship Id="rId6" Target="../tags/tag150.xml" Type="http://schemas.openxmlformats.org/officeDocument/2006/relationships/tags"/><Relationship Id="rId7" Target="../tags/tag151.xml" Type="http://schemas.openxmlformats.org/officeDocument/2006/relationships/tags"/><Relationship Id="rId8" Target="../tags/tag152.xml" Type="http://schemas.openxmlformats.org/officeDocument/2006/relationships/tags"/><Relationship Id="rId9" Target="../media/image1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58.xml" Type="http://schemas.openxmlformats.org/officeDocument/2006/relationships/tags"/><Relationship Id="rId11" Target="../tags/tag159.xml" Type="http://schemas.openxmlformats.org/officeDocument/2006/relationships/tags"/><Relationship Id="rId12" Target="../tags/tag160.xml" Type="http://schemas.openxmlformats.org/officeDocument/2006/relationships/tags"/><Relationship Id="rId13" Target="../tags/tag161.xml" Type="http://schemas.openxmlformats.org/officeDocument/2006/relationships/tags"/><Relationship Id="rId14" Target="../tags/tag162.xml" Type="http://schemas.openxmlformats.org/officeDocument/2006/relationships/tags"/><Relationship Id="rId15" Target="../tags/tag163.xml" Type="http://schemas.openxmlformats.org/officeDocument/2006/relationships/tags"/><Relationship Id="rId16" Target="../tags/tag164.xml" Type="http://schemas.openxmlformats.org/officeDocument/2006/relationships/tags"/><Relationship Id="rId17" Target="../tags/tag165.xml" Type="http://schemas.openxmlformats.org/officeDocument/2006/relationships/tags"/><Relationship Id="rId18" Target="../tags/tag166.xml" Type="http://schemas.openxmlformats.org/officeDocument/2006/relationships/tags"/><Relationship Id="rId19" Target="../tags/tag167.xml" Type="http://schemas.openxmlformats.org/officeDocument/2006/relationships/tags"/><Relationship Id="rId2" Target="../media/image7.png" Type="http://schemas.openxmlformats.org/officeDocument/2006/relationships/image"/><Relationship Id="rId20" Target="../tags/tag168.xml" Type="http://schemas.openxmlformats.org/officeDocument/2006/relationships/tags"/><Relationship Id="rId21" Target="../tags/tag169.xml" Type="http://schemas.openxmlformats.org/officeDocument/2006/relationships/tags"/><Relationship Id="rId3" Target="../tags/tag153.xml" Type="http://schemas.openxmlformats.org/officeDocument/2006/relationships/tags"/><Relationship Id="rId4" Target="../tags/tag154.xml" Type="http://schemas.openxmlformats.org/officeDocument/2006/relationships/tags"/><Relationship Id="rId5" Target="../media/image11.png" Type="http://schemas.openxmlformats.org/officeDocument/2006/relationships/image"/><Relationship Id="rId6" Target="../tags/tag155.xml" Type="http://schemas.openxmlformats.org/officeDocument/2006/relationships/tags"/><Relationship Id="rId7" Target="../media/image17.png" Type="http://schemas.openxmlformats.org/officeDocument/2006/relationships/image"/><Relationship Id="rId8" Target="../tags/tag156.xml" Type="http://schemas.openxmlformats.org/officeDocument/2006/relationships/tags"/><Relationship Id="rId9" Target="../tags/tag157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8.png" Type="http://schemas.openxmlformats.org/officeDocument/2006/relationships/image"/><Relationship Id="rId2" Target="../media/image7.png" Type="http://schemas.openxmlformats.org/officeDocument/2006/relationships/image"/><Relationship Id="rId3" Target="../tags/tag170.xml" Type="http://schemas.openxmlformats.org/officeDocument/2006/relationships/tags"/><Relationship Id="rId4" Target="../tags/tag171.xml" Type="http://schemas.openxmlformats.org/officeDocument/2006/relationships/tags"/><Relationship Id="rId5" Target="../media/image11.png" Type="http://schemas.openxmlformats.org/officeDocument/2006/relationships/image"/><Relationship Id="rId6" Target="../tags/tag172.xml" Type="http://schemas.openxmlformats.org/officeDocument/2006/relationships/tags"/><Relationship Id="rId7" Target="../tags/tag173.xml" Type="http://schemas.openxmlformats.org/officeDocument/2006/relationships/tags"/><Relationship Id="rId8" Target="../tags/tag174.xml" Type="http://schemas.openxmlformats.org/officeDocument/2006/relationships/tags"/><Relationship Id="rId9" Target="../media/image1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81.xml" Type="http://schemas.openxmlformats.org/officeDocument/2006/relationships/tags"/><Relationship Id="rId11" Target="../tags/tag182.xml" Type="http://schemas.openxmlformats.org/officeDocument/2006/relationships/tags"/><Relationship Id="rId12" Target="../tags/tag183.xml" Type="http://schemas.openxmlformats.org/officeDocument/2006/relationships/tags"/><Relationship Id="rId13" Target="../tags/tag184.xml" Type="http://schemas.openxmlformats.org/officeDocument/2006/relationships/tags"/><Relationship Id="rId14" Target="../tags/tag185.xml" Type="http://schemas.openxmlformats.org/officeDocument/2006/relationships/tags"/><Relationship Id="rId15" Target="../tags/tag186.xml" Type="http://schemas.openxmlformats.org/officeDocument/2006/relationships/tags"/><Relationship Id="rId16" Target="../tags/tag187.xml" Type="http://schemas.openxmlformats.org/officeDocument/2006/relationships/tags"/><Relationship Id="rId17" Target="../tags/tag188.xml" Type="http://schemas.openxmlformats.org/officeDocument/2006/relationships/tags"/><Relationship Id="rId18" Target="../tags/tag189.xml" Type="http://schemas.openxmlformats.org/officeDocument/2006/relationships/tags"/><Relationship Id="rId19" Target="../tags/tag190.xml" Type="http://schemas.openxmlformats.org/officeDocument/2006/relationships/tags"/><Relationship Id="rId2" Target="../media/image7.png" Type="http://schemas.openxmlformats.org/officeDocument/2006/relationships/image"/><Relationship Id="rId20" Target="../tags/tag191.xml" Type="http://schemas.openxmlformats.org/officeDocument/2006/relationships/tags"/><Relationship Id="rId21" Target="../tags/tag192.xml" Type="http://schemas.openxmlformats.org/officeDocument/2006/relationships/tags"/><Relationship Id="rId22" Target="../media/image19.png" Type="http://schemas.openxmlformats.org/officeDocument/2006/relationships/image"/><Relationship Id="rId23" Target="../tags/tag193.xml" Type="http://schemas.openxmlformats.org/officeDocument/2006/relationships/tags"/><Relationship Id="rId3" Target="../tags/tag175.xml" Type="http://schemas.openxmlformats.org/officeDocument/2006/relationships/tags"/><Relationship Id="rId4" Target="../tags/tag176.xml" Type="http://schemas.openxmlformats.org/officeDocument/2006/relationships/tags"/><Relationship Id="rId5" Target="../media/image11.png" Type="http://schemas.openxmlformats.org/officeDocument/2006/relationships/image"/><Relationship Id="rId6" Target="../tags/tag177.xml" Type="http://schemas.openxmlformats.org/officeDocument/2006/relationships/tags"/><Relationship Id="rId7" Target="../tags/tag178.xml" Type="http://schemas.openxmlformats.org/officeDocument/2006/relationships/tags"/><Relationship Id="rId8" Target="../tags/tag179.xml" Type="http://schemas.openxmlformats.org/officeDocument/2006/relationships/tags"/><Relationship Id="rId9" Target="../tags/tag180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00.xml" Type="http://schemas.openxmlformats.org/officeDocument/2006/relationships/tags"/><Relationship Id="rId11" Target="../tags/tag201.xml" Type="http://schemas.openxmlformats.org/officeDocument/2006/relationships/tags"/><Relationship Id="rId12" Target="../tags/tag202.xml" Type="http://schemas.openxmlformats.org/officeDocument/2006/relationships/tags"/><Relationship Id="rId13" Target="../tags/tag203.xml" Type="http://schemas.openxmlformats.org/officeDocument/2006/relationships/tags"/><Relationship Id="rId14" Target="../tags/tag204.xml" Type="http://schemas.openxmlformats.org/officeDocument/2006/relationships/tags"/><Relationship Id="rId15" Target="../tags/tag205.xml" Type="http://schemas.openxmlformats.org/officeDocument/2006/relationships/tags"/><Relationship Id="rId16" Target="../tags/tag206.xml" Type="http://schemas.openxmlformats.org/officeDocument/2006/relationships/tags"/><Relationship Id="rId17" Target="../tags/tag207.xml" Type="http://schemas.openxmlformats.org/officeDocument/2006/relationships/tags"/><Relationship Id="rId18" Target="../tags/tag208.xml" Type="http://schemas.openxmlformats.org/officeDocument/2006/relationships/tags"/><Relationship Id="rId19" Target="../tags/tag209.xml" Type="http://schemas.openxmlformats.org/officeDocument/2006/relationships/tags"/><Relationship Id="rId2" Target="../media/image7.png" Type="http://schemas.openxmlformats.org/officeDocument/2006/relationships/image"/><Relationship Id="rId20" Target="../tags/tag210.xml" Type="http://schemas.openxmlformats.org/officeDocument/2006/relationships/tags"/><Relationship Id="rId21" Target="../media/image20.png" Type="http://schemas.openxmlformats.org/officeDocument/2006/relationships/image"/><Relationship Id="rId3" Target="../tags/tag194.xml" Type="http://schemas.openxmlformats.org/officeDocument/2006/relationships/tags"/><Relationship Id="rId4" Target="../tags/tag195.xml" Type="http://schemas.openxmlformats.org/officeDocument/2006/relationships/tags"/><Relationship Id="rId5" Target="../media/image11.png" Type="http://schemas.openxmlformats.org/officeDocument/2006/relationships/image"/><Relationship Id="rId6" Target="../tags/tag196.xml" Type="http://schemas.openxmlformats.org/officeDocument/2006/relationships/tags"/><Relationship Id="rId7" Target="../tags/tag197.xml" Type="http://schemas.openxmlformats.org/officeDocument/2006/relationships/tags"/><Relationship Id="rId8" Target="../tags/tag198.xml" Type="http://schemas.openxmlformats.org/officeDocument/2006/relationships/tags"/><Relationship Id="rId9" Target="../tags/tag199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.pn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tags/tag211.xml" Type="http://schemas.openxmlformats.org/officeDocument/2006/relationships/tags"/><Relationship Id="rId5" Target="../tags/tag212.xml" Type="http://schemas.openxmlformats.org/officeDocument/2006/relationships/tags"/><Relationship Id="rId6" Target="../tags/tag213.xml" Type="http://schemas.openxmlformats.org/officeDocument/2006/relationships/tags"/><Relationship Id="rId7" Target="../media/image5.png" Type="http://schemas.openxmlformats.org/officeDocument/2006/relationships/image"/><Relationship Id="rId8" Target="../media/image3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.png" Type="http://schemas.openxmlformats.org/officeDocument/2006/relationships/image"/><Relationship Id="rId11" Target="../media/image8.png" Type="http://schemas.openxmlformats.org/officeDocument/2006/relationships/image"/><Relationship Id="rId2" Target="../media/image7.png" Type="http://schemas.openxmlformats.org/officeDocument/2006/relationships/image"/><Relationship Id="rId3" Target="../tags/tag7.xml" Type="http://schemas.openxmlformats.org/officeDocument/2006/relationships/tags"/><Relationship Id="rId4" Target="../tags/tag8.xml" Type="http://schemas.openxmlformats.org/officeDocument/2006/relationships/tags"/><Relationship Id="rId5" Target="../tags/tag9.xml" Type="http://schemas.openxmlformats.org/officeDocument/2006/relationships/tags"/><Relationship Id="rId6" Target="../tags/tag10.xml" Type="http://schemas.openxmlformats.org/officeDocument/2006/relationships/tags"/><Relationship Id="rId7" Target="../tags/tag11.xml" Type="http://schemas.openxmlformats.org/officeDocument/2006/relationships/tags"/><Relationship Id="rId8" Target="../tags/tag12.xml" Type="http://schemas.openxmlformats.org/officeDocument/2006/relationships/tags"/><Relationship Id="rId9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20.xml" Type="http://schemas.openxmlformats.org/officeDocument/2006/relationships/tags"/><Relationship Id="rId11" Target="../tags/tag221.xml" Type="http://schemas.openxmlformats.org/officeDocument/2006/relationships/tags"/><Relationship Id="rId12" Target="../tags/tag222.xml" Type="http://schemas.openxmlformats.org/officeDocument/2006/relationships/tags"/><Relationship Id="rId13" Target="../tags/tag223.xml" Type="http://schemas.openxmlformats.org/officeDocument/2006/relationships/tags"/><Relationship Id="rId14" Target="../tags/tag224.xml" Type="http://schemas.openxmlformats.org/officeDocument/2006/relationships/tags"/><Relationship Id="rId15" Target="../tags/tag225.xml" Type="http://schemas.openxmlformats.org/officeDocument/2006/relationships/tags"/><Relationship Id="rId16" Target="../tags/tag226.xml" Type="http://schemas.openxmlformats.org/officeDocument/2006/relationships/tags"/><Relationship Id="rId17" Target="../tags/tag227.xml" Type="http://schemas.openxmlformats.org/officeDocument/2006/relationships/tags"/><Relationship Id="rId18" Target="../tags/tag228.xml" Type="http://schemas.openxmlformats.org/officeDocument/2006/relationships/tags"/><Relationship Id="rId2" Target="../media/image7.png" Type="http://schemas.openxmlformats.org/officeDocument/2006/relationships/image"/><Relationship Id="rId3" Target="../tags/tag214.xml" Type="http://schemas.openxmlformats.org/officeDocument/2006/relationships/tags"/><Relationship Id="rId4" Target="../tags/tag215.xml" Type="http://schemas.openxmlformats.org/officeDocument/2006/relationships/tags"/><Relationship Id="rId5" Target="../media/image11.png" Type="http://schemas.openxmlformats.org/officeDocument/2006/relationships/image"/><Relationship Id="rId6" Target="../tags/tag216.xml" Type="http://schemas.openxmlformats.org/officeDocument/2006/relationships/tags"/><Relationship Id="rId7" Target="../tags/tag217.xml" Type="http://schemas.openxmlformats.org/officeDocument/2006/relationships/tags"/><Relationship Id="rId8" Target="../tags/tag218.xml" Type="http://schemas.openxmlformats.org/officeDocument/2006/relationships/tags"/><Relationship Id="rId9" Target="../tags/tag219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tags/tag229.xml" Type="http://schemas.openxmlformats.org/officeDocument/2006/relationships/tags"/><Relationship Id="rId4" Target="../tags/tag230.xml" Type="http://schemas.openxmlformats.org/officeDocument/2006/relationships/tags"/><Relationship Id="rId5" Target="../media/image11.png" Type="http://schemas.openxmlformats.org/officeDocument/2006/relationships/image"/><Relationship Id="rId6" Target="../tags/tag231.xml" Type="http://schemas.openxmlformats.org/officeDocument/2006/relationships/tags"/><Relationship Id="rId7" Target="../tags/tag232.xml" Type="http://schemas.openxmlformats.org/officeDocument/2006/relationships/tags"/><Relationship Id="rId8" Target="../tags/tag233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40.xml" Type="http://schemas.openxmlformats.org/officeDocument/2006/relationships/tags"/><Relationship Id="rId11" Target="../media/image21.png" Type="http://schemas.openxmlformats.org/officeDocument/2006/relationships/image"/><Relationship Id="rId2" Target="../media/image7.png" Type="http://schemas.openxmlformats.org/officeDocument/2006/relationships/image"/><Relationship Id="rId3" Target="../tags/tag234.xml" Type="http://schemas.openxmlformats.org/officeDocument/2006/relationships/tags"/><Relationship Id="rId4" Target="../tags/tag235.xml" Type="http://schemas.openxmlformats.org/officeDocument/2006/relationships/tags"/><Relationship Id="rId5" Target="../media/image11.png" Type="http://schemas.openxmlformats.org/officeDocument/2006/relationships/image"/><Relationship Id="rId6" Target="../tags/tag236.xml" Type="http://schemas.openxmlformats.org/officeDocument/2006/relationships/tags"/><Relationship Id="rId7" Target="../tags/tag237.xml" Type="http://schemas.openxmlformats.org/officeDocument/2006/relationships/tags"/><Relationship Id="rId8" Target="../tags/tag238.xml" Type="http://schemas.openxmlformats.org/officeDocument/2006/relationships/tags"/><Relationship Id="rId9" Target="../tags/tag239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tags/tag241.xml" Type="http://schemas.openxmlformats.org/officeDocument/2006/relationships/tags"/><Relationship Id="rId4" Target="../tags/tag242.xml" Type="http://schemas.openxmlformats.org/officeDocument/2006/relationships/tags"/><Relationship Id="rId5" Target="../media/image11.png" Type="http://schemas.openxmlformats.org/officeDocument/2006/relationships/image"/><Relationship Id="rId6" Target="../tags/tag243.xml" Type="http://schemas.openxmlformats.org/officeDocument/2006/relationships/tags"/><Relationship Id="rId7" Target="../tags/tag244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6.png" Type="http://schemas.openxmlformats.org/officeDocument/2006/relationships/image"/><Relationship Id="rId7" Target="../media/image5.png" Type="http://schemas.openxmlformats.org/officeDocument/2006/relationships/image"/><Relationship Id="rId8" Target="../tags/tag245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5.xml" Type="http://schemas.openxmlformats.org/officeDocument/2006/relationships/tags"/><Relationship Id="rId11" Target="../tags/tag16.xml" Type="http://schemas.openxmlformats.org/officeDocument/2006/relationships/tags"/><Relationship Id="rId12" Target="../tags/tag17.xml" Type="http://schemas.openxmlformats.org/officeDocument/2006/relationships/tags"/><Relationship Id="rId13" Target="../tags/tag18.xml" Type="http://schemas.openxmlformats.org/officeDocument/2006/relationships/tags"/><Relationship Id="rId14" Target="../tags/tag19.xml" Type="http://schemas.openxmlformats.org/officeDocument/2006/relationships/tags"/><Relationship Id="rId15" Target="../tags/tag20.xml" Type="http://schemas.openxmlformats.org/officeDocument/2006/relationships/tags"/><Relationship Id="rId16" Target="../tags/tag21.xml" Type="http://schemas.openxmlformats.org/officeDocument/2006/relationships/tags"/><Relationship Id="rId17" Target="../tags/tag22.xml" Type="http://schemas.openxmlformats.org/officeDocument/2006/relationships/tags"/><Relationship Id="rId18" Target="../tags/tag23.xml" Type="http://schemas.openxmlformats.org/officeDocument/2006/relationships/tags"/><Relationship Id="rId19" Target="../tags/tag24.xml" Type="http://schemas.openxmlformats.org/officeDocument/2006/relationships/tags"/><Relationship Id="rId2" Target="../media/image1.png" Type="http://schemas.openxmlformats.org/officeDocument/2006/relationships/image"/><Relationship Id="rId20" Target="../tags/tag25.xml" Type="http://schemas.openxmlformats.org/officeDocument/2006/relationships/tags"/><Relationship Id="rId21" Target="../tags/tag26.xml" Type="http://schemas.openxmlformats.org/officeDocument/2006/relationships/tags"/><Relationship Id="rId22" Target="../tags/tag27.xml" Type="http://schemas.openxmlformats.org/officeDocument/2006/relationships/tags"/><Relationship Id="rId23" Target="../tags/tag28.xml" Type="http://schemas.openxmlformats.org/officeDocument/2006/relationships/tags"/><Relationship Id="rId24" Target="../tags/tag29.xml" Type="http://schemas.openxmlformats.org/officeDocument/2006/relationships/tags"/><Relationship Id="rId25" Target="../tags/tag30.xml" Type="http://schemas.openxmlformats.org/officeDocument/2006/relationships/tags"/><Relationship Id="rId26" Target="../tags/tag31.xml" Type="http://schemas.openxmlformats.org/officeDocument/2006/relationships/tags"/><Relationship Id="rId27" Target="../tags/tag32.xml" Type="http://schemas.openxmlformats.org/officeDocument/2006/relationships/tags"/><Relationship Id="rId28" Target="../tags/tag33.xml" Type="http://schemas.openxmlformats.org/officeDocument/2006/relationships/tags"/><Relationship Id="rId3" Target="../media/image3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6.png" Type="http://schemas.openxmlformats.org/officeDocument/2006/relationships/image"/><Relationship Id="rId7" Target="../media/image9.png" Type="http://schemas.openxmlformats.org/officeDocument/2006/relationships/image"/><Relationship Id="rId8" Target="../tags/tag13.xml" Type="http://schemas.openxmlformats.org/officeDocument/2006/relationships/tags"/><Relationship Id="rId9" Target="../tags/tag14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.png" Type="http://schemas.openxmlformats.org/officeDocument/2006/relationships/image"/><Relationship Id="rId2" Target="../media/image10.png" Type="http://schemas.openxmlformats.org/officeDocument/2006/relationships/image"/><Relationship Id="rId3" Target="../tags/tag34.xml" Type="http://schemas.openxmlformats.org/officeDocument/2006/relationships/tags"/><Relationship Id="rId4" Target="../tags/tag35.xml" Type="http://schemas.openxmlformats.org/officeDocument/2006/relationships/tags"/><Relationship Id="rId5" Target="../tags/tag36.xml" Type="http://schemas.openxmlformats.org/officeDocument/2006/relationships/tags"/><Relationship Id="rId6" Target="../media/image5.png" Type="http://schemas.openxmlformats.org/officeDocument/2006/relationships/image"/><Relationship Id="rId7" Target="../media/image1.png" Type="http://schemas.openxmlformats.org/officeDocument/2006/relationships/image"/><Relationship Id="rId8" Target="../media/image3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43.xml" Type="http://schemas.openxmlformats.org/officeDocument/2006/relationships/tags"/><Relationship Id="rId11" Target="../tags/tag44.xml" Type="http://schemas.openxmlformats.org/officeDocument/2006/relationships/tags"/><Relationship Id="rId12" Target="../tags/tag45.xml" Type="http://schemas.openxmlformats.org/officeDocument/2006/relationships/tags"/><Relationship Id="rId13" Target="../tags/tag46.xml" Type="http://schemas.openxmlformats.org/officeDocument/2006/relationships/tags"/><Relationship Id="rId14" Target="../tags/tag47.xml" Type="http://schemas.openxmlformats.org/officeDocument/2006/relationships/tags"/><Relationship Id="rId15" Target="../tags/tag48.xml" Type="http://schemas.openxmlformats.org/officeDocument/2006/relationships/tags"/><Relationship Id="rId16" Target="../tags/tag49.xml" Type="http://schemas.openxmlformats.org/officeDocument/2006/relationships/tags"/><Relationship Id="rId17" Target="../tags/tag50.xml" Type="http://schemas.openxmlformats.org/officeDocument/2006/relationships/tags"/><Relationship Id="rId2" Target="../media/image7.png" Type="http://schemas.openxmlformats.org/officeDocument/2006/relationships/image"/><Relationship Id="rId3" Target="../tags/tag37.xml" Type="http://schemas.openxmlformats.org/officeDocument/2006/relationships/tags"/><Relationship Id="rId4" Target="../tags/tag38.xml" Type="http://schemas.openxmlformats.org/officeDocument/2006/relationships/tags"/><Relationship Id="rId5" Target="../media/image11.png" Type="http://schemas.openxmlformats.org/officeDocument/2006/relationships/image"/><Relationship Id="rId6" Target="../tags/tag39.xml" Type="http://schemas.openxmlformats.org/officeDocument/2006/relationships/tags"/><Relationship Id="rId7" Target="../tags/tag40.xml" Type="http://schemas.openxmlformats.org/officeDocument/2006/relationships/tags"/><Relationship Id="rId8" Target="../tags/tag41.xml" Type="http://schemas.openxmlformats.org/officeDocument/2006/relationships/tags"/><Relationship Id="rId9" Target="../tags/tag42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56.xml" Type="http://schemas.openxmlformats.org/officeDocument/2006/relationships/tags"/><Relationship Id="rId2" Target="../media/image7.png" Type="http://schemas.openxmlformats.org/officeDocument/2006/relationships/image"/><Relationship Id="rId3" Target="../tags/tag51.xml" Type="http://schemas.openxmlformats.org/officeDocument/2006/relationships/tags"/><Relationship Id="rId4" Target="../tags/tag52.xml" Type="http://schemas.openxmlformats.org/officeDocument/2006/relationships/tags"/><Relationship Id="rId5" Target="../media/image11.png" Type="http://schemas.openxmlformats.org/officeDocument/2006/relationships/image"/><Relationship Id="rId6" Target="../tags/tag53.xml" Type="http://schemas.openxmlformats.org/officeDocument/2006/relationships/tags"/><Relationship Id="rId7" Target="../tags/tag54.xml" Type="http://schemas.openxmlformats.org/officeDocument/2006/relationships/tags"/><Relationship Id="rId8" Target="../media/image12.png" Type="http://schemas.openxmlformats.org/officeDocument/2006/relationships/image"/><Relationship Id="rId9" Target="../tags/tag55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63.xml" Type="http://schemas.openxmlformats.org/officeDocument/2006/relationships/tags"/><Relationship Id="rId11" Target="../tags/tag64.xml" Type="http://schemas.openxmlformats.org/officeDocument/2006/relationships/tags"/><Relationship Id="rId12" Target="../tags/tag65.xml" Type="http://schemas.openxmlformats.org/officeDocument/2006/relationships/tags"/><Relationship Id="rId13" Target="../tags/tag66.xml" Type="http://schemas.openxmlformats.org/officeDocument/2006/relationships/tags"/><Relationship Id="rId14" Target="../tags/tag67.xml" Type="http://schemas.openxmlformats.org/officeDocument/2006/relationships/tags"/><Relationship Id="rId15" Target="../tags/tag68.xml" Type="http://schemas.openxmlformats.org/officeDocument/2006/relationships/tags"/><Relationship Id="rId16" Target="../tags/tag69.xml" Type="http://schemas.openxmlformats.org/officeDocument/2006/relationships/tags"/><Relationship Id="rId17" Target="../tags/tag70.xml" Type="http://schemas.openxmlformats.org/officeDocument/2006/relationships/tags"/><Relationship Id="rId18" Target="../tags/tag71.xml" Type="http://schemas.openxmlformats.org/officeDocument/2006/relationships/tags"/><Relationship Id="rId19" Target="../tags/tag72.xml" Type="http://schemas.openxmlformats.org/officeDocument/2006/relationships/tags"/><Relationship Id="rId2" Target="../media/image7.png" Type="http://schemas.openxmlformats.org/officeDocument/2006/relationships/image"/><Relationship Id="rId20" Target="../tags/tag73.xml" Type="http://schemas.openxmlformats.org/officeDocument/2006/relationships/tags"/><Relationship Id="rId21" Target="../tags/tag74.xml" Type="http://schemas.openxmlformats.org/officeDocument/2006/relationships/tags"/><Relationship Id="rId22" Target="../tags/tag75.xml" Type="http://schemas.openxmlformats.org/officeDocument/2006/relationships/tags"/><Relationship Id="rId23" Target="../tags/tag76.xml" Type="http://schemas.openxmlformats.org/officeDocument/2006/relationships/tags"/><Relationship Id="rId24" Target="../tags/tag77.xml" Type="http://schemas.openxmlformats.org/officeDocument/2006/relationships/tags"/><Relationship Id="rId25" Target="../tags/tag78.xml" Type="http://schemas.openxmlformats.org/officeDocument/2006/relationships/tags"/><Relationship Id="rId26" Target="../tags/tag79.xml" Type="http://schemas.openxmlformats.org/officeDocument/2006/relationships/tags"/><Relationship Id="rId27" Target="../tags/tag80.xml" Type="http://schemas.openxmlformats.org/officeDocument/2006/relationships/tags"/><Relationship Id="rId28" Target="../tags/tag81.xml" Type="http://schemas.openxmlformats.org/officeDocument/2006/relationships/tags"/><Relationship Id="rId29" Target="../tags/tag82.xml" Type="http://schemas.openxmlformats.org/officeDocument/2006/relationships/tags"/><Relationship Id="rId3" Target="../tags/tag57.xml" Type="http://schemas.openxmlformats.org/officeDocument/2006/relationships/tags"/><Relationship Id="rId4" Target="../tags/tag58.xml" Type="http://schemas.openxmlformats.org/officeDocument/2006/relationships/tags"/><Relationship Id="rId5" Target="../media/image11.png" Type="http://schemas.openxmlformats.org/officeDocument/2006/relationships/image"/><Relationship Id="rId6" Target="../tags/tag59.xml" Type="http://schemas.openxmlformats.org/officeDocument/2006/relationships/tags"/><Relationship Id="rId7" Target="../tags/tag60.xml" Type="http://schemas.openxmlformats.org/officeDocument/2006/relationships/tags"/><Relationship Id="rId8" Target="../tags/tag61.xml" Type="http://schemas.openxmlformats.org/officeDocument/2006/relationships/tags"/><Relationship Id="rId9" Target="../tags/tag62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89.xml" Type="http://schemas.openxmlformats.org/officeDocument/2006/relationships/tags"/><Relationship Id="rId11" Target="../media/image13.png" Type="http://schemas.openxmlformats.org/officeDocument/2006/relationships/image"/><Relationship Id="rId2" Target="../media/image7.png" Type="http://schemas.openxmlformats.org/officeDocument/2006/relationships/image"/><Relationship Id="rId3" Target="../tags/tag83.xml" Type="http://schemas.openxmlformats.org/officeDocument/2006/relationships/tags"/><Relationship Id="rId4" Target="../tags/tag84.xml" Type="http://schemas.openxmlformats.org/officeDocument/2006/relationships/tags"/><Relationship Id="rId5" Target="../media/image11.png" Type="http://schemas.openxmlformats.org/officeDocument/2006/relationships/image"/><Relationship Id="rId6" Target="../tags/tag85.xml" Type="http://schemas.openxmlformats.org/officeDocument/2006/relationships/tags"/><Relationship Id="rId7" Target="../tags/tag86.xml" Type="http://schemas.openxmlformats.org/officeDocument/2006/relationships/tags"/><Relationship Id="rId8" Target="../tags/tag87.xml" Type="http://schemas.openxmlformats.org/officeDocument/2006/relationships/tags"/><Relationship Id="rId9" Target="../tags/tag88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.pn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tags/tag90.xml" Type="http://schemas.openxmlformats.org/officeDocument/2006/relationships/tags"/><Relationship Id="rId5" Target="../tags/tag91.xml" Type="http://schemas.openxmlformats.org/officeDocument/2006/relationships/tags"/><Relationship Id="rId6" Target="../tags/tag92.xml" Type="http://schemas.openxmlformats.org/officeDocument/2006/relationships/tags"/><Relationship Id="rId7" Target="../media/image5.png" Type="http://schemas.openxmlformats.org/officeDocument/2006/relationships/image"/><Relationship Id="rId8" Target="../media/image3.png" Type="http://schemas.openxmlformats.org/officeDocument/2006/relationships/image"/><Relationship Id="rId9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31DB1CB1-1DF1-4DD0-85F1-7E65CD3E8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38655" y="3228109"/>
            <a:ext cx="4445922" cy="3620367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74BA6301-7FFB-4E67-8FB4-BB1CAEF56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45184" t="20379"/>
          <a:stretch>
            <a:fillRect/>
          </a:stretch>
        </p:blipFill>
        <p:spPr>
          <a:xfrm>
            <a:off x="0" y="3715281"/>
            <a:ext cx="3033713" cy="29047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EF32969-5800-4B4F-AB1C-6BFE2BB7D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560841" y="4906745"/>
            <a:ext cx="6306286" cy="17889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8D736CA-C732-4B9D-8E32-33E07F095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715281"/>
            <a:ext cx="12192000" cy="3142719"/>
          </a:xfrm>
          <a:custGeom>
            <a:gdLst>
              <a:gd fmla="*/ 0 w 12192000" name="connsiteX0"/>
              <a:gd fmla="*/ 0 h 3142719" name="connsiteY0"/>
              <a:gd fmla="*/ 7546602 w 12192000" name="connsiteX1"/>
              <a:gd fmla="*/ 0 h 3142719" name="connsiteY1"/>
              <a:gd fmla="*/ 7256710 w 12192000" name="connsiteX2"/>
              <a:gd fmla="*/ 47334 h 3142719" name="connsiteY2"/>
              <a:gd fmla="*/ 3918604 w 12192000" name="connsiteX3"/>
              <a:gd fmla="*/ 1609962 h 3142719" name="connsiteY3"/>
              <a:gd fmla="*/ 6599586 w 12192000" name="connsiteX4"/>
              <a:gd fmla="*/ 2504500 h 3142719" name="connsiteY4"/>
              <a:gd fmla="*/ 6622833 w 12192000" name="connsiteX5"/>
              <a:gd fmla="*/ 2505240 h 3142719" name="connsiteY5"/>
              <a:gd fmla="*/ 6676023 w 12192000" name="connsiteX6"/>
              <a:gd fmla="*/ 2828803 h 3142719" name="connsiteY6"/>
              <a:gd fmla="*/ 9209673 w 12192000" name="connsiteX7"/>
              <a:gd fmla="*/ 2412303 h 3142719" name="connsiteY7"/>
              <a:gd fmla="*/ 9398359 w 12192000" name="connsiteX8"/>
              <a:gd fmla="*/ 2392243 h 3142719" name="connsiteY8"/>
              <a:gd fmla="*/ 10835240 w 12192000" name="connsiteX9"/>
              <a:gd fmla="*/ 2162004 h 3142719" name="connsiteY9"/>
              <a:gd fmla="*/ 11352836 w 12192000" name="connsiteX10"/>
              <a:gd fmla="*/ 2042602 h 3142719" name="connsiteY10"/>
              <a:gd fmla="*/ 11433589 w 12192000" name="connsiteX11"/>
              <a:gd fmla="*/ 2033784 h 3142719" name="connsiteY11"/>
              <a:gd fmla="*/ 12056674 w 12192000" name="connsiteX12"/>
              <a:gd fmla="*/ 1908420 h 3142719" name="connsiteY12"/>
              <a:gd fmla="*/ 12192000 w 12192000" name="connsiteX13"/>
              <a:gd fmla="*/ 1858257 h 3142719" name="connsiteY13"/>
              <a:gd fmla="*/ 12192000 w 12192000" name="connsiteX14"/>
              <a:gd fmla="*/ 3142719 h 3142719" name="connsiteY14"/>
              <a:gd fmla="*/ 0 w 12192000" name="connsiteX15"/>
              <a:gd fmla="*/ 3142719 h 314271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142719" w="12192000">
                <a:moveTo>
                  <a:pt x="0" y="0"/>
                </a:moveTo>
                <a:lnTo>
                  <a:pt x="7546602" y="0"/>
                </a:lnTo>
                <a:lnTo>
                  <a:pt x="7256710" y="47334"/>
                </a:lnTo>
                <a:cubicBezTo>
                  <a:pt x="5270564" y="400468"/>
                  <a:pt x="3863690" y="1029267"/>
                  <a:pt x="3918604" y="1609962"/>
                </a:cubicBezTo>
                <a:cubicBezTo>
                  <a:pt x="3965070" y="2101319"/>
                  <a:pt x="5046045" y="2430314"/>
                  <a:pt x="6599586" y="2504500"/>
                </a:cubicBezTo>
                <a:lnTo>
                  <a:pt x="6622833" y="2505240"/>
                </a:lnTo>
                <a:lnTo>
                  <a:pt x="6676023" y="2828803"/>
                </a:lnTo>
                <a:lnTo>
                  <a:pt x="9209673" y="2412303"/>
                </a:lnTo>
                <a:lnTo>
                  <a:pt x="9398359" y="2392243"/>
                </a:lnTo>
                <a:cubicBezTo>
                  <a:pt x="9905307" y="2332321"/>
                  <a:pt x="10388113" y="2254164"/>
                  <a:pt x="10835240" y="2162004"/>
                </a:cubicBezTo>
                <a:lnTo>
                  <a:pt x="11352836" y="2042602"/>
                </a:lnTo>
                <a:lnTo>
                  <a:pt x="11433589" y="2033784"/>
                </a:lnTo>
                <a:cubicBezTo>
                  <a:pt x="11679036" y="2000421"/>
                  <a:pt x="11890854" y="1957803"/>
                  <a:pt x="12056674" y="1908420"/>
                </a:cubicBezTo>
                <a:lnTo>
                  <a:pt x="12192000" y="1858257"/>
                </a:lnTo>
                <a:lnTo>
                  <a:pt x="12192000" y="3142719"/>
                </a:lnTo>
                <a:lnTo>
                  <a:pt x="0" y="3142719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8FFF8A-9E10-4DC1-8ADD-307EF8EDC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59177" y="395959"/>
            <a:ext cx="2404877" cy="1572771"/>
          </a:xfrm>
          <a:prstGeom prst="rect">
            <a:avLst/>
          </a:prstGeom>
        </p:spPr>
      </p:pic>
      <p:grpSp>
        <p:nvGrpSpPr>
          <p:cNvPr id="23" name="PA-10221">
            <a:extLst>
              <a:ext uri="{FF2B5EF4-FFF2-40B4-BE49-F238E27FC236}">
                <a16:creationId xmlns:a16="http://schemas.microsoft.com/office/drawing/2014/main" id="{8A9B8413-9B64-44AA-9713-EDF0E0E5952E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709646" y="3991038"/>
            <a:ext cx="6778906" cy="480053"/>
            <a:chOff x="2771919" y="4377521"/>
            <a:chExt cx="6778906" cy="480053"/>
          </a:xfrm>
        </p:grpSpPr>
        <p:cxnSp>
          <p:nvCxnSpPr>
            <p:cNvPr id="24" name="PA-淘宝网chenying0907出品 54">
              <a:extLst>
                <a:ext uri="{FF2B5EF4-FFF2-40B4-BE49-F238E27FC236}">
                  <a16:creationId xmlns:a16="http://schemas.microsoft.com/office/drawing/2014/main" id="{C02FE7E0-D31B-45D8-8FA6-9CA61CFD54DD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2771919" y="4617547"/>
              <a:ext cx="677890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-圆角淘宝网chenying0907出品 55">
              <a:extLst>
                <a:ext uri="{FF2B5EF4-FFF2-40B4-BE49-F238E27FC236}">
                  <a16:creationId xmlns:a16="http://schemas.microsoft.com/office/drawing/2014/main" id="{0AD9190A-F267-48AA-8FA6-16629BEC3D4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75842" y="4377521"/>
              <a:ext cx="3456384" cy="48005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867">
                  <a:solidFill>
                    <a:schemeClr val="bg1"/>
                  </a:solidFill>
                  <a:latin typeface="+mj-ea"/>
                  <a:ea typeface="+mj-ea"/>
                  <a:cs typeface="+mn-ea"/>
                  <a:sym charset="0" panose="020b0604020202020204" pitchFamily="34" typeface="Arial"/>
                </a:rPr>
                <a:t>在这里输入您的单位名称时间</a:t>
              </a:r>
            </a:p>
          </p:txBody>
        </p:sp>
      </p:grpSp>
      <p:sp>
        <p:nvSpPr>
          <p:cNvPr id="26" name="PA-10222">
            <a:extLst>
              <a:ext uri="{FF2B5EF4-FFF2-40B4-BE49-F238E27FC236}">
                <a16:creationId xmlns:a16="http://schemas.microsoft.com/office/drawing/2014/main" id="{9394B189-B458-4EEB-948B-3C1A3494131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600200" y="3356483"/>
            <a:ext cx="899779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pc="-100" sz="2000">
                <a:latin typeface="+mn-ea"/>
                <a:cs typeface="+mn-ea"/>
                <a:sym charset="0" panose="020b0604020202020204" pitchFamily="34" typeface="Arial"/>
              </a:rPr>
              <a:t>完整解读2019年中共中央国务院印发《新时代爱国主义教育实施纲要》全文内容</a:t>
            </a:r>
          </a:p>
        </p:txBody>
      </p:sp>
      <p:sp>
        <p:nvSpPr>
          <p:cNvPr id="27" name="PA-10223">
            <a:extLst>
              <a:ext uri="{FF2B5EF4-FFF2-40B4-BE49-F238E27FC236}">
                <a16:creationId xmlns:a16="http://schemas.microsoft.com/office/drawing/2014/main" id="{0CCDB5DC-6871-4C5F-96F3-D964694A41A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261158" y="2281973"/>
            <a:ext cx="7675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pc="-100" sz="60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  <a:cs typeface="+mn-ea"/>
                <a:sym charset="0" panose="020b0604020202020204" pitchFamily="34" typeface="Arial"/>
              </a:rPr>
              <a:t>爱国主义教育实施纲要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7768868-F701-46B7-9C13-535297FEDEB3}"/>
              </a:ext>
            </a:extLst>
          </p:cNvPr>
          <p:cNvGrpSpPr/>
          <p:nvPr/>
        </p:nvGrpSpPr>
        <p:grpSpPr>
          <a:xfrm>
            <a:off x="4168555" y="915747"/>
            <a:ext cx="3946412" cy="1094896"/>
            <a:chOff x="4168555" y="915747"/>
            <a:chExt cx="3946412" cy="1094896"/>
          </a:xfrm>
        </p:grpSpPr>
        <p:sp>
          <p:nvSpPr>
            <p:cNvPr id="28" name="PA-10224">
              <a:extLst>
                <a:ext uri="{FF2B5EF4-FFF2-40B4-BE49-F238E27FC236}">
                  <a16:creationId xmlns:a16="http://schemas.microsoft.com/office/drawing/2014/main" id="{263701E2-F7B9-4896-8A9A-F3F771A123B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94910" y="1045400"/>
              <a:ext cx="3643746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pc="-100" sz="5400">
                  <a:solidFill>
                    <a:srgbClr val="C00000"/>
                  </a:solidFill>
                  <a:latin charset="-122" panose="02000000000000000000" pitchFamily="2" typeface="方正兰亭特黑简体"/>
                  <a:ea charset="-122" panose="02000000000000000000" pitchFamily="2" typeface="方正兰亭特黑简体"/>
                  <a:cs typeface="阿里巴巴普惠体 Light"/>
                  <a:sym charset="0" panose="020b0604020202020204" pitchFamily="34" typeface="Arial"/>
                </a:rPr>
                <a:t>新时代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F8F2C67-13BA-49EC-8933-BEA55A32EA91}"/>
                </a:ext>
              </a:extLst>
            </p:cNvPr>
            <p:cNvGrpSpPr/>
            <p:nvPr/>
          </p:nvGrpSpPr>
          <p:grpSpPr>
            <a:xfrm>
              <a:off x="4168555" y="915747"/>
              <a:ext cx="3946412" cy="1094896"/>
              <a:chOff x="4288226" y="830656"/>
              <a:chExt cx="3946412" cy="1094896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A178F497-689D-42E6-97F3-35FDB099D7E4}"/>
                  </a:ext>
                </a:extLst>
              </p:cNvPr>
              <p:cNvSpPr/>
              <p:nvPr/>
            </p:nvSpPr>
            <p:spPr>
              <a:xfrm>
                <a:off x="4288226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E5590E5-8AFE-4A22-B2FD-733FAD28D895}"/>
                  </a:ext>
                </a:extLst>
              </p:cNvPr>
              <p:cNvSpPr/>
              <p:nvPr/>
            </p:nvSpPr>
            <p:spPr>
              <a:xfrm>
                <a:off x="5713984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53292262-1AD7-4F2E-92E0-684B7D871B92}"/>
                  </a:ext>
                </a:extLst>
              </p:cNvPr>
              <p:cNvSpPr/>
              <p:nvPr/>
            </p:nvSpPr>
            <p:spPr>
              <a:xfrm>
                <a:off x="7139742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55259338-20F2-4CB7-A5DE-5C4F97930A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3200400" cy="1066802"/>
          </a:xfrm>
          <a:prstGeom prst="rect">
            <a:avLst/>
          </a:prstGeom>
        </p:spPr>
      </p:pic>
    </p:spTree>
    <p:extLst>
      <p:ext uri="{BB962C8B-B14F-4D97-AF65-F5344CB8AC3E}">
        <p14:creationId val="1143513321"/>
      </p:ext>
    </p:extLst>
  </p:cSld>
  <p:clrMapOvr>
    <a:masterClrMapping/>
  </p:clrMapOvr>
  <mc:AlternateContent>
    <mc:Choice Requires="p14">
      <p:transition advTm="2000" p14:dur="2000" spd="slow"/>
    </mc:Choice>
    <mc:Fallback>
      <p:transition advTm="2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668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丰富新时代爱国主义教育的实践载体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grpSp>
        <p:nvGrpSpPr>
          <p:cNvPr id="6" name="PA-102295">
            <a:extLst>
              <a:ext uri="{FF2B5EF4-FFF2-40B4-BE49-F238E27FC236}">
                <a16:creationId xmlns:a16="http://schemas.microsoft.com/office/drawing/2014/main" id="{EF9129CE-37E9-47A8-814C-43892F00911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211905" y="1621003"/>
            <a:ext cx="785411" cy="1096710"/>
            <a:chOff x="1462913" y="2592723"/>
            <a:chExt cx="609930" cy="851678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D9C43A5-2011-4F15-9C29-7F013E6D254B}"/>
                </a:ext>
              </a:extLst>
            </p:cNvPr>
            <p:cNvGrpSpPr/>
            <p:nvPr/>
          </p:nvGrpSpPr>
          <p:grpSpPr>
            <a:xfrm>
              <a:off x="1462913" y="2827813"/>
              <a:ext cx="609930" cy="609930"/>
              <a:chOff x="5370653" y="2523281"/>
              <a:chExt cx="1111170" cy="1111170"/>
            </a:xfrm>
          </p:grpSpPr>
          <p:sp>
            <p:nvSpPr>
              <p:cNvPr id="11" name="PA-矩形 19">
                <a:extLst>
                  <a:ext uri="{FF2B5EF4-FFF2-40B4-BE49-F238E27FC236}">
                    <a16:creationId xmlns:a16="http://schemas.microsoft.com/office/drawing/2014/main" id="{E1CE8BCD-2F27-4B74-9EEB-B9E785E05AE0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5370653" y="2523281"/>
                <a:ext cx="1111170" cy="11111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2" name="PA-直接连接符 20">
                <a:extLst>
                  <a:ext uri="{FF2B5EF4-FFF2-40B4-BE49-F238E27FC236}">
                    <a16:creationId xmlns:a16="http://schemas.microsoft.com/office/drawing/2014/main" id="{BC6FE3A9-6328-4616-8FDC-1D043FA5930F}"/>
                  </a:ext>
                </a:extLst>
              </p:cNvPr>
              <p:cNvCxnSpPr>
                <a:stCxn id="11" idx="0"/>
                <a:endCxn id="11" idx="2"/>
              </p:cNvCxnSpPr>
              <p:nvPr>
                <p:custDataLst>
                  <p:tags r:id="rId8"/>
                </p:custDataLst>
              </p:nvPr>
            </p:nvCxnSpPr>
            <p:spPr>
              <a:xfrm flipH="1">
                <a:off x="5926238" y="2523281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A-直接连接符 21">
                <a:extLst>
                  <a:ext uri="{FF2B5EF4-FFF2-40B4-BE49-F238E27FC236}">
                    <a16:creationId xmlns:a16="http://schemas.microsoft.com/office/drawing/2014/main" id="{8C8B296D-7996-496C-BF49-2A22D88A12A9}"/>
                  </a:ext>
                </a:extLst>
              </p:cNvPr>
              <p:cNvCxnSpPr/>
              <p:nvPr>
                <p:custDataLst>
                  <p:tags r:id="rId9"/>
                </p:custDataLst>
              </p:nvPr>
            </p:nvCxnSpPr>
            <p:spPr>
              <a:xfrm flipH="1" rot="16200000">
                <a:off x="5926238" y="2523639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A-矩形 18">
              <a:extLst>
                <a:ext uri="{FF2B5EF4-FFF2-40B4-BE49-F238E27FC236}">
                  <a16:creationId xmlns:a16="http://schemas.microsoft.com/office/drawing/2014/main" id="{6401FA9C-3B69-41CA-93D4-59B060FA6DE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463339" y="2592723"/>
              <a:ext cx="525476" cy="9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218753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300" kumimoji="0" lang="zh-CN" noProof="0" normalizeH="0" spc="0" strike="noStrike" sz="4800" u="none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重</a:t>
              </a:r>
            </a:p>
          </p:txBody>
        </p:sp>
      </p:grpSp>
      <p:grpSp>
        <p:nvGrpSpPr>
          <p:cNvPr id="14" name="PA-102296">
            <a:extLst>
              <a:ext uri="{FF2B5EF4-FFF2-40B4-BE49-F238E27FC236}">
                <a16:creationId xmlns:a16="http://schemas.microsoft.com/office/drawing/2014/main" id="{D655811E-E371-418E-BE64-980D8CED4C28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117565" y="1621005"/>
            <a:ext cx="785412" cy="1102161"/>
            <a:chOff x="1462912" y="2592725"/>
            <a:chExt cx="609931" cy="855912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0198660-89A1-45E5-99CB-672482ADD084}"/>
                </a:ext>
              </a:extLst>
            </p:cNvPr>
            <p:cNvGrpSpPr/>
            <p:nvPr/>
          </p:nvGrpSpPr>
          <p:grpSpPr>
            <a:xfrm>
              <a:off x="1462913" y="2827813"/>
              <a:ext cx="609930" cy="609930"/>
              <a:chOff x="5370653" y="2523281"/>
              <a:chExt cx="1111170" cy="1111170"/>
            </a:xfrm>
          </p:grpSpPr>
          <p:sp>
            <p:nvSpPr>
              <p:cNvPr id="17" name="PA-矩形 25">
                <a:extLst>
                  <a:ext uri="{FF2B5EF4-FFF2-40B4-BE49-F238E27FC236}">
                    <a16:creationId xmlns:a16="http://schemas.microsoft.com/office/drawing/2014/main" id="{8CB5609C-67FB-4C3A-BC9E-C64134626524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370653" y="2523281"/>
                <a:ext cx="1111170" cy="11111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PA-直接连接符 26">
                <a:extLst>
                  <a:ext uri="{FF2B5EF4-FFF2-40B4-BE49-F238E27FC236}">
                    <a16:creationId xmlns:a16="http://schemas.microsoft.com/office/drawing/2014/main" id="{9F34E1E5-3FA9-4369-BE83-FD7F8FEF5343}"/>
                  </a:ext>
                </a:extLst>
              </p:cNvPr>
              <p:cNvCxnSpPr>
                <a:stCxn id="17" idx="0"/>
                <a:endCxn id="17" idx="2"/>
              </p:cNvCxnSpPr>
              <p:nvPr>
                <p:custDataLst>
                  <p:tags r:id="rId13"/>
                </p:custDataLst>
              </p:nvPr>
            </p:nvCxnSpPr>
            <p:spPr>
              <a:xfrm flipH="1">
                <a:off x="5926238" y="2523281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A-直接连接符 27">
                <a:extLst>
                  <a:ext uri="{FF2B5EF4-FFF2-40B4-BE49-F238E27FC236}">
                    <a16:creationId xmlns:a16="http://schemas.microsoft.com/office/drawing/2014/main" id="{711A63C9-8791-4774-ACEC-B9D630121AE2}"/>
                  </a:ext>
                </a:extLst>
              </p:cNvPr>
              <p:cNvCxnSpPr/>
              <p:nvPr>
                <p:custDataLst>
                  <p:tags r:id="rId14"/>
                </p:custDataLst>
              </p:nvPr>
            </p:nvCxnSpPr>
            <p:spPr>
              <a:xfrm flipH="1" rot="16200000">
                <a:off x="5926238" y="2523639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A-矩形 24">
              <a:extLst>
                <a:ext uri="{FF2B5EF4-FFF2-40B4-BE49-F238E27FC236}">
                  <a16:creationId xmlns:a16="http://schemas.microsoft.com/office/drawing/2014/main" id="{CD1ABA10-54AD-447C-9C4F-06FAD02A77B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462912" y="2592725"/>
              <a:ext cx="525476" cy="923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218753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300" kumimoji="0" lang="zh-CN" noProof="0" normalizeH="0" spc="0" strike="noStrike" sz="4800" u="none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大</a:t>
              </a:r>
            </a:p>
          </p:txBody>
        </p:sp>
      </p:grpSp>
      <p:grpSp>
        <p:nvGrpSpPr>
          <p:cNvPr id="22" name="PA-102299">
            <a:extLst>
              <a:ext uri="{FF2B5EF4-FFF2-40B4-BE49-F238E27FC236}">
                <a16:creationId xmlns:a16="http://schemas.microsoft.com/office/drawing/2014/main" id="{A0716DF3-33DF-4FBD-9ACD-15EC81B59F51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6140976" y="1621008"/>
            <a:ext cx="785412" cy="1096710"/>
            <a:chOff x="1462912" y="2592727"/>
            <a:chExt cx="609931" cy="85167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264DB39-EDE2-454E-B9D1-9729B8C2D4F5}"/>
                </a:ext>
              </a:extLst>
            </p:cNvPr>
            <p:cNvGrpSpPr/>
            <p:nvPr/>
          </p:nvGrpSpPr>
          <p:grpSpPr>
            <a:xfrm>
              <a:off x="1462913" y="2827813"/>
              <a:ext cx="609930" cy="609930"/>
              <a:chOff x="5370653" y="2523281"/>
              <a:chExt cx="1111170" cy="1111170"/>
            </a:xfrm>
          </p:grpSpPr>
          <p:sp>
            <p:nvSpPr>
              <p:cNvPr id="25" name="PA-矩形 36">
                <a:extLst>
                  <a:ext uri="{FF2B5EF4-FFF2-40B4-BE49-F238E27FC236}">
                    <a16:creationId xmlns:a16="http://schemas.microsoft.com/office/drawing/2014/main" id="{8D079BEA-66C0-4BA6-950C-4D24DF7E3AEA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5370653" y="2523281"/>
                <a:ext cx="1111170" cy="11111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6" name="PA-直接连接符 37">
                <a:extLst>
                  <a:ext uri="{FF2B5EF4-FFF2-40B4-BE49-F238E27FC236}">
                    <a16:creationId xmlns:a16="http://schemas.microsoft.com/office/drawing/2014/main" id="{1A1FA723-D9D6-4BC2-B1A6-8274FE5FC077}"/>
                  </a:ext>
                </a:extLst>
              </p:cNvPr>
              <p:cNvCxnSpPr>
                <a:stCxn id="25" idx="0"/>
                <a:endCxn id="25" idx="2"/>
              </p:cNvCxnSpPr>
              <p:nvPr>
                <p:custDataLst>
                  <p:tags r:id="rId18"/>
                </p:custDataLst>
              </p:nvPr>
            </p:nvCxnSpPr>
            <p:spPr>
              <a:xfrm flipH="1">
                <a:off x="5926238" y="2523281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A-直接连接符 38">
                <a:extLst>
                  <a:ext uri="{FF2B5EF4-FFF2-40B4-BE49-F238E27FC236}">
                    <a16:creationId xmlns:a16="http://schemas.microsoft.com/office/drawing/2014/main" id="{132632DF-6A62-4B9C-9FF5-094F830975FA}"/>
                  </a:ext>
                </a:extLst>
              </p:cNvPr>
              <p:cNvCxnSpPr/>
              <p:nvPr>
                <p:custDataLst>
                  <p:tags r:id="rId19"/>
                </p:custDataLst>
              </p:nvPr>
            </p:nvCxnSpPr>
            <p:spPr>
              <a:xfrm flipH="1" rot="16200000">
                <a:off x="5926238" y="2523639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PA-矩形 35">
              <a:extLst>
                <a:ext uri="{FF2B5EF4-FFF2-40B4-BE49-F238E27FC236}">
                  <a16:creationId xmlns:a16="http://schemas.microsoft.com/office/drawing/2014/main" id="{B1E4808F-195C-40BE-B6FC-1E13B0E42D9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462912" y="2592727"/>
              <a:ext cx="525476" cy="9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218753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300" kumimoji="0" lang="zh-CN" noProof="0" normalizeH="0" spc="0" strike="noStrike" sz="4800" u="none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活</a:t>
              </a:r>
            </a:p>
          </p:txBody>
        </p:sp>
      </p:grpSp>
      <p:grpSp>
        <p:nvGrpSpPr>
          <p:cNvPr id="28" name="PA-1022100">
            <a:extLst>
              <a:ext uri="{FF2B5EF4-FFF2-40B4-BE49-F238E27FC236}">
                <a16:creationId xmlns:a16="http://schemas.microsoft.com/office/drawing/2014/main" id="{1280E943-7014-4F7E-ADB4-545A9A8597B2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7089256" y="1621005"/>
            <a:ext cx="785412" cy="1102161"/>
            <a:chOff x="1462912" y="2592725"/>
            <a:chExt cx="609931" cy="855912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F214FFC-625B-4450-A69C-69DDABE7A0BC}"/>
                </a:ext>
              </a:extLst>
            </p:cNvPr>
            <p:cNvGrpSpPr/>
            <p:nvPr/>
          </p:nvGrpSpPr>
          <p:grpSpPr>
            <a:xfrm>
              <a:off x="1462913" y="2827813"/>
              <a:ext cx="609930" cy="609930"/>
              <a:chOff x="5370653" y="2523281"/>
              <a:chExt cx="1111170" cy="1111170"/>
            </a:xfrm>
          </p:grpSpPr>
          <p:sp>
            <p:nvSpPr>
              <p:cNvPr id="31" name="PA-矩形 42">
                <a:extLst>
                  <a:ext uri="{FF2B5EF4-FFF2-40B4-BE49-F238E27FC236}">
                    <a16:creationId xmlns:a16="http://schemas.microsoft.com/office/drawing/2014/main" id="{B5994365-4A8D-49BB-9F76-8385C3A7B89E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5370653" y="2523281"/>
                <a:ext cx="1111170" cy="11111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2" name="PA-直接连接符 43">
                <a:extLst>
                  <a:ext uri="{FF2B5EF4-FFF2-40B4-BE49-F238E27FC236}">
                    <a16:creationId xmlns:a16="http://schemas.microsoft.com/office/drawing/2014/main" id="{831118C7-BA2A-4693-B467-BAEC03F15900}"/>
                  </a:ext>
                </a:extLst>
              </p:cNvPr>
              <p:cNvCxnSpPr>
                <a:stCxn id="31" idx="0"/>
                <a:endCxn id="31" idx="2"/>
              </p:cNvCxnSpPr>
              <p:nvPr>
                <p:custDataLst>
                  <p:tags r:id="rId23"/>
                </p:custDataLst>
              </p:nvPr>
            </p:nvCxnSpPr>
            <p:spPr>
              <a:xfrm flipH="1">
                <a:off x="5926238" y="2523281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A-直接连接符 44">
                <a:extLst>
                  <a:ext uri="{FF2B5EF4-FFF2-40B4-BE49-F238E27FC236}">
                    <a16:creationId xmlns:a16="http://schemas.microsoft.com/office/drawing/2014/main" id="{DA81F7A6-F75F-4041-B7E4-9FBEAEE89BDA}"/>
                  </a:ext>
                </a:extLst>
              </p:cNvPr>
              <p:cNvCxnSpPr/>
              <p:nvPr>
                <p:custDataLst>
                  <p:tags r:id="rId24"/>
                </p:custDataLst>
              </p:nvPr>
            </p:nvCxnSpPr>
            <p:spPr>
              <a:xfrm flipH="1" rot="16200000">
                <a:off x="5926238" y="2523639"/>
                <a:ext cx="0" cy="111117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PA-矩形 41">
              <a:extLst>
                <a:ext uri="{FF2B5EF4-FFF2-40B4-BE49-F238E27FC236}">
                  <a16:creationId xmlns:a16="http://schemas.microsoft.com/office/drawing/2014/main" id="{8335C31F-057D-4609-8E7D-7B85A6B8192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462911" y="2592725"/>
              <a:ext cx="525476" cy="923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218753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kern="300" lang="zh-CN" sz="4800">
                  <a:solidFill>
                    <a:srgbClr val="C00000"/>
                  </a:solidFill>
                  <a:cs typeface="+mn-ea"/>
                  <a:sym typeface="+mn-lt"/>
                </a:rPr>
                <a:t>动</a:t>
              </a:r>
            </a:p>
          </p:txBody>
        </p:sp>
      </p:grpSp>
      <p:grpSp>
        <p:nvGrpSpPr>
          <p:cNvPr id="34" name="PA-1022101">
            <a:extLst>
              <a:ext uri="{FF2B5EF4-FFF2-40B4-BE49-F238E27FC236}">
                <a16:creationId xmlns:a16="http://schemas.microsoft.com/office/drawing/2014/main" id="{4E386FE8-E151-4E5B-9233-1733A29D6B93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1041446" y="3672349"/>
            <a:ext cx="10109107" cy="1737925"/>
            <a:chOff x="6878979" y="1688537"/>
            <a:chExt cx="11568534" cy="189608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86E4C8F-2828-4BB1-81F5-482795B37383}"/>
                </a:ext>
              </a:extLst>
            </p:cNvPr>
            <p:cNvGrpSpPr/>
            <p:nvPr/>
          </p:nvGrpSpPr>
          <p:grpSpPr>
            <a:xfrm>
              <a:off x="7010093" y="1688537"/>
              <a:ext cx="6548321" cy="570835"/>
              <a:chOff x="383197" y="1336011"/>
              <a:chExt cx="6548321" cy="570835"/>
            </a:xfrm>
          </p:grpSpPr>
          <p:sp>
            <p:nvSpPr>
              <p:cNvPr id="37" name="PA-文本框 48">
                <a:extLst>
                  <a:ext uri="{FF2B5EF4-FFF2-40B4-BE49-F238E27FC236}">
                    <a16:creationId xmlns:a16="http://schemas.microsoft.com/office/drawing/2014/main" id="{35DC560F-BD02-4451-B589-8797C051716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5341" y="1336011"/>
                <a:ext cx="6476178" cy="56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6030504020204" pitchFamily="34" typeface="Open Sans"/>
                    <a:ea charset="-122" typeface="冬青黑体简体中文 W3"/>
                  </a:defRPr>
                </a:lvl9pPr>
              </a:lstStyle>
              <a:p>
                <a:pPr lvl="0">
                  <a:defRPr/>
                </a:pPr>
                <a:r>
                  <a:rPr altLang="en-US" b="1" kern="0" lang="zh-CN" sz="2800">
                    <a:solidFill>
                      <a:srgbClr val="C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组织重大纪念活动</a:t>
                </a:r>
              </a:p>
            </p:txBody>
          </p:sp>
          <p:cxnSp>
            <p:nvCxnSpPr>
              <p:cNvPr id="38" name="PA-直接连接符 49">
                <a:extLst>
                  <a:ext uri="{FF2B5EF4-FFF2-40B4-BE49-F238E27FC236}">
                    <a16:creationId xmlns:a16="http://schemas.microsoft.com/office/drawing/2014/main" id="{423D1894-D238-4975-BC64-5F530D00FE38}"/>
                  </a:ext>
                </a:extLst>
              </p:cNvPr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383197" y="1425182"/>
                <a:ext cx="0" cy="420680"/>
              </a:xfrm>
              <a:prstGeom prst="line">
                <a:avLst/>
              </a:prstGeom>
              <a:noFill/>
              <a:ln algn="ctr" cap="flat" cmpd="sng" w="38100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6" name="PA-矩形 47">
              <a:extLst>
                <a:ext uri="{FF2B5EF4-FFF2-40B4-BE49-F238E27FC236}">
                  <a16:creationId xmlns:a16="http://schemas.microsoft.com/office/drawing/2014/main" id="{67CD1D11-B101-4A59-9396-6749B8E15A40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878980" y="2332561"/>
              <a:ext cx="11568534" cy="126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6030504020204" pitchFamily="34" typeface="Open Sans"/>
                  <a:ea charset="-122" typeface="冬青黑体简体中文 W3"/>
                </a:defRPr>
              </a:lvl9pPr>
            </a:lstStyle>
            <a:p>
              <a:pPr algn="just">
                <a:lnSpc>
                  <a:spcPct val="130000"/>
                </a:lnSpc>
                <a:buClr>
                  <a:srgbClr val="C00000"/>
                </a:buClr>
                <a:defRPr/>
              </a:pPr>
              <a:r>
                <a:rPr altLang="en-US" lang="zh-CN">
                  <a:latin typeface="+mn-ea"/>
                  <a:ea typeface="+mn-ea"/>
                  <a:sym typeface="+mn-lt"/>
                </a:rPr>
                <a:t>大力实施中国传统节日振兴工程，深化“我们的节日”主题活动，利用春节、元宵、清明、端午、七夕、中秋、重阳等重要传统节日，开展丰富多彩、积极健康、富有价值内涵的民俗文化活动，引导人们感悟中华文化、增进家国情怀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83A0E33-73F0-4D34-8881-FF986631039A}"/>
              </a:ext>
            </a:extLst>
          </p:cNvPr>
          <p:cNvGrpSpPr/>
          <p:nvPr/>
        </p:nvGrpSpPr>
        <p:grpSpPr>
          <a:xfrm>
            <a:off x="1992495" y="1921877"/>
            <a:ext cx="1934909" cy="748146"/>
            <a:chOff x="1992495" y="1921877"/>
            <a:chExt cx="1934909" cy="748146"/>
          </a:xfrm>
        </p:grpSpPr>
        <p:sp>
          <p:nvSpPr>
            <p:cNvPr id="2" name="星形: 五角 1">
              <a:extLst>
                <a:ext uri="{FF2B5EF4-FFF2-40B4-BE49-F238E27FC236}">
                  <a16:creationId xmlns:a16="http://schemas.microsoft.com/office/drawing/2014/main" id="{A9BBE16D-D435-4108-BD10-6FE1ECA8E37E}"/>
                </a:ext>
              </a:extLst>
            </p:cNvPr>
            <p:cNvSpPr/>
            <p:nvPr/>
          </p:nvSpPr>
          <p:spPr>
            <a:xfrm>
              <a:off x="3179258" y="1921877"/>
              <a:ext cx="748146" cy="748146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星形: 五角 39">
              <a:extLst>
                <a:ext uri="{FF2B5EF4-FFF2-40B4-BE49-F238E27FC236}">
                  <a16:creationId xmlns:a16="http://schemas.microsoft.com/office/drawing/2014/main" id="{29C3EFAF-E286-4032-A570-6D87B375F03B}"/>
                </a:ext>
              </a:extLst>
            </p:cNvPr>
            <p:cNvSpPr/>
            <p:nvPr/>
          </p:nvSpPr>
          <p:spPr>
            <a:xfrm>
              <a:off x="2478857" y="2032795"/>
              <a:ext cx="504048" cy="50404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星形: 五角 40">
              <a:extLst>
                <a:ext uri="{FF2B5EF4-FFF2-40B4-BE49-F238E27FC236}">
                  <a16:creationId xmlns:a16="http://schemas.microsoft.com/office/drawing/2014/main" id="{DABFB628-DE42-4581-A560-9DECDE31D004}"/>
                </a:ext>
              </a:extLst>
            </p:cNvPr>
            <p:cNvSpPr/>
            <p:nvPr/>
          </p:nvSpPr>
          <p:spPr>
            <a:xfrm>
              <a:off x="1992495" y="2161980"/>
              <a:ext cx="308906" cy="308906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3770146-461C-494D-811E-5DB2B689DE0B}"/>
              </a:ext>
            </a:extLst>
          </p:cNvPr>
          <p:cNvGrpSpPr/>
          <p:nvPr/>
        </p:nvGrpSpPr>
        <p:grpSpPr>
          <a:xfrm flipH="1">
            <a:off x="8267374" y="1914236"/>
            <a:ext cx="1934909" cy="748146"/>
            <a:chOff x="1992495" y="1921877"/>
            <a:chExt cx="1934909" cy="748146"/>
          </a:xfrm>
        </p:grpSpPr>
        <p:sp>
          <p:nvSpPr>
            <p:cNvPr id="43" name="星形: 五角 42">
              <a:extLst>
                <a:ext uri="{FF2B5EF4-FFF2-40B4-BE49-F238E27FC236}">
                  <a16:creationId xmlns:a16="http://schemas.microsoft.com/office/drawing/2014/main" id="{F64752BC-5386-4E3B-89BB-7032AB266FA6}"/>
                </a:ext>
              </a:extLst>
            </p:cNvPr>
            <p:cNvSpPr/>
            <p:nvPr/>
          </p:nvSpPr>
          <p:spPr>
            <a:xfrm>
              <a:off x="3179258" y="1921877"/>
              <a:ext cx="748146" cy="748146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星形: 五角 43">
              <a:extLst>
                <a:ext uri="{FF2B5EF4-FFF2-40B4-BE49-F238E27FC236}">
                  <a16:creationId xmlns:a16="http://schemas.microsoft.com/office/drawing/2014/main" id="{B7B5FE91-3329-40A0-BA4F-2ED9FEC305B0}"/>
                </a:ext>
              </a:extLst>
            </p:cNvPr>
            <p:cNvSpPr/>
            <p:nvPr/>
          </p:nvSpPr>
          <p:spPr>
            <a:xfrm>
              <a:off x="2478857" y="2032795"/>
              <a:ext cx="504048" cy="50404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星形: 五角 44">
              <a:extLst>
                <a:ext uri="{FF2B5EF4-FFF2-40B4-BE49-F238E27FC236}">
                  <a16:creationId xmlns:a16="http://schemas.microsoft.com/office/drawing/2014/main" id="{A4F2CA65-B784-4904-9E15-79A26BBBECAB}"/>
                </a:ext>
              </a:extLst>
            </p:cNvPr>
            <p:cNvSpPr/>
            <p:nvPr/>
          </p:nvSpPr>
          <p:spPr>
            <a:xfrm>
              <a:off x="1992495" y="2161980"/>
              <a:ext cx="308906" cy="308906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710741345"/>
      </p:ext>
    </p:extLst>
  </p:cSld>
  <p:clrMapOvr>
    <a:masterClrMapping/>
  </p:clrMapOvr>
  <mc:AlternateContent>
    <mc:Choice Requires="p15">
      <p:transition advTm="2000" p14:dur="2000" spd="slow">
        <p15:prstTrans prst="wind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decel="53333" fill="hold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668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丰富新时代爱国主义教育的实践载体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sp>
        <p:nvSpPr>
          <p:cNvPr id="9" name="PA-1022105">
            <a:extLst>
              <a:ext uri="{FF2B5EF4-FFF2-40B4-BE49-F238E27FC236}">
                <a16:creationId xmlns:a16="http://schemas.microsoft.com/office/drawing/2014/main" id="{4BDCEE67-62A0-471E-BC92-C68F36197C5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461471" y="2266068"/>
            <a:ext cx="5202566" cy="3451605"/>
          </a:xfrm>
          <a:prstGeom prst="roundRect">
            <a:avLst>
              <a:gd fmla="val 0" name="adj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0020600040101010101" pitchFamily="18" typeface="阿里巴巴普惠体"/>
              <a:ea charset="-122" panose="00020600040101010101" pitchFamily="18" typeface="阿里巴巴普惠体"/>
              <a:cs typeface="+mn-ea"/>
              <a:sym typeface="+mn-lt"/>
            </a:endParaRPr>
          </a:p>
        </p:txBody>
      </p:sp>
      <p:sp>
        <p:nvSpPr>
          <p:cNvPr id="10" name="PA-1022106">
            <a:extLst>
              <a:ext uri="{FF2B5EF4-FFF2-40B4-BE49-F238E27FC236}">
                <a16:creationId xmlns:a16="http://schemas.microsoft.com/office/drawing/2014/main" id="{27E793A5-B94C-4E73-916A-7039AF97A47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73939" y="2650487"/>
            <a:ext cx="4516024" cy="285292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latin typeface="+mn-ea"/>
                <a:sym typeface="+mn-lt"/>
              </a:rPr>
              <a:t>寓爱国主义教育于游览观光之中，通过宣传展示、体验感受等多种方式，引导人们领略壮美河山，投身美丽中国建设。系统梳理传统文化资源，加强考古发掘和整理研究，保护好文物古迹、传统村落、民族村寨、传统建筑、农业遗迹、灌溉工程遗产、工业遗迹，推动遗产资源合理利用，健全非物质文化遗产保护制度，推进国家文化公园建设。</a:t>
            </a:r>
          </a:p>
        </p:txBody>
      </p:sp>
      <p:sp>
        <p:nvSpPr>
          <p:cNvPr id="11" name="PA-1022107">
            <a:extLst>
              <a:ext uri="{FF2B5EF4-FFF2-40B4-BE49-F238E27FC236}">
                <a16:creationId xmlns:a16="http://schemas.microsoft.com/office/drawing/2014/main" id="{0B2972E1-2C22-4E34-AD3B-DBB9BCA6C6A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431711" y="2221506"/>
            <a:ext cx="288032" cy="288032"/>
          </a:xfrm>
          <a:custGeom>
            <a:rect b="b" l="l" r="r" t="t"/>
            <a:pathLst>
              <a:path h="504056" w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0020600040101010101" pitchFamily="18" typeface="阿里巴巴普惠体"/>
              <a:ea charset="-122" panose="00020600040101010101" pitchFamily="18" typeface="阿里巴巴普惠体"/>
              <a:cs typeface="+mn-ea"/>
              <a:sym typeface="+mn-lt"/>
            </a:endParaRPr>
          </a:p>
        </p:txBody>
      </p:sp>
      <p:sp>
        <p:nvSpPr>
          <p:cNvPr id="12" name="PA-1022108">
            <a:extLst>
              <a:ext uri="{FF2B5EF4-FFF2-40B4-BE49-F238E27FC236}">
                <a16:creationId xmlns:a16="http://schemas.microsoft.com/office/drawing/2014/main" id="{6D875245-EDD3-4916-BA47-12B41DF15C7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0800000">
            <a:off x="6438011" y="5475225"/>
            <a:ext cx="288032" cy="288032"/>
          </a:xfrm>
          <a:custGeom>
            <a:rect b="b" l="l" r="r" t="t"/>
            <a:pathLst>
              <a:path h="504056" w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0020600040101010101" pitchFamily="18" typeface="阿里巴巴普惠体"/>
              <a:ea charset="-122" panose="00020600040101010101" pitchFamily="18" typeface="阿里巴巴普惠体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2FE44D-105D-4B56-90DC-ABDFAD578B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l="25017" r="9952"/>
          <a:stretch>
            <a:fillRect/>
          </a:stretch>
        </p:blipFill>
        <p:spPr>
          <a:xfrm>
            <a:off x="6976505" y="2266068"/>
            <a:ext cx="4121422" cy="3564917"/>
          </a:xfrm>
          <a:prstGeom prst="rect">
            <a:avLst/>
          </a:prstGeom>
        </p:spPr>
      </p:pic>
    </p:spTree>
    <p:extLst>
      <p:ext uri="{BB962C8B-B14F-4D97-AF65-F5344CB8AC3E}">
        <p14:creationId val="373267543"/>
      </p:ext>
    </p:extLst>
  </p:cSld>
  <p:clrMapOvr>
    <a:masterClrMapping/>
  </p:clrMapOvr>
  <mc:AlternateContent>
    <mc:Choice Requires="p15">
      <p:transition advTm="2000" p14:dur="2000" spd="slow">
        <p15:prstTrans prst="wind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9"/>
      <p:bldP grpId="0" spid="10"/>
      <p:bldP grpId="0" spid="11"/>
      <p:bldP grpId="0" spid="1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2AB9B650-CB15-4948-A435-CA88496E1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38655" y="3429000"/>
            <a:ext cx="4445922" cy="34194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4EF07F-EACE-4E4A-86F8-527B5D58F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4644252" cy="16902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6740CB1-9438-4972-94EB-1AA58775F788}"/>
              </a:ext>
            </a:extLst>
          </p:cNvPr>
          <p:cNvGrpSpPr/>
          <p:nvPr/>
        </p:nvGrpSpPr>
        <p:grpSpPr>
          <a:xfrm>
            <a:off x="4268142" y="1242254"/>
            <a:ext cx="3655716" cy="763733"/>
            <a:chOff x="4168555" y="915747"/>
            <a:chExt cx="5240868" cy="1094896"/>
          </a:xfrm>
        </p:grpSpPr>
        <p:sp>
          <p:nvSpPr>
            <p:cNvPr id="15" name="PA-10224">
              <a:extLst>
                <a:ext uri="{FF2B5EF4-FFF2-40B4-BE49-F238E27FC236}">
                  <a16:creationId xmlns:a16="http://schemas.microsoft.com/office/drawing/2014/main" id="{E59FCEEE-97C8-4E4C-8D51-866DE006CF9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38289" y="1057520"/>
              <a:ext cx="5091138" cy="91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pc="-100" sz="3600">
                  <a:solidFill>
                    <a:srgbClr val="C00000"/>
                  </a:solidFill>
                  <a:latin charset="-122" panose="02000000000000000000" pitchFamily="2" typeface="方正兰亭特黑简体"/>
                  <a:ea charset="-122" panose="02000000000000000000" pitchFamily="2" typeface="方正兰亭特黑简体"/>
                  <a:cs typeface="+mn-ea"/>
                  <a:sym charset="0" panose="020b0604020202020204" pitchFamily="34" typeface="Arial"/>
                </a:rPr>
                <a:t>第三部分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DA4D3D1-76A0-4935-9FBD-C8BE93773B88}"/>
                </a:ext>
              </a:extLst>
            </p:cNvPr>
            <p:cNvGrpSpPr/>
            <p:nvPr/>
          </p:nvGrpSpPr>
          <p:grpSpPr>
            <a:xfrm>
              <a:off x="4168555" y="915747"/>
              <a:ext cx="5240868" cy="1094896"/>
              <a:chOff x="4288226" y="830656"/>
              <a:chExt cx="5240868" cy="1094896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A9566B85-2FDE-4371-9947-2BF1609F89D2}"/>
                  </a:ext>
                </a:extLst>
              </p:cNvPr>
              <p:cNvSpPr/>
              <p:nvPr/>
            </p:nvSpPr>
            <p:spPr>
              <a:xfrm>
                <a:off x="4288226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B6F1C14D-0344-4838-9210-2A41624E7B97}"/>
                  </a:ext>
                </a:extLst>
              </p:cNvPr>
              <p:cNvSpPr/>
              <p:nvPr/>
            </p:nvSpPr>
            <p:spPr>
              <a:xfrm>
                <a:off x="5650932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53F6173-8DB0-43A7-AA7E-1037DCBC35FF}"/>
                  </a:ext>
                </a:extLst>
              </p:cNvPr>
              <p:cNvSpPr/>
              <p:nvPr/>
            </p:nvSpPr>
            <p:spPr>
              <a:xfrm>
                <a:off x="7031744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8ED7F2D5-C387-4C60-B07E-9259D612DD15}"/>
                  </a:ext>
                </a:extLst>
              </p:cNvPr>
              <p:cNvSpPr/>
              <p:nvPr/>
            </p:nvSpPr>
            <p:spPr>
              <a:xfrm>
                <a:off x="8434198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21" name="PA-102236">
            <a:extLst>
              <a:ext uri="{FF2B5EF4-FFF2-40B4-BE49-F238E27FC236}">
                <a16:creationId xmlns:a16="http://schemas.microsoft.com/office/drawing/2014/main" id="{3F6FC109-2F7E-4B65-BB57-EB03BC6AAD9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71600" y="2500868"/>
            <a:ext cx="9448800" cy="91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3556" lIns="87113" rIns="87113" tIns="43556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buFont charset="0" panose="020b0604020202020204" pitchFamily="34" typeface="Arial"/>
              <a:buNone/>
            </a:pPr>
            <a:r>
              <a:rPr altLang="en-US" lang="zh-CN" sz="54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  <a:sym charset="-122" panose="02010601030101010101" pitchFamily="2" typeface="FZHei-B01S"/>
              </a:rPr>
              <a:t>新时代爱国主义教育浓厚氛围</a:t>
            </a:r>
          </a:p>
        </p:txBody>
      </p:sp>
      <p:sp>
        <p:nvSpPr>
          <p:cNvPr id="22" name="PA-102237">
            <a:extLst>
              <a:ext uri="{FF2B5EF4-FFF2-40B4-BE49-F238E27FC236}">
                <a16:creationId xmlns:a16="http://schemas.microsoft.com/office/drawing/2014/main" id="{EE00FC58-B732-4966-A619-55A9A874D335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587" y="3551910"/>
            <a:ext cx="7010826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prstClr val="black"/>
                </a:solidFill>
                <a:latin typeface="+mn-ea"/>
                <a:ea typeface="+mn-ea"/>
                <a:sym charset="-122" panose="02010601030101010101" pitchFamily="2" typeface="FZHei-B01S"/>
              </a:rPr>
              <a:t>章节导语。这里可以输入本章的主要内容及中心思想，在整体结构上可以让观众有一个思维间隔。表示马上要进入本章主要内容了。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CC1C9B7-A678-4FA9-BFCC-6344F860FD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26805">
            <a:off x="8932160" y="662466"/>
            <a:ext cx="2404877" cy="157277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320BDE8-7DB3-4CEA-8AED-D1170F3A7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560841" y="4906745"/>
            <a:ext cx="6306286" cy="178899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31550B8-4114-44D9-A1E6-017A1375E8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45184" t="20379"/>
          <a:stretch>
            <a:fillRect/>
          </a:stretch>
        </p:blipFill>
        <p:spPr>
          <a:xfrm>
            <a:off x="0" y="3715281"/>
            <a:ext cx="3033713" cy="29047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0550BC2-7C07-44D2-A9AB-C050094BD4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715281"/>
            <a:ext cx="12192000" cy="3142719"/>
          </a:xfrm>
          <a:custGeom>
            <a:gdLst>
              <a:gd fmla="*/ 0 w 12192000" name="connsiteX0"/>
              <a:gd fmla="*/ 0 h 3142719" name="connsiteY0"/>
              <a:gd fmla="*/ 7546602 w 12192000" name="connsiteX1"/>
              <a:gd fmla="*/ 0 h 3142719" name="connsiteY1"/>
              <a:gd fmla="*/ 7256710 w 12192000" name="connsiteX2"/>
              <a:gd fmla="*/ 47334 h 3142719" name="connsiteY2"/>
              <a:gd fmla="*/ 3918604 w 12192000" name="connsiteX3"/>
              <a:gd fmla="*/ 1609962 h 3142719" name="connsiteY3"/>
              <a:gd fmla="*/ 6599586 w 12192000" name="connsiteX4"/>
              <a:gd fmla="*/ 2504500 h 3142719" name="connsiteY4"/>
              <a:gd fmla="*/ 6622833 w 12192000" name="connsiteX5"/>
              <a:gd fmla="*/ 2505240 h 3142719" name="connsiteY5"/>
              <a:gd fmla="*/ 6676023 w 12192000" name="connsiteX6"/>
              <a:gd fmla="*/ 2828803 h 3142719" name="connsiteY6"/>
              <a:gd fmla="*/ 9209673 w 12192000" name="connsiteX7"/>
              <a:gd fmla="*/ 2412303 h 3142719" name="connsiteY7"/>
              <a:gd fmla="*/ 9398359 w 12192000" name="connsiteX8"/>
              <a:gd fmla="*/ 2392243 h 3142719" name="connsiteY8"/>
              <a:gd fmla="*/ 10835240 w 12192000" name="connsiteX9"/>
              <a:gd fmla="*/ 2162004 h 3142719" name="connsiteY9"/>
              <a:gd fmla="*/ 11352836 w 12192000" name="connsiteX10"/>
              <a:gd fmla="*/ 2042602 h 3142719" name="connsiteY10"/>
              <a:gd fmla="*/ 11433589 w 12192000" name="connsiteX11"/>
              <a:gd fmla="*/ 2033784 h 3142719" name="connsiteY11"/>
              <a:gd fmla="*/ 12056674 w 12192000" name="connsiteX12"/>
              <a:gd fmla="*/ 1908420 h 3142719" name="connsiteY12"/>
              <a:gd fmla="*/ 12192000 w 12192000" name="connsiteX13"/>
              <a:gd fmla="*/ 1858257 h 3142719" name="connsiteY13"/>
              <a:gd fmla="*/ 12192000 w 12192000" name="connsiteX14"/>
              <a:gd fmla="*/ 3142719 h 3142719" name="connsiteY14"/>
              <a:gd fmla="*/ 0 w 12192000" name="connsiteX15"/>
              <a:gd fmla="*/ 3142719 h 314271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142719" w="12192000">
                <a:moveTo>
                  <a:pt x="0" y="0"/>
                </a:moveTo>
                <a:lnTo>
                  <a:pt x="7546602" y="0"/>
                </a:lnTo>
                <a:lnTo>
                  <a:pt x="7256710" y="47334"/>
                </a:lnTo>
                <a:cubicBezTo>
                  <a:pt x="5270564" y="400468"/>
                  <a:pt x="3863690" y="1029267"/>
                  <a:pt x="3918604" y="1609962"/>
                </a:cubicBezTo>
                <a:cubicBezTo>
                  <a:pt x="3965070" y="2101319"/>
                  <a:pt x="5046045" y="2430314"/>
                  <a:pt x="6599586" y="2504500"/>
                </a:cubicBezTo>
                <a:lnTo>
                  <a:pt x="6622833" y="2505240"/>
                </a:lnTo>
                <a:lnTo>
                  <a:pt x="6676023" y="2828803"/>
                </a:lnTo>
                <a:lnTo>
                  <a:pt x="9209673" y="2412303"/>
                </a:lnTo>
                <a:lnTo>
                  <a:pt x="9398359" y="2392243"/>
                </a:lnTo>
                <a:cubicBezTo>
                  <a:pt x="9905307" y="2332321"/>
                  <a:pt x="10388113" y="2254164"/>
                  <a:pt x="10835240" y="2162004"/>
                </a:cubicBezTo>
                <a:lnTo>
                  <a:pt x="11352836" y="2042602"/>
                </a:lnTo>
                <a:lnTo>
                  <a:pt x="11433589" y="2033784"/>
                </a:lnTo>
                <a:cubicBezTo>
                  <a:pt x="11679036" y="2000421"/>
                  <a:pt x="11890854" y="1957803"/>
                  <a:pt x="12056674" y="1908420"/>
                </a:cubicBezTo>
                <a:lnTo>
                  <a:pt x="12192000" y="1858257"/>
                </a:lnTo>
                <a:lnTo>
                  <a:pt x="12192000" y="3142719"/>
                </a:lnTo>
                <a:lnTo>
                  <a:pt x="0" y="3142719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2632080641"/>
      </p:ext>
    </p:extLst>
  </p:cSld>
  <p:clrMapOvr>
    <a:masterClrMapping/>
  </p:clrMapOvr>
  <p:transition advTm="2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668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营造新时代爱国主义教育的浓厚氛围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grpSp>
        <p:nvGrpSpPr>
          <p:cNvPr id="13" name="PA-1022123">
            <a:extLst>
              <a:ext uri="{FF2B5EF4-FFF2-40B4-BE49-F238E27FC236}">
                <a16:creationId xmlns:a16="http://schemas.microsoft.com/office/drawing/2014/main" id="{C9DDCEDC-C812-40E1-8E7A-DE506D0DFCD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287410" y="1953742"/>
            <a:ext cx="10319988" cy="924994"/>
            <a:chOff x="1176687" y="2842243"/>
            <a:chExt cx="10319988" cy="924994"/>
          </a:xfrm>
        </p:grpSpPr>
        <p:grpSp>
          <p:nvGrpSpPr>
            <p:cNvPr id="14" name="PA-1022120">
              <a:extLst>
                <a:ext uri="{FF2B5EF4-FFF2-40B4-BE49-F238E27FC236}">
                  <a16:creationId xmlns:a16="http://schemas.microsoft.com/office/drawing/2014/main" id="{49D95D1C-D1D9-4062-B10D-3CC4EEC75FFE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1197783" y="2879258"/>
              <a:ext cx="408651" cy="387635"/>
              <a:chOff x="10774230" y="2528806"/>
              <a:chExt cx="625427" cy="625427"/>
            </a:xfrm>
          </p:grpSpPr>
          <p:sp>
            <p:nvSpPr>
              <p:cNvPr id="17" name="PA-矩形 23">
                <a:extLst>
                  <a:ext uri="{FF2B5EF4-FFF2-40B4-BE49-F238E27FC236}">
                    <a16:creationId xmlns:a16="http://schemas.microsoft.com/office/drawing/2014/main" id="{9B253132-CFC5-4613-9288-630234371B0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774230" y="2528806"/>
                <a:ext cx="625427" cy="625427"/>
              </a:xfrm>
              <a:prstGeom prst="rect">
                <a:avLst/>
              </a:prstGeom>
              <a:solidFill>
                <a:srgbClr val="C00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Normal (正文)"/>
                  <a:cs typeface="+mn-ea"/>
                  <a:sym typeface="+mn-lt"/>
                </a:endParaRPr>
              </a:p>
            </p:txBody>
          </p:sp>
          <p:sp>
            <p:nvSpPr>
              <p:cNvPr id="18" name="PA-5-Point Star 24">
                <a:extLst>
                  <a:ext uri="{FF2B5EF4-FFF2-40B4-BE49-F238E27FC236}">
                    <a16:creationId xmlns:a16="http://schemas.microsoft.com/office/drawing/2014/main" id="{985D4FD2-58CC-42EB-8C72-3D8126DC72D5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845801" y="2587672"/>
                <a:ext cx="482295" cy="482294"/>
              </a:xfrm>
              <a:prstGeom prst="star5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Normal (正文)"/>
                  <a:cs typeface="+mn-ea"/>
                  <a:sym typeface="+mn-lt"/>
                </a:endParaRPr>
              </a:p>
            </p:txBody>
          </p:sp>
        </p:grpSp>
        <p:sp>
          <p:nvSpPr>
            <p:cNvPr id="15" name="PA-矩形 43">
              <a:extLst>
                <a:ext uri="{FF2B5EF4-FFF2-40B4-BE49-F238E27FC236}">
                  <a16:creationId xmlns:a16="http://schemas.microsoft.com/office/drawing/2014/main" id="{16642DE0-5A8C-4BC4-9F92-B4F621A84D4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76687" y="3339812"/>
              <a:ext cx="10319988" cy="448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indent="-285750" lvl="0">
                <a:lnSpc>
                  <a:spcPct val="130000"/>
                </a:lnSpc>
                <a:buFont charset="0" panose="020b0604020202020204" pitchFamily="34" typeface="Arial"/>
                <a:buChar char="•"/>
                <a:defRPr/>
              </a:pPr>
              <a:r>
                <a:rPr altLang="en-US" lang="zh-CN">
                  <a:latin typeface="+mn-ea"/>
                </a:rPr>
                <a:t>，对虚无历史、消解主流价值的错误思想言论，及时进行批驳和辨析引导。</a:t>
              </a:r>
            </a:p>
          </p:txBody>
        </p:sp>
        <p:sp>
          <p:nvSpPr>
            <p:cNvPr id="16" name="PA-文本框 44">
              <a:extLst>
                <a:ext uri="{FF2B5EF4-FFF2-40B4-BE49-F238E27FC236}">
                  <a16:creationId xmlns:a16="http://schemas.microsoft.com/office/drawing/2014/main" id="{9B577299-1B2A-4066-8CFA-C31F6F212AB6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756429" y="2842243"/>
              <a:ext cx="867892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defRPr/>
              </a:pPr>
              <a:r>
                <a:rPr altLang="en-US" lang="zh-CN" spc="300" sz="2400">
                  <a:solidFill>
                    <a:srgbClr val="C00000"/>
                  </a:solidFill>
                  <a:latin typeface="思源黑体 CN Heavy"/>
                  <a:ea typeface="思源黑体 CN Heavy"/>
                </a:rPr>
                <a:t>坚持正确舆论导向</a:t>
              </a:r>
            </a:p>
          </p:txBody>
        </p:sp>
      </p:grpSp>
      <p:grpSp>
        <p:nvGrpSpPr>
          <p:cNvPr id="19" name="PA-1022124">
            <a:extLst>
              <a:ext uri="{FF2B5EF4-FFF2-40B4-BE49-F238E27FC236}">
                <a16:creationId xmlns:a16="http://schemas.microsoft.com/office/drawing/2014/main" id="{32837DBF-9489-46AD-B88E-8C4BEBDF4C1E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287410" y="3056578"/>
            <a:ext cx="10319988" cy="924994"/>
            <a:chOff x="1176687" y="2842243"/>
            <a:chExt cx="10319988" cy="924994"/>
          </a:xfrm>
        </p:grpSpPr>
        <p:grpSp>
          <p:nvGrpSpPr>
            <p:cNvPr id="20" name="PA-1022120">
              <a:extLst>
                <a:ext uri="{FF2B5EF4-FFF2-40B4-BE49-F238E27FC236}">
                  <a16:creationId xmlns:a16="http://schemas.microsoft.com/office/drawing/2014/main" id="{8F0E3A0E-6FE8-4AE6-BFBB-508C8FE914AF}"/>
                </a:ext>
              </a:extLst>
            </p:cNvPr>
            <p:cNvGrpSpPr/>
            <p:nvPr>
              <p:custDataLst>
                <p:tags r:id="rId13"/>
              </p:custDataLst>
            </p:nvPr>
          </p:nvGrpSpPr>
          <p:grpSpPr>
            <a:xfrm>
              <a:off x="1197785" y="2879258"/>
              <a:ext cx="408651" cy="387635"/>
              <a:chOff x="10774233" y="2528806"/>
              <a:chExt cx="625427" cy="625427"/>
            </a:xfrm>
          </p:grpSpPr>
          <p:sp>
            <p:nvSpPr>
              <p:cNvPr id="23" name="PA-矩形 23">
                <a:extLst>
                  <a:ext uri="{FF2B5EF4-FFF2-40B4-BE49-F238E27FC236}">
                    <a16:creationId xmlns:a16="http://schemas.microsoft.com/office/drawing/2014/main" id="{0DF7F0BB-1E0A-4ACB-A745-122D8A6A0AE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774233" y="2528806"/>
                <a:ext cx="625427" cy="625427"/>
              </a:xfrm>
              <a:prstGeom prst="rect">
                <a:avLst/>
              </a:prstGeom>
              <a:solidFill>
                <a:srgbClr val="C00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Normal (正文)"/>
                  <a:cs typeface="+mn-ea"/>
                  <a:sym typeface="+mn-lt"/>
                </a:endParaRPr>
              </a:p>
            </p:txBody>
          </p:sp>
          <p:sp>
            <p:nvSpPr>
              <p:cNvPr id="24" name="PA-5-Point Star 24">
                <a:extLst>
                  <a:ext uri="{FF2B5EF4-FFF2-40B4-BE49-F238E27FC236}">
                    <a16:creationId xmlns:a16="http://schemas.microsoft.com/office/drawing/2014/main" id="{7B086CBD-DEA9-4BFE-B27F-E1D7215839B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10845800" y="2587673"/>
                <a:ext cx="482294" cy="482294"/>
              </a:xfrm>
              <a:prstGeom prst="star5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Normal (正文)"/>
                  <a:cs typeface="+mn-ea"/>
                  <a:sym typeface="+mn-lt"/>
                </a:endParaRPr>
              </a:p>
            </p:txBody>
          </p:sp>
        </p:grpSp>
        <p:sp>
          <p:nvSpPr>
            <p:cNvPr id="21" name="PA-矩形 49">
              <a:extLst>
                <a:ext uri="{FF2B5EF4-FFF2-40B4-BE49-F238E27FC236}">
                  <a16:creationId xmlns:a16="http://schemas.microsoft.com/office/drawing/2014/main" id="{8CA0F865-C381-4F3E-A64A-D66A08BF8A2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76687" y="3339812"/>
              <a:ext cx="10319988" cy="448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 indent="-285750" lv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Char char="•"/>
                <a:defRPr/>
              </a:pPr>
              <a:r>
                <a:rPr altLang="en-US" lang="zh-CN">
                  <a:latin typeface="+mn-ea"/>
                </a:rPr>
                <a:t>在街头户外张贴悬挂展示标语口号、宣传挂图，生动形象做好宣传。</a:t>
              </a:r>
            </a:p>
          </p:txBody>
        </p:sp>
        <p:sp>
          <p:nvSpPr>
            <p:cNvPr id="22" name="PA-文本框 50">
              <a:extLst>
                <a:ext uri="{FF2B5EF4-FFF2-40B4-BE49-F238E27FC236}">
                  <a16:creationId xmlns:a16="http://schemas.microsoft.com/office/drawing/2014/main" id="{10476111-089B-433F-B2CF-0F3211A240C8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756429" y="2842243"/>
              <a:ext cx="626233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defRPr/>
              </a:pPr>
              <a:r>
                <a:rPr altLang="en-US" lang="zh-CN" spc="300" sz="2400">
                  <a:solidFill>
                    <a:srgbClr val="C00000"/>
                  </a:solidFill>
                  <a:latin typeface="思源黑体 CN Heavy"/>
                  <a:ea typeface="思源黑体 CN Heavy"/>
                </a:rPr>
                <a:t>制作刊播爱国主义优秀公益广告作品</a:t>
              </a:r>
            </a:p>
          </p:txBody>
        </p:sp>
      </p:grpSp>
      <p:grpSp>
        <p:nvGrpSpPr>
          <p:cNvPr id="25" name="PA-1022125">
            <a:extLst>
              <a:ext uri="{FF2B5EF4-FFF2-40B4-BE49-F238E27FC236}">
                <a16:creationId xmlns:a16="http://schemas.microsoft.com/office/drawing/2014/main" id="{FA42B9B0-53C1-449C-B30D-6D5F4FAD433C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1287410" y="4143372"/>
            <a:ext cx="10056411" cy="2005289"/>
            <a:chOff x="1176687" y="2842243"/>
            <a:chExt cx="10056411" cy="2005289"/>
          </a:xfrm>
        </p:grpSpPr>
        <p:grpSp>
          <p:nvGrpSpPr>
            <p:cNvPr id="26" name="PA-1022120">
              <a:extLst>
                <a:ext uri="{FF2B5EF4-FFF2-40B4-BE49-F238E27FC236}">
                  <a16:creationId xmlns:a16="http://schemas.microsoft.com/office/drawing/2014/main" id="{30D352AF-6460-444A-8441-BC6A00D22F6C}"/>
                </a:ext>
              </a:extLst>
            </p:cNvPr>
            <p:cNvGrpSpPr/>
            <p:nvPr>
              <p:custDataLst>
                <p:tags r:id="rId19"/>
              </p:custDataLst>
            </p:nvPr>
          </p:nvGrpSpPr>
          <p:grpSpPr>
            <a:xfrm>
              <a:off x="1197785" y="2879258"/>
              <a:ext cx="408651" cy="387635"/>
              <a:chOff x="10774233" y="2528806"/>
              <a:chExt cx="625427" cy="625427"/>
            </a:xfrm>
          </p:grpSpPr>
          <p:sp>
            <p:nvSpPr>
              <p:cNvPr id="29" name="PA-矩形 23">
                <a:extLst>
                  <a:ext uri="{FF2B5EF4-FFF2-40B4-BE49-F238E27FC236}">
                    <a16:creationId xmlns:a16="http://schemas.microsoft.com/office/drawing/2014/main" id="{F140A0EA-3DED-43EE-9EC0-25C84923AEB3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10774233" y="2528806"/>
                <a:ext cx="625427" cy="625427"/>
              </a:xfrm>
              <a:prstGeom prst="rect">
                <a:avLst/>
              </a:prstGeom>
              <a:solidFill>
                <a:srgbClr val="C00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Normal (正文)"/>
                  <a:cs typeface="+mn-ea"/>
                  <a:sym typeface="+mn-lt"/>
                </a:endParaRPr>
              </a:p>
            </p:txBody>
          </p:sp>
          <p:sp>
            <p:nvSpPr>
              <p:cNvPr id="30" name="PA-5-Point Star 24">
                <a:extLst>
                  <a:ext uri="{FF2B5EF4-FFF2-40B4-BE49-F238E27FC236}">
                    <a16:creationId xmlns:a16="http://schemas.microsoft.com/office/drawing/2014/main" id="{B3EAA647-75D7-4C97-A366-725CB1ACE74A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10845800" y="2587673"/>
                <a:ext cx="482294" cy="482294"/>
              </a:xfrm>
              <a:prstGeom prst="star5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Normal (正文)"/>
                  <a:cs typeface="+mn-ea"/>
                  <a:sym typeface="+mn-lt"/>
                </a:endParaRPr>
              </a:p>
            </p:txBody>
          </p:sp>
        </p:grpSp>
        <p:sp>
          <p:nvSpPr>
            <p:cNvPr id="27" name="PA-矩形 55">
              <a:extLst>
                <a:ext uri="{FF2B5EF4-FFF2-40B4-BE49-F238E27FC236}">
                  <a16:creationId xmlns:a16="http://schemas.microsoft.com/office/drawing/2014/main" id="{9EF2F5AB-D5EA-4511-A1E5-17A5B6209A6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76687" y="3339812"/>
              <a:ext cx="10056411" cy="1517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 indent="-285750" lv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Char char="•"/>
                <a:defRPr/>
              </a:pPr>
              <a:r>
                <a:rPr altLang="en-US" lang="zh-CN">
                  <a:latin typeface="+mn-ea"/>
                </a:rPr>
                <a:t>创新方法手段，适应分众化、差异化传播趋势，使爱国主义宣传报道接地气、有生气、聚人气，有情感、有深度、有温度。把爱国主义主题融入贯穿媒体融合发展，打通网上网下、版面页面，推出系列专题专栏、新闻报道、言论评论以及融媒体产品，加强县级融媒体中心建设，生动讲好爱国故事、大力传播主流价值观。</a:t>
              </a:r>
            </a:p>
          </p:txBody>
        </p:sp>
        <p:sp>
          <p:nvSpPr>
            <p:cNvPr id="28" name="PA-文本框 56">
              <a:extLst>
                <a:ext uri="{FF2B5EF4-FFF2-40B4-BE49-F238E27FC236}">
                  <a16:creationId xmlns:a16="http://schemas.microsoft.com/office/drawing/2014/main" id="{45B04F1A-635B-46FE-AFAD-6DA20BFFACE3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1756429" y="2842243"/>
              <a:ext cx="635228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defRPr/>
              </a:pPr>
              <a:r>
                <a:rPr altLang="en-US" lang="zh-CN" spc="300" sz="2400">
                  <a:solidFill>
                    <a:srgbClr val="C00000"/>
                  </a:solidFill>
                  <a:latin typeface="思源黑体 CN Heavy"/>
                  <a:ea typeface="思源黑体 CN Heavy"/>
                </a:rPr>
                <a:t>各级各类媒体要聚焦爱国主义主题</a:t>
              </a:r>
            </a:p>
          </p:txBody>
        </p:sp>
      </p:grpSp>
    </p:spTree>
    <p:extLst>
      <p:ext uri="{BB962C8B-B14F-4D97-AF65-F5344CB8AC3E}">
        <p14:creationId val="4130763308"/>
      </p:ext>
    </p:extLst>
  </p:cSld>
  <p:clrMapOvr>
    <a:masterClrMapping/>
  </p:clrMapOvr>
  <mc:AlternateContent>
    <mc:Choice Requires="p15">
      <p:transition advTm="2000" p14:dur="2000" spd="slow">
        <p15:prstTrans prst="drap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668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营造新时代爱国主义教育的浓厚氛围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sp>
        <p:nvSpPr>
          <p:cNvPr id="6" name="PA-1022129">
            <a:extLst>
              <a:ext uri="{FF2B5EF4-FFF2-40B4-BE49-F238E27FC236}">
                <a16:creationId xmlns:a16="http://schemas.microsoft.com/office/drawing/2014/main" id="{0F721455-D26F-4E20-9E4B-FD097505F40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751466" y="1679518"/>
            <a:ext cx="5384339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800">
                <a:solidFill>
                  <a:srgbClr val="C00000"/>
                </a:solidFill>
                <a:latin charset="-122" panose="00020600040101010101" pitchFamily="18" typeface="阿里巴巴普惠体"/>
                <a:ea charset="-122" panose="00020600040101010101" pitchFamily="18" typeface="阿里巴巴普惠体"/>
              </a:rPr>
              <a:t>发挥先进典型的引领作用</a:t>
            </a:r>
          </a:p>
        </p:txBody>
      </p:sp>
      <p:sp>
        <p:nvSpPr>
          <p:cNvPr id="9" name="PA-1022130">
            <a:extLst>
              <a:ext uri="{FF2B5EF4-FFF2-40B4-BE49-F238E27FC236}">
                <a16:creationId xmlns:a16="http://schemas.microsoft.com/office/drawing/2014/main" id="{84B549B0-6726-4627-B60C-079DEE4FFC8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371045" y="2683696"/>
            <a:ext cx="9667058" cy="1477168"/>
          </a:xfrm>
          <a:prstGeom prst="rect">
            <a:avLst/>
          </a:prstGeom>
        </p:spPr>
        <p:txBody>
          <a:bodyPr bIns="52784" lIns="105571" rIns="105571" tIns="52784"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altLang="en-US" lang="zh-CN" sz="2000">
                <a:latin typeface="+mn-ea"/>
                <a:sym typeface="+mn-lt"/>
              </a:rPr>
              <a:t>大力宣传为中华民族和中国人民作出贡献的英雄，宣传革命、建设、改革时期涌现出的英雄烈士和模范人物，宣传时代楷模、道德模范、最美人物和身边好人，宣传具有爱国情怀的地方先贤、知名人物，以榜样的力量激励人、鼓舞人。</a:t>
            </a:r>
          </a:p>
        </p:txBody>
      </p:sp>
      <p:sp>
        <p:nvSpPr>
          <p:cNvPr id="10" name="PA-1022131">
            <a:extLst>
              <a:ext uri="{FF2B5EF4-FFF2-40B4-BE49-F238E27FC236}">
                <a16:creationId xmlns:a16="http://schemas.microsoft.com/office/drawing/2014/main" id="{DE63624D-0F17-4373-886E-AB4687F21A8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91630" y="4307183"/>
            <a:ext cx="10024375" cy="410368"/>
          </a:xfrm>
          <a:prstGeom prst="rect">
            <a:avLst/>
          </a:prstGeom>
        </p:spPr>
        <p:txBody>
          <a:bodyPr bIns="52784" lIns="105571" rIns="105571" tIns="52784" wrap="square">
            <a:spAutoFit/>
          </a:bodyPr>
          <a:lstStyle/>
          <a:p>
            <a:pPr indent="-171450" lvl="0" marL="171450">
              <a:lnSpc>
                <a:spcPts val="2400"/>
              </a:lnSpc>
              <a:buClr>
                <a:srgbClr val="C00000"/>
              </a:buClr>
              <a:buFont charset="2" panose="05000000000000000000" pitchFamily="2" typeface="Wingdings"/>
              <a:buChar char="n"/>
              <a:defRPr/>
            </a:pPr>
            <a:r>
              <a:rPr altLang="en-US" lang="zh-CN">
                <a:solidFill>
                  <a:srgbClr val="C00000"/>
                </a:solidFill>
                <a:latin charset="-122" panose="00020600040101010101" pitchFamily="18" typeface="阿里巴巴普惠体"/>
                <a:ea charset="-122" panose="00020600040101010101" pitchFamily="18" typeface="阿里巴巴普惠体"/>
                <a:cs typeface="+mn-ea"/>
                <a:sym typeface="+mn-lt"/>
              </a:rPr>
              <a:t>广泛开展向先进典型学习活动，引导人们把敬仰和感动转化为干事创业、精忠报国的实际行动。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D953C62-D38C-45B7-BDCC-566F69B12BED}"/>
              </a:ext>
            </a:extLst>
          </p:cNvPr>
          <p:cNvGrpSpPr/>
          <p:nvPr/>
        </p:nvGrpSpPr>
        <p:grpSpPr>
          <a:xfrm>
            <a:off x="1127401" y="1709340"/>
            <a:ext cx="487289" cy="487289"/>
            <a:chOff x="1584601" y="3908447"/>
            <a:chExt cx="487289" cy="487289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D0A99AE-1B42-4192-A5D5-3FE11BEFA107}"/>
                </a:ext>
              </a:extLst>
            </p:cNvPr>
            <p:cNvSpPr/>
            <p:nvPr/>
          </p:nvSpPr>
          <p:spPr>
            <a:xfrm>
              <a:off x="1584601" y="3908447"/>
              <a:ext cx="487289" cy="4872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5C85A94-826F-4984-81B7-87582F3F0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610541" y="3923509"/>
              <a:ext cx="441038" cy="378032"/>
            </a:xfrm>
            <a:prstGeom prst="rect">
              <a:avLst/>
            </a:prstGeom>
          </p:spPr>
        </p:pic>
      </p:grp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D9140000-9F26-4DAF-8BB6-F13BD2A1951B}"/>
              </a:ext>
            </a:extLst>
          </p:cNvPr>
          <p:cNvSpPr/>
          <p:nvPr/>
        </p:nvSpPr>
        <p:spPr>
          <a:xfrm>
            <a:off x="983673" y="2516468"/>
            <a:ext cx="10280073" cy="24544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5E91BE-7A2F-4C65-ADE1-961CC80CA2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346074"/>
            <a:ext cx="12192000" cy="1866289"/>
          </a:xfrm>
          <a:prstGeom prst="rect">
            <a:avLst/>
          </a:prstGeom>
        </p:spPr>
      </p:pic>
    </p:spTree>
    <p:extLst>
      <p:ext uri="{BB962C8B-B14F-4D97-AF65-F5344CB8AC3E}">
        <p14:creationId val="4046888054"/>
      </p:ext>
    </p:extLst>
  </p:cSld>
  <p:clrMapOvr>
    <a:masterClrMapping/>
  </p:clrMapOvr>
  <mc:AlternateContent>
    <mc:Choice Requires="p15">
      <p:transition advTm="2000" p14:dur="2000" spd="slow">
        <p15:prstTrans prst="drap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1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668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营造新时代爱国主义教育的浓厚氛围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grpSp>
        <p:nvGrpSpPr>
          <p:cNvPr id="6" name="PA-1022134">
            <a:extLst>
              <a:ext uri="{FF2B5EF4-FFF2-40B4-BE49-F238E27FC236}">
                <a16:creationId xmlns:a16="http://schemas.microsoft.com/office/drawing/2014/main" id="{CB336CA7-8DB9-4EB6-A81A-CFA71D34F46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205996" y="1277157"/>
            <a:ext cx="3832534" cy="887944"/>
            <a:chOff x="595087" y="2654459"/>
            <a:chExt cx="3832534" cy="887944"/>
          </a:xfrm>
        </p:grpSpPr>
        <p:pic>
          <p:nvPicPr>
            <p:cNvPr id="9" name="PA-102253">
              <a:extLst>
                <a:ext uri="{FF2B5EF4-FFF2-40B4-BE49-F238E27FC236}">
                  <a16:creationId xmlns:a16="http://schemas.microsoft.com/office/drawing/2014/main" id="{B0E23390-E1CC-4348-80E8-F57951825F18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>
              <a:duotone>
                <a:srgbClr val="FF3435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5087" y="2654459"/>
              <a:ext cx="911726" cy="844573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B70C8E7-11DD-4C5F-ABBD-F199C23E9678}"/>
                </a:ext>
              </a:extLst>
            </p:cNvPr>
            <p:cNvGrpSpPr/>
            <p:nvPr/>
          </p:nvGrpSpPr>
          <p:grpSpPr>
            <a:xfrm>
              <a:off x="660400" y="3037367"/>
              <a:ext cx="3767221" cy="505036"/>
              <a:chOff x="660400" y="3037367"/>
              <a:chExt cx="3767221" cy="505036"/>
            </a:xfrm>
          </p:grpSpPr>
          <p:cxnSp>
            <p:nvCxnSpPr>
              <p:cNvPr id="11" name="PA-102254">
                <a:extLst>
                  <a:ext uri="{FF2B5EF4-FFF2-40B4-BE49-F238E27FC236}">
                    <a16:creationId xmlns:a16="http://schemas.microsoft.com/office/drawing/2014/main" id="{B98FC54E-B2FE-4489-995A-30266854B564}"/>
                  </a:ext>
                </a:extLst>
              </p:cNvPr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660400" y="3542403"/>
                <a:ext cx="2777170" cy="0"/>
              </a:xfrm>
              <a:prstGeom prst="line">
                <a:avLst/>
              </a:prstGeom>
              <a:noFill/>
              <a:ln algn="ctr" cap="flat" cmpd="sng" w="57150">
                <a:solidFill>
                  <a:srgbClr val="E40C12"/>
                </a:solidFill>
                <a:prstDash val="solid"/>
                <a:miter lim="800000"/>
              </a:ln>
              <a:effectLst/>
            </p:spPr>
          </p:cxnSp>
          <p:sp>
            <p:nvSpPr>
              <p:cNvPr id="12" name="PA-文本框 43">
                <a:extLst>
                  <a:ext uri="{FF2B5EF4-FFF2-40B4-BE49-F238E27FC236}">
                    <a16:creationId xmlns:a16="http://schemas.microsoft.com/office/drawing/2014/main" id="{E1EB580B-80FA-4F76-A7C3-26D646ED6113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356322" y="3037366"/>
                <a:ext cx="3071299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lvl="0">
                  <a:defRPr/>
                </a:pPr>
                <a:r>
                  <a:rPr altLang="en-US" kern="0" lang="zh-CN" spc="300" sz="2400">
                    <a:solidFill>
                      <a:srgbClr val="C00000"/>
                    </a:solidFill>
                    <a:latin typeface="思源黑体 CN Heavy"/>
                    <a:ea typeface="思源黑体 CN Heavy"/>
                  </a:rPr>
                  <a:t>爱国主义</a:t>
                </a:r>
              </a:p>
            </p:txBody>
          </p:sp>
        </p:grpSp>
      </p:grpSp>
      <p:sp>
        <p:nvSpPr>
          <p:cNvPr id="13" name="PA-1022135">
            <a:extLst>
              <a:ext uri="{FF2B5EF4-FFF2-40B4-BE49-F238E27FC236}">
                <a16:creationId xmlns:a16="http://schemas.microsoft.com/office/drawing/2014/main" id="{BE40A681-D4FC-47EB-ACE5-C91D87542DB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300543" y="2371944"/>
            <a:ext cx="9699966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r>
              <a:rPr altLang="en-US" lang="zh-CN">
                <a:latin typeface="+mn-ea"/>
              </a:rPr>
              <a:t>作为常写常新的主题，加大现实题材创作力度，为时代画像、为时代立传、为时代明德，不断推出讴歌党、讴歌祖国、讴歌人民、讴歌劳动、讴歌英雄的精品力作。</a:t>
            </a:r>
          </a:p>
        </p:txBody>
      </p:sp>
      <p:grpSp>
        <p:nvGrpSpPr>
          <p:cNvPr id="14" name="PA-1022136">
            <a:extLst>
              <a:ext uri="{FF2B5EF4-FFF2-40B4-BE49-F238E27FC236}">
                <a16:creationId xmlns:a16="http://schemas.microsoft.com/office/drawing/2014/main" id="{4BDC6284-3581-4EC4-B494-5C154B9B5D7B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225099" y="3215731"/>
            <a:ext cx="3832534" cy="887944"/>
            <a:chOff x="595087" y="2654459"/>
            <a:chExt cx="3832534" cy="887944"/>
          </a:xfrm>
        </p:grpSpPr>
        <p:pic>
          <p:nvPicPr>
            <p:cNvPr id="15" name="PA-102253">
              <a:extLst>
                <a:ext uri="{FF2B5EF4-FFF2-40B4-BE49-F238E27FC236}">
                  <a16:creationId xmlns:a16="http://schemas.microsoft.com/office/drawing/2014/main" id="{4FBB8A5A-7BEF-411A-86AE-56C7D4DA007F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7">
              <a:duotone>
                <a:srgbClr val="FF3435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5087" y="2654459"/>
              <a:ext cx="911726" cy="844573"/>
            </a:xfrm>
            <a:prstGeom prst="rect">
              <a:avLst/>
            </a:prstGeom>
          </p:spPr>
        </p:pic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93F4B4E-ED11-4E7C-AC75-CA527A187693}"/>
                </a:ext>
              </a:extLst>
            </p:cNvPr>
            <p:cNvGrpSpPr/>
            <p:nvPr/>
          </p:nvGrpSpPr>
          <p:grpSpPr>
            <a:xfrm>
              <a:off x="660400" y="3037367"/>
              <a:ext cx="3767221" cy="505036"/>
              <a:chOff x="660400" y="3037367"/>
              <a:chExt cx="3767221" cy="505036"/>
            </a:xfrm>
          </p:grpSpPr>
          <p:cxnSp>
            <p:nvCxnSpPr>
              <p:cNvPr id="17" name="PA-102254">
                <a:extLst>
                  <a:ext uri="{FF2B5EF4-FFF2-40B4-BE49-F238E27FC236}">
                    <a16:creationId xmlns:a16="http://schemas.microsoft.com/office/drawing/2014/main" id="{42BFC239-5459-4870-B712-86CF62F0F525}"/>
                  </a:ext>
                </a:extLst>
              </p:cNvPr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660400" y="3542403"/>
                <a:ext cx="2777170" cy="0"/>
              </a:xfrm>
              <a:prstGeom prst="line">
                <a:avLst/>
              </a:prstGeom>
              <a:noFill/>
              <a:ln algn="ctr" cap="flat" cmpd="sng" w="57150">
                <a:solidFill>
                  <a:srgbClr val="E40C12"/>
                </a:solidFill>
                <a:prstDash val="solid"/>
                <a:miter lim="800000"/>
              </a:ln>
              <a:effectLst/>
            </p:spPr>
          </p:cxnSp>
          <p:sp>
            <p:nvSpPr>
              <p:cNvPr id="18" name="PA-文本框 49">
                <a:extLst>
                  <a:ext uri="{FF2B5EF4-FFF2-40B4-BE49-F238E27FC236}">
                    <a16:creationId xmlns:a16="http://schemas.microsoft.com/office/drawing/2014/main" id="{56BE28C9-468F-4CD5-B91B-8E80C848860D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356322" y="3037366"/>
                <a:ext cx="3071299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lvl="0">
                  <a:defRPr/>
                </a:pPr>
                <a:r>
                  <a:rPr altLang="en-US" kern="0" lang="zh-CN" spc="300" sz="2400">
                    <a:solidFill>
                      <a:srgbClr val="C00000"/>
                    </a:solidFill>
                    <a:latin typeface="思源黑体 CN Heavy"/>
                    <a:ea typeface="思源黑体 CN Heavy"/>
                  </a:rPr>
                  <a:t>入实施中国当代</a:t>
                </a:r>
              </a:p>
            </p:txBody>
          </p:sp>
        </p:grpSp>
      </p:grpSp>
      <p:sp>
        <p:nvSpPr>
          <p:cNvPr id="19" name="PA-1022137">
            <a:extLst>
              <a:ext uri="{FF2B5EF4-FFF2-40B4-BE49-F238E27FC236}">
                <a16:creationId xmlns:a16="http://schemas.microsoft.com/office/drawing/2014/main" id="{F749B2F4-00E3-45DA-BCBE-4EB8B48C64DC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271309" y="4265692"/>
            <a:ext cx="4713855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r>
              <a:rPr altLang="en-US" lang="zh-CN">
                <a:latin typeface="+mn-ea"/>
              </a:rPr>
              <a:t>文学艺术创作工程、重大历史题材创作工程等，加大对爱国主义题材文学创作、影视创作、词曲创作等的支持力度，加强对经典爱国歌曲、爱国影片的深入挖掘和创新传播，唱响爱国主义正气歌。</a:t>
            </a:r>
          </a:p>
        </p:txBody>
      </p:sp>
      <p:grpSp>
        <p:nvGrpSpPr>
          <p:cNvPr id="20" name="PA-1022138">
            <a:extLst>
              <a:ext uri="{FF2B5EF4-FFF2-40B4-BE49-F238E27FC236}">
                <a16:creationId xmlns:a16="http://schemas.microsoft.com/office/drawing/2014/main" id="{CC493CEA-D2E2-49B5-B912-5AD27D830799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6746399" y="3172360"/>
            <a:ext cx="3832534" cy="887944"/>
            <a:chOff x="595087" y="2654459"/>
            <a:chExt cx="3832534" cy="887944"/>
          </a:xfrm>
        </p:grpSpPr>
        <p:pic>
          <p:nvPicPr>
            <p:cNvPr id="21" name="PA-102253">
              <a:extLst>
                <a:ext uri="{FF2B5EF4-FFF2-40B4-BE49-F238E27FC236}">
                  <a16:creationId xmlns:a16="http://schemas.microsoft.com/office/drawing/2014/main" id="{BC65FE02-FD8D-43C6-91E7-17EB058D2237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7">
              <a:duotone>
                <a:srgbClr val="FF3435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5087" y="2654459"/>
              <a:ext cx="911726" cy="844573"/>
            </a:xfrm>
            <a:prstGeom prst="rect">
              <a:avLst/>
            </a:prstGeom>
          </p:spPr>
        </p:pic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3D5723E-D7BE-4E83-B283-9A6F2D54C9ED}"/>
                </a:ext>
              </a:extLst>
            </p:cNvPr>
            <p:cNvGrpSpPr/>
            <p:nvPr/>
          </p:nvGrpSpPr>
          <p:grpSpPr>
            <a:xfrm>
              <a:off x="660400" y="3037367"/>
              <a:ext cx="3767221" cy="505036"/>
              <a:chOff x="660400" y="3037367"/>
              <a:chExt cx="3767221" cy="505036"/>
            </a:xfrm>
          </p:grpSpPr>
          <p:cxnSp>
            <p:nvCxnSpPr>
              <p:cNvPr id="23" name="PA-102254">
                <a:extLst>
                  <a:ext uri="{FF2B5EF4-FFF2-40B4-BE49-F238E27FC236}">
                    <a16:creationId xmlns:a16="http://schemas.microsoft.com/office/drawing/2014/main" id="{DC88933C-909E-48EB-9190-FF8E32EFA747}"/>
                  </a:ext>
                </a:extLst>
              </p:cNvPr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660400" y="3542403"/>
                <a:ext cx="2777170" cy="0"/>
              </a:xfrm>
              <a:prstGeom prst="line">
                <a:avLst/>
              </a:prstGeom>
              <a:noFill/>
              <a:ln algn="ctr" cap="flat" cmpd="sng" w="57150">
                <a:solidFill>
                  <a:srgbClr val="E40C12"/>
                </a:solidFill>
                <a:prstDash val="solid"/>
                <a:miter lim="800000"/>
              </a:ln>
              <a:effectLst/>
            </p:spPr>
          </p:cxnSp>
          <p:sp>
            <p:nvSpPr>
              <p:cNvPr id="24" name="PA-文本框 55">
                <a:extLst>
                  <a:ext uri="{FF2B5EF4-FFF2-40B4-BE49-F238E27FC236}">
                    <a16:creationId xmlns:a16="http://schemas.microsoft.com/office/drawing/2014/main" id="{24B1B45A-124B-4D98-8005-489CE96E4633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356323" y="3037367"/>
                <a:ext cx="3071299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lvl="0">
                  <a:defRPr/>
                </a:pPr>
                <a:r>
                  <a:rPr altLang="en-US" kern="0" lang="zh-CN" spc="300" sz="2000">
                    <a:solidFill>
                      <a:srgbClr val="C00000"/>
                    </a:solidFill>
                    <a:latin typeface="思源黑体 CN Heavy"/>
                    <a:ea typeface="思源黑体 CN Heavy"/>
                  </a:rPr>
                  <a:t>文艺创作和评论评奖</a:t>
                </a:r>
              </a:p>
            </p:txBody>
          </p:sp>
        </p:grpSp>
      </p:grpSp>
      <p:sp>
        <p:nvSpPr>
          <p:cNvPr id="25" name="PA-1022139">
            <a:extLst>
              <a:ext uri="{FF2B5EF4-FFF2-40B4-BE49-F238E27FC236}">
                <a16:creationId xmlns:a16="http://schemas.microsoft.com/office/drawing/2014/main" id="{851BBE75-44D8-4030-9D2F-CB126E043DAD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746399" y="4244006"/>
            <a:ext cx="4115692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r>
              <a:rPr altLang="en-US" lang="zh-CN">
                <a:latin typeface="+mn-ea"/>
              </a:rPr>
              <a:t>要具有鲜明爱国主义导向，倡导讲品位、讲格调、讲责任，抵制低俗、庸俗、媚俗，坚决反对亵渎祖先、亵渎经典、亵渎英雄，始终保持社会主义文艺的爱国底色。</a:t>
            </a:r>
          </a:p>
        </p:txBody>
      </p:sp>
    </p:spTree>
    <p:extLst>
      <p:ext uri="{BB962C8B-B14F-4D97-AF65-F5344CB8AC3E}">
        <p14:creationId val="1653531793"/>
      </p:ext>
    </p:extLst>
  </p:cSld>
  <p:clrMapOvr>
    <a:masterClrMapping/>
  </p:clrMapOvr>
  <mc:AlternateContent>
    <mc:Choice Requires="p15">
      <p:transition advTm="2000" p14:dur="2000" spd="slow">
        <p15:prstTrans prst="drap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3"/>
      <p:bldP grpId="0" spid="19"/>
      <p:bldP grpId="0" spid="2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668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营造新时代爱国主义教育的浓厚氛围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sp>
        <p:nvSpPr>
          <p:cNvPr id="6" name="PA-1022142">
            <a:extLst>
              <a:ext uri="{FF2B5EF4-FFF2-40B4-BE49-F238E27FC236}">
                <a16:creationId xmlns:a16="http://schemas.microsoft.com/office/drawing/2014/main" id="{DDB3F31C-C698-46EC-9321-DF9E0BBD4E11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743264" y="2421658"/>
            <a:ext cx="5378313" cy="0"/>
          </a:xfrm>
          <a:prstGeom prst="line">
            <a:avLst/>
          </a:prstGeom>
          <a:noFill/>
          <a:ln cap="flat" w="12700">
            <a:solidFill>
              <a:srgbClr val="C00000"/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0020600040101010101" pitchFamily="18" typeface="阿里巴巴普惠体"/>
              <a:ea charset="-122" panose="00020600040101010101" pitchFamily="18" typeface="阿里巴巴普惠体"/>
              <a:cs typeface="+mn-cs"/>
            </a:endParaRPr>
          </a:p>
        </p:txBody>
      </p:sp>
      <p:sp>
        <p:nvSpPr>
          <p:cNvPr id="9" name="PA-1022143">
            <a:extLst>
              <a:ext uri="{FF2B5EF4-FFF2-40B4-BE49-F238E27FC236}">
                <a16:creationId xmlns:a16="http://schemas.microsoft.com/office/drawing/2014/main" id="{7C60F635-1707-4A0C-81B3-472EF8954E10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93910" y="1766215"/>
            <a:ext cx="5059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b="1" lang="zh-CN" sz="3200">
                <a:solidFill>
                  <a:srgbClr val="C00000"/>
                </a:solidFill>
                <a:latin charset="-122" panose="00020600040101010101" pitchFamily="18" typeface="阿里巴巴普惠体"/>
                <a:ea charset="-122" panose="00020600040101010101" pitchFamily="18" typeface="阿里巴巴普惠体"/>
                <a:cs charset="-122" panose="00020600040101010101" pitchFamily="18" typeface="阿里巴巴普惠体"/>
                <a:sym charset="-122" pitchFamily="2" typeface="方正兰亭黑_GBK"/>
              </a:rPr>
              <a:t>唱响互联网爱国主义主旋律</a:t>
            </a:r>
          </a:p>
        </p:txBody>
      </p:sp>
      <p:sp>
        <p:nvSpPr>
          <p:cNvPr id="14" name="PA-1022145">
            <a:extLst>
              <a:ext uri="{FF2B5EF4-FFF2-40B4-BE49-F238E27FC236}">
                <a16:creationId xmlns:a16="http://schemas.microsoft.com/office/drawing/2014/main" id="{B1795F72-9C98-4B4B-8BF9-1C3B7D347E7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010771" y="2659454"/>
            <a:ext cx="8266829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altLang="en-US" lang="zh-CN">
                <a:latin typeface="+mn-ea"/>
              </a:rPr>
              <a:t>加强爱国主义网络内容建设，广泛开展网上主题教育活动，制作推介体现爱国主义内容、适合网络传播的音频、短视频、网络文章、纪录片、微电影等，让爱国主义充盈网络空间。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altLang="en-US" lang="zh-CN">
                <a:latin typeface="+mn-ea"/>
              </a:rPr>
              <a:t>实施爱国主义数字建设工程，推动爱国主义教育基地、红色旅游与网络传播有机结合。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altLang="en-US" lang="zh-CN">
                <a:latin typeface="+mn-ea"/>
              </a:rPr>
              <a:t>创新传播载体手段，积极运用微博微信、社交媒体、视频网站、手机客户端等传播平台，运用虚拟现实、增强现实、混合现实等新技术新产品，生动活泼开展网上爱国主义教育。充分发挥“学习强国”学习平台在爱国主义宣传教育中的作用。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1191D41-9701-4ED9-BF60-1F583BCCD479}"/>
              </a:ext>
            </a:extLst>
          </p:cNvPr>
          <p:cNvGrpSpPr/>
          <p:nvPr/>
        </p:nvGrpSpPr>
        <p:grpSpPr>
          <a:xfrm>
            <a:off x="3087822" y="1766215"/>
            <a:ext cx="655442" cy="655444"/>
            <a:chOff x="1584601" y="3908447"/>
            <a:chExt cx="487289" cy="487289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7EB4566-4817-4BDF-BFCF-6AE9CC975E5F}"/>
                </a:ext>
              </a:extLst>
            </p:cNvPr>
            <p:cNvSpPr/>
            <p:nvPr/>
          </p:nvSpPr>
          <p:spPr>
            <a:xfrm>
              <a:off x="1584601" y="3908447"/>
              <a:ext cx="487289" cy="4872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B16F8FB-A34E-4D62-8360-00884CC2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610541" y="3923509"/>
              <a:ext cx="441038" cy="378032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68D96F2-96A3-450D-97C7-820A2022BE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09878" y="1991755"/>
            <a:ext cx="3504537" cy="4053073"/>
          </a:xfrm>
          <a:prstGeom prst="rect">
            <a:avLst/>
          </a:prstGeom>
        </p:spPr>
      </p:pic>
    </p:spTree>
    <p:extLst>
      <p:ext uri="{BB962C8B-B14F-4D97-AF65-F5344CB8AC3E}">
        <p14:creationId val="3089810864"/>
      </p:ext>
    </p:extLst>
  </p:cSld>
  <p:clrMapOvr>
    <a:masterClrMapping/>
  </p:clrMapOvr>
  <mc:AlternateContent>
    <mc:Choice Requires="p15">
      <p:transition advTm="2000" p14:dur="2000" spd="slow">
        <p15:prstTrans prst="drap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668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营造新时代爱国主义教育的浓厚氛围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sp>
        <p:nvSpPr>
          <p:cNvPr id="6" name="PA-1022149">
            <a:extLst>
              <a:ext uri="{FF2B5EF4-FFF2-40B4-BE49-F238E27FC236}">
                <a16:creationId xmlns:a16="http://schemas.microsoft.com/office/drawing/2014/main" id="{98F81EA5-183D-4D81-A9EE-B4EF98CF028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51483" y="1771494"/>
            <a:ext cx="7904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涵养积极进取开放包容理性平和的国民心态</a:t>
            </a:r>
          </a:p>
        </p:txBody>
      </p:sp>
      <p:sp>
        <p:nvSpPr>
          <p:cNvPr id="9" name="PA-1022150">
            <a:extLst>
              <a:ext uri="{FF2B5EF4-FFF2-40B4-BE49-F238E27FC236}">
                <a16:creationId xmlns:a16="http://schemas.microsoft.com/office/drawing/2014/main" id="{C01F1CBE-0704-4C63-83D4-5A07F70A54A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78022" y="2502102"/>
            <a:ext cx="10629477" cy="1175416"/>
          </a:xfrm>
          <a:prstGeom prst="rect">
            <a:avLst/>
          </a:prstGeom>
        </p:spPr>
        <p:txBody>
          <a:bodyPr bIns="52784" lIns="105571" rIns="105571" tIns="52784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altLang="en-US" lang="zh-CN">
                <a:latin typeface="+mn-ea"/>
              </a:rPr>
              <a:t>围绕党的十九大对党的建设提出的总要求，充分发挥支部党员干部主观能动性，结合自身岗位和专业知识，带头提合理化建议，带头开展工作创新，带头研究解决实际问题，带领身边的工作人员努力工作，做出表率，体现共产党员的先进性，以实际行动谱写社会主义现代化新征程的壮丽篇章。</a:t>
            </a:r>
          </a:p>
        </p:txBody>
      </p:sp>
      <p:sp>
        <p:nvSpPr>
          <p:cNvPr id="10" name="PA-1022151">
            <a:extLst>
              <a:ext uri="{FF2B5EF4-FFF2-40B4-BE49-F238E27FC236}">
                <a16:creationId xmlns:a16="http://schemas.microsoft.com/office/drawing/2014/main" id="{772D5142-F963-489C-99E0-F13C3A35E61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79813" y="4750160"/>
            <a:ext cx="10467761" cy="1190625"/>
          </a:xfrm>
          <a:prstGeom prst="roundRect">
            <a:avLst>
              <a:gd fmla="val 5783" name="adj"/>
            </a:avLst>
          </a:prstGeom>
          <a:solidFill>
            <a:schemeClr val="bg1">
              <a:alpha val="60000"/>
            </a:schemeClr>
          </a:solidFill>
          <a:ln w="9525">
            <a:solidFill>
              <a:srgbClr val="C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charset="0" panose="020b0604020202020204" pitchFamily="34" typeface="Arial"/>
                <a:ea charset="-122" panose="020b0503020204020204" pitchFamily="34" typeface="微软雅黑"/>
                <a:cs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charset="0" panose="020b0604020202020204" pitchFamily="34" typeface="Arial"/>
                <a:ea charset="-122" panose="02010609030101010101" pitchFamily="49" typeface="仿宋_GB2312"/>
                <a:cs charset="-122" panose="02010609030101010101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charset="-122" panose="02010609030101010101" pitchFamily="49" typeface="仿宋_GB2312"/>
              </a:defRPr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4D4D4D"/>
              </a:solidFill>
              <a:effectLst/>
              <a:uLnTx/>
              <a:uFillTx/>
              <a:latin charset="0" panose="020b0604020202020204" pitchFamily="34" typeface="Arial"/>
              <a:ea charset="-122" panose="02010600030101010101" pitchFamily="2" typeface="宋体"/>
              <a:cs charset="-122" panose="00020600040101010101" pitchFamily="18" typeface="阿里巴巴普惠体"/>
            </a:endParaRPr>
          </a:p>
        </p:txBody>
      </p:sp>
      <p:sp>
        <p:nvSpPr>
          <p:cNvPr id="11" name="PA-1022152">
            <a:extLst>
              <a:ext uri="{FF2B5EF4-FFF2-40B4-BE49-F238E27FC236}">
                <a16:creationId xmlns:a16="http://schemas.microsoft.com/office/drawing/2014/main" id="{2CCE1562-E2A9-4F7B-854C-470755574CF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48207" y="4872408"/>
            <a:ext cx="10130972" cy="898048"/>
          </a:xfrm>
          <a:prstGeom prst="rect">
            <a:avLst/>
          </a:prstGeom>
        </p:spPr>
        <p:txBody>
          <a:bodyPr bIns="52784" lIns="105571" rIns="105571" tIns="52784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altLang="en-US" b="1" lang="zh-CN" sz="2000">
                <a:solidFill>
                  <a:srgbClr val="C00000"/>
                </a:solidFill>
                <a:latin charset="-122" panose="00020600040101010101" pitchFamily="18" typeface="阿里巴巴普惠体 Light"/>
                <a:ea charset="-122" panose="00020600040101010101" pitchFamily="18" typeface="阿里巴巴普惠体 Light"/>
                <a:cs charset="-122" panose="00020600040101010101" pitchFamily="18" typeface="阿里巴巴普惠体 Light"/>
              </a:rPr>
              <a:t>加强宣传教育，引导人们正确把握中国与世界的发展大势，正确认识中国与世界的关系，既不妄自尊大也不妄自菲薄，做到自尊自信、理性平和。</a:t>
            </a:r>
          </a:p>
        </p:txBody>
      </p:sp>
      <p:sp>
        <p:nvSpPr>
          <p:cNvPr id="12" name="PA-1022153">
            <a:extLst>
              <a:ext uri="{FF2B5EF4-FFF2-40B4-BE49-F238E27FC236}">
                <a16:creationId xmlns:a16="http://schemas.microsoft.com/office/drawing/2014/main" id="{404C5A92-D4C0-4F1C-92B5-509D8D581D05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1177" y="380026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solidFill>
                  <a:schemeClr val="bg1"/>
                </a:solidFill>
                <a:latin typeface="+mj-ea"/>
                <a:ea typeface="+mj-ea"/>
                <a:cs typeface="+mn-ea"/>
                <a:sym charset="0" pitchFamily="34" typeface="Calibri"/>
              </a:rPr>
              <a:t>爱</a:t>
            </a:r>
          </a:p>
        </p:txBody>
      </p:sp>
      <p:sp>
        <p:nvSpPr>
          <p:cNvPr id="13" name="PA-1022154">
            <a:extLst>
              <a:ext uri="{FF2B5EF4-FFF2-40B4-BE49-F238E27FC236}">
                <a16:creationId xmlns:a16="http://schemas.microsoft.com/office/drawing/2014/main" id="{E4AB7832-2D4E-40F4-9633-D07684D6D9CB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84271" y="380026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solidFill>
                  <a:schemeClr val="bg1"/>
                </a:solidFill>
                <a:latin typeface="+mj-ea"/>
                <a:ea typeface="+mj-ea"/>
                <a:cs typeface="+mn-ea"/>
                <a:sym charset="0" pitchFamily="34" typeface="Calibri"/>
              </a:rPr>
              <a:t>国</a:t>
            </a:r>
          </a:p>
        </p:txBody>
      </p:sp>
      <p:sp>
        <p:nvSpPr>
          <p:cNvPr id="14" name="PA-1022155">
            <a:extLst>
              <a:ext uri="{FF2B5EF4-FFF2-40B4-BE49-F238E27FC236}">
                <a16:creationId xmlns:a16="http://schemas.microsoft.com/office/drawing/2014/main" id="{F0CD0762-6C64-4F19-A032-688CC0B4870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47365" y="380026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solidFill>
                  <a:schemeClr val="bg1"/>
                </a:solidFill>
                <a:latin typeface="+mj-ea"/>
                <a:ea typeface="+mj-ea"/>
                <a:cs typeface="+mn-ea"/>
                <a:sym charset="0" pitchFamily="34" typeface="Calibri"/>
              </a:rPr>
              <a:t>主</a:t>
            </a:r>
          </a:p>
        </p:txBody>
      </p:sp>
      <p:sp>
        <p:nvSpPr>
          <p:cNvPr id="15" name="PA-1022156">
            <a:extLst>
              <a:ext uri="{FF2B5EF4-FFF2-40B4-BE49-F238E27FC236}">
                <a16:creationId xmlns:a16="http://schemas.microsoft.com/office/drawing/2014/main" id="{20D3A6C4-3641-4E18-8EE5-9F6E12C3E98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10459" y="380026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solidFill>
                  <a:schemeClr val="bg1"/>
                </a:solidFill>
                <a:latin typeface="+mj-ea"/>
                <a:ea typeface="+mj-ea"/>
                <a:cs typeface="+mn-ea"/>
                <a:sym charset="0" pitchFamily="34" typeface="Calibri"/>
              </a:rPr>
              <a:t>义</a:t>
            </a:r>
          </a:p>
        </p:txBody>
      </p:sp>
      <p:sp>
        <p:nvSpPr>
          <p:cNvPr id="16" name="PA-1022157">
            <a:extLst>
              <a:ext uri="{FF2B5EF4-FFF2-40B4-BE49-F238E27FC236}">
                <a16:creationId xmlns:a16="http://schemas.microsoft.com/office/drawing/2014/main" id="{FC07CEAA-B625-43EC-965B-4E0BA643EA70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73553" y="380026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solidFill>
                  <a:schemeClr val="bg1"/>
                </a:solidFill>
                <a:latin typeface="+mj-ea"/>
                <a:ea typeface="+mj-ea"/>
                <a:cs typeface="+mn-ea"/>
                <a:sym charset="0" pitchFamily="34" typeface="Calibri"/>
              </a:rPr>
              <a:t>教</a:t>
            </a:r>
          </a:p>
        </p:txBody>
      </p:sp>
      <p:sp>
        <p:nvSpPr>
          <p:cNvPr id="17" name="PA-1022158">
            <a:extLst>
              <a:ext uri="{FF2B5EF4-FFF2-40B4-BE49-F238E27FC236}">
                <a16:creationId xmlns:a16="http://schemas.microsoft.com/office/drawing/2014/main" id="{2211283F-23D6-44A6-986B-CC7876268980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6647" y="380026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solidFill>
                  <a:schemeClr val="bg1"/>
                </a:solidFill>
                <a:latin typeface="+mj-ea"/>
                <a:ea typeface="+mj-ea"/>
                <a:cs typeface="+mn-ea"/>
                <a:sym charset="0" pitchFamily="34" typeface="Calibri"/>
              </a:rPr>
              <a:t>育</a:t>
            </a:r>
          </a:p>
        </p:txBody>
      </p:sp>
      <p:sp>
        <p:nvSpPr>
          <p:cNvPr id="18" name="PA-1022159">
            <a:extLst>
              <a:ext uri="{FF2B5EF4-FFF2-40B4-BE49-F238E27FC236}">
                <a16:creationId xmlns:a16="http://schemas.microsoft.com/office/drawing/2014/main" id="{3F77A580-534E-4E72-B0AF-62EA4B1EA966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99741" y="380026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solidFill>
                  <a:schemeClr val="bg1"/>
                </a:solidFill>
                <a:latin typeface="+mj-ea"/>
                <a:ea typeface="+mj-ea"/>
                <a:cs typeface="+mn-ea"/>
                <a:sym charset="0" pitchFamily="34" typeface="Calibri"/>
              </a:rPr>
              <a:t>的</a:t>
            </a:r>
          </a:p>
        </p:txBody>
      </p:sp>
      <p:sp>
        <p:nvSpPr>
          <p:cNvPr id="19" name="PA-1022160">
            <a:extLst>
              <a:ext uri="{FF2B5EF4-FFF2-40B4-BE49-F238E27FC236}">
                <a16:creationId xmlns:a16="http://schemas.microsoft.com/office/drawing/2014/main" id="{25726140-2E56-431B-BCC4-D774E8487239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562835" y="380026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solidFill>
                  <a:schemeClr val="bg1"/>
                </a:solidFill>
                <a:latin typeface="+mj-ea"/>
                <a:ea typeface="+mj-ea"/>
                <a:cs typeface="+mn-ea"/>
                <a:sym charset="0" pitchFamily="34" typeface="Calibri"/>
              </a:rPr>
              <a:t>时</a:t>
            </a:r>
          </a:p>
        </p:txBody>
      </p:sp>
      <p:sp>
        <p:nvSpPr>
          <p:cNvPr id="20" name="PA-1022161">
            <a:extLst>
              <a:ext uri="{FF2B5EF4-FFF2-40B4-BE49-F238E27FC236}">
                <a16:creationId xmlns:a16="http://schemas.microsoft.com/office/drawing/2014/main" id="{25F2E353-04E7-4898-8B51-6D202EBCE4C0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25929" y="380026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solidFill>
                  <a:schemeClr val="bg1"/>
                </a:solidFill>
                <a:latin typeface="+mj-ea"/>
                <a:ea typeface="+mj-ea"/>
                <a:cs typeface="+mn-ea"/>
                <a:sym charset="0" pitchFamily="34" typeface="Calibri"/>
              </a:rPr>
              <a:t>待</a:t>
            </a:r>
          </a:p>
        </p:txBody>
      </p:sp>
      <p:sp>
        <p:nvSpPr>
          <p:cNvPr id="21" name="PA-1022162">
            <a:extLst>
              <a:ext uri="{FF2B5EF4-FFF2-40B4-BE49-F238E27FC236}">
                <a16:creationId xmlns:a16="http://schemas.microsoft.com/office/drawing/2014/main" id="{D96D0EF6-1F49-496F-8E91-36AF6849FB69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489023" y="380026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solidFill>
                  <a:schemeClr val="bg1"/>
                </a:solidFill>
                <a:latin typeface="+mj-ea"/>
                <a:ea typeface="+mj-ea"/>
                <a:cs typeface="+mn-ea"/>
                <a:sym charset="0" pitchFamily="34" typeface="Calibri"/>
              </a:rPr>
              <a:t>特</a:t>
            </a:r>
          </a:p>
        </p:txBody>
      </p:sp>
      <p:sp>
        <p:nvSpPr>
          <p:cNvPr id="22" name="PA-1022163">
            <a:extLst>
              <a:ext uri="{FF2B5EF4-FFF2-40B4-BE49-F238E27FC236}">
                <a16:creationId xmlns:a16="http://schemas.microsoft.com/office/drawing/2014/main" id="{68830DD6-5BDE-491B-8E2E-ACFA3BD98F33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452115" y="3800269"/>
            <a:ext cx="844412" cy="782803"/>
          </a:xfrm>
          <a:prstGeom prst="rect">
            <a:avLst/>
          </a:prstGeom>
          <a:solidFill>
            <a:srgbClr val="C00000"/>
          </a:soli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anchor="ctr"/>
          <a:lstStyle/>
          <a:p>
            <a:pPr algn="ctr"/>
            <a:r>
              <a:rPr altLang="en-US" b="1" kern="0" lang="zh-CN" sz="3600">
                <a:solidFill>
                  <a:schemeClr val="bg1"/>
                </a:solidFill>
                <a:latin typeface="+mj-ea"/>
                <a:ea typeface="+mj-ea"/>
                <a:cs typeface="+mn-ea"/>
                <a:sym charset="0" pitchFamily="34" typeface="Calibri"/>
              </a:rPr>
              <a:t>性</a:t>
            </a:r>
          </a:p>
        </p:txBody>
      </p:sp>
      <p:cxnSp>
        <p:nvCxnSpPr>
          <p:cNvPr id="23" name="PA-1022164">
            <a:extLst>
              <a:ext uri="{FF2B5EF4-FFF2-40B4-BE49-F238E27FC236}">
                <a16:creationId xmlns:a16="http://schemas.microsoft.com/office/drawing/2014/main" id="{9B444FAE-D8A0-45A2-9D44-1442E38E7747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1750729" y="2378492"/>
            <a:ext cx="9534073" cy="0"/>
          </a:xfrm>
          <a:prstGeom prst="line">
            <a:avLst/>
          </a:prstGeom>
          <a:ln w="38100">
            <a:solidFill>
              <a:srgbClr val="DF2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A-1022165">
            <a:extLst>
              <a:ext uri="{FF2B5EF4-FFF2-40B4-BE49-F238E27FC236}">
                <a16:creationId xmlns:a16="http://schemas.microsoft.com/office/drawing/2014/main" id="{C476B94B-EAE8-4DC1-AAE2-69F407879B56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79813" y="1326985"/>
            <a:ext cx="1147351" cy="1081990"/>
          </a:xfrm>
          <a:prstGeom prst="rect">
            <a:avLst/>
          </a:prstGeom>
        </p:spPr>
      </p:pic>
    </p:spTree>
    <p:extLst>
      <p:ext uri="{BB962C8B-B14F-4D97-AF65-F5344CB8AC3E}">
        <p14:creationId val="2357327960"/>
      </p:ext>
    </p:extLst>
  </p:cSld>
  <p:clrMapOvr>
    <a:masterClrMapping/>
  </p:clrMapOvr>
  <mc:AlternateContent>
    <mc:Choice Requires="p15">
      <p:transition advTm="2000" p14:dur="2000" spd="slow">
        <p15:prstTrans prst="drap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762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826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1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668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营造新时代爱国主义教育的浓厚氛围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sp>
        <p:nvSpPr>
          <p:cNvPr id="13" name="PA-1022169">
            <a:extLst>
              <a:ext uri="{FF2B5EF4-FFF2-40B4-BE49-F238E27FC236}">
                <a16:creationId xmlns:a16="http://schemas.microsoft.com/office/drawing/2014/main" id="{4181DFD7-5F3D-4BD5-9D63-21F1B2C9C5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05540" y="2701875"/>
            <a:ext cx="4786754" cy="1532032"/>
          </a:xfrm>
          <a:prstGeom prst="rect">
            <a:avLst/>
          </a:prstGeom>
        </p:spPr>
        <p:txBody>
          <a:bodyPr bIns="52784" lIns="105571" rIns="105571" tIns="52784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latin typeface="+mn-ea"/>
                <a:sym typeface="+mn-lt"/>
              </a:rPr>
              <a:t>把爱国主义精神融入相关法律法规和政策制度，体现到市民公约、村规民约、学生守则、行业规范、团体章程等的制定完善中，发挥指引、约束和规范作用。</a:t>
            </a:r>
          </a:p>
        </p:txBody>
      </p:sp>
      <p:sp>
        <p:nvSpPr>
          <p:cNvPr id="14" name="PA-1022170">
            <a:extLst>
              <a:ext uri="{FF2B5EF4-FFF2-40B4-BE49-F238E27FC236}">
                <a16:creationId xmlns:a16="http://schemas.microsoft.com/office/drawing/2014/main" id="{7A17EE0F-A3F0-4ED4-B992-D64EBE25F3AA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219725" y="4520516"/>
            <a:ext cx="9628383" cy="0"/>
          </a:xfrm>
          <a:prstGeom prst="line">
            <a:avLst/>
          </a:prstGeom>
          <a:noFill/>
          <a:ln cap="flat" w="12700">
            <a:solidFill>
              <a:srgbClr val="C00000"/>
            </a:solidFill>
            <a:prstDash val="dash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0020600040101010101" pitchFamily="18" typeface="阿里巴巴普惠体"/>
              <a:ea charset="-122" panose="00020600040101010101" pitchFamily="18" typeface="阿里巴巴普惠体"/>
              <a:cs typeface="+mn-cs"/>
            </a:endParaRPr>
          </a:p>
        </p:txBody>
      </p:sp>
      <p:sp>
        <p:nvSpPr>
          <p:cNvPr id="15" name="PA-1022171">
            <a:extLst>
              <a:ext uri="{FF2B5EF4-FFF2-40B4-BE49-F238E27FC236}">
                <a16:creationId xmlns:a16="http://schemas.microsoft.com/office/drawing/2014/main" id="{463299A7-C3F6-4D5E-89AF-26DC3D9C423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54685" y="4660790"/>
            <a:ext cx="9937609" cy="1175416"/>
          </a:xfrm>
          <a:prstGeom prst="rect">
            <a:avLst/>
          </a:prstGeom>
        </p:spPr>
        <p:txBody>
          <a:bodyPr bIns="52784" lIns="105571" rIns="105571" tIns="52784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latin typeface="+mn-ea"/>
                <a:sym typeface="+mn-lt"/>
              </a:rPr>
              <a:t>严格执法司法、推进依法治理，综合运用行政、法律等手段，对不尊重国歌国旗国徽等国家象征与标志，对侵害英雄烈士姓名、肖像、名誉、荣誉等行为，对破坏污损爱国主义教育场所设施，对宣扬、美化侵略战争和侵略行为等，依法依规进行严肃处理。</a:t>
            </a:r>
          </a:p>
        </p:txBody>
      </p:sp>
      <p:grpSp>
        <p:nvGrpSpPr>
          <p:cNvPr id="16" name="PA-1022172">
            <a:extLst>
              <a:ext uri="{FF2B5EF4-FFF2-40B4-BE49-F238E27FC236}">
                <a16:creationId xmlns:a16="http://schemas.microsoft.com/office/drawing/2014/main" id="{B8BF282E-28B2-4E9C-80F2-0AD9D9B00666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6316376" y="1704787"/>
            <a:ext cx="844413" cy="782803"/>
            <a:chOff x="-718574" y="2471579"/>
            <a:chExt cx="327978" cy="1492804"/>
          </a:xfrm>
        </p:grpSpPr>
        <p:sp>
          <p:nvSpPr>
            <p:cNvPr id="17" name="PA-矩形 11">
              <a:extLst>
                <a:ext uri="{FF2B5EF4-FFF2-40B4-BE49-F238E27FC236}">
                  <a16:creationId xmlns:a16="http://schemas.microsoft.com/office/drawing/2014/main" id="{E65765C6-8DD2-4631-92C7-423C896D68EC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718574" y="2471579"/>
              <a:ext cx="327978" cy="1492804"/>
            </a:xfrm>
            <a:prstGeom prst="rect">
              <a:avLst/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/>
              <a:endParaRPr altLang="zh-CN" lang="zh-CN" sz="3200">
                <a:solidFill>
                  <a:schemeClr val="bg1"/>
                </a:solidFill>
                <a:latin charset="-122" panose="00020600040101010101" pitchFamily="18" typeface="阿里巴巴普惠体"/>
                <a:ea charset="-122" panose="00020600040101010101" pitchFamily="18" typeface="阿里巴巴普惠体"/>
                <a:cs charset="0" pitchFamily="34" typeface="Calibri"/>
                <a:sym charset="0" pitchFamily="34" typeface="Calibri"/>
              </a:endParaRPr>
            </a:p>
          </p:txBody>
        </p:sp>
        <p:sp>
          <p:nvSpPr>
            <p:cNvPr id="18" name="PA-矩形 38">
              <a:extLst>
                <a:ext uri="{FF2B5EF4-FFF2-40B4-BE49-F238E27FC236}">
                  <a16:creationId xmlns:a16="http://schemas.microsoft.com/office/drawing/2014/main" id="{48AE49AB-C273-480A-9EB5-6B49EB33399E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88755" y="2556336"/>
              <a:ext cx="268337" cy="133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none">
              <a:spAutoFit/>
            </a:bodyPr>
            <a:lstStyle/>
            <a:p>
              <a:pPr algn="ctr"/>
              <a:r>
                <a:rPr altLang="en-US" b="1" lang="zh-CN" sz="4000">
                  <a:solidFill>
                    <a:schemeClr val="bg1"/>
                  </a:solidFill>
                  <a:ea charset="-122" panose="00020600040101010101" pitchFamily="18" typeface="阿里巴巴普惠体"/>
                  <a:sym charset="-122" pitchFamily="2" typeface="方正兰亭黑_GBK"/>
                </a:rPr>
                <a:t>法</a:t>
              </a:r>
            </a:p>
          </p:txBody>
        </p:sp>
      </p:grpSp>
      <p:grpSp>
        <p:nvGrpSpPr>
          <p:cNvPr id="19" name="PA-1022173">
            <a:extLst>
              <a:ext uri="{FF2B5EF4-FFF2-40B4-BE49-F238E27FC236}">
                <a16:creationId xmlns:a16="http://schemas.microsoft.com/office/drawing/2014/main" id="{9E3EAA53-6E8F-4D28-B74A-5ADB9ECA499D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7312060" y="1704786"/>
            <a:ext cx="844412" cy="782803"/>
            <a:chOff x="-718574" y="2471579"/>
            <a:chExt cx="327978" cy="1492804"/>
          </a:xfrm>
        </p:grpSpPr>
        <p:sp>
          <p:nvSpPr>
            <p:cNvPr id="20" name="PA-矩形 11">
              <a:extLst>
                <a:ext uri="{FF2B5EF4-FFF2-40B4-BE49-F238E27FC236}">
                  <a16:creationId xmlns:a16="http://schemas.microsoft.com/office/drawing/2014/main" id="{48AE4562-F601-4A45-8649-2BB3BC9FA030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-718574" y="2471579"/>
              <a:ext cx="327978" cy="1492804"/>
            </a:xfrm>
            <a:prstGeom prst="rect">
              <a:avLst/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/>
              <a:endParaRPr altLang="zh-CN" lang="zh-CN" sz="3200">
                <a:solidFill>
                  <a:schemeClr val="bg1"/>
                </a:solidFill>
                <a:latin charset="-122" panose="00020600040101010101" pitchFamily="18" typeface="阿里巴巴普惠体"/>
                <a:ea charset="-122" panose="00020600040101010101" pitchFamily="18" typeface="阿里巴巴普惠体"/>
                <a:cs charset="0" pitchFamily="34" typeface="Calibri"/>
                <a:sym charset="0" pitchFamily="34" typeface="Calibri"/>
              </a:endParaRPr>
            </a:p>
          </p:txBody>
        </p:sp>
        <p:sp>
          <p:nvSpPr>
            <p:cNvPr id="21" name="PA-矩形 34">
              <a:extLst>
                <a:ext uri="{FF2B5EF4-FFF2-40B4-BE49-F238E27FC236}">
                  <a16:creationId xmlns:a16="http://schemas.microsoft.com/office/drawing/2014/main" id="{D7247A30-6EA1-4EB0-8358-9E560FEA4E37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688753" y="2556337"/>
              <a:ext cx="268338" cy="133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none">
              <a:spAutoFit/>
            </a:bodyPr>
            <a:lstStyle/>
            <a:p>
              <a:pPr algn="ctr"/>
              <a:r>
                <a:rPr altLang="en-US" b="1" lang="zh-CN" sz="4000">
                  <a:solidFill>
                    <a:schemeClr val="bg1"/>
                  </a:solidFill>
                  <a:ea charset="-122" panose="00020600040101010101" pitchFamily="18" typeface="阿里巴巴普惠体"/>
                  <a:sym charset="-122" pitchFamily="2" typeface="方正兰亭黑_GBK"/>
                </a:rPr>
                <a:t>制</a:t>
              </a:r>
            </a:p>
          </p:txBody>
        </p:sp>
      </p:grpSp>
      <p:grpSp>
        <p:nvGrpSpPr>
          <p:cNvPr id="22" name="PA-1022174">
            <a:extLst>
              <a:ext uri="{FF2B5EF4-FFF2-40B4-BE49-F238E27FC236}">
                <a16:creationId xmlns:a16="http://schemas.microsoft.com/office/drawing/2014/main" id="{ECF333C4-6BE4-49C8-97BC-F1EF18D97A20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8317902" y="1711768"/>
            <a:ext cx="844411" cy="782803"/>
            <a:chOff x="-718574" y="2471579"/>
            <a:chExt cx="327978" cy="1492804"/>
          </a:xfrm>
        </p:grpSpPr>
        <p:sp>
          <p:nvSpPr>
            <p:cNvPr id="23" name="PA-矩形 11">
              <a:extLst>
                <a:ext uri="{FF2B5EF4-FFF2-40B4-BE49-F238E27FC236}">
                  <a16:creationId xmlns:a16="http://schemas.microsoft.com/office/drawing/2014/main" id="{886485B5-FC24-4D3E-B70D-E4CABA2E3B79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718574" y="2471579"/>
              <a:ext cx="327978" cy="1492804"/>
            </a:xfrm>
            <a:prstGeom prst="rect">
              <a:avLst/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/>
              <a:endParaRPr altLang="zh-CN" lang="zh-CN" sz="3200">
                <a:solidFill>
                  <a:schemeClr val="bg1"/>
                </a:solidFill>
                <a:latin charset="-122" panose="00020600040101010101" pitchFamily="18" typeface="阿里巴巴普惠体"/>
                <a:ea charset="-122" panose="00020600040101010101" pitchFamily="18" typeface="阿里巴巴普惠体"/>
                <a:cs charset="0" pitchFamily="34" typeface="Calibri"/>
                <a:sym charset="0" pitchFamily="34" typeface="Calibri"/>
              </a:endParaRPr>
            </a:p>
          </p:txBody>
        </p:sp>
        <p:sp>
          <p:nvSpPr>
            <p:cNvPr id="24" name="PA-矩形 38">
              <a:extLst>
                <a:ext uri="{FF2B5EF4-FFF2-40B4-BE49-F238E27FC236}">
                  <a16:creationId xmlns:a16="http://schemas.microsoft.com/office/drawing/2014/main" id="{589C98CA-8594-48EF-B5B1-000658EC00E5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688752" y="2556336"/>
              <a:ext cx="268338" cy="133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none">
              <a:spAutoFit/>
            </a:bodyPr>
            <a:lstStyle/>
            <a:p>
              <a:pPr algn="ctr"/>
              <a:r>
                <a:rPr altLang="en-US" b="1" lang="zh-CN" sz="4000">
                  <a:solidFill>
                    <a:schemeClr val="bg1"/>
                  </a:solidFill>
                  <a:ea charset="-122" panose="00020600040101010101" pitchFamily="18" typeface="阿里巴巴普惠体"/>
                  <a:sym charset="-122" pitchFamily="2" typeface="方正兰亭黑_GBK"/>
                </a:rPr>
                <a:t>保</a:t>
              </a:r>
            </a:p>
          </p:txBody>
        </p:sp>
      </p:grpSp>
      <p:grpSp>
        <p:nvGrpSpPr>
          <p:cNvPr id="25" name="PA-1022175">
            <a:extLst>
              <a:ext uri="{FF2B5EF4-FFF2-40B4-BE49-F238E27FC236}">
                <a16:creationId xmlns:a16="http://schemas.microsoft.com/office/drawing/2014/main" id="{A498D03F-25EE-411A-8E91-F707A461078E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9341781" y="1711768"/>
            <a:ext cx="844412" cy="782803"/>
            <a:chOff x="-718574" y="2471579"/>
            <a:chExt cx="327978" cy="1492804"/>
          </a:xfrm>
        </p:grpSpPr>
        <p:sp>
          <p:nvSpPr>
            <p:cNvPr id="26" name="PA-矩形 11">
              <a:extLst>
                <a:ext uri="{FF2B5EF4-FFF2-40B4-BE49-F238E27FC236}">
                  <a16:creationId xmlns:a16="http://schemas.microsoft.com/office/drawing/2014/main" id="{A258219B-4744-465C-82BA-282C7FF83C99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718574" y="2471579"/>
              <a:ext cx="327978" cy="1492804"/>
            </a:xfrm>
            <a:prstGeom prst="rect">
              <a:avLst/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/>
              <a:endParaRPr altLang="zh-CN" lang="zh-CN" sz="3200">
                <a:solidFill>
                  <a:schemeClr val="bg1"/>
                </a:solidFill>
                <a:latin charset="-122" panose="00020600040101010101" pitchFamily="18" typeface="阿里巴巴普惠体"/>
                <a:ea charset="-122" panose="00020600040101010101" pitchFamily="18" typeface="阿里巴巴普惠体"/>
                <a:cs charset="0" pitchFamily="34" typeface="Calibri"/>
                <a:sym charset="0" pitchFamily="34" typeface="Calibri"/>
              </a:endParaRPr>
            </a:p>
          </p:txBody>
        </p:sp>
        <p:sp>
          <p:nvSpPr>
            <p:cNvPr id="27" name="PA-矩形 38">
              <a:extLst>
                <a:ext uri="{FF2B5EF4-FFF2-40B4-BE49-F238E27FC236}">
                  <a16:creationId xmlns:a16="http://schemas.microsoft.com/office/drawing/2014/main" id="{C5707A33-9C28-41F1-9A3A-1F686E5725B9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688754" y="2556336"/>
              <a:ext cx="268338" cy="133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none">
              <a:spAutoFit/>
            </a:bodyPr>
            <a:lstStyle/>
            <a:p>
              <a:pPr algn="ctr"/>
              <a:r>
                <a:rPr altLang="en-US" b="1" lang="zh-CN" sz="4000">
                  <a:solidFill>
                    <a:schemeClr val="bg1"/>
                  </a:solidFill>
                  <a:ea charset="-122" panose="00020600040101010101" pitchFamily="18" typeface="阿里巴巴普惠体"/>
                  <a:sym charset="-122" pitchFamily="2" typeface="方正兰亭黑_GBK"/>
                </a:rPr>
                <a:t>障</a:t>
              </a: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D49B1D8E-2FE4-463F-87FA-BBAAD11A2BC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7287" y="2269748"/>
            <a:ext cx="5272576" cy="2250768"/>
          </a:xfrm>
          <a:prstGeom prst="rect">
            <a:avLst/>
          </a:prstGeom>
        </p:spPr>
      </p:pic>
    </p:spTree>
    <p:extLst>
      <p:ext uri="{BB962C8B-B14F-4D97-AF65-F5344CB8AC3E}">
        <p14:creationId val="2190695691"/>
      </p:ext>
    </p:extLst>
  </p:cSld>
  <p:clrMapOvr>
    <a:masterClrMapping/>
  </p:clrMapOvr>
  <mc:AlternateContent>
    <mc:Choice Requires="p15">
      <p:transition advTm="2000" p14:dur="2000" spd="slow">
        <p15:prstTrans prst="drap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3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3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3"/>
      <p:bldP grpId="0" spid="14"/>
      <p:bldP grpId="0" spid="1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AC81598-E72B-45C5-9B6B-2715AC836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38655" y="3429000"/>
            <a:ext cx="4445922" cy="34194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4EF07F-EACE-4E4A-86F8-527B5D58F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4644252" cy="16902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6740CB1-9438-4972-94EB-1AA58775F788}"/>
              </a:ext>
            </a:extLst>
          </p:cNvPr>
          <p:cNvGrpSpPr/>
          <p:nvPr/>
        </p:nvGrpSpPr>
        <p:grpSpPr>
          <a:xfrm>
            <a:off x="4268142" y="1242254"/>
            <a:ext cx="3655716" cy="763733"/>
            <a:chOff x="4168555" y="915747"/>
            <a:chExt cx="5240868" cy="1094896"/>
          </a:xfrm>
        </p:grpSpPr>
        <p:sp>
          <p:nvSpPr>
            <p:cNvPr id="15" name="PA-10224">
              <a:extLst>
                <a:ext uri="{FF2B5EF4-FFF2-40B4-BE49-F238E27FC236}">
                  <a16:creationId xmlns:a16="http://schemas.microsoft.com/office/drawing/2014/main" id="{E59FCEEE-97C8-4E4C-8D51-866DE006CF9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38289" y="1057520"/>
              <a:ext cx="5091138" cy="91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pc="-100" sz="3600">
                  <a:solidFill>
                    <a:srgbClr val="C00000"/>
                  </a:solidFill>
                  <a:latin charset="-122" panose="02000000000000000000" pitchFamily="2" typeface="方正兰亭特黑简体"/>
                  <a:ea charset="-122" panose="02000000000000000000" pitchFamily="2" typeface="方正兰亭特黑简体"/>
                  <a:cs typeface="+mn-ea"/>
                  <a:sym charset="0" panose="020b0604020202020204" pitchFamily="34" typeface="Arial"/>
                </a:rPr>
                <a:t>第四部分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DA4D3D1-76A0-4935-9FBD-C8BE93773B88}"/>
                </a:ext>
              </a:extLst>
            </p:cNvPr>
            <p:cNvGrpSpPr/>
            <p:nvPr/>
          </p:nvGrpSpPr>
          <p:grpSpPr>
            <a:xfrm>
              <a:off x="4168555" y="915747"/>
              <a:ext cx="5240868" cy="1094896"/>
              <a:chOff x="4288226" y="830656"/>
              <a:chExt cx="5240868" cy="1094896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A9566B85-2FDE-4371-9947-2BF1609F89D2}"/>
                  </a:ext>
                </a:extLst>
              </p:cNvPr>
              <p:cNvSpPr/>
              <p:nvPr/>
            </p:nvSpPr>
            <p:spPr>
              <a:xfrm>
                <a:off x="4288226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B6F1C14D-0344-4838-9210-2A41624E7B97}"/>
                  </a:ext>
                </a:extLst>
              </p:cNvPr>
              <p:cNvSpPr/>
              <p:nvPr/>
            </p:nvSpPr>
            <p:spPr>
              <a:xfrm>
                <a:off x="5650932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53F6173-8DB0-43A7-AA7E-1037DCBC35FF}"/>
                  </a:ext>
                </a:extLst>
              </p:cNvPr>
              <p:cNvSpPr/>
              <p:nvPr/>
            </p:nvSpPr>
            <p:spPr>
              <a:xfrm>
                <a:off x="7031744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8ED7F2D5-C387-4C60-B07E-9259D612DD15}"/>
                  </a:ext>
                </a:extLst>
              </p:cNvPr>
              <p:cNvSpPr/>
              <p:nvPr/>
            </p:nvSpPr>
            <p:spPr>
              <a:xfrm>
                <a:off x="8434198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21" name="PA-102236">
            <a:extLst>
              <a:ext uri="{FF2B5EF4-FFF2-40B4-BE49-F238E27FC236}">
                <a16:creationId xmlns:a16="http://schemas.microsoft.com/office/drawing/2014/main" id="{3F6FC109-2F7E-4B65-BB57-EB03BC6AAD9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7964" y="2500868"/>
            <a:ext cx="8756072" cy="91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3556" lIns="87113" rIns="87113" tIns="43556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buFont charset="0" panose="020b0604020202020204" pitchFamily="34" typeface="Arial"/>
              <a:buNone/>
            </a:pPr>
            <a:r>
              <a:rPr altLang="en-US" lang="zh-CN" sz="54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  <a:sym charset="-122" panose="02010601030101010101" pitchFamily="2" typeface="FZHei-B01S"/>
              </a:rPr>
              <a:t>加强爱国主义教育组织领导</a:t>
            </a:r>
          </a:p>
        </p:txBody>
      </p:sp>
      <p:sp>
        <p:nvSpPr>
          <p:cNvPr id="22" name="PA-102237">
            <a:extLst>
              <a:ext uri="{FF2B5EF4-FFF2-40B4-BE49-F238E27FC236}">
                <a16:creationId xmlns:a16="http://schemas.microsoft.com/office/drawing/2014/main" id="{EE00FC58-B732-4966-A619-55A9A874D335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587" y="3551910"/>
            <a:ext cx="7010826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prstClr val="black"/>
                </a:solidFill>
                <a:latin typeface="+mn-ea"/>
                <a:ea typeface="+mn-ea"/>
                <a:sym charset="-122" panose="02010601030101010101" pitchFamily="2" typeface="FZHei-B01S"/>
              </a:rPr>
              <a:t>章节导语。这里可以输入本章的主要内容及中心思想，在整体结构上可以让观众有一个思维间隔。表示马上要进入本章主要内容了。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CC1C9B7-A678-4FA9-BFCC-6344F860FD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26805">
            <a:off x="8932160" y="662466"/>
            <a:ext cx="2404877" cy="157277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8A6A7C5-3B74-40D6-9579-8330B896D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560841" y="4906745"/>
            <a:ext cx="6306286" cy="178899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214B0F5-ED2A-442A-9C10-52F60C3AAC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45184" t="20379"/>
          <a:stretch>
            <a:fillRect/>
          </a:stretch>
        </p:blipFill>
        <p:spPr>
          <a:xfrm>
            <a:off x="0" y="3715281"/>
            <a:ext cx="3033713" cy="29047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EF45FDE-4E39-4EEE-B56F-7EE502286B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715281"/>
            <a:ext cx="12192000" cy="3142719"/>
          </a:xfrm>
          <a:custGeom>
            <a:gdLst>
              <a:gd fmla="*/ 0 w 12192000" name="connsiteX0"/>
              <a:gd fmla="*/ 0 h 3142719" name="connsiteY0"/>
              <a:gd fmla="*/ 7546602 w 12192000" name="connsiteX1"/>
              <a:gd fmla="*/ 0 h 3142719" name="connsiteY1"/>
              <a:gd fmla="*/ 7256710 w 12192000" name="connsiteX2"/>
              <a:gd fmla="*/ 47334 h 3142719" name="connsiteY2"/>
              <a:gd fmla="*/ 3918604 w 12192000" name="connsiteX3"/>
              <a:gd fmla="*/ 1609962 h 3142719" name="connsiteY3"/>
              <a:gd fmla="*/ 6599586 w 12192000" name="connsiteX4"/>
              <a:gd fmla="*/ 2504500 h 3142719" name="connsiteY4"/>
              <a:gd fmla="*/ 6622833 w 12192000" name="connsiteX5"/>
              <a:gd fmla="*/ 2505240 h 3142719" name="connsiteY5"/>
              <a:gd fmla="*/ 6676023 w 12192000" name="connsiteX6"/>
              <a:gd fmla="*/ 2828803 h 3142719" name="connsiteY6"/>
              <a:gd fmla="*/ 9209673 w 12192000" name="connsiteX7"/>
              <a:gd fmla="*/ 2412303 h 3142719" name="connsiteY7"/>
              <a:gd fmla="*/ 9398359 w 12192000" name="connsiteX8"/>
              <a:gd fmla="*/ 2392243 h 3142719" name="connsiteY8"/>
              <a:gd fmla="*/ 10835240 w 12192000" name="connsiteX9"/>
              <a:gd fmla="*/ 2162004 h 3142719" name="connsiteY9"/>
              <a:gd fmla="*/ 11352836 w 12192000" name="connsiteX10"/>
              <a:gd fmla="*/ 2042602 h 3142719" name="connsiteY10"/>
              <a:gd fmla="*/ 11433589 w 12192000" name="connsiteX11"/>
              <a:gd fmla="*/ 2033784 h 3142719" name="connsiteY11"/>
              <a:gd fmla="*/ 12056674 w 12192000" name="connsiteX12"/>
              <a:gd fmla="*/ 1908420 h 3142719" name="connsiteY12"/>
              <a:gd fmla="*/ 12192000 w 12192000" name="connsiteX13"/>
              <a:gd fmla="*/ 1858257 h 3142719" name="connsiteY13"/>
              <a:gd fmla="*/ 12192000 w 12192000" name="connsiteX14"/>
              <a:gd fmla="*/ 3142719 h 3142719" name="connsiteY14"/>
              <a:gd fmla="*/ 0 w 12192000" name="connsiteX15"/>
              <a:gd fmla="*/ 3142719 h 314271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142719" w="12192000">
                <a:moveTo>
                  <a:pt x="0" y="0"/>
                </a:moveTo>
                <a:lnTo>
                  <a:pt x="7546602" y="0"/>
                </a:lnTo>
                <a:lnTo>
                  <a:pt x="7256710" y="47334"/>
                </a:lnTo>
                <a:cubicBezTo>
                  <a:pt x="5270564" y="400468"/>
                  <a:pt x="3863690" y="1029267"/>
                  <a:pt x="3918604" y="1609962"/>
                </a:cubicBezTo>
                <a:cubicBezTo>
                  <a:pt x="3965070" y="2101319"/>
                  <a:pt x="5046045" y="2430314"/>
                  <a:pt x="6599586" y="2504500"/>
                </a:cubicBezTo>
                <a:lnTo>
                  <a:pt x="6622833" y="2505240"/>
                </a:lnTo>
                <a:lnTo>
                  <a:pt x="6676023" y="2828803"/>
                </a:lnTo>
                <a:lnTo>
                  <a:pt x="9209673" y="2412303"/>
                </a:lnTo>
                <a:lnTo>
                  <a:pt x="9398359" y="2392243"/>
                </a:lnTo>
                <a:cubicBezTo>
                  <a:pt x="9905307" y="2332321"/>
                  <a:pt x="10388113" y="2254164"/>
                  <a:pt x="10835240" y="2162004"/>
                </a:cubicBezTo>
                <a:lnTo>
                  <a:pt x="11352836" y="2042602"/>
                </a:lnTo>
                <a:lnTo>
                  <a:pt x="11433589" y="2033784"/>
                </a:lnTo>
                <a:cubicBezTo>
                  <a:pt x="11679036" y="2000421"/>
                  <a:pt x="11890854" y="1957803"/>
                  <a:pt x="12056674" y="1908420"/>
                </a:cubicBezTo>
                <a:lnTo>
                  <a:pt x="12192000" y="1858257"/>
                </a:lnTo>
                <a:lnTo>
                  <a:pt x="12192000" y="3142719"/>
                </a:lnTo>
                <a:lnTo>
                  <a:pt x="0" y="3142719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1995317334"/>
      </p:ext>
    </p:extLst>
  </p:cSld>
  <p:clrMapOvr>
    <a:masterClrMapping/>
  </p:clrMapOvr>
  <p:transition advTm="2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5A9442C8-A84D-4241-A181-79C9B2DC5DE8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6061" y="1208286"/>
            <a:ext cx="1117962" cy="118135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11">
            <a:extLst>
              <a:ext uri="{FF2B5EF4-FFF2-40B4-BE49-F238E27FC236}">
                <a16:creationId xmlns:a16="http://schemas.microsoft.com/office/drawing/2014/main" id="{1B3707F3-2BF5-46C0-B108-F19AD7C6B7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2008" y="2617163"/>
            <a:ext cx="2421338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600">
                <a:gradFill>
                  <a:gsLst>
                    <a:gs pos="14000">
                      <a:srgbClr val="FF0000"/>
                    </a:gs>
                    <a:gs pos="94000">
                      <a:srgbClr val="790000"/>
                    </a:gs>
                    <a:gs pos="49000">
                      <a:srgbClr val="FF0000"/>
                    </a:gs>
                  </a:gsLst>
                  <a:lin ang="5400000" scaled="1"/>
                </a:gradFill>
                <a:effectLst>
                  <a:glow rad="152400">
                    <a:prstClr val="white"/>
                  </a:glow>
                </a:effectLst>
                <a:latin charset="0" panose="020b0604020202020204" pitchFamily="34" typeface="Arial"/>
                <a:ea charset="-122" panose="00020600040101010101" pitchFamily="18" typeface="阿里巴巴普惠体"/>
                <a:sym charset="0" panose="020b0604020202020204" pitchFamily="34" typeface="Arial"/>
              </a:rPr>
              <a:t>前</a:t>
            </a:r>
          </a:p>
          <a:p>
            <a:pPr algn="ctr"/>
            <a:r>
              <a:rPr altLang="en-US" b="1" lang="zh-CN" sz="5600">
                <a:gradFill>
                  <a:gsLst>
                    <a:gs pos="14000">
                      <a:srgbClr val="FF0000"/>
                    </a:gs>
                    <a:gs pos="94000">
                      <a:srgbClr val="790000"/>
                    </a:gs>
                    <a:gs pos="49000">
                      <a:srgbClr val="FF0000"/>
                    </a:gs>
                  </a:gsLst>
                  <a:lin ang="5400000" scaled="1"/>
                </a:gradFill>
                <a:effectLst>
                  <a:glow rad="152400">
                    <a:prstClr val="white"/>
                  </a:glow>
                </a:effectLst>
                <a:latin charset="0" panose="020b0604020202020204" pitchFamily="34" typeface="Arial"/>
                <a:ea charset="-122" panose="00020600040101010101" pitchFamily="18" typeface="阿里巴巴普惠体"/>
                <a:sym charset="0" panose="020b0604020202020204" pitchFamily="34" typeface="Arial"/>
              </a:rPr>
              <a:t>言</a:t>
            </a:r>
          </a:p>
        </p:txBody>
      </p:sp>
      <p:sp>
        <p:nvSpPr>
          <p:cNvPr id="6" name="PA-102212">
            <a:extLst>
              <a:ext uri="{FF2B5EF4-FFF2-40B4-BE49-F238E27FC236}">
                <a16:creationId xmlns:a16="http://schemas.microsoft.com/office/drawing/2014/main" id="{9006E220-FAAF-4456-9C54-3AF93B436B0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091287" y="1111301"/>
            <a:ext cx="7199739" cy="6400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>
                <a:ln w="0"/>
                <a:solidFill>
                  <a:srgbClr val="C00000"/>
                </a:solidFill>
                <a:latin charset="0" panose="020b0604020202020204" pitchFamily="34" typeface="Arial"/>
                <a:ea charset="-122" panose="00020600040101010101" pitchFamily="18" typeface="阿里巴巴普惠体"/>
                <a:sym charset="0" panose="020b0604020202020204" pitchFamily="34" typeface="Arial"/>
              </a:rPr>
              <a:t>《新时代爱国主义教育实施纲要》</a:t>
            </a:r>
          </a:p>
        </p:txBody>
      </p:sp>
      <p:sp>
        <p:nvSpPr>
          <p:cNvPr id="7" name="PA-102213">
            <a:extLst>
              <a:ext uri="{FF2B5EF4-FFF2-40B4-BE49-F238E27FC236}">
                <a16:creationId xmlns:a16="http://schemas.microsoft.com/office/drawing/2014/main" id="{F6522E05-720A-47AC-8CE7-7BD6FB67138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903560" y="1851359"/>
            <a:ext cx="1097280" cy="6400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3600">
                <a:ln w="0"/>
                <a:solidFill>
                  <a:prstClr val="black"/>
                </a:solidFill>
                <a:latin charset="0" panose="020b0604020202020204" pitchFamily="34" typeface="Arial"/>
                <a:ea charset="-122" panose="00020600040101010101" pitchFamily="18" typeface="阿里巴巴普惠体"/>
                <a:sym charset="0" panose="020b0604020202020204" pitchFamily="34" typeface="Arial"/>
              </a:rPr>
              <a:t>简介</a:t>
            </a:r>
          </a:p>
        </p:txBody>
      </p:sp>
      <p:sp>
        <p:nvSpPr>
          <p:cNvPr id="8" name="PA-102214">
            <a:extLst>
              <a:ext uri="{FF2B5EF4-FFF2-40B4-BE49-F238E27FC236}">
                <a16:creationId xmlns:a16="http://schemas.microsoft.com/office/drawing/2014/main" id="{2507F933-FDA9-4C80-BBE5-5AF4F0E6E9C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619869" y="2831520"/>
            <a:ext cx="8520014" cy="1874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>
                <a:latin typeface="+mn-ea"/>
                <a:sym charset="0" panose="020b0604020202020204" pitchFamily="34" typeface="Arial"/>
              </a:rPr>
              <a:t>爱国主义精神深深植根于中华民族心中，维系着中华大地上各个民族的团结统一，激励着一代又一代中华儿女为祖国发展繁荣而自强不息、不懈奋斗。中国共产党是爱国主义精神最坚定的弘扬者和实践者，90多年来，中国共产党团结带领全国各族人民进行的革命、建设、改革实践是爱国主义的伟大实践，写下了中华民族爱国主义精神的辉煌篇章。</a:t>
            </a:r>
          </a:p>
        </p:txBody>
      </p:sp>
      <p:sp>
        <p:nvSpPr>
          <p:cNvPr id="9" name="PA-102216">
            <a:extLst>
              <a:ext uri="{FF2B5EF4-FFF2-40B4-BE49-F238E27FC236}">
                <a16:creationId xmlns:a16="http://schemas.microsoft.com/office/drawing/2014/main" id="{93AF9A28-B42B-47A8-95F2-7C3704E4036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417641" y="1864632"/>
            <a:ext cx="5485918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latin typeface="+mn-ea"/>
                <a:sym charset="0" panose="020b0604020202020204" pitchFamily="34" typeface="Arial"/>
              </a:rPr>
              <a:t>爱国主义是中华民族的民族心、民族魂，是中华民族最重要的精神财富，是中国人民和中华民族维护民族独立和民族尊严的强大精神动力。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2E5AF4D-3E79-42E3-B3EC-2B8A0B14C4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619870" y="5069004"/>
            <a:ext cx="6306286" cy="17889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CF340E0-F742-449C-AC1A-40BA2E981B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715281"/>
            <a:ext cx="12192000" cy="3142719"/>
          </a:xfrm>
          <a:custGeom>
            <a:gdLst>
              <a:gd fmla="*/ 0 w 12192000" name="connsiteX0"/>
              <a:gd fmla="*/ 0 h 3142719" name="connsiteY0"/>
              <a:gd fmla="*/ 7546602 w 12192000" name="connsiteX1"/>
              <a:gd fmla="*/ 0 h 3142719" name="connsiteY1"/>
              <a:gd fmla="*/ 7256710 w 12192000" name="connsiteX2"/>
              <a:gd fmla="*/ 47334 h 3142719" name="connsiteY2"/>
              <a:gd fmla="*/ 3918604 w 12192000" name="connsiteX3"/>
              <a:gd fmla="*/ 1609962 h 3142719" name="connsiteY3"/>
              <a:gd fmla="*/ 6599586 w 12192000" name="connsiteX4"/>
              <a:gd fmla="*/ 2504500 h 3142719" name="connsiteY4"/>
              <a:gd fmla="*/ 6622833 w 12192000" name="connsiteX5"/>
              <a:gd fmla="*/ 2505240 h 3142719" name="connsiteY5"/>
              <a:gd fmla="*/ 6676023 w 12192000" name="connsiteX6"/>
              <a:gd fmla="*/ 2828803 h 3142719" name="connsiteY6"/>
              <a:gd fmla="*/ 9209673 w 12192000" name="connsiteX7"/>
              <a:gd fmla="*/ 2412303 h 3142719" name="connsiteY7"/>
              <a:gd fmla="*/ 9398359 w 12192000" name="connsiteX8"/>
              <a:gd fmla="*/ 2392243 h 3142719" name="connsiteY8"/>
              <a:gd fmla="*/ 10835240 w 12192000" name="connsiteX9"/>
              <a:gd fmla="*/ 2162004 h 3142719" name="connsiteY9"/>
              <a:gd fmla="*/ 11352836 w 12192000" name="connsiteX10"/>
              <a:gd fmla="*/ 2042602 h 3142719" name="connsiteY10"/>
              <a:gd fmla="*/ 11433589 w 12192000" name="connsiteX11"/>
              <a:gd fmla="*/ 2033784 h 3142719" name="connsiteY11"/>
              <a:gd fmla="*/ 12056674 w 12192000" name="connsiteX12"/>
              <a:gd fmla="*/ 1908420 h 3142719" name="connsiteY12"/>
              <a:gd fmla="*/ 12192000 w 12192000" name="connsiteX13"/>
              <a:gd fmla="*/ 1858257 h 3142719" name="connsiteY13"/>
              <a:gd fmla="*/ 12192000 w 12192000" name="connsiteX14"/>
              <a:gd fmla="*/ 3142719 h 3142719" name="connsiteY14"/>
              <a:gd fmla="*/ 0 w 12192000" name="connsiteX15"/>
              <a:gd fmla="*/ 3142719 h 314271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142719" w="12192000">
                <a:moveTo>
                  <a:pt x="0" y="0"/>
                </a:moveTo>
                <a:lnTo>
                  <a:pt x="7546602" y="0"/>
                </a:lnTo>
                <a:lnTo>
                  <a:pt x="7256710" y="47334"/>
                </a:lnTo>
                <a:cubicBezTo>
                  <a:pt x="5270564" y="400468"/>
                  <a:pt x="3863690" y="1029267"/>
                  <a:pt x="3918604" y="1609962"/>
                </a:cubicBezTo>
                <a:cubicBezTo>
                  <a:pt x="3965070" y="2101319"/>
                  <a:pt x="5046045" y="2430314"/>
                  <a:pt x="6599586" y="2504500"/>
                </a:cubicBezTo>
                <a:lnTo>
                  <a:pt x="6622833" y="2505240"/>
                </a:lnTo>
                <a:lnTo>
                  <a:pt x="6676023" y="2828803"/>
                </a:lnTo>
                <a:lnTo>
                  <a:pt x="9209673" y="2412303"/>
                </a:lnTo>
                <a:lnTo>
                  <a:pt x="9398359" y="2392243"/>
                </a:lnTo>
                <a:cubicBezTo>
                  <a:pt x="9905307" y="2332321"/>
                  <a:pt x="10388113" y="2254164"/>
                  <a:pt x="10835240" y="2162004"/>
                </a:cubicBezTo>
                <a:lnTo>
                  <a:pt x="11352836" y="2042602"/>
                </a:lnTo>
                <a:lnTo>
                  <a:pt x="11433589" y="2033784"/>
                </a:lnTo>
                <a:cubicBezTo>
                  <a:pt x="11679036" y="2000421"/>
                  <a:pt x="11890854" y="1957803"/>
                  <a:pt x="12056674" y="1908420"/>
                </a:cubicBezTo>
                <a:lnTo>
                  <a:pt x="12192000" y="1858257"/>
                </a:lnTo>
                <a:lnTo>
                  <a:pt x="12192000" y="3142719"/>
                </a:lnTo>
                <a:lnTo>
                  <a:pt x="0" y="3142719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FC861C3-5080-4455-8886-52E53B6A0E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71998" y="674195"/>
            <a:ext cx="2104023" cy="2354327"/>
          </a:xfrm>
          <a:prstGeom prst="rect">
            <a:avLst/>
          </a:prstGeom>
        </p:spPr>
      </p:pic>
    </p:spTree>
    <p:extLst>
      <p:ext uri="{BB962C8B-B14F-4D97-AF65-F5344CB8AC3E}">
        <p14:creationId val="1304436509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5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23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  <p:cond delay="0" evt="onBegin">
                          <p:tn val="40"/>
                        </p:cond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7091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加强对新时代爱国主义教育的组织领导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sp>
        <p:nvSpPr>
          <p:cNvPr id="16" name="PA-1022200">
            <a:extLst>
              <a:ext uri="{FF2B5EF4-FFF2-40B4-BE49-F238E27FC236}">
                <a16:creationId xmlns:a16="http://schemas.microsoft.com/office/drawing/2014/main" id="{CB6C9BD3-8D4D-4FD9-8136-CB111FD5E16E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916467" y="3325866"/>
            <a:ext cx="4905079" cy="277586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pPr defTabSz="914377"/>
            <a:endParaRPr altLang="en-US" lang="zh-CN" sz="1353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PA-1022201">
            <a:extLst>
              <a:ext uri="{FF2B5EF4-FFF2-40B4-BE49-F238E27FC236}">
                <a16:creationId xmlns:a16="http://schemas.microsoft.com/office/drawing/2014/main" id="{B448F448-3CDA-46D2-BB10-5A25A684D8C9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041269" y="2960020"/>
            <a:ext cx="4623207" cy="609029"/>
            <a:chOff x="1245265" y="1827568"/>
            <a:chExt cx="4200402" cy="879213"/>
          </a:xfrm>
        </p:grpSpPr>
        <p:sp>
          <p:nvSpPr>
            <p:cNvPr id="18" name="PA-任意多边形 6">
              <a:extLst>
                <a:ext uri="{FF2B5EF4-FFF2-40B4-BE49-F238E27FC236}">
                  <a16:creationId xmlns:a16="http://schemas.microsoft.com/office/drawing/2014/main" id="{E383ACC4-6757-403D-AB8D-9EE980DD131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1245265" y="1827568"/>
              <a:ext cx="4200402" cy="150812"/>
            </a:xfrm>
            <a:custGeom>
              <a:gdLst>
                <a:gd fmla="*/ 285 w 4236" name="T0"/>
                <a:gd fmla="*/ 0 h 186" name="T1"/>
                <a:gd fmla="*/ 3967 w 4236" name="T2"/>
                <a:gd fmla="*/ 0 h 186" name="T3"/>
                <a:gd fmla="*/ 4236 w 4236" name="T4"/>
                <a:gd fmla="*/ 186 h 186" name="T5"/>
                <a:gd fmla="*/ 0 w 4236" name="T6"/>
                <a:gd fmla="*/ 186 h 186" name="T7"/>
                <a:gd fmla="*/ 285 w 4236" name="T8"/>
                <a:gd fmla="*/ 0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423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377"/>
              <a:endParaRPr altLang="en-US" lang="zh-CN" sz="135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PA-任意多边形 7">
              <a:extLst>
                <a:ext uri="{FF2B5EF4-FFF2-40B4-BE49-F238E27FC236}">
                  <a16:creationId xmlns:a16="http://schemas.microsoft.com/office/drawing/2014/main" id="{77D09628-BBBD-4AA7-98FC-CF68A4CC123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1525807" y="1827568"/>
              <a:ext cx="3652019" cy="879213"/>
            </a:xfrm>
            <a:custGeom>
              <a:gdLst>
                <a:gd fmla="*/ 0 w 3682" name="T0"/>
                <a:gd fmla="*/ 0 h 786" name="T1"/>
                <a:gd fmla="*/ 3682 w 3682" name="T2"/>
                <a:gd fmla="*/ 0 h 786" name="T3"/>
                <a:gd fmla="*/ 3682 w 3682" name="T4"/>
                <a:gd fmla="*/ 637 h 786" name="T5"/>
                <a:gd fmla="*/ 1823 w 3682" name="T6"/>
                <a:gd fmla="*/ 786 h 786" name="T7"/>
                <a:gd fmla="*/ 0 w 3682" name="T8"/>
                <a:gd fmla="*/ 637 h 786" name="T9"/>
                <a:gd fmla="*/ 0 w 3682" name="T10"/>
                <a:gd fmla="*/ 0 h 7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6" w="3682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914377"/>
              <a:endParaRPr altLang="en-US" lang="zh-CN" sz="135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PA-矩形 32">
              <a:extLst>
                <a:ext uri="{FF2B5EF4-FFF2-40B4-BE49-F238E27FC236}">
                  <a16:creationId xmlns:a16="http://schemas.microsoft.com/office/drawing/2014/main" id="{A6489E86-1242-4C87-9422-88843966A9E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549278" y="1887373"/>
              <a:ext cx="3494873" cy="748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kern="0" lang="zh-CN" sz="28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各级党委和政府</a:t>
              </a:r>
            </a:p>
          </p:txBody>
        </p:sp>
      </p:grpSp>
      <p:sp>
        <p:nvSpPr>
          <p:cNvPr id="21" name="PA-1022202">
            <a:extLst>
              <a:ext uri="{FF2B5EF4-FFF2-40B4-BE49-F238E27FC236}">
                <a16:creationId xmlns:a16="http://schemas.microsoft.com/office/drawing/2014/main" id="{6B64E422-7EFA-4D47-BCE5-1DDE2263EE8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80861" y="3983430"/>
            <a:ext cx="4318332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latin typeface="+mn-ea"/>
                <a:sym typeface="+mn-lt"/>
              </a:rPr>
              <a:t>要负起政治责任和领导责任，把爱国主义教育摆上重要日程，纳入意识形态工作责任制，加强阵地建设和管理，抓好各项任务落实。</a:t>
            </a:r>
          </a:p>
        </p:txBody>
      </p:sp>
      <p:sp>
        <p:nvSpPr>
          <p:cNvPr id="30" name="PA-1022204">
            <a:extLst>
              <a:ext uri="{FF2B5EF4-FFF2-40B4-BE49-F238E27FC236}">
                <a16:creationId xmlns:a16="http://schemas.microsoft.com/office/drawing/2014/main" id="{8AF801CF-364A-4A32-B4F7-A9AADAC9E7FF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6245654" y="3325866"/>
            <a:ext cx="4905079" cy="277586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pPr defTabSz="914377"/>
            <a:endParaRPr altLang="en-US" lang="zh-CN" sz="1353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1" name="PA-1022205">
            <a:extLst>
              <a:ext uri="{FF2B5EF4-FFF2-40B4-BE49-F238E27FC236}">
                <a16:creationId xmlns:a16="http://schemas.microsoft.com/office/drawing/2014/main" id="{F3B2C73F-42A8-4945-B038-3424CB464E16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6370456" y="2960020"/>
            <a:ext cx="4623207" cy="609029"/>
            <a:chOff x="1245265" y="1827568"/>
            <a:chExt cx="4200402" cy="879213"/>
          </a:xfrm>
        </p:grpSpPr>
        <p:sp>
          <p:nvSpPr>
            <p:cNvPr id="32" name="PA-任意多边形 6">
              <a:extLst>
                <a:ext uri="{FF2B5EF4-FFF2-40B4-BE49-F238E27FC236}">
                  <a16:creationId xmlns:a16="http://schemas.microsoft.com/office/drawing/2014/main" id="{118B321E-302B-41E0-BFD8-63E4801E8C8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1245265" y="1827568"/>
              <a:ext cx="4200402" cy="150812"/>
            </a:xfrm>
            <a:custGeom>
              <a:gdLst>
                <a:gd fmla="*/ 285 w 4236" name="T0"/>
                <a:gd fmla="*/ 0 h 186" name="T1"/>
                <a:gd fmla="*/ 3967 w 4236" name="T2"/>
                <a:gd fmla="*/ 0 h 186" name="T3"/>
                <a:gd fmla="*/ 4236 w 4236" name="T4"/>
                <a:gd fmla="*/ 186 h 186" name="T5"/>
                <a:gd fmla="*/ 0 w 4236" name="T6"/>
                <a:gd fmla="*/ 186 h 186" name="T7"/>
                <a:gd fmla="*/ 285 w 4236" name="T8"/>
                <a:gd fmla="*/ 0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423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377"/>
              <a:endParaRPr altLang="en-US" lang="zh-CN" sz="135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PA-任意多边形 7">
              <a:extLst>
                <a:ext uri="{FF2B5EF4-FFF2-40B4-BE49-F238E27FC236}">
                  <a16:creationId xmlns:a16="http://schemas.microsoft.com/office/drawing/2014/main" id="{E57AC96C-EB76-47A4-A0DD-8172FD949AD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1525808" y="1827568"/>
              <a:ext cx="3652018" cy="879213"/>
            </a:xfrm>
            <a:custGeom>
              <a:gdLst>
                <a:gd fmla="*/ 0 w 3682" name="T0"/>
                <a:gd fmla="*/ 0 h 786" name="T1"/>
                <a:gd fmla="*/ 3682 w 3682" name="T2"/>
                <a:gd fmla="*/ 0 h 786" name="T3"/>
                <a:gd fmla="*/ 3682 w 3682" name="T4"/>
                <a:gd fmla="*/ 637 h 786" name="T5"/>
                <a:gd fmla="*/ 1823 w 3682" name="T6"/>
                <a:gd fmla="*/ 786 h 786" name="T7"/>
                <a:gd fmla="*/ 0 w 3682" name="T8"/>
                <a:gd fmla="*/ 637 h 786" name="T9"/>
                <a:gd fmla="*/ 0 w 3682" name="T10"/>
                <a:gd fmla="*/ 0 h 7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6" w="3682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914377"/>
              <a:endParaRPr altLang="en-US" lang="zh-CN" sz="135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PA-矩形 46">
              <a:extLst>
                <a:ext uri="{FF2B5EF4-FFF2-40B4-BE49-F238E27FC236}">
                  <a16:creationId xmlns:a16="http://schemas.microsoft.com/office/drawing/2014/main" id="{97EEF7F0-7152-4856-86F3-8242D698FE5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584723" y="1887373"/>
              <a:ext cx="3494873" cy="748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kern="0" lang="zh-CN" sz="28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进一步健全党委</a:t>
              </a:r>
            </a:p>
          </p:txBody>
        </p:sp>
      </p:grpSp>
      <p:sp>
        <p:nvSpPr>
          <p:cNvPr id="35" name="PA-1022206">
            <a:extLst>
              <a:ext uri="{FF2B5EF4-FFF2-40B4-BE49-F238E27FC236}">
                <a16:creationId xmlns:a16="http://schemas.microsoft.com/office/drawing/2014/main" id="{1E9541B0-C2DD-4FAC-B34E-BEC23FFB5C2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565467" y="3901480"/>
            <a:ext cx="4318332" cy="1874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latin typeface="+mn-ea"/>
                <a:sym typeface="+mn-lt"/>
              </a:rPr>
              <a:t>统一领导、党政齐抓共管、宣传部门统筹协调、有关部门各负其责的工作格局，建立爱国主义教育联席会议制度，加强工作指导和沟通协调，及时研究解决工作中的重要事项和存在问题。</a:t>
            </a:r>
          </a:p>
        </p:txBody>
      </p:sp>
      <p:sp>
        <p:nvSpPr>
          <p:cNvPr id="36" name="PA-1022207">
            <a:extLst>
              <a:ext uri="{FF2B5EF4-FFF2-40B4-BE49-F238E27FC236}">
                <a16:creationId xmlns:a16="http://schemas.microsoft.com/office/drawing/2014/main" id="{065B7759-F458-4C17-B7A0-3AB7E0B096D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813559" y="1533014"/>
            <a:ext cx="8564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rgbClr val="C00000"/>
                </a:solidFill>
                <a:cs typeface="+mn-ea"/>
                <a:sym typeface="+mn-lt"/>
              </a:rPr>
              <a:t>各级党委和政府要承担起主体责任</a:t>
            </a:r>
          </a:p>
        </p:txBody>
      </p:sp>
    </p:spTree>
    <p:extLst>
      <p:ext uri="{BB962C8B-B14F-4D97-AF65-F5344CB8AC3E}">
        <p14:creationId val="3296992277"/>
      </p:ext>
    </p:extLst>
  </p:cSld>
  <p:clrMapOvr>
    <a:masterClrMapping/>
  </p:clrMapOvr>
  <mc:AlternateContent>
    <mc:Choice Requires="p15">
      <p:transition advTm="2000" p14:dur="2000" spd="slow">
        <p15:prstTrans prst="drap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6"/>
      <p:bldP grpId="0" spid="21"/>
      <p:bldP grpId="0" spid="30"/>
      <p:bldP grpId="0" spid="3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7091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加强对新时代爱国主义教育的组织领导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sp>
        <p:nvSpPr>
          <p:cNvPr id="11" name="PA-1022211">
            <a:extLst>
              <a:ext uri="{FF2B5EF4-FFF2-40B4-BE49-F238E27FC236}">
                <a16:creationId xmlns:a16="http://schemas.microsoft.com/office/drawing/2014/main" id="{E55F4942-24DB-4460-A066-8D5B4680018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75650" y="2103851"/>
            <a:ext cx="869805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buClr>
                <a:srgbClr val="C00000"/>
              </a:buClr>
              <a:defRPr/>
            </a:pPr>
            <a:r>
              <a:rPr altLang="en-US" lang="zh-CN">
                <a:latin typeface="+mn-ea"/>
                <a:sym typeface="+mn-lt"/>
              </a:rPr>
              <a:t>各级工会、共青团、妇联和文联、作协、科协、侨联、残联以及关工委等人民团体和群众组织，要发挥各自优势，面向所联系的领域和群体广泛开展爱国主义教育。</a:t>
            </a:r>
          </a:p>
        </p:txBody>
      </p:sp>
      <p:sp>
        <p:nvSpPr>
          <p:cNvPr id="16" name="PA-1022214">
            <a:extLst>
              <a:ext uri="{FF2B5EF4-FFF2-40B4-BE49-F238E27FC236}">
                <a16:creationId xmlns:a16="http://schemas.microsoft.com/office/drawing/2014/main" id="{E9746804-7466-4F17-AE65-CB61C195E21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526462" y="3076713"/>
            <a:ext cx="864724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latin typeface="+mn-ea"/>
                <a:sym typeface="+mn-lt"/>
              </a:rPr>
              <a:t>组织动员老干部、老战士、老专家、老教师、老模范等到广大群众特别是青少年中讲述亲身经历，弘扬爱国传统。</a:t>
            </a:r>
          </a:p>
        </p:txBody>
      </p:sp>
      <p:sp>
        <p:nvSpPr>
          <p:cNvPr id="23" name="PA-1022219">
            <a:extLst>
              <a:ext uri="{FF2B5EF4-FFF2-40B4-BE49-F238E27FC236}">
                <a16:creationId xmlns:a16="http://schemas.microsoft.com/office/drawing/2014/main" id="{84548CD9-5160-4896-AE59-A9F013DA117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75649" y="4312248"/>
            <a:ext cx="8698047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defRPr/>
            </a:pPr>
            <a:r>
              <a:rPr altLang="en-US" lang="zh-CN">
                <a:latin typeface="+mn-ea"/>
                <a:sym typeface="+mn-lt"/>
              </a:rPr>
              <a:t>坚持热在基层、热在群众，结合人们生产生活，把爱国主义教育融入到新时代文明实践中心建设、学雷锋志愿服务、精神文明创建之中，体现到百姓宣讲、广场舞、文艺演出……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1E942F0-E2B9-4ED1-AC5D-FD08A0173CD9}"/>
              </a:ext>
            </a:extLst>
          </p:cNvPr>
          <p:cNvGrpSpPr/>
          <p:nvPr/>
        </p:nvGrpSpPr>
        <p:grpSpPr>
          <a:xfrm>
            <a:off x="1018296" y="1732493"/>
            <a:ext cx="1143014" cy="3991548"/>
            <a:chOff x="1246909" y="2530838"/>
            <a:chExt cx="685787" cy="2394858"/>
          </a:xfrm>
        </p:grpSpPr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2714DF42-23A3-46A0-B581-F925ED7AE675}"/>
                </a:ext>
              </a:extLst>
            </p:cNvPr>
            <p:cNvCxnSpPr/>
            <p:nvPr/>
          </p:nvCxnSpPr>
          <p:spPr>
            <a:xfrm flipH="1">
              <a:off x="1589809" y="2530838"/>
              <a:ext cx="0" cy="2394858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F7D6BE90-6A6E-4B8E-9332-DCF4E65F9DB7}"/>
                </a:ext>
              </a:extLst>
            </p:cNvPr>
            <p:cNvGrpSpPr/>
            <p:nvPr/>
          </p:nvGrpSpPr>
          <p:grpSpPr>
            <a:xfrm>
              <a:off x="1246909" y="2735715"/>
              <a:ext cx="685787" cy="430653"/>
              <a:chOff x="419101" y="4036648"/>
              <a:chExt cx="685787" cy="430653"/>
            </a:xfrm>
          </p:grpSpPr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C54BDD69-F196-4274-BD4C-8DBC0940E447}"/>
                  </a:ext>
                </a:extLst>
              </p:cNvPr>
              <p:cNvSpPr/>
              <p:nvPr/>
            </p:nvSpPr>
            <p:spPr>
              <a:xfrm>
                <a:off x="419101" y="4049486"/>
                <a:ext cx="685787" cy="41781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320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40FDD67-4707-42DD-A489-E653CE8C928E}"/>
                  </a:ext>
                </a:extLst>
              </p:cNvPr>
              <p:cNvSpPr txBox="1"/>
              <p:nvPr/>
            </p:nvSpPr>
            <p:spPr>
              <a:xfrm>
                <a:off x="514577" y="4036648"/>
                <a:ext cx="466494" cy="4206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zh-CN" b="1" lang="en-US" sz="4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D866828-767A-4123-A0B9-D854677F5BC5}"/>
                </a:ext>
              </a:extLst>
            </p:cNvPr>
            <p:cNvGrpSpPr/>
            <p:nvPr/>
          </p:nvGrpSpPr>
          <p:grpSpPr>
            <a:xfrm>
              <a:off x="1246909" y="3382574"/>
              <a:ext cx="685787" cy="439741"/>
              <a:chOff x="419101" y="4683507"/>
              <a:chExt cx="685787" cy="439741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87003B8B-6722-4A6C-9353-E5D8728E8A4D}"/>
                  </a:ext>
                </a:extLst>
              </p:cNvPr>
              <p:cNvSpPr/>
              <p:nvPr/>
            </p:nvSpPr>
            <p:spPr>
              <a:xfrm>
                <a:off x="419101" y="4705433"/>
                <a:ext cx="685787" cy="41781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3200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4710A48-E02D-478B-B4D1-938502EC6190}"/>
                  </a:ext>
                </a:extLst>
              </p:cNvPr>
              <p:cNvSpPr txBox="1"/>
              <p:nvPr/>
            </p:nvSpPr>
            <p:spPr>
              <a:xfrm>
                <a:off x="514577" y="4683507"/>
                <a:ext cx="466494" cy="4206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zh-CN" b="1" lang="en-US" sz="4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31494BCA-90B4-4E66-8909-5335DC642667}"/>
                </a:ext>
              </a:extLst>
            </p:cNvPr>
            <p:cNvGrpSpPr/>
            <p:nvPr/>
          </p:nvGrpSpPr>
          <p:grpSpPr>
            <a:xfrm>
              <a:off x="1246909" y="4085175"/>
              <a:ext cx="685787" cy="424719"/>
              <a:chOff x="419101" y="5386108"/>
              <a:chExt cx="685787" cy="424719"/>
            </a:xfrm>
          </p:grpSpPr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62899A5F-7594-4EE1-92F2-8D8A22F68044}"/>
                  </a:ext>
                </a:extLst>
              </p:cNvPr>
              <p:cNvSpPr/>
              <p:nvPr/>
            </p:nvSpPr>
            <p:spPr>
              <a:xfrm>
                <a:off x="419101" y="5387638"/>
                <a:ext cx="685787" cy="41781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3200"/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C9A73F4-F921-4033-9148-4429ECBBDA91}"/>
                  </a:ext>
                </a:extLst>
              </p:cNvPr>
              <p:cNvSpPr txBox="1"/>
              <p:nvPr/>
            </p:nvSpPr>
            <p:spPr>
              <a:xfrm>
                <a:off x="514577" y="5386108"/>
                <a:ext cx="466494" cy="4206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zh-CN" b="1" lang="en-US" sz="4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3</a:t>
                </a:r>
              </a:p>
            </p:txBody>
          </p:sp>
        </p:grpSp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9DA6E2A9-A2E4-44D6-9BA8-F8B38D26A959}"/>
              </a:ext>
            </a:extLst>
          </p:cNvPr>
          <p:cNvSpPr/>
          <p:nvPr/>
        </p:nvSpPr>
        <p:spPr>
          <a:xfrm>
            <a:off x="2367327" y="2020009"/>
            <a:ext cx="9062669" cy="7807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884DBCBA-5D7C-4E9D-A442-4A551F4A775A}"/>
              </a:ext>
            </a:extLst>
          </p:cNvPr>
          <p:cNvSpPr/>
          <p:nvPr/>
        </p:nvSpPr>
        <p:spPr>
          <a:xfrm>
            <a:off x="2367327" y="3104282"/>
            <a:ext cx="9062669" cy="7807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E74C033E-FD46-4AC7-BB3F-4B6D0396D05C}"/>
              </a:ext>
            </a:extLst>
          </p:cNvPr>
          <p:cNvSpPr/>
          <p:nvPr/>
        </p:nvSpPr>
        <p:spPr>
          <a:xfrm>
            <a:off x="2320442" y="4250280"/>
            <a:ext cx="9062669" cy="137465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235315093"/>
      </p:ext>
    </p:extLst>
  </p:cSld>
  <p:clrMapOvr>
    <a:masterClrMapping/>
  </p:clrMapOvr>
  <mc:AlternateContent>
    <mc:Choice Requires="p15">
      <p:transition advTm="2000" p14:dur="2000" spd="slow">
        <p15:prstTrans prst="drap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8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8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80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grpId="0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1"/>
      <p:bldP grpId="0" spid="16"/>
      <p:bldP grpId="0" spid="23"/>
      <p:bldP grpId="0" spid="37"/>
      <p:bldP grpId="0" spid="40"/>
      <p:bldP grpId="0" spid="4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7091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加强对新时代爱国主义教育的组织领导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sp>
        <p:nvSpPr>
          <p:cNvPr id="9" name="PA-1022233">
            <a:extLst>
              <a:ext uri="{FF2B5EF4-FFF2-40B4-BE49-F238E27FC236}">
                <a16:creationId xmlns:a16="http://schemas.microsoft.com/office/drawing/2014/main" id="{C66CCC3D-DA9A-4C3D-906A-D97E2168309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27183" y="2755402"/>
            <a:ext cx="6863347" cy="804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16" lIns="91431" rIns="91431" tIns="45716" wrap="square">
            <a:spAutoFit/>
          </a:bodyPr>
          <a:lstStyle/>
          <a:p>
            <a:pPr algn="just"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>
                <a:latin typeface="+mn-ea"/>
                <a:sym typeface="+mn-lt"/>
              </a:rPr>
              <a:t>坚持从实际出发，务实节俭开展教育、组织活动，杜绝铺张浪费，不给基层和群众增加负担，坚决反对形式主义、官僚主义。</a:t>
            </a:r>
          </a:p>
        </p:txBody>
      </p:sp>
      <p:sp>
        <p:nvSpPr>
          <p:cNvPr id="20" name="PA-1022235">
            <a:extLst>
              <a:ext uri="{FF2B5EF4-FFF2-40B4-BE49-F238E27FC236}">
                <a16:creationId xmlns:a16="http://schemas.microsoft.com/office/drawing/2014/main" id="{D7ADB17E-DAC1-4FBE-959E-7F33AF0F3A8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177736" y="3997258"/>
            <a:ext cx="6585995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lnSpc>
                <a:spcPct val="130000"/>
              </a:lnSpc>
              <a:defRPr/>
            </a:pPr>
            <a:r>
              <a:rPr altLang="en-US" lang="zh-CN">
                <a:latin typeface="+mn-ea"/>
                <a:sym typeface="+mn-lt"/>
              </a:rPr>
              <a:t>坚持虚功实做、久久为功，在深化、转化上下功夫，在具象化、细微处下功夫，更好地体现时代性、把握规律性、富于创造性。</a:t>
            </a:r>
          </a:p>
        </p:txBody>
      </p:sp>
      <p:grpSp>
        <p:nvGrpSpPr>
          <p:cNvPr id="21" name="PA-1022236">
            <a:extLst>
              <a:ext uri="{FF2B5EF4-FFF2-40B4-BE49-F238E27FC236}">
                <a16:creationId xmlns:a16="http://schemas.microsoft.com/office/drawing/2014/main" id="{0F0FFBEF-2323-457A-85FE-76A39FED1FE5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050887" y="1620038"/>
            <a:ext cx="6583680" cy="564263"/>
            <a:chOff x="-718574" y="2471581"/>
            <a:chExt cx="848194" cy="880381"/>
          </a:xfrm>
        </p:grpSpPr>
        <p:sp>
          <p:nvSpPr>
            <p:cNvPr id="22" name="PA-矩形 11">
              <a:extLst>
                <a:ext uri="{FF2B5EF4-FFF2-40B4-BE49-F238E27FC236}">
                  <a16:creationId xmlns:a16="http://schemas.microsoft.com/office/drawing/2014/main" id="{D2C5FFDA-E4E6-465D-8F43-7E4053AD5976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718574" y="2471581"/>
              <a:ext cx="848194" cy="880381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PA-矩形 38">
              <a:extLst>
                <a:ext uri="{FF2B5EF4-FFF2-40B4-BE49-F238E27FC236}">
                  <a16:creationId xmlns:a16="http://schemas.microsoft.com/office/drawing/2014/main" id="{017F8ABD-1653-43CD-AA50-60295F7B6A38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76420" y="2614832"/>
              <a:ext cx="773376" cy="618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/>
            <a:p>
              <a:pPr algn="ctr" lvl="0">
                <a:defRPr/>
              </a:pPr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爱国主义教育是思想的洗礼、精神的熏陶</a:t>
              </a: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F8BCEF77-3C08-4EE4-B9D4-E6A37911DED0}"/>
              </a:ext>
            </a:extLst>
          </p:cNvPr>
          <p:cNvSpPr/>
          <p:nvPr/>
        </p:nvSpPr>
        <p:spPr>
          <a:xfrm>
            <a:off x="1159114" y="2781481"/>
            <a:ext cx="837884" cy="8210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823545B-7CD2-4C09-B81C-38CCDD873125}"/>
              </a:ext>
            </a:extLst>
          </p:cNvPr>
          <p:cNvCxnSpPr/>
          <p:nvPr/>
        </p:nvCxnSpPr>
        <p:spPr>
          <a:xfrm>
            <a:off x="2165858" y="3561335"/>
            <a:ext cx="65859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78E09777-CB1C-4D1C-9B0B-175F6B2A4F0A}"/>
              </a:ext>
            </a:extLst>
          </p:cNvPr>
          <p:cNvSpPr txBox="1"/>
          <p:nvPr/>
        </p:nvSpPr>
        <p:spPr>
          <a:xfrm>
            <a:off x="1189299" y="2844085"/>
            <a:ext cx="77751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F9FA212-06E4-4680-A393-8215A5C29AC8}"/>
              </a:ext>
            </a:extLst>
          </p:cNvPr>
          <p:cNvSpPr/>
          <p:nvPr/>
        </p:nvSpPr>
        <p:spPr>
          <a:xfrm>
            <a:off x="1159114" y="4023345"/>
            <a:ext cx="837884" cy="8210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2F3CAA6D-24B7-4130-B9A8-289C6515DC61}"/>
              </a:ext>
            </a:extLst>
          </p:cNvPr>
          <p:cNvCxnSpPr/>
          <p:nvPr/>
        </p:nvCxnSpPr>
        <p:spPr>
          <a:xfrm>
            <a:off x="2177736" y="4844404"/>
            <a:ext cx="65859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FF72A731-8147-4040-ADE9-1AD99768DE55}"/>
              </a:ext>
            </a:extLst>
          </p:cNvPr>
          <p:cNvSpPr txBox="1"/>
          <p:nvPr/>
        </p:nvSpPr>
        <p:spPr>
          <a:xfrm>
            <a:off x="1189299" y="4085949"/>
            <a:ext cx="77751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272BAFC1-ED95-4E18-AE9F-B0A25894DA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69560" y="2860743"/>
            <a:ext cx="9622937" cy="4210691"/>
          </a:xfrm>
          <a:prstGeom prst="rect">
            <a:avLst/>
          </a:prstGeom>
        </p:spPr>
      </p:pic>
    </p:spTree>
    <p:extLst>
      <p:ext uri="{BB962C8B-B14F-4D97-AF65-F5344CB8AC3E}">
        <p14:creationId val="2655417831"/>
      </p:ext>
    </p:extLst>
  </p:cSld>
  <p:clrMapOvr>
    <a:masterClrMapping/>
  </p:clrMapOvr>
  <mc:AlternateContent>
    <mc:Choice Requires="p15">
      <p:transition advTm="2000" p14:dur="2000" spd="slow">
        <p15:prstTrans prst="drap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9"/>
      <p:bldP grpId="0" spid="20"/>
      <p:bldP grpId="0" spid="25"/>
      <p:bldP grpId="0" spid="2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3E54A318-A321-4691-A5D2-52D1E0EE3E22}"/>
              </a:ext>
            </a:extLst>
          </p:cNvPr>
          <p:cNvSpPr/>
          <p:nvPr/>
        </p:nvSpPr>
        <p:spPr>
          <a:xfrm>
            <a:off x="1060689" y="2252959"/>
            <a:ext cx="10070621" cy="38117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7091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加强对新时代爱国主义教育的组织领导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sp>
        <p:nvSpPr>
          <p:cNvPr id="35" name="PA-矩形 11">
            <a:extLst>
              <a:ext uri="{FF2B5EF4-FFF2-40B4-BE49-F238E27FC236}">
                <a16:creationId xmlns:a16="http://schemas.microsoft.com/office/drawing/2014/main" id="{9EDD7B33-DC1D-4436-BA1F-D64272E884FD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32544" y="1991755"/>
            <a:ext cx="6583680" cy="564263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 w="28575">
            <a:noFill/>
          </a:ln>
          <a:effectLst/>
        </p:spPr>
        <p:txBody>
          <a:bodyPr anchor="ctr"/>
          <a:lstStyle/>
          <a:p>
            <a:pPr algn="ctr" lvl="0">
              <a:defRPr/>
            </a:pPr>
            <a:r>
              <a:rPr altLang="zh-CN" b="1" kern="0" lang="en-US" sz="2800">
                <a:solidFill>
                  <a:schemeClr val="bg1"/>
                </a:solidFill>
                <a:latin typeface="+mj-ea"/>
                <a:ea typeface="+mj-ea"/>
                <a:cs typeface="+mn-ea"/>
                <a:sym charset="0" pitchFamily="34" typeface="Calibri"/>
              </a:rPr>
              <a:t>《新时代爱国主义教育实施纲要》</a:t>
            </a:r>
          </a:p>
        </p:txBody>
      </p:sp>
      <p:sp>
        <p:nvSpPr>
          <p:cNvPr id="38" name="PA-矩形 19">
            <a:extLst>
              <a:ext uri="{FF2B5EF4-FFF2-40B4-BE49-F238E27FC236}">
                <a16:creationId xmlns:a16="http://schemas.microsoft.com/office/drawing/2014/main" id="{5301F098-6545-48DE-990E-BEF3671739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60059" y="2852858"/>
            <a:ext cx="9271880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 lv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altLang="en-US" lang="zh-CN" sz="2800">
                <a:latin typeface="+mn-ea"/>
              </a:rPr>
              <a:t>各地区各部门要根据本纲要制定贯彻落实的具体措施，确保爱国主义教育各项任务要求落到实处。</a:t>
            </a:r>
          </a:p>
          <a:p>
            <a:pPr algn="just" fontAlgn="auto" lv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altLang="en-US" lang="zh-CN" sz="2800">
                <a:latin typeface="+mn-ea"/>
              </a:rPr>
              <a:t>中国人民解放军和中国人民武装警察部队按照本纲要总的要求，结合部队实际制定具体规划、作出安排部署。</a:t>
            </a:r>
          </a:p>
        </p:txBody>
      </p:sp>
    </p:spTree>
    <p:extLst>
      <p:ext uri="{BB962C8B-B14F-4D97-AF65-F5344CB8AC3E}">
        <p14:creationId val="3297513090"/>
      </p:ext>
    </p:extLst>
  </p:cSld>
  <p:clrMapOvr>
    <a:masterClrMapping/>
  </p:clrMapOvr>
  <mc:AlternateContent>
    <mc:Choice Requires="p15">
      <p:transition advTm="2000" p14:dur="2000" spd="slow">
        <p15:prstTrans prst="drap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55A5F28-FBD8-492C-AA65-8203C8CEC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560841" y="4906745"/>
            <a:ext cx="6306286" cy="178899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844D0AA-0A44-4A8E-97DD-212EE471D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38655" y="3429000"/>
            <a:ext cx="4445922" cy="34194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AD34734-244F-4059-A6D8-D06D93075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45184" t="20379"/>
          <a:stretch>
            <a:fillRect/>
          </a:stretch>
        </p:blipFill>
        <p:spPr>
          <a:xfrm>
            <a:off x="0" y="3715281"/>
            <a:ext cx="3033713" cy="290474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8D736CA-C732-4B9D-8E32-33E07F095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715281"/>
            <a:ext cx="12192000" cy="3142719"/>
          </a:xfrm>
          <a:custGeom>
            <a:gdLst>
              <a:gd fmla="*/ 0 w 12192000" name="connsiteX0"/>
              <a:gd fmla="*/ 0 h 3142719" name="connsiteY0"/>
              <a:gd fmla="*/ 7546602 w 12192000" name="connsiteX1"/>
              <a:gd fmla="*/ 0 h 3142719" name="connsiteY1"/>
              <a:gd fmla="*/ 7256710 w 12192000" name="connsiteX2"/>
              <a:gd fmla="*/ 47334 h 3142719" name="connsiteY2"/>
              <a:gd fmla="*/ 3918604 w 12192000" name="connsiteX3"/>
              <a:gd fmla="*/ 1609962 h 3142719" name="connsiteY3"/>
              <a:gd fmla="*/ 6599586 w 12192000" name="connsiteX4"/>
              <a:gd fmla="*/ 2504500 h 3142719" name="connsiteY4"/>
              <a:gd fmla="*/ 6622833 w 12192000" name="connsiteX5"/>
              <a:gd fmla="*/ 2505240 h 3142719" name="connsiteY5"/>
              <a:gd fmla="*/ 6676023 w 12192000" name="connsiteX6"/>
              <a:gd fmla="*/ 2828803 h 3142719" name="connsiteY6"/>
              <a:gd fmla="*/ 9209673 w 12192000" name="connsiteX7"/>
              <a:gd fmla="*/ 2412303 h 3142719" name="connsiteY7"/>
              <a:gd fmla="*/ 9398359 w 12192000" name="connsiteX8"/>
              <a:gd fmla="*/ 2392243 h 3142719" name="connsiteY8"/>
              <a:gd fmla="*/ 10835240 w 12192000" name="connsiteX9"/>
              <a:gd fmla="*/ 2162004 h 3142719" name="connsiteY9"/>
              <a:gd fmla="*/ 11352836 w 12192000" name="connsiteX10"/>
              <a:gd fmla="*/ 2042602 h 3142719" name="connsiteY10"/>
              <a:gd fmla="*/ 11433589 w 12192000" name="connsiteX11"/>
              <a:gd fmla="*/ 2033784 h 3142719" name="connsiteY11"/>
              <a:gd fmla="*/ 12056674 w 12192000" name="connsiteX12"/>
              <a:gd fmla="*/ 1908420 h 3142719" name="connsiteY12"/>
              <a:gd fmla="*/ 12192000 w 12192000" name="connsiteX13"/>
              <a:gd fmla="*/ 1858257 h 3142719" name="connsiteY13"/>
              <a:gd fmla="*/ 12192000 w 12192000" name="connsiteX14"/>
              <a:gd fmla="*/ 3142719 h 3142719" name="connsiteY14"/>
              <a:gd fmla="*/ 0 w 12192000" name="connsiteX15"/>
              <a:gd fmla="*/ 3142719 h 314271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142719" w="12192000">
                <a:moveTo>
                  <a:pt x="0" y="0"/>
                </a:moveTo>
                <a:lnTo>
                  <a:pt x="7546602" y="0"/>
                </a:lnTo>
                <a:lnTo>
                  <a:pt x="7256710" y="47334"/>
                </a:lnTo>
                <a:cubicBezTo>
                  <a:pt x="5270564" y="400468"/>
                  <a:pt x="3863690" y="1029267"/>
                  <a:pt x="3918604" y="1609962"/>
                </a:cubicBezTo>
                <a:cubicBezTo>
                  <a:pt x="3965070" y="2101319"/>
                  <a:pt x="5046045" y="2430314"/>
                  <a:pt x="6599586" y="2504500"/>
                </a:cubicBezTo>
                <a:lnTo>
                  <a:pt x="6622833" y="2505240"/>
                </a:lnTo>
                <a:lnTo>
                  <a:pt x="6676023" y="2828803"/>
                </a:lnTo>
                <a:lnTo>
                  <a:pt x="9209673" y="2412303"/>
                </a:lnTo>
                <a:lnTo>
                  <a:pt x="9398359" y="2392243"/>
                </a:lnTo>
                <a:cubicBezTo>
                  <a:pt x="9905307" y="2332321"/>
                  <a:pt x="10388113" y="2254164"/>
                  <a:pt x="10835240" y="2162004"/>
                </a:cubicBezTo>
                <a:lnTo>
                  <a:pt x="11352836" y="2042602"/>
                </a:lnTo>
                <a:lnTo>
                  <a:pt x="11433589" y="2033784"/>
                </a:lnTo>
                <a:cubicBezTo>
                  <a:pt x="11679036" y="2000421"/>
                  <a:pt x="11890854" y="1957803"/>
                  <a:pt x="12056674" y="1908420"/>
                </a:cubicBezTo>
                <a:lnTo>
                  <a:pt x="12192000" y="1858257"/>
                </a:lnTo>
                <a:lnTo>
                  <a:pt x="12192000" y="3142719"/>
                </a:lnTo>
                <a:lnTo>
                  <a:pt x="0" y="3142719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75D9359-9323-4E9D-9581-44E51B23D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3200400" cy="106680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8FFF8A-9E10-4DC1-8ADD-307EF8EDC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59177" y="395959"/>
            <a:ext cx="2404877" cy="1572771"/>
          </a:xfrm>
          <a:prstGeom prst="rect">
            <a:avLst/>
          </a:prstGeom>
        </p:spPr>
      </p:pic>
      <p:sp>
        <p:nvSpPr>
          <p:cNvPr id="27" name="PA-10223">
            <a:extLst>
              <a:ext uri="{FF2B5EF4-FFF2-40B4-BE49-F238E27FC236}">
                <a16:creationId xmlns:a16="http://schemas.microsoft.com/office/drawing/2014/main" id="{0CCDB5DC-6871-4C5F-96F3-D964694A41A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997760" y="2281973"/>
            <a:ext cx="62026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pc="-100" sz="80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  <a:cs typeface="+mn-ea"/>
                <a:sym charset="0" panose="020b0604020202020204" pitchFamily="34" typeface="Arial"/>
              </a:rPr>
              <a:t>感谢您的聆听</a:t>
            </a:r>
          </a:p>
        </p:txBody>
      </p:sp>
    </p:spTree>
    <p:extLst>
      <p:ext uri="{BB962C8B-B14F-4D97-AF65-F5344CB8AC3E}">
        <p14:creationId val="3701119822"/>
      </p:ext>
    </p:extLst>
  </p:cSld>
  <p:clrMapOvr>
    <a:masterClrMapping/>
  </p:clrMapOvr>
  <mc:AlternateContent>
    <mc:Choice Requires="p14">
      <p:transition advTm="9000" p14:dur="800" spd="slow">
        <p:circle/>
      </p:transition>
    </mc:Choice>
    <mc:Fallback>
      <p:transition advTm="9000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844D0AA-0A44-4A8E-97DD-212EE471D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38655" y="3228109"/>
            <a:ext cx="4445922" cy="36203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EF32969-5800-4B4F-AB1C-6BFE2BB7D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560841" y="4906745"/>
            <a:ext cx="6306286" cy="178899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AD34734-244F-4059-A6D8-D06D93075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45184" t="20379"/>
          <a:stretch>
            <a:fillRect/>
          </a:stretch>
        </p:blipFill>
        <p:spPr>
          <a:xfrm>
            <a:off x="0" y="3715281"/>
            <a:ext cx="3033713" cy="290474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8D736CA-C732-4B9D-8E32-33E07F095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715281"/>
            <a:ext cx="12192000" cy="3142719"/>
          </a:xfrm>
          <a:custGeom>
            <a:gdLst>
              <a:gd fmla="*/ 0 w 12192000" name="connsiteX0"/>
              <a:gd fmla="*/ 0 h 3142719" name="connsiteY0"/>
              <a:gd fmla="*/ 7546602 w 12192000" name="connsiteX1"/>
              <a:gd fmla="*/ 0 h 3142719" name="connsiteY1"/>
              <a:gd fmla="*/ 7256710 w 12192000" name="connsiteX2"/>
              <a:gd fmla="*/ 47334 h 3142719" name="connsiteY2"/>
              <a:gd fmla="*/ 3918604 w 12192000" name="connsiteX3"/>
              <a:gd fmla="*/ 1609962 h 3142719" name="connsiteY3"/>
              <a:gd fmla="*/ 6599586 w 12192000" name="connsiteX4"/>
              <a:gd fmla="*/ 2504500 h 3142719" name="connsiteY4"/>
              <a:gd fmla="*/ 6622833 w 12192000" name="connsiteX5"/>
              <a:gd fmla="*/ 2505240 h 3142719" name="connsiteY5"/>
              <a:gd fmla="*/ 6676023 w 12192000" name="connsiteX6"/>
              <a:gd fmla="*/ 2828803 h 3142719" name="connsiteY6"/>
              <a:gd fmla="*/ 9209673 w 12192000" name="connsiteX7"/>
              <a:gd fmla="*/ 2412303 h 3142719" name="connsiteY7"/>
              <a:gd fmla="*/ 9398359 w 12192000" name="connsiteX8"/>
              <a:gd fmla="*/ 2392243 h 3142719" name="connsiteY8"/>
              <a:gd fmla="*/ 10835240 w 12192000" name="connsiteX9"/>
              <a:gd fmla="*/ 2162004 h 3142719" name="connsiteY9"/>
              <a:gd fmla="*/ 11352836 w 12192000" name="connsiteX10"/>
              <a:gd fmla="*/ 2042602 h 3142719" name="connsiteY10"/>
              <a:gd fmla="*/ 11433589 w 12192000" name="connsiteX11"/>
              <a:gd fmla="*/ 2033784 h 3142719" name="connsiteY11"/>
              <a:gd fmla="*/ 12056674 w 12192000" name="connsiteX12"/>
              <a:gd fmla="*/ 1908420 h 3142719" name="connsiteY12"/>
              <a:gd fmla="*/ 12192000 w 12192000" name="connsiteX13"/>
              <a:gd fmla="*/ 1858257 h 3142719" name="connsiteY13"/>
              <a:gd fmla="*/ 12192000 w 12192000" name="connsiteX14"/>
              <a:gd fmla="*/ 3142719 h 3142719" name="connsiteY14"/>
              <a:gd fmla="*/ 0 w 12192000" name="connsiteX15"/>
              <a:gd fmla="*/ 3142719 h 314271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142719" w="12192000">
                <a:moveTo>
                  <a:pt x="0" y="0"/>
                </a:moveTo>
                <a:lnTo>
                  <a:pt x="7546602" y="0"/>
                </a:lnTo>
                <a:lnTo>
                  <a:pt x="7256710" y="47334"/>
                </a:lnTo>
                <a:cubicBezTo>
                  <a:pt x="5270564" y="400468"/>
                  <a:pt x="3863690" y="1029267"/>
                  <a:pt x="3918604" y="1609962"/>
                </a:cubicBezTo>
                <a:cubicBezTo>
                  <a:pt x="3965070" y="2101319"/>
                  <a:pt x="5046045" y="2430314"/>
                  <a:pt x="6599586" y="2504500"/>
                </a:cubicBezTo>
                <a:lnTo>
                  <a:pt x="6622833" y="2505240"/>
                </a:lnTo>
                <a:lnTo>
                  <a:pt x="6676023" y="2828803"/>
                </a:lnTo>
                <a:lnTo>
                  <a:pt x="9209673" y="2412303"/>
                </a:lnTo>
                <a:lnTo>
                  <a:pt x="9398359" y="2392243"/>
                </a:lnTo>
                <a:cubicBezTo>
                  <a:pt x="9905307" y="2332321"/>
                  <a:pt x="10388113" y="2254164"/>
                  <a:pt x="10835240" y="2162004"/>
                </a:cubicBezTo>
                <a:lnTo>
                  <a:pt x="11352836" y="2042602"/>
                </a:lnTo>
                <a:lnTo>
                  <a:pt x="11433589" y="2033784"/>
                </a:lnTo>
                <a:cubicBezTo>
                  <a:pt x="11679036" y="2000421"/>
                  <a:pt x="11890854" y="1957803"/>
                  <a:pt x="12056674" y="1908420"/>
                </a:cubicBezTo>
                <a:lnTo>
                  <a:pt x="12192000" y="1858257"/>
                </a:lnTo>
                <a:lnTo>
                  <a:pt x="12192000" y="3142719"/>
                </a:lnTo>
                <a:lnTo>
                  <a:pt x="0" y="3142719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75D9359-9323-4E9D-9581-44E51B23D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3200400" cy="106680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8FFF8A-9E10-4DC1-8ADD-307EF8EDC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821736">
            <a:off x="9629863" y="235789"/>
            <a:ext cx="1944034" cy="1271383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C7768868-F701-46B7-9C13-535297FEDEB3}"/>
              </a:ext>
            </a:extLst>
          </p:cNvPr>
          <p:cNvGrpSpPr/>
          <p:nvPr/>
        </p:nvGrpSpPr>
        <p:grpSpPr>
          <a:xfrm>
            <a:off x="2135181" y="1719765"/>
            <a:ext cx="1094896" cy="2464023"/>
            <a:chOff x="4168555" y="915747"/>
            <a:chExt cx="1094896" cy="2464023"/>
          </a:xfrm>
        </p:grpSpPr>
        <p:sp>
          <p:nvSpPr>
            <p:cNvPr id="28" name="PA-10224">
              <a:extLst>
                <a:ext uri="{FF2B5EF4-FFF2-40B4-BE49-F238E27FC236}">
                  <a16:creationId xmlns:a16="http://schemas.microsoft.com/office/drawing/2014/main" id="{263701E2-F7B9-4896-8A9A-F3F771A123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208171" y="1066803"/>
              <a:ext cx="1005840" cy="213530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altLang="en-US" lang="zh-CN" spc="-100" sz="5400">
                  <a:solidFill>
                    <a:srgbClr val="C00000"/>
                  </a:solidFill>
                  <a:latin charset="-122" panose="02000000000000000000" pitchFamily="2" typeface="方正兰亭特黑简体"/>
                  <a:ea charset="-122" panose="02000000000000000000" pitchFamily="2" typeface="方正兰亭特黑简体"/>
                  <a:cs typeface="阿里巴巴普惠体 Light"/>
                  <a:sym charset="0" panose="020b0604020202020204" pitchFamily="34" typeface="Arial"/>
                </a:rPr>
                <a:t>目录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F8F2C67-13BA-49EC-8933-BEA55A32EA91}"/>
                </a:ext>
              </a:extLst>
            </p:cNvPr>
            <p:cNvGrpSpPr/>
            <p:nvPr/>
          </p:nvGrpSpPr>
          <p:grpSpPr>
            <a:xfrm>
              <a:off x="4168555" y="915747"/>
              <a:ext cx="1094896" cy="2464023"/>
              <a:chOff x="4288226" y="830656"/>
              <a:chExt cx="1094896" cy="2464023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A178F497-689D-42E6-97F3-35FDB099D7E4}"/>
                  </a:ext>
                </a:extLst>
              </p:cNvPr>
              <p:cNvSpPr/>
              <p:nvPr/>
            </p:nvSpPr>
            <p:spPr>
              <a:xfrm>
                <a:off x="4288226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E5590E5-8AFE-4A22-B2FD-733FAD28D895}"/>
                  </a:ext>
                </a:extLst>
              </p:cNvPr>
              <p:cNvSpPr/>
              <p:nvPr/>
            </p:nvSpPr>
            <p:spPr>
              <a:xfrm>
                <a:off x="4288226" y="2199783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9" name="PA-102221">
            <a:extLst>
              <a:ext uri="{FF2B5EF4-FFF2-40B4-BE49-F238E27FC236}">
                <a16:creationId xmlns:a16="http://schemas.microsoft.com/office/drawing/2014/main" id="{5468DF0A-9385-4202-A5A9-C51FD0CF592C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106392" y="1293794"/>
            <a:ext cx="5209812" cy="667745"/>
            <a:chOff x="2032422" y="1866497"/>
            <a:chExt cx="5209812" cy="667745"/>
          </a:xfrm>
        </p:grpSpPr>
        <p:sp>
          <p:nvSpPr>
            <p:cNvPr id="21" name="PA-矩形 22">
              <a:extLst>
                <a:ext uri="{FF2B5EF4-FFF2-40B4-BE49-F238E27FC236}">
                  <a16:creationId xmlns:a16="http://schemas.microsoft.com/office/drawing/2014/main" id="{06D07ADB-39A5-4FA0-8CAF-B1C98EF989D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32422" y="1866497"/>
              <a:ext cx="5209812" cy="5123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0" rtlCol="0"/>
            <a:lstStyle/>
            <a:p>
              <a:pPr defTabSz="1381760"/>
              <a:endPara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50" typeface="DIN Mittelschrift Std"/>
                <a:ea charset="-122" panose="00020600040101010101" pitchFamily="18" typeface="阿里巴巴普惠体"/>
              </a:endParaRPr>
            </a:p>
          </p:txBody>
        </p:sp>
        <p:sp>
          <p:nvSpPr>
            <p:cNvPr id="29" name="PA-等腰三角形 219">
              <a:extLst>
                <a:ext uri="{FF2B5EF4-FFF2-40B4-BE49-F238E27FC236}">
                  <a16:creationId xmlns:a16="http://schemas.microsoft.com/office/drawing/2014/main" id="{5AB7A9C5-6517-4AEB-AA27-19416E86801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flipV="1" rot="5400000">
              <a:off x="2310310" y="1918417"/>
              <a:ext cx="667742" cy="563908"/>
            </a:xfrm>
            <a:custGeom>
              <a:rect b="b" l="l" r="r" t="t"/>
              <a:pathLst>
                <a:path h="628267" w="563124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1200">
                <a:solidFill>
                  <a:schemeClr val="bg1"/>
                </a:solidFill>
                <a:latin charset="-122" panose="00020600040101010101" pitchFamily="18" typeface="阿里巴巴普惠体"/>
                <a:ea charset="-122" panose="00020600040101010101" pitchFamily="18" typeface="阿里巴巴普惠体"/>
              </a:endParaRPr>
            </a:p>
          </p:txBody>
        </p:sp>
        <p:sp>
          <p:nvSpPr>
            <p:cNvPr id="35" name="PA-标题 4">
              <a:extLst>
                <a:ext uri="{FF2B5EF4-FFF2-40B4-BE49-F238E27FC236}">
                  <a16:creationId xmlns:a16="http://schemas.microsoft.com/office/drawing/2014/main" id="{470E1239-4EA4-4498-8EAC-5DB87ECB2682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308887" y="1871066"/>
              <a:ext cx="663209" cy="512327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defRPr/>
              </a:pPr>
              <a:r>
                <a:rPr altLang="zh-CN" kern="0" lang="en-US" sz="280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atin typeface="+mj-ea"/>
                  <a:cs typeface="+mn-ea"/>
                </a:rPr>
                <a:t>   01</a:t>
              </a:r>
            </a:p>
          </p:txBody>
        </p:sp>
        <p:sp>
          <p:nvSpPr>
            <p:cNvPr id="36" name="PA-矩形 25">
              <a:extLst>
                <a:ext uri="{FF2B5EF4-FFF2-40B4-BE49-F238E27FC236}">
                  <a16:creationId xmlns:a16="http://schemas.microsoft.com/office/drawing/2014/main" id="{79AAB717-A374-46A1-8A84-A746899922F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025437" y="1891827"/>
              <a:ext cx="408482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kumimoji="1" lang="zh-CN" sz="2000">
                  <a:solidFill>
                    <a:srgbClr val="C00000"/>
                  </a:solidFill>
                  <a:latin typeface="+mj-ea"/>
                  <a:ea typeface="+mj-ea"/>
                  <a:cs charset="-122" panose="00020600040101010101" pitchFamily="18" typeface="阿里巴巴普惠体"/>
                </a:rPr>
                <a:t>总体要求基本内容</a:t>
              </a:r>
            </a:p>
          </p:txBody>
        </p:sp>
      </p:grpSp>
      <p:grpSp>
        <p:nvGrpSpPr>
          <p:cNvPr id="37" name="PA-102222">
            <a:extLst>
              <a:ext uri="{FF2B5EF4-FFF2-40B4-BE49-F238E27FC236}">
                <a16:creationId xmlns:a16="http://schemas.microsoft.com/office/drawing/2014/main" id="{61096827-5080-4E25-A0EC-947E030807C8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4106392" y="2239706"/>
            <a:ext cx="5438937" cy="667745"/>
            <a:chOff x="2032423" y="2822734"/>
            <a:chExt cx="5438937" cy="667745"/>
          </a:xfrm>
        </p:grpSpPr>
        <p:grpSp>
          <p:nvGrpSpPr>
            <p:cNvPr id="38" name="组合 35">
              <a:extLst>
                <a:ext uri="{FF2B5EF4-FFF2-40B4-BE49-F238E27FC236}">
                  <a16:creationId xmlns:a16="http://schemas.microsoft.com/office/drawing/2014/main" id="{BC40CD48-9744-48E6-A699-7B33B0AA478F}"/>
                </a:ext>
              </a:extLst>
            </p:cNvPr>
            <p:cNvGrpSpPr/>
            <p:nvPr/>
          </p:nvGrpSpPr>
          <p:grpSpPr>
            <a:xfrm>
              <a:off x="2032423" y="2822734"/>
              <a:ext cx="5209812" cy="667745"/>
              <a:chOff x="3779912" y="971744"/>
              <a:chExt cx="3777870" cy="484037"/>
            </a:xfrm>
          </p:grpSpPr>
          <p:sp>
            <p:nvSpPr>
              <p:cNvPr id="40" name="PA-矩形 29">
                <a:extLst>
                  <a:ext uri="{FF2B5EF4-FFF2-40B4-BE49-F238E27FC236}">
                    <a16:creationId xmlns:a16="http://schemas.microsoft.com/office/drawing/2014/main" id="{37A58899-E827-47E1-A47F-3B8317ECB97A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3779912" y="971744"/>
                <a:ext cx="3777870" cy="3713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0" rIns="0" rtlCol="0"/>
              <a:lstStyle/>
              <a:p>
                <a:pPr defTabSz="1381760"/>
                <a:endPara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50" typeface="DIN Mittelschrift Std"/>
                  <a:ea charset="-122" panose="00020600040101010101" pitchFamily="18" typeface="阿里巴巴普惠体"/>
                </a:endParaRPr>
              </a:p>
            </p:txBody>
          </p:sp>
          <p:sp>
            <p:nvSpPr>
              <p:cNvPr id="41" name="PA-等腰三角形 219">
                <a:extLst>
                  <a:ext uri="{FF2B5EF4-FFF2-40B4-BE49-F238E27FC236}">
                    <a16:creationId xmlns:a16="http://schemas.microsoft.com/office/drawing/2014/main" id="{2E9348C3-D762-4B11-9882-EB8D9ED5E44A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 flipV="1" rot="5400000">
                <a:off x="3981509" y="1009306"/>
                <a:ext cx="484035" cy="408915"/>
              </a:xfrm>
              <a:custGeom>
                <a:rect b="b" l="l" r="r" t="t"/>
                <a:pathLst>
                  <a:path h="628267" w="563124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anose="00020600040101010101" pitchFamily="18" typeface="阿里巴巴普惠体"/>
                  <a:ea charset="-122" panose="00020600040101010101" pitchFamily="18" typeface="阿里巴巴普惠体"/>
                </a:endParaRPr>
              </a:p>
            </p:txBody>
          </p:sp>
          <p:sp>
            <p:nvSpPr>
              <p:cNvPr id="42" name="PA-标题 4">
                <a:extLst>
                  <a:ext uri="{FF2B5EF4-FFF2-40B4-BE49-F238E27FC236}">
                    <a16:creationId xmlns:a16="http://schemas.microsoft.com/office/drawing/2014/main" id="{FACD62BF-54AF-46C2-BA09-D2A8C8807AC4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979000" y="975056"/>
                <a:ext cx="480923" cy="371377"/>
              </a:xfrm>
              <a:prstGeom prst="rect">
                <a:avLst/>
              </a:prstGeom>
            </p:spPr>
            <p:txBody>
              <a:bodyPr anchor="ctr" bIns="45720" lIns="91440" rIns="91440" rtlCol="0" tIns="45720" vert="horz">
                <a:noAutofit/>
              </a:bodyPr>
              <a:lstStyle>
                <a:lvl1pPr algn="ctr" defTabSz="914400" eaLnBrk="1" hangingPunct="1" latinLnBrk="0" rtl="0">
                  <a:spcBef>
                    <a:spcPct val="0"/>
                  </a:spcBef>
                  <a:buNone/>
                  <a:defRPr kern="1200"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altLang="zh-CN" kern="0" lang="en-US" sz="2800">
                    <a:gradFill>
                      <a:gsLst>
                        <a:gs pos="0">
                          <a:prstClr val="white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latin typeface="+mj-ea"/>
                    <a:cs typeface="+mn-ea"/>
                  </a:rPr>
                  <a:t>   02</a:t>
                </a:r>
              </a:p>
            </p:txBody>
          </p:sp>
        </p:grpSp>
        <p:sp>
          <p:nvSpPr>
            <p:cNvPr id="39" name="PA-矩形 28">
              <a:extLst>
                <a:ext uri="{FF2B5EF4-FFF2-40B4-BE49-F238E27FC236}">
                  <a16:creationId xmlns:a16="http://schemas.microsoft.com/office/drawing/2014/main" id="{F3A7F308-CB41-44CA-9A51-BD575A81F3D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025438" y="2848064"/>
              <a:ext cx="4445922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kumimoji="1" lang="zh-CN" sz="2000">
                  <a:solidFill>
                    <a:srgbClr val="C00000"/>
                  </a:solidFill>
                  <a:latin typeface="+mj-ea"/>
                  <a:ea typeface="+mj-ea"/>
                </a:rPr>
                <a:t>丰富新时代爱国主义教育的实践载体</a:t>
              </a:r>
            </a:p>
          </p:txBody>
        </p:sp>
      </p:grpSp>
      <p:grpSp>
        <p:nvGrpSpPr>
          <p:cNvPr id="43" name="PA-102223">
            <a:extLst>
              <a:ext uri="{FF2B5EF4-FFF2-40B4-BE49-F238E27FC236}">
                <a16:creationId xmlns:a16="http://schemas.microsoft.com/office/drawing/2014/main" id="{6A9F822B-3457-4914-A742-A1194F69244D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4106392" y="3185618"/>
            <a:ext cx="5347259" cy="667745"/>
            <a:chOff x="2066908" y="3834286"/>
            <a:chExt cx="5347259" cy="667745"/>
          </a:xfrm>
        </p:grpSpPr>
        <p:grpSp>
          <p:nvGrpSpPr>
            <p:cNvPr id="44" name="组合 41">
              <a:extLst>
                <a:ext uri="{FF2B5EF4-FFF2-40B4-BE49-F238E27FC236}">
                  <a16:creationId xmlns:a16="http://schemas.microsoft.com/office/drawing/2014/main" id="{CA8A7A13-9EA7-4FDC-B1D5-ABF4EE1DC3C0}"/>
                </a:ext>
              </a:extLst>
            </p:cNvPr>
            <p:cNvGrpSpPr/>
            <p:nvPr/>
          </p:nvGrpSpPr>
          <p:grpSpPr>
            <a:xfrm>
              <a:off x="2066908" y="3834286"/>
              <a:ext cx="5209812" cy="667745"/>
              <a:chOff x="3779912" y="971744"/>
              <a:chExt cx="3777870" cy="484037"/>
            </a:xfrm>
          </p:grpSpPr>
          <p:sp>
            <p:nvSpPr>
              <p:cNvPr id="46" name="PA-矩形 35">
                <a:extLst>
                  <a:ext uri="{FF2B5EF4-FFF2-40B4-BE49-F238E27FC236}">
                    <a16:creationId xmlns:a16="http://schemas.microsoft.com/office/drawing/2014/main" id="{F3ADEAC8-6F1B-4253-999C-7556815FEFE4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779912" y="971744"/>
                <a:ext cx="3777870" cy="3713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0" rIns="0" rtlCol="0"/>
              <a:lstStyle/>
              <a:p>
                <a:pPr defTabSz="1381760"/>
                <a:endPara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50" typeface="DIN Mittelschrift Std"/>
                  <a:ea charset="-122" panose="00020600040101010101" pitchFamily="18" typeface="阿里巴巴普惠体"/>
                </a:endParaRPr>
              </a:p>
            </p:txBody>
          </p:sp>
          <p:sp>
            <p:nvSpPr>
              <p:cNvPr id="47" name="PA-等腰三角形 219">
                <a:extLst>
                  <a:ext uri="{FF2B5EF4-FFF2-40B4-BE49-F238E27FC236}">
                    <a16:creationId xmlns:a16="http://schemas.microsoft.com/office/drawing/2014/main" id="{0449E674-5D5D-42FC-A2BC-4309F6C8A0D0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 flipV="1" rot="5400000">
                <a:off x="3981509" y="1009306"/>
                <a:ext cx="484035" cy="408915"/>
              </a:xfrm>
              <a:custGeom>
                <a:rect b="b" l="l" r="r" t="t"/>
                <a:pathLst>
                  <a:path h="628267" w="563124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anose="00020600040101010101" pitchFamily="18" typeface="阿里巴巴普惠体"/>
                  <a:ea charset="-122" panose="00020600040101010101" pitchFamily="18" typeface="阿里巴巴普惠体"/>
                </a:endParaRPr>
              </a:p>
            </p:txBody>
          </p:sp>
          <p:sp>
            <p:nvSpPr>
              <p:cNvPr id="48" name="PA-标题 4">
                <a:extLst>
                  <a:ext uri="{FF2B5EF4-FFF2-40B4-BE49-F238E27FC236}">
                    <a16:creationId xmlns:a16="http://schemas.microsoft.com/office/drawing/2014/main" id="{814567D8-834A-4646-BEAB-71AED9524E86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3966513" y="971744"/>
                <a:ext cx="480923" cy="371377"/>
              </a:xfrm>
              <a:prstGeom prst="rect">
                <a:avLst/>
              </a:prstGeom>
            </p:spPr>
            <p:txBody>
              <a:bodyPr anchor="ctr" bIns="45720" lIns="91440" rIns="91440" rtlCol="0" tIns="45720" vert="horz">
                <a:noAutofit/>
              </a:bodyPr>
              <a:lstStyle>
                <a:lvl1pPr algn="ctr" defTabSz="914400" eaLnBrk="1" hangingPunct="1" latinLnBrk="0" rtl="0">
                  <a:spcBef>
                    <a:spcPct val="0"/>
                  </a:spcBef>
                  <a:buNone/>
                  <a:defRPr kern="1200"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altLang="zh-CN" kern="0" lang="en-US" sz="2800">
                    <a:gradFill>
                      <a:gsLst>
                        <a:gs pos="0">
                          <a:prstClr val="white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latin typeface="+mj-ea"/>
                    <a:cs typeface="+mn-ea"/>
                  </a:rPr>
                  <a:t>   03</a:t>
                </a:r>
              </a:p>
            </p:txBody>
          </p:sp>
        </p:grpSp>
        <p:sp>
          <p:nvSpPr>
            <p:cNvPr id="45" name="PA-矩形 34">
              <a:extLst>
                <a:ext uri="{FF2B5EF4-FFF2-40B4-BE49-F238E27FC236}">
                  <a16:creationId xmlns:a16="http://schemas.microsoft.com/office/drawing/2014/main" id="{923E5F36-5189-44A5-A3BF-69817E2FC18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006582" y="3873736"/>
              <a:ext cx="4407585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kumimoji="1" lang="zh-CN" sz="2000">
                  <a:solidFill>
                    <a:srgbClr val="C00000"/>
                  </a:solidFill>
                  <a:latin typeface="+mj-ea"/>
                  <a:ea typeface="+mj-ea"/>
                </a:rPr>
                <a:t>营造新时代爱国主义教育的浓厚氛围</a:t>
              </a:r>
            </a:p>
          </p:txBody>
        </p:sp>
      </p:grpSp>
      <p:grpSp>
        <p:nvGrpSpPr>
          <p:cNvPr id="49" name="PA-102227">
            <a:extLst>
              <a:ext uri="{FF2B5EF4-FFF2-40B4-BE49-F238E27FC236}">
                <a16:creationId xmlns:a16="http://schemas.microsoft.com/office/drawing/2014/main" id="{D7329666-4F38-40E7-97A7-2E9560DFE48E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4106392" y="4131530"/>
            <a:ext cx="5400599" cy="667745"/>
            <a:chOff x="2032422" y="1866497"/>
            <a:chExt cx="5400599" cy="667745"/>
          </a:xfrm>
        </p:grpSpPr>
        <p:sp>
          <p:nvSpPr>
            <p:cNvPr id="50" name="PA-矩形 44">
              <a:extLst>
                <a:ext uri="{FF2B5EF4-FFF2-40B4-BE49-F238E27FC236}">
                  <a16:creationId xmlns:a16="http://schemas.microsoft.com/office/drawing/2014/main" id="{0FED4391-0CD6-49BF-9967-C1B9B5B332C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32422" y="1866497"/>
              <a:ext cx="5209813" cy="5123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0" rtlCol="0"/>
            <a:lstStyle/>
            <a:p>
              <a:pPr defTabSz="1381760"/>
              <a:endPara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50" typeface="DIN Mittelschrift Std"/>
                <a:ea charset="-122" panose="00020600040101010101" pitchFamily="18" typeface="阿里巴巴普惠体"/>
              </a:endParaRPr>
            </a:p>
          </p:txBody>
        </p:sp>
        <p:sp>
          <p:nvSpPr>
            <p:cNvPr id="51" name="PA-等腰三角形 219">
              <a:extLst>
                <a:ext uri="{FF2B5EF4-FFF2-40B4-BE49-F238E27FC236}">
                  <a16:creationId xmlns:a16="http://schemas.microsoft.com/office/drawing/2014/main" id="{FC31AA20-A25F-4DCB-B5BC-F8970CAD82F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 flipV="1" rot="5400000">
              <a:off x="2310310" y="1918417"/>
              <a:ext cx="667742" cy="563908"/>
            </a:xfrm>
            <a:custGeom>
              <a:rect b="b" l="l" r="r" t="t"/>
              <a:pathLst>
                <a:path h="628267" w="563124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1200">
                <a:solidFill>
                  <a:schemeClr val="bg1"/>
                </a:solidFill>
                <a:latin charset="-122" panose="00020600040101010101" pitchFamily="18" typeface="阿里巴巴普惠体"/>
                <a:ea charset="-122" panose="00020600040101010101" pitchFamily="18" typeface="阿里巴巴普惠体"/>
              </a:endParaRPr>
            </a:p>
          </p:txBody>
        </p:sp>
        <p:sp>
          <p:nvSpPr>
            <p:cNvPr id="52" name="PA-标题 4">
              <a:extLst>
                <a:ext uri="{FF2B5EF4-FFF2-40B4-BE49-F238E27FC236}">
                  <a16:creationId xmlns:a16="http://schemas.microsoft.com/office/drawing/2014/main" id="{BDFC66FC-BF76-42AE-85B2-ED7E11A5FFD3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2306971" y="1874855"/>
              <a:ext cx="663209" cy="512327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kern="0" lang="en-US" sz="280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atin typeface="+mj-ea"/>
                  <a:cs typeface="+mn-ea"/>
                </a:rPr>
                <a:t>   04</a:t>
              </a:r>
            </a:p>
          </p:txBody>
        </p:sp>
        <p:sp>
          <p:nvSpPr>
            <p:cNvPr id="53" name="PA-矩形 47">
              <a:extLst>
                <a:ext uri="{FF2B5EF4-FFF2-40B4-BE49-F238E27FC236}">
                  <a16:creationId xmlns:a16="http://schemas.microsoft.com/office/drawing/2014/main" id="{3307BCCA-BD19-4B2D-8516-815AFC037FF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025436" y="1918782"/>
              <a:ext cx="4407585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kumimoji="1" lang="zh-CN" sz="1900">
                  <a:solidFill>
                    <a:srgbClr val="C00000"/>
                  </a:solidFill>
                  <a:latin typeface="+mj-ea"/>
                  <a:ea typeface="+mj-ea"/>
                </a:rPr>
                <a:t>加强对新时代爱国主义教育的组织领导</a:t>
              </a:r>
            </a:p>
          </p:txBody>
        </p:sp>
      </p:grpSp>
    </p:spTree>
    <p:extLst>
      <p:ext uri="{BB962C8B-B14F-4D97-AF65-F5344CB8AC3E}">
        <p14:creationId val="1182985762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34EF07F-EACE-4E4A-86F8-527B5D58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4644252" cy="16902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6740CB1-9438-4972-94EB-1AA58775F788}"/>
              </a:ext>
            </a:extLst>
          </p:cNvPr>
          <p:cNvGrpSpPr/>
          <p:nvPr/>
        </p:nvGrpSpPr>
        <p:grpSpPr>
          <a:xfrm>
            <a:off x="4268142" y="1242254"/>
            <a:ext cx="3655716" cy="763733"/>
            <a:chOff x="4168555" y="915747"/>
            <a:chExt cx="5240868" cy="1094896"/>
          </a:xfrm>
        </p:grpSpPr>
        <p:sp>
          <p:nvSpPr>
            <p:cNvPr id="15" name="PA-10224">
              <a:extLst>
                <a:ext uri="{FF2B5EF4-FFF2-40B4-BE49-F238E27FC236}">
                  <a16:creationId xmlns:a16="http://schemas.microsoft.com/office/drawing/2014/main" id="{E59FCEEE-97C8-4E4C-8D51-866DE006CF9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238289" y="1057520"/>
              <a:ext cx="5091138" cy="91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pc="-100" sz="3600">
                  <a:solidFill>
                    <a:srgbClr val="C00000"/>
                  </a:solidFill>
                  <a:latin charset="-122" panose="02000000000000000000" pitchFamily="2" typeface="方正兰亭特黑简体"/>
                  <a:ea charset="-122" panose="02000000000000000000" pitchFamily="2" typeface="方正兰亭特黑简体"/>
                  <a:cs typeface="+mn-ea"/>
                  <a:sym charset="0" panose="020b0604020202020204" pitchFamily="34" typeface="Arial"/>
                </a:rPr>
                <a:t>第一部分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DA4D3D1-76A0-4935-9FBD-C8BE93773B88}"/>
                </a:ext>
              </a:extLst>
            </p:cNvPr>
            <p:cNvGrpSpPr/>
            <p:nvPr/>
          </p:nvGrpSpPr>
          <p:grpSpPr>
            <a:xfrm>
              <a:off x="4168555" y="915747"/>
              <a:ext cx="5240868" cy="1094896"/>
              <a:chOff x="4288226" y="830656"/>
              <a:chExt cx="5240868" cy="1094896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A9566B85-2FDE-4371-9947-2BF1609F89D2}"/>
                  </a:ext>
                </a:extLst>
              </p:cNvPr>
              <p:cNvSpPr/>
              <p:nvPr/>
            </p:nvSpPr>
            <p:spPr>
              <a:xfrm>
                <a:off x="4288226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B6F1C14D-0344-4838-9210-2A41624E7B97}"/>
                  </a:ext>
                </a:extLst>
              </p:cNvPr>
              <p:cNvSpPr/>
              <p:nvPr/>
            </p:nvSpPr>
            <p:spPr>
              <a:xfrm>
                <a:off x="5650932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53F6173-8DB0-43A7-AA7E-1037DCBC35FF}"/>
                  </a:ext>
                </a:extLst>
              </p:cNvPr>
              <p:cNvSpPr/>
              <p:nvPr/>
            </p:nvSpPr>
            <p:spPr>
              <a:xfrm>
                <a:off x="7031744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8ED7F2D5-C387-4C60-B07E-9259D612DD15}"/>
                  </a:ext>
                </a:extLst>
              </p:cNvPr>
              <p:cNvSpPr/>
              <p:nvPr/>
            </p:nvSpPr>
            <p:spPr>
              <a:xfrm>
                <a:off x="8434198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21" name="PA-102236">
            <a:extLst>
              <a:ext uri="{FF2B5EF4-FFF2-40B4-BE49-F238E27FC236}">
                <a16:creationId xmlns:a16="http://schemas.microsoft.com/office/drawing/2014/main" id="{3F6FC109-2F7E-4B65-BB57-EB03BC6AAD9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0587" y="2500868"/>
            <a:ext cx="7010826" cy="91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3556" lIns="87113" rIns="87113" tIns="43556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buFont charset="0" panose="020b0604020202020204" pitchFamily="34" typeface="Arial"/>
              <a:buNone/>
            </a:pPr>
            <a:r>
              <a:rPr altLang="en-US" lang="zh-CN" sz="54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  <a:sym charset="-122" panose="02010601030101010101" pitchFamily="2" typeface="FZHei-B01S"/>
              </a:rPr>
              <a:t>总体要求基本内容</a:t>
            </a:r>
          </a:p>
        </p:txBody>
      </p:sp>
      <p:sp>
        <p:nvSpPr>
          <p:cNvPr id="22" name="PA-102237">
            <a:extLst>
              <a:ext uri="{FF2B5EF4-FFF2-40B4-BE49-F238E27FC236}">
                <a16:creationId xmlns:a16="http://schemas.microsoft.com/office/drawing/2014/main" id="{EE00FC58-B732-4966-A619-55A9A874D33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587" y="3551910"/>
            <a:ext cx="7010826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prstClr val="black"/>
                </a:solidFill>
                <a:latin typeface="+mn-ea"/>
                <a:ea typeface="+mn-ea"/>
                <a:sym charset="-122" panose="02010601030101010101" pitchFamily="2" typeface="FZHei-B01S"/>
              </a:rPr>
              <a:t>章节导语。这里可以输入本章的主要内容及中心思想，在整体结构上可以让观众有一个思维间隔。表示马上要进入本章主要内容了。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CC1C9B7-A678-4FA9-BFCC-6344F860FD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26805">
            <a:off x="8932160" y="662466"/>
            <a:ext cx="2404877" cy="157277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07B0339-124B-4DB9-AC95-01B9927A1B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38655" y="3228109"/>
            <a:ext cx="4445922" cy="362036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B8EEC71-A1CE-4F46-B2E8-53D4D86F6F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560841" y="4906745"/>
            <a:ext cx="6306286" cy="178899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8CABAA1-82FF-4A44-A42C-0FA68B495A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45184" t="20379"/>
          <a:stretch>
            <a:fillRect/>
          </a:stretch>
        </p:blipFill>
        <p:spPr>
          <a:xfrm>
            <a:off x="0" y="3715281"/>
            <a:ext cx="3033713" cy="290474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E36A0D7-5257-48D9-9291-A600B73D9F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715281"/>
            <a:ext cx="12192000" cy="3142719"/>
          </a:xfrm>
          <a:custGeom>
            <a:gdLst>
              <a:gd fmla="*/ 0 w 12192000" name="connsiteX0"/>
              <a:gd fmla="*/ 0 h 3142719" name="connsiteY0"/>
              <a:gd fmla="*/ 7546602 w 12192000" name="connsiteX1"/>
              <a:gd fmla="*/ 0 h 3142719" name="connsiteY1"/>
              <a:gd fmla="*/ 7256710 w 12192000" name="connsiteX2"/>
              <a:gd fmla="*/ 47334 h 3142719" name="connsiteY2"/>
              <a:gd fmla="*/ 3918604 w 12192000" name="connsiteX3"/>
              <a:gd fmla="*/ 1609962 h 3142719" name="connsiteY3"/>
              <a:gd fmla="*/ 6599586 w 12192000" name="connsiteX4"/>
              <a:gd fmla="*/ 2504500 h 3142719" name="connsiteY4"/>
              <a:gd fmla="*/ 6622833 w 12192000" name="connsiteX5"/>
              <a:gd fmla="*/ 2505240 h 3142719" name="connsiteY5"/>
              <a:gd fmla="*/ 6676023 w 12192000" name="connsiteX6"/>
              <a:gd fmla="*/ 2828803 h 3142719" name="connsiteY6"/>
              <a:gd fmla="*/ 9209673 w 12192000" name="connsiteX7"/>
              <a:gd fmla="*/ 2412303 h 3142719" name="connsiteY7"/>
              <a:gd fmla="*/ 9398359 w 12192000" name="connsiteX8"/>
              <a:gd fmla="*/ 2392243 h 3142719" name="connsiteY8"/>
              <a:gd fmla="*/ 10835240 w 12192000" name="connsiteX9"/>
              <a:gd fmla="*/ 2162004 h 3142719" name="connsiteY9"/>
              <a:gd fmla="*/ 11352836 w 12192000" name="connsiteX10"/>
              <a:gd fmla="*/ 2042602 h 3142719" name="connsiteY10"/>
              <a:gd fmla="*/ 11433589 w 12192000" name="connsiteX11"/>
              <a:gd fmla="*/ 2033784 h 3142719" name="connsiteY11"/>
              <a:gd fmla="*/ 12056674 w 12192000" name="connsiteX12"/>
              <a:gd fmla="*/ 1908420 h 3142719" name="connsiteY12"/>
              <a:gd fmla="*/ 12192000 w 12192000" name="connsiteX13"/>
              <a:gd fmla="*/ 1858257 h 3142719" name="connsiteY13"/>
              <a:gd fmla="*/ 12192000 w 12192000" name="connsiteX14"/>
              <a:gd fmla="*/ 3142719 h 3142719" name="connsiteY14"/>
              <a:gd fmla="*/ 0 w 12192000" name="connsiteX15"/>
              <a:gd fmla="*/ 3142719 h 314271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142719" w="12192000">
                <a:moveTo>
                  <a:pt x="0" y="0"/>
                </a:moveTo>
                <a:lnTo>
                  <a:pt x="7546602" y="0"/>
                </a:lnTo>
                <a:lnTo>
                  <a:pt x="7256710" y="47334"/>
                </a:lnTo>
                <a:cubicBezTo>
                  <a:pt x="5270564" y="400468"/>
                  <a:pt x="3863690" y="1029267"/>
                  <a:pt x="3918604" y="1609962"/>
                </a:cubicBezTo>
                <a:cubicBezTo>
                  <a:pt x="3965070" y="2101319"/>
                  <a:pt x="5046045" y="2430314"/>
                  <a:pt x="6599586" y="2504500"/>
                </a:cubicBezTo>
                <a:lnTo>
                  <a:pt x="6622833" y="2505240"/>
                </a:lnTo>
                <a:lnTo>
                  <a:pt x="6676023" y="2828803"/>
                </a:lnTo>
                <a:lnTo>
                  <a:pt x="9209673" y="2412303"/>
                </a:lnTo>
                <a:lnTo>
                  <a:pt x="9398359" y="2392243"/>
                </a:lnTo>
                <a:cubicBezTo>
                  <a:pt x="9905307" y="2332321"/>
                  <a:pt x="10388113" y="2254164"/>
                  <a:pt x="10835240" y="2162004"/>
                </a:cubicBezTo>
                <a:lnTo>
                  <a:pt x="11352836" y="2042602"/>
                </a:lnTo>
                <a:lnTo>
                  <a:pt x="11433589" y="2033784"/>
                </a:lnTo>
                <a:cubicBezTo>
                  <a:pt x="11679036" y="2000421"/>
                  <a:pt x="11890854" y="1957803"/>
                  <a:pt x="12056674" y="1908420"/>
                </a:cubicBezTo>
                <a:lnTo>
                  <a:pt x="12192000" y="1858257"/>
                </a:lnTo>
                <a:lnTo>
                  <a:pt x="12192000" y="3142719"/>
                </a:lnTo>
                <a:lnTo>
                  <a:pt x="0" y="3142719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3210662400"/>
      </p:ext>
    </p:extLst>
  </p:cSld>
  <p:clrMapOvr>
    <a:masterClrMapping/>
  </p:clrMapOvr>
  <p:transition advTm="2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总体要求基本内容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sp>
        <p:nvSpPr>
          <p:cNvPr id="9" name="PA-102240">
            <a:extLst>
              <a:ext uri="{FF2B5EF4-FFF2-40B4-BE49-F238E27FC236}">
                <a16:creationId xmlns:a16="http://schemas.microsoft.com/office/drawing/2014/main" id="{4CA9E11B-C89A-4DF6-AF35-65096E0777B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246909" y="2113465"/>
            <a:ext cx="4670129" cy="3721975"/>
          </a:xfrm>
          <a:prstGeom prst="roundRect">
            <a:avLst>
              <a:gd fmla="val 0" name="adj"/>
            </a:avLst>
          </a:prstGeom>
          <a:noFill/>
          <a:ln algn="ctr" cap="flat" cmpd="sng" w="25400">
            <a:solidFill>
              <a:srgbClr val="C00000"/>
            </a:solidFill>
            <a:prstDash val="sysDash"/>
          </a:ln>
          <a:effectLst/>
        </p:spPr>
        <p:txBody>
          <a:bodyPr anchor="ctr" rtlCol="0"/>
          <a:lstStyle/>
          <a:p>
            <a:pPr fontAlgn="base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1" lang="zh-CN">
              <a:latin charset="-122" panose="02010600030101010101" pitchFamily="2" typeface="等线"/>
              <a:ea charset="-122" panose="02010600030101010101" pitchFamily="2" typeface="等线"/>
            </a:endParaRPr>
          </a:p>
        </p:txBody>
      </p:sp>
      <p:sp>
        <p:nvSpPr>
          <p:cNvPr id="10" name="PA-102241">
            <a:extLst>
              <a:ext uri="{FF2B5EF4-FFF2-40B4-BE49-F238E27FC236}">
                <a16:creationId xmlns:a16="http://schemas.microsoft.com/office/drawing/2014/main" id="{01E5A04F-EFE8-4302-B70D-9353E13F795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0484" y="3586686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1</a:t>
            </a:r>
          </a:p>
        </p:txBody>
      </p:sp>
      <p:sp>
        <p:nvSpPr>
          <p:cNvPr id="11" name="PA-102242">
            <a:extLst>
              <a:ext uri="{FF2B5EF4-FFF2-40B4-BE49-F238E27FC236}">
                <a16:creationId xmlns:a16="http://schemas.microsoft.com/office/drawing/2014/main" id="{849CA650-4217-402C-8F9D-CBB18A35513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52055" y="2305311"/>
            <a:ext cx="4016097" cy="338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indent="0" lvl="0" marR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lang="zh-CN">
                <a:latin typeface="+mn-ea"/>
              </a:rPr>
              <a:t>引导人们深刻认识历史和人民选择中国共产党、选择马克思主义、选择社会主义道路、选择改革开放的历史必然性，深刻认识我们国家和民族从哪里来、到哪里去，坚决反对历史虚无主义。</a:t>
            </a:r>
          </a:p>
        </p:txBody>
      </p:sp>
      <p:sp>
        <p:nvSpPr>
          <p:cNvPr id="12" name="PA-102243">
            <a:extLst>
              <a:ext uri="{FF2B5EF4-FFF2-40B4-BE49-F238E27FC236}">
                <a16:creationId xmlns:a16="http://schemas.microsoft.com/office/drawing/2014/main" id="{56BFFC8D-19F0-4A8F-94CF-900ADC136B5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465802" y="2235482"/>
            <a:ext cx="4670129" cy="1169858"/>
          </a:xfrm>
          <a:prstGeom prst="roundRect">
            <a:avLst>
              <a:gd fmla="val 0" name="adj"/>
            </a:avLst>
          </a:prstGeom>
          <a:noFill/>
          <a:ln algn="ctr" cap="flat" cmpd="sng" w="25400">
            <a:solidFill>
              <a:srgbClr val="C00000"/>
            </a:solidFill>
            <a:prstDash val="sysDash"/>
          </a:ln>
          <a:effectLst/>
        </p:spPr>
        <p:txBody>
          <a:bodyPr anchor="ctr" rtlCol="0"/>
          <a:lstStyle/>
          <a:p>
            <a:pPr fontAlgn="base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1" lang="zh-CN">
              <a:latin charset="-122" panose="02010600030101010101" pitchFamily="2" typeface="等线"/>
              <a:ea charset="-122" panose="02010600030101010101" pitchFamily="2" typeface="等线"/>
            </a:endParaRPr>
          </a:p>
        </p:txBody>
      </p:sp>
      <p:sp>
        <p:nvSpPr>
          <p:cNvPr id="13" name="PA-102244">
            <a:extLst>
              <a:ext uri="{FF2B5EF4-FFF2-40B4-BE49-F238E27FC236}">
                <a16:creationId xmlns:a16="http://schemas.microsoft.com/office/drawing/2014/main" id="{45DD2B4C-0710-42CB-A335-79A42269FE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210042" y="2578847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2</a:t>
            </a:r>
          </a:p>
        </p:txBody>
      </p:sp>
      <p:sp>
        <p:nvSpPr>
          <p:cNvPr id="14" name="PA-102245">
            <a:extLst>
              <a:ext uri="{FF2B5EF4-FFF2-40B4-BE49-F238E27FC236}">
                <a16:creationId xmlns:a16="http://schemas.microsoft.com/office/drawing/2014/main" id="{8586FC5A-F2C0-4228-A098-BB4E0F9B0E4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721563" y="2243355"/>
            <a:ext cx="4414369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lang="zh-CN">
                <a:latin typeface="+mn-ea"/>
              </a:rPr>
              <a:t>结合新的时代特点赋予新的内涵，使之转化为激励人民群众进行伟大斗争的强大动力</a:t>
            </a:r>
          </a:p>
        </p:txBody>
      </p:sp>
      <p:sp>
        <p:nvSpPr>
          <p:cNvPr id="15" name="PA-102246">
            <a:extLst>
              <a:ext uri="{FF2B5EF4-FFF2-40B4-BE49-F238E27FC236}">
                <a16:creationId xmlns:a16="http://schemas.microsoft.com/office/drawing/2014/main" id="{2734D91F-0057-4BD0-ACEC-323A1668ABB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465802" y="3651110"/>
            <a:ext cx="4670129" cy="989842"/>
          </a:xfrm>
          <a:prstGeom prst="roundRect">
            <a:avLst>
              <a:gd fmla="val 0" name="adj"/>
            </a:avLst>
          </a:prstGeom>
          <a:noFill/>
          <a:ln algn="ctr" cap="flat" cmpd="sng" w="25400">
            <a:solidFill>
              <a:srgbClr val="C00000"/>
            </a:solidFill>
            <a:prstDash val="sysDash"/>
          </a:ln>
          <a:effectLst/>
        </p:spPr>
        <p:txBody>
          <a:bodyPr anchor="ctr" rtlCol="0"/>
          <a:lstStyle/>
          <a:p>
            <a:pPr fontAlgn="base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1" lang="zh-CN">
              <a:latin charset="-122" panose="02010600030101010101" pitchFamily="2" typeface="等线"/>
              <a:ea charset="-122" panose="02010600030101010101" pitchFamily="2" typeface="等线"/>
            </a:endParaRPr>
          </a:p>
        </p:txBody>
      </p:sp>
      <p:sp>
        <p:nvSpPr>
          <p:cNvPr id="16" name="PA-102247">
            <a:extLst>
              <a:ext uri="{FF2B5EF4-FFF2-40B4-BE49-F238E27FC236}">
                <a16:creationId xmlns:a16="http://schemas.microsoft.com/office/drawing/2014/main" id="{B3736C8B-280F-4BEA-8F5E-57087BCFC1E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210042" y="3900263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3</a:t>
            </a:r>
          </a:p>
        </p:txBody>
      </p:sp>
      <p:sp>
        <p:nvSpPr>
          <p:cNvPr id="17" name="PA-102248">
            <a:extLst>
              <a:ext uri="{FF2B5EF4-FFF2-40B4-BE49-F238E27FC236}">
                <a16:creationId xmlns:a16="http://schemas.microsoft.com/office/drawing/2014/main" id="{E93C669D-6792-475F-8B85-639F84A4742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721563" y="3708869"/>
            <a:ext cx="441436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indent="0" lvl="0" marR="0"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lang="zh-CN">
                <a:latin typeface="+mn-ea"/>
              </a:rPr>
              <a:t>引导人们深刻认识改革开放是党和人民大踏步赶上时代的重要法宝，是坚持和发展中国特色社会主义的必由之路</a:t>
            </a:r>
          </a:p>
        </p:txBody>
      </p:sp>
      <p:sp>
        <p:nvSpPr>
          <p:cNvPr id="18" name="PA-102249">
            <a:extLst>
              <a:ext uri="{FF2B5EF4-FFF2-40B4-BE49-F238E27FC236}">
                <a16:creationId xmlns:a16="http://schemas.microsoft.com/office/drawing/2014/main" id="{2C468FFC-F7E8-475D-B638-D08147EC62D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465803" y="4866268"/>
            <a:ext cx="4670129" cy="998978"/>
          </a:xfrm>
          <a:prstGeom prst="roundRect">
            <a:avLst>
              <a:gd fmla="val 0" name="adj"/>
            </a:avLst>
          </a:prstGeom>
          <a:noFill/>
          <a:ln algn="ctr" cap="flat" cmpd="sng" w="25400">
            <a:solidFill>
              <a:srgbClr val="C00000"/>
            </a:solidFill>
            <a:prstDash val="sysDash"/>
          </a:ln>
          <a:effectLst/>
        </p:spPr>
        <p:txBody>
          <a:bodyPr anchor="ctr" rtlCol="0"/>
          <a:lstStyle/>
          <a:p>
            <a:pPr fontAlgn="base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1" lang="zh-CN">
              <a:latin charset="-122" panose="02010600030101010101" pitchFamily="2" typeface="等线"/>
              <a:ea charset="-122" panose="02010600030101010101" pitchFamily="2" typeface="等线"/>
            </a:endParaRPr>
          </a:p>
        </p:txBody>
      </p:sp>
      <p:sp>
        <p:nvSpPr>
          <p:cNvPr id="19" name="PA-102250">
            <a:extLst>
              <a:ext uri="{FF2B5EF4-FFF2-40B4-BE49-F238E27FC236}">
                <a16:creationId xmlns:a16="http://schemas.microsoft.com/office/drawing/2014/main" id="{A875007F-4793-4FD4-9980-C1181326BB6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210043" y="5119989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4</a:t>
            </a:r>
          </a:p>
        </p:txBody>
      </p:sp>
      <p:sp>
        <p:nvSpPr>
          <p:cNvPr id="20" name="PA-102251">
            <a:extLst>
              <a:ext uri="{FF2B5EF4-FFF2-40B4-BE49-F238E27FC236}">
                <a16:creationId xmlns:a16="http://schemas.microsoft.com/office/drawing/2014/main" id="{5BD220D4-7A9B-4D8F-8B43-6C6C37652D6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721562" y="4888935"/>
            <a:ext cx="422352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indent="0" lvl="0" marR="0"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lang="zh-CN">
                <a:latin typeface="+mn-ea"/>
              </a:rPr>
              <a:t>是决定当代中国命运的关键一招，也是决定实现“两个一百年”奋斗目标、实现中华民族伟大复兴的关键一招</a:t>
            </a:r>
          </a:p>
        </p:txBody>
      </p:sp>
    </p:spTree>
    <p:extLst>
      <p:ext uri="{BB962C8B-B14F-4D97-AF65-F5344CB8AC3E}">
        <p14:creationId val="3357402915"/>
      </p:ext>
    </p:extLst>
  </p:cSld>
  <p:clrMapOvr>
    <a:masterClrMapping/>
  </p:clrMapOvr>
  <mc:AlternateContent>
    <mc:Choice Requires="p14">
      <p:transition advTm="2000" p14:dur="2500" spd="slow">
        <p:checker/>
      </p:transition>
    </mc:Choice>
    <mc:Fallback>
      <p:transition advTm="2000"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总体要求基本内容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sp>
        <p:nvSpPr>
          <p:cNvPr id="11" name="PA-102256">
            <a:extLst>
              <a:ext uri="{FF2B5EF4-FFF2-40B4-BE49-F238E27FC236}">
                <a16:creationId xmlns:a16="http://schemas.microsoft.com/office/drawing/2014/main" id="{9839DA40-C64D-4602-90E0-4D8E205581B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366844" y="2688897"/>
            <a:ext cx="970105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 eaLnBrk="1" hangingPunct="1"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0020600040101010101" pitchFamily="18" typeface="阿里巴巴普惠体"/>
                <a:cs typeface="+mn-ea"/>
                <a:sym charset="0" panose="020b0604020202020204" pitchFamily="34" typeface="Arial"/>
              </a:rPr>
              <a:t>深刻揭示维护国家主权和领土完整、实现祖国完全统一是大势所趋、大义所在、民心所向，增进广大同胞心灵契合、互信认同，与分裂祖国的言行开展坚决斗争，引导全体中华儿女为实现民族伟大复兴、推进祖国和平统一而共同奋斗。</a:t>
            </a:r>
          </a:p>
        </p:txBody>
      </p:sp>
      <p:sp>
        <p:nvSpPr>
          <p:cNvPr id="14" name="PA-102260">
            <a:extLst>
              <a:ext uri="{FF2B5EF4-FFF2-40B4-BE49-F238E27FC236}">
                <a16:creationId xmlns:a16="http://schemas.microsoft.com/office/drawing/2014/main" id="{F2283436-0E81-4C76-B90D-87BB1222B78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74739" y="5319247"/>
            <a:ext cx="969315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 eaLnBrk="1" hangingPunct="1"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0020600040101010101" pitchFamily="18" typeface="阿里巴巴普惠体"/>
                <a:cs typeface="+mn-ea"/>
                <a:sym charset="0" panose="020b0604020202020204" pitchFamily="34" typeface="Arial"/>
              </a:rPr>
              <a:t>铸牢中华民族共同体意识，加强各民族交往交流交融，引导各族群众牢固树立“三个离不开”思想，不断增强“五个认同”，使各民族同呼吸、共命运、心连心的光荣传统代代相传。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EFBDA05-1BFF-4375-8995-893A991A42D0}"/>
              </a:ext>
            </a:extLst>
          </p:cNvPr>
          <p:cNvGrpSpPr/>
          <p:nvPr/>
        </p:nvGrpSpPr>
        <p:grpSpPr>
          <a:xfrm>
            <a:off x="1498485" y="744895"/>
            <a:ext cx="7758646" cy="1937431"/>
            <a:chOff x="6092308" y="3313536"/>
            <a:chExt cx="5172592" cy="129166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AFF9C86-4CE3-4F7E-A0FC-5767221EEDB3}"/>
                </a:ext>
              </a:extLst>
            </p:cNvPr>
            <p:cNvSpPr/>
            <p:nvPr/>
          </p:nvSpPr>
          <p:spPr>
            <a:xfrm>
              <a:off x="6096000" y="3984767"/>
              <a:ext cx="5168900" cy="49918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B9B5320A-B498-497A-B6E2-997BC26F8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rcRect t="38946"/>
            <a:stretch>
              <a:fillRect/>
            </a:stretch>
          </p:blipFill>
          <p:spPr>
            <a:xfrm>
              <a:off x="6092308" y="3313536"/>
              <a:ext cx="2115600" cy="1291661"/>
            </a:xfrm>
            <a:prstGeom prst="rect">
              <a:avLst/>
            </a:prstGeom>
          </p:spPr>
        </p:pic>
      </p:grpSp>
      <p:sp>
        <p:nvSpPr>
          <p:cNvPr id="12" name="PA-102258">
            <a:extLst>
              <a:ext uri="{FF2B5EF4-FFF2-40B4-BE49-F238E27FC236}">
                <a16:creationId xmlns:a16="http://schemas.microsoft.com/office/drawing/2014/main" id="{309D03D5-238A-4A1E-9BF7-DDD0FC2DC3A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639280" y="1873381"/>
            <a:ext cx="3790685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91403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kern="0" lang="zh-CN" sz="2800">
                <a:latin typeface="+mj-ea"/>
                <a:ea typeface="+mj-ea"/>
                <a:cs typeface="+mn-ea"/>
                <a:sym charset="0" panose="020b0604020202020204" pitchFamily="34" typeface="Arial"/>
              </a:rPr>
              <a:t>要加强祖国统一教育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0431A90-24A4-4B01-BED3-0751070E051A}"/>
              </a:ext>
            </a:extLst>
          </p:cNvPr>
          <p:cNvGrpSpPr/>
          <p:nvPr/>
        </p:nvGrpSpPr>
        <p:grpSpPr>
          <a:xfrm>
            <a:off x="1498485" y="3252596"/>
            <a:ext cx="7758646" cy="1937431"/>
            <a:chOff x="6092308" y="3313536"/>
            <a:chExt cx="5172592" cy="1291661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A096D8B-C4DE-40EE-8D13-426DAF686F96}"/>
                </a:ext>
              </a:extLst>
            </p:cNvPr>
            <p:cNvSpPr/>
            <p:nvPr/>
          </p:nvSpPr>
          <p:spPr>
            <a:xfrm>
              <a:off x="6096000" y="3984767"/>
              <a:ext cx="5168900" cy="49918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B6EC925-E8F5-4AC9-81AF-4AEF07BE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rcRect t="38946"/>
            <a:stretch>
              <a:fillRect/>
            </a:stretch>
          </p:blipFill>
          <p:spPr>
            <a:xfrm>
              <a:off x="6092308" y="3313536"/>
              <a:ext cx="2115600" cy="1291661"/>
            </a:xfrm>
            <a:prstGeom prst="rect">
              <a:avLst/>
            </a:prstGeom>
          </p:spPr>
        </p:pic>
      </p:grpSp>
      <p:sp>
        <p:nvSpPr>
          <p:cNvPr id="13" name="PA-102259">
            <a:extLst>
              <a:ext uri="{FF2B5EF4-FFF2-40B4-BE49-F238E27FC236}">
                <a16:creationId xmlns:a16="http://schemas.microsoft.com/office/drawing/2014/main" id="{0E8E47F9-61CD-4F7F-81F2-DA2FECDCC3B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715502" y="4388631"/>
            <a:ext cx="5447598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91403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kern="0" lang="zh-CN" sz="2800">
                <a:latin typeface="+mj-ea"/>
                <a:ea typeface="+mj-ea"/>
                <a:cs typeface="+mn-ea"/>
                <a:sym charset="0" panose="020b0604020202020204" pitchFamily="34" typeface="Arial"/>
              </a:rPr>
              <a:t>要深化民族团结进步教育</a:t>
            </a:r>
          </a:p>
        </p:txBody>
      </p:sp>
    </p:spTree>
    <p:extLst>
      <p:ext uri="{BB962C8B-B14F-4D97-AF65-F5344CB8AC3E}">
        <p14:creationId val="843109471"/>
      </p:ext>
    </p:extLst>
  </p:cSld>
  <p:clrMapOvr>
    <a:masterClrMapping/>
  </p:clrMapOvr>
  <mc:AlternateContent>
    <mc:Choice Requires="p14">
      <p:transition advTm="2000" p14:dur="2500" spd="slow">
        <p:checker/>
      </p:transition>
    </mc:Choice>
    <mc:Fallback>
      <p:transition advTm="2000"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1"/>
      <p:bldP grpId="0" spid="14"/>
      <p:bldP grpId="0" spid="12"/>
      <p:bldP grpId="0" spid="1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总体要求基本内容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sp>
        <p:nvSpPr>
          <p:cNvPr id="6" name="PA-102264">
            <a:extLst>
              <a:ext uri="{FF2B5EF4-FFF2-40B4-BE49-F238E27FC236}">
                <a16:creationId xmlns:a16="http://schemas.microsoft.com/office/drawing/2014/main" id="{27AFE609-478D-407D-A981-A1D871CF167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86444" y="2756684"/>
            <a:ext cx="5801712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>
                <a:latin typeface="+mn-ea"/>
                <a:sym charset="0" panose="020b0604020202020204" pitchFamily="34" typeface="Arial"/>
              </a:rPr>
              <a:t>中华民族的悠久历史和灿烂文化，从历史中汲取营养和智慧，自觉延续文化基因，增强民族自尊心、自信心和自豪感</a:t>
            </a:r>
          </a:p>
        </p:txBody>
      </p:sp>
      <p:sp>
        <p:nvSpPr>
          <p:cNvPr id="9" name="PA-102265">
            <a:extLst>
              <a:ext uri="{FF2B5EF4-FFF2-40B4-BE49-F238E27FC236}">
                <a16:creationId xmlns:a16="http://schemas.microsoft.com/office/drawing/2014/main" id="{3697CF63-F5C2-4AED-98E4-02332214AF8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586444" y="3969756"/>
            <a:ext cx="5801712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>
                <a:latin typeface="+mn-ea"/>
                <a:sym charset="0" panose="020b0604020202020204" pitchFamily="34" typeface="Arial"/>
              </a:rPr>
              <a:t>推陈出新，不忘本来、辩证取舍，深入实施中华优秀传统文化传承发展工程，推动中华文化创造性转化、创新性发展</a:t>
            </a:r>
          </a:p>
        </p:txBody>
      </p:sp>
      <p:sp>
        <p:nvSpPr>
          <p:cNvPr id="10" name="PA-102266">
            <a:extLst>
              <a:ext uri="{FF2B5EF4-FFF2-40B4-BE49-F238E27FC236}">
                <a16:creationId xmlns:a16="http://schemas.microsoft.com/office/drawing/2014/main" id="{46892CB4-7AE5-4FDB-B66D-8234FA4C7DF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586444" y="5209657"/>
            <a:ext cx="580171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en-US" lang="zh-CN">
                <a:latin typeface="+mn-ea"/>
                <a:sym charset="0" panose="020b0604020202020204" pitchFamily="34" typeface="Arial"/>
              </a:rPr>
              <a:t>弘扬大道，反对文化虚无主义，引导人们树立和坚持正确的历史观、民族观、国家观、文化观，不断增强中华民族的归属感、认同感、尊严感、荣誉感。</a:t>
            </a:r>
          </a:p>
        </p:txBody>
      </p:sp>
      <p:grpSp>
        <p:nvGrpSpPr>
          <p:cNvPr id="11" name="PA-102267">
            <a:extLst>
              <a:ext uri="{FF2B5EF4-FFF2-40B4-BE49-F238E27FC236}">
                <a16:creationId xmlns:a16="http://schemas.microsoft.com/office/drawing/2014/main" id="{3262AD08-CA47-4B7A-B8BE-EC848D9A88BB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124102" y="1916184"/>
            <a:ext cx="3254528" cy="768000"/>
            <a:chOff x="655289" y="1771768"/>
            <a:chExt cx="2440896" cy="576000"/>
          </a:xfrm>
        </p:grpSpPr>
        <p:sp>
          <p:nvSpPr>
            <p:cNvPr id="12" name="PA-矩形 50">
              <a:extLst>
                <a:ext uri="{FF2B5EF4-FFF2-40B4-BE49-F238E27FC236}">
                  <a16:creationId xmlns:a16="http://schemas.microsoft.com/office/drawing/2014/main" id="{9AD57375-1207-4148-8FC4-0194DAC16FAC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1231289" y="1771768"/>
              <a:ext cx="1864896" cy="576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100">
                  <a:solidFill>
                    <a:srgbClr val="C00000"/>
                  </a:solidFill>
                  <a:latin typeface="+mj-ea"/>
                  <a:ea typeface="+mj-ea"/>
                </a:rPr>
                <a:t>对祖国悠久历史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639EC2D-03B3-42FF-8726-A919B8CCBB30}"/>
                </a:ext>
              </a:extLst>
            </p:cNvPr>
            <p:cNvGrpSpPr/>
            <p:nvPr/>
          </p:nvGrpSpPr>
          <p:grpSpPr>
            <a:xfrm>
              <a:off x="655289" y="1771768"/>
              <a:ext cx="576000" cy="576000"/>
              <a:chOff x="467640" y="1535942"/>
              <a:chExt cx="576000" cy="576000"/>
            </a:xfrm>
          </p:grpSpPr>
          <p:sp>
            <p:nvSpPr>
              <p:cNvPr id="14" name="PA-矩形 52">
                <a:extLst>
                  <a:ext uri="{FF2B5EF4-FFF2-40B4-BE49-F238E27FC236}">
                    <a16:creationId xmlns:a16="http://schemas.microsoft.com/office/drawing/2014/main" id="{2E921B79-87EC-4990-A160-EE9449BED92C}"/>
                  </a:ext>
                </a:extLst>
              </p:cNvPr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467640" y="1535942"/>
                <a:ext cx="576000" cy="576000"/>
              </a:xfrm>
              <a:prstGeom prst="rect">
                <a:avLst/>
              </a:prstGeom>
              <a:solidFill>
                <a:srgbClr val="C0000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1218936"/>
                <a:endParaRPr altLang="en-US" lang="zh-CN" sz="21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5" name="PA-任意多边形 5">
                <a:extLst>
                  <a:ext uri="{FF2B5EF4-FFF2-40B4-BE49-F238E27FC236}">
                    <a16:creationId xmlns:a16="http://schemas.microsoft.com/office/drawing/2014/main" id="{26FE32E6-1DE9-4F9B-A1B1-5482F5B65835}"/>
                  </a:ext>
                </a:extLst>
              </p:cNvPr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75620" y="1640886"/>
                <a:ext cx="360040" cy="366111"/>
              </a:xfrm>
              <a:custGeom>
                <a:gdLst>
                  <a:gd fmla="*/ 2313 w 16074" name="T0"/>
                  <a:gd fmla="*/ 11564 h 16128" name="T1"/>
                  <a:gd fmla="*/ 3529 w 16074" name="T2"/>
                  <a:gd fmla="*/ 12395 h 16128" name="T3"/>
                  <a:gd fmla="*/ 4818 w 16074" name="T4"/>
                  <a:gd fmla="*/ 13031 h 16128" name="T5"/>
                  <a:gd fmla="*/ 6189 w 16074" name="T6"/>
                  <a:gd fmla="*/ 13418 h 16128" name="T7"/>
                  <a:gd fmla="*/ 7653 w 16074" name="T8"/>
                  <a:gd fmla="*/ 13501 h 16128" name="T9"/>
                  <a:gd fmla="*/ 9219 w 16074" name="T10"/>
                  <a:gd fmla="*/ 13224 h 16128" name="T11"/>
                  <a:gd fmla="*/ 5225 w 16074" name="T12"/>
                  <a:gd fmla="*/ 7326 h 16128" name="T13"/>
                  <a:gd fmla="*/ 5604 w 16074" name="T14"/>
                  <a:gd fmla="*/ 2588 h 16128" name="T15"/>
                  <a:gd fmla="*/ 5918 w 16074" name="T16"/>
                  <a:gd fmla="*/ 2680 h 16128" name="T17"/>
                  <a:gd fmla="*/ 6274 w 16074" name="T18"/>
                  <a:gd fmla="*/ 2719 h 16128" name="T19"/>
                  <a:gd fmla="*/ 6671 w 16074" name="T20"/>
                  <a:gd fmla="*/ 2688 h 16128" name="T21"/>
                  <a:gd fmla="*/ 7102 w 16074" name="T22"/>
                  <a:gd fmla="*/ 2577 h 16128" name="T23"/>
                  <a:gd fmla="*/ 7563 w 16074" name="T24"/>
                  <a:gd fmla="*/ 2375 h 16128" name="T25"/>
                  <a:gd fmla="*/ 8053 w 16074" name="T26"/>
                  <a:gd fmla="*/ 2066 h 16128" name="T27"/>
                  <a:gd fmla="*/ 12930 w 16074" name="T28"/>
                  <a:gd fmla="*/ 10057 h 16128" name="T29"/>
                  <a:gd fmla="*/ 13396 w 16074" name="T30"/>
                  <a:gd fmla="*/ 8301 h 16128" name="T31"/>
                  <a:gd fmla="*/ 13347 w 16074" name="T32"/>
                  <a:gd fmla="*/ 6443 h 16128" name="T33"/>
                  <a:gd fmla="*/ 12801 w 16074" name="T34"/>
                  <a:gd fmla="*/ 4583 h 16128" name="T35"/>
                  <a:gd fmla="*/ 11773 w 16074" name="T36"/>
                  <a:gd fmla="*/ 2822 h 16128" name="T37"/>
                  <a:gd fmla="*/ 10277 w 16074" name="T38"/>
                  <a:gd fmla="*/ 1262 h 16128" name="T39"/>
                  <a:gd fmla="*/ 8329 w 16074" name="T40"/>
                  <a:gd fmla="*/ 0 h 16128" name="T41"/>
                  <a:gd fmla="*/ 10526 w 16074" name="T42"/>
                  <a:gd fmla="*/ 458 h 16128" name="T43"/>
                  <a:gd fmla="*/ 12659 w 16074" name="T44"/>
                  <a:gd fmla="*/ 1583 h 16128" name="T45"/>
                  <a:gd fmla="*/ 14464 w 16074" name="T46"/>
                  <a:gd fmla="*/ 3304 h 16128" name="T47"/>
                  <a:gd fmla="*/ 15679 w 16074" name="T48"/>
                  <a:gd fmla="*/ 5557 h 16128" name="T49"/>
                  <a:gd fmla="*/ 16044 w 16074" name="T50"/>
                  <a:gd fmla="*/ 8271 h 16128" name="T51"/>
                  <a:gd fmla="*/ 15294 w 16074" name="T52"/>
                  <a:gd fmla="*/ 11379 h 16128" name="T53"/>
                  <a:gd fmla="*/ 12655 w 16074" name="T54"/>
                  <a:gd fmla="*/ 14684 h 16128" name="T55"/>
                  <a:gd fmla="*/ 10870 w 16074" name="T56"/>
                  <a:gd fmla="*/ 15495 h 16128" name="T57"/>
                  <a:gd fmla="*/ 9145 w 16074" name="T58"/>
                  <a:gd fmla="*/ 15974 h 16128" name="T59"/>
                  <a:gd fmla="*/ 7486 w 16074" name="T60"/>
                  <a:gd fmla="*/ 16128 h 16128" name="T61"/>
                  <a:gd fmla="*/ 5906 w 16074" name="T62"/>
                  <a:gd fmla="*/ 15967 h 16128" name="T63"/>
                  <a:gd fmla="*/ 4415 w 16074" name="T64"/>
                  <a:gd fmla="*/ 15498 h 16128" name="T65"/>
                  <a:gd fmla="*/ 3023 w 16074" name="T66"/>
                  <a:gd fmla="*/ 14731 h 16128" name="T67"/>
                  <a:gd fmla="*/ 2528 w 16074" name="T68"/>
                  <a:gd fmla="*/ 14487 h 16128" name="T69"/>
                  <a:gd fmla="*/ 2530 w 16074" name="T70"/>
                  <a:gd fmla="*/ 14735 h 16128" name="T71"/>
                  <a:gd fmla="*/ 2473 w 16074" name="T72"/>
                  <a:gd fmla="*/ 14983 h 16128" name="T73"/>
                  <a:gd fmla="*/ 2363 w 16074" name="T74"/>
                  <a:gd fmla="*/ 15222 h 16128" name="T75"/>
                  <a:gd fmla="*/ 2207 w 16074" name="T76"/>
                  <a:gd fmla="*/ 15444 h 16128" name="T77"/>
                  <a:gd fmla="*/ 2013 w 16074" name="T78"/>
                  <a:gd fmla="*/ 15642 h 16128" name="T79"/>
                  <a:gd fmla="*/ 1779 w 16074" name="T80"/>
                  <a:gd fmla="*/ 15812 h 16128" name="T81"/>
                  <a:gd fmla="*/ 1496 w 16074" name="T82"/>
                  <a:gd fmla="*/ 15944 h 16128" name="T83"/>
                  <a:gd fmla="*/ 1210 w 16074" name="T84"/>
                  <a:gd fmla="*/ 16001 h 16128" name="T85"/>
                  <a:gd fmla="*/ 933 w 16074" name="T86"/>
                  <a:gd fmla="*/ 15986 h 16128" name="T87"/>
                  <a:gd fmla="*/ 671 w 16074" name="T88"/>
                  <a:gd fmla="*/ 15902 h 16128" name="T89"/>
                  <a:gd fmla="*/ 436 w 16074" name="T90"/>
                  <a:gd fmla="*/ 15751 h 16128" name="T91"/>
                  <a:gd fmla="*/ 234 w 16074" name="T92"/>
                  <a:gd fmla="*/ 15534 h 16128" name="T93"/>
                  <a:gd fmla="*/ 33 w 16074" name="T94"/>
                  <a:gd fmla="*/ 15112 h 16128" name="T95"/>
                  <a:gd fmla="*/ 17 w 16074" name="T96"/>
                  <a:gd fmla="*/ 14651 h 16128" name="T97"/>
                  <a:gd fmla="*/ 179 w 16074" name="T98"/>
                  <a:gd fmla="*/ 14226 h 16128" name="T99"/>
                  <a:gd fmla="*/ 478 w 16074" name="T100"/>
                  <a:gd fmla="*/ 13874 h 16128" name="T101"/>
                  <a:gd fmla="*/ 878 w 16074" name="T102"/>
                  <a:gd fmla="*/ 13632 h 16128" name="T103"/>
                  <a:gd fmla="*/ 1339 w 16074" name="T104"/>
                  <a:gd fmla="*/ 13536 h 16128" name="T105"/>
                  <a:gd fmla="*/ 1477 w 16074" name="T106"/>
                  <a:gd fmla="*/ 13406 h 16128" name="T107"/>
                  <a:gd fmla="*/ 1100 w 16074" name="T108"/>
                  <a:gd fmla="*/ 12990 h 16128" name="T109"/>
                  <a:gd fmla="*/ 736 w 16074" name="T110"/>
                  <a:gd fmla="*/ 12545 h 1612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6127" w="16074">
                    <a:moveTo>
                      <a:pt x="454" y="12169"/>
                    </a:moveTo>
                    <a:lnTo>
                      <a:pt x="1614" y="10993"/>
                    </a:lnTo>
                    <a:lnTo>
                      <a:pt x="1844" y="11188"/>
                    </a:lnTo>
                    <a:lnTo>
                      <a:pt x="2077" y="11378"/>
                    </a:lnTo>
                    <a:lnTo>
                      <a:pt x="2313" y="11564"/>
                    </a:lnTo>
                    <a:lnTo>
                      <a:pt x="2550" y="11742"/>
                    </a:lnTo>
                    <a:lnTo>
                      <a:pt x="2792" y="11916"/>
                    </a:lnTo>
                    <a:lnTo>
                      <a:pt x="3035" y="12083"/>
                    </a:lnTo>
                    <a:lnTo>
                      <a:pt x="3280" y="12242"/>
                    </a:lnTo>
                    <a:lnTo>
                      <a:pt x="3529" y="12395"/>
                    </a:lnTo>
                    <a:lnTo>
                      <a:pt x="3781" y="12540"/>
                    </a:lnTo>
                    <a:lnTo>
                      <a:pt x="4035" y="12677"/>
                    </a:lnTo>
                    <a:lnTo>
                      <a:pt x="4293" y="12804"/>
                    </a:lnTo>
                    <a:lnTo>
                      <a:pt x="4554" y="12923"/>
                    </a:lnTo>
                    <a:lnTo>
                      <a:pt x="4818" y="13031"/>
                    </a:lnTo>
                    <a:lnTo>
                      <a:pt x="5086" y="13131"/>
                    </a:lnTo>
                    <a:lnTo>
                      <a:pt x="5356" y="13220"/>
                    </a:lnTo>
                    <a:lnTo>
                      <a:pt x="5630" y="13298"/>
                    </a:lnTo>
                    <a:lnTo>
                      <a:pt x="5908" y="13364"/>
                    </a:lnTo>
                    <a:lnTo>
                      <a:pt x="6189" y="13418"/>
                    </a:lnTo>
                    <a:lnTo>
                      <a:pt x="6474" y="13461"/>
                    </a:lnTo>
                    <a:lnTo>
                      <a:pt x="6763" y="13491"/>
                    </a:lnTo>
                    <a:lnTo>
                      <a:pt x="7056" y="13508"/>
                    </a:lnTo>
                    <a:lnTo>
                      <a:pt x="7352" y="13511"/>
                    </a:lnTo>
                    <a:lnTo>
                      <a:pt x="7653" y="13501"/>
                    </a:lnTo>
                    <a:lnTo>
                      <a:pt x="7958" y="13476"/>
                    </a:lnTo>
                    <a:lnTo>
                      <a:pt x="8267" y="13437"/>
                    </a:lnTo>
                    <a:lnTo>
                      <a:pt x="8579" y="13381"/>
                    </a:lnTo>
                    <a:lnTo>
                      <a:pt x="8897" y="13311"/>
                    </a:lnTo>
                    <a:lnTo>
                      <a:pt x="9219" y="13224"/>
                    </a:lnTo>
                    <a:lnTo>
                      <a:pt x="9546" y="13121"/>
                    </a:lnTo>
                    <a:lnTo>
                      <a:pt x="9877" y="13001"/>
                    </a:lnTo>
                    <a:lnTo>
                      <a:pt x="10212" y="12863"/>
                    </a:lnTo>
                    <a:lnTo>
                      <a:pt x="10554" y="12708"/>
                    </a:lnTo>
                    <a:lnTo>
                      <a:pt x="5225" y="7326"/>
                    </a:lnTo>
                    <a:lnTo>
                      <a:pt x="3765" y="8813"/>
                    </a:lnTo>
                    <a:lnTo>
                      <a:pt x="1503" y="6582"/>
                    </a:lnTo>
                    <a:lnTo>
                      <a:pt x="5491" y="2537"/>
                    </a:lnTo>
                    <a:lnTo>
                      <a:pt x="5547" y="2563"/>
                    </a:lnTo>
                    <a:lnTo>
                      <a:pt x="5604" y="2588"/>
                    </a:lnTo>
                    <a:lnTo>
                      <a:pt x="5663" y="2610"/>
                    </a:lnTo>
                    <a:lnTo>
                      <a:pt x="5724" y="2631"/>
                    </a:lnTo>
                    <a:lnTo>
                      <a:pt x="5787" y="2649"/>
                    </a:lnTo>
                    <a:lnTo>
                      <a:pt x="5852" y="2666"/>
                    </a:lnTo>
                    <a:lnTo>
                      <a:pt x="5918" y="2680"/>
                    </a:lnTo>
                    <a:lnTo>
                      <a:pt x="5986" y="2693"/>
                    </a:lnTo>
                    <a:lnTo>
                      <a:pt x="6055" y="2703"/>
                    </a:lnTo>
                    <a:lnTo>
                      <a:pt x="6127" y="2711"/>
                    </a:lnTo>
                    <a:lnTo>
                      <a:pt x="6200" y="2716"/>
                    </a:lnTo>
                    <a:lnTo>
                      <a:pt x="6274" y="2719"/>
                    </a:lnTo>
                    <a:lnTo>
                      <a:pt x="6351" y="2719"/>
                    </a:lnTo>
                    <a:lnTo>
                      <a:pt x="6429" y="2716"/>
                    </a:lnTo>
                    <a:lnTo>
                      <a:pt x="6508" y="2710"/>
                    </a:lnTo>
                    <a:lnTo>
                      <a:pt x="6588" y="2700"/>
                    </a:lnTo>
                    <a:lnTo>
                      <a:pt x="6671" y="2688"/>
                    </a:lnTo>
                    <a:lnTo>
                      <a:pt x="6755" y="2673"/>
                    </a:lnTo>
                    <a:lnTo>
                      <a:pt x="6840" y="2654"/>
                    </a:lnTo>
                    <a:lnTo>
                      <a:pt x="6925" y="2632"/>
                    </a:lnTo>
                    <a:lnTo>
                      <a:pt x="7013" y="2607"/>
                    </a:lnTo>
                    <a:lnTo>
                      <a:pt x="7102" y="2577"/>
                    </a:lnTo>
                    <a:lnTo>
                      <a:pt x="7192" y="2545"/>
                    </a:lnTo>
                    <a:lnTo>
                      <a:pt x="7283" y="2508"/>
                    </a:lnTo>
                    <a:lnTo>
                      <a:pt x="7375" y="2468"/>
                    </a:lnTo>
                    <a:lnTo>
                      <a:pt x="7469" y="2423"/>
                    </a:lnTo>
                    <a:lnTo>
                      <a:pt x="7563" y="2375"/>
                    </a:lnTo>
                    <a:lnTo>
                      <a:pt x="7659" y="2321"/>
                    </a:lnTo>
                    <a:lnTo>
                      <a:pt x="7756" y="2265"/>
                    </a:lnTo>
                    <a:lnTo>
                      <a:pt x="7854" y="2203"/>
                    </a:lnTo>
                    <a:lnTo>
                      <a:pt x="7953" y="2137"/>
                    </a:lnTo>
                    <a:lnTo>
                      <a:pt x="8053" y="2066"/>
                    </a:lnTo>
                    <a:lnTo>
                      <a:pt x="9204" y="3243"/>
                    </a:lnTo>
                    <a:lnTo>
                      <a:pt x="7220" y="5296"/>
                    </a:lnTo>
                    <a:lnTo>
                      <a:pt x="12597" y="10708"/>
                    </a:lnTo>
                    <a:lnTo>
                      <a:pt x="12775" y="10387"/>
                    </a:lnTo>
                    <a:lnTo>
                      <a:pt x="12930" y="10057"/>
                    </a:lnTo>
                    <a:lnTo>
                      <a:pt x="13065" y="9719"/>
                    </a:lnTo>
                    <a:lnTo>
                      <a:pt x="13179" y="9373"/>
                    </a:lnTo>
                    <a:lnTo>
                      <a:pt x="13271" y="9022"/>
                    </a:lnTo>
                    <a:lnTo>
                      <a:pt x="13344" y="8664"/>
                    </a:lnTo>
                    <a:lnTo>
                      <a:pt x="13396" y="8301"/>
                    </a:lnTo>
                    <a:lnTo>
                      <a:pt x="13426" y="7934"/>
                    </a:lnTo>
                    <a:lnTo>
                      <a:pt x="13437" y="7564"/>
                    </a:lnTo>
                    <a:lnTo>
                      <a:pt x="13427" y="7192"/>
                    </a:lnTo>
                    <a:lnTo>
                      <a:pt x="13398" y="6818"/>
                    </a:lnTo>
                    <a:lnTo>
                      <a:pt x="13347" y="6443"/>
                    </a:lnTo>
                    <a:lnTo>
                      <a:pt x="13277" y="6068"/>
                    </a:lnTo>
                    <a:lnTo>
                      <a:pt x="13188" y="5694"/>
                    </a:lnTo>
                    <a:lnTo>
                      <a:pt x="13079" y="5321"/>
                    </a:lnTo>
                    <a:lnTo>
                      <a:pt x="12949" y="4950"/>
                    </a:lnTo>
                    <a:lnTo>
                      <a:pt x="12801" y="4583"/>
                    </a:lnTo>
                    <a:lnTo>
                      <a:pt x="12634" y="4220"/>
                    </a:lnTo>
                    <a:lnTo>
                      <a:pt x="12447" y="3862"/>
                    </a:lnTo>
                    <a:lnTo>
                      <a:pt x="12241" y="3509"/>
                    </a:lnTo>
                    <a:lnTo>
                      <a:pt x="12017" y="3162"/>
                    </a:lnTo>
                    <a:lnTo>
                      <a:pt x="11773" y="2822"/>
                    </a:lnTo>
                    <a:lnTo>
                      <a:pt x="11511" y="2492"/>
                    </a:lnTo>
                    <a:lnTo>
                      <a:pt x="11230" y="2169"/>
                    </a:lnTo>
                    <a:lnTo>
                      <a:pt x="10931" y="1856"/>
                    </a:lnTo>
                    <a:lnTo>
                      <a:pt x="10613" y="1553"/>
                    </a:lnTo>
                    <a:lnTo>
                      <a:pt x="10277" y="1262"/>
                    </a:lnTo>
                    <a:lnTo>
                      <a:pt x="9924" y="982"/>
                    </a:lnTo>
                    <a:lnTo>
                      <a:pt x="9551" y="716"/>
                    </a:lnTo>
                    <a:lnTo>
                      <a:pt x="9162" y="463"/>
                    </a:lnTo>
                    <a:lnTo>
                      <a:pt x="8754" y="224"/>
                    </a:lnTo>
                    <a:lnTo>
                      <a:pt x="8329" y="0"/>
                    </a:lnTo>
                    <a:lnTo>
                      <a:pt x="8761" y="35"/>
                    </a:lnTo>
                    <a:lnTo>
                      <a:pt x="9199" y="99"/>
                    </a:lnTo>
                    <a:lnTo>
                      <a:pt x="9641" y="192"/>
                    </a:lnTo>
                    <a:lnTo>
                      <a:pt x="10084" y="310"/>
                    </a:lnTo>
                    <a:lnTo>
                      <a:pt x="10526" y="458"/>
                    </a:lnTo>
                    <a:lnTo>
                      <a:pt x="10966" y="632"/>
                    </a:lnTo>
                    <a:lnTo>
                      <a:pt x="11402" y="832"/>
                    </a:lnTo>
                    <a:lnTo>
                      <a:pt x="11830" y="1057"/>
                    </a:lnTo>
                    <a:lnTo>
                      <a:pt x="12250" y="1307"/>
                    </a:lnTo>
                    <a:lnTo>
                      <a:pt x="12659" y="1583"/>
                    </a:lnTo>
                    <a:lnTo>
                      <a:pt x="13054" y="1881"/>
                    </a:lnTo>
                    <a:lnTo>
                      <a:pt x="13435" y="2203"/>
                    </a:lnTo>
                    <a:lnTo>
                      <a:pt x="13798" y="2548"/>
                    </a:lnTo>
                    <a:lnTo>
                      <a:pt x="14141" y="2915"/>
                    </a:lnTo>
                    <a:lnTo>
                      <a:pt x="14464" y="3304"/>
                    </a:lnTo>
                    <a:lnTo>
                      <a:pt x="14762" y="3714"/>
                    </a:lnTo>
                    <a:lnTo>
                      <a:pt x="15036" y="4146"/>
                    </a:lnTo>
                    <a:lnTo>
                      <a:pt x="15281" y="4596"/>
                    </a:lnTo>
                    <a:lnTo>
                      <a:pt x="15496" y="5067"/>
                    </a:lnTo>
                    <a:lnTo>
                      <a:pt x="15679" y="5557"/>
                    </a:lnTo>
                    <a:lnTo>
                      <a:pt x="15829" y="6065"/>
                    </a:lnTo>
                    <a:lnTo>
                      <a:pt x="15942" y="6591"/>
                    </a:lnTo>
                    <a:lnTo>
                      <a:pt x="16016" y="7135"/>
                    </a:lnTo>
                    <a:lnTo>
                      <a:pt x="16052" y="7695"/>
                    </a:lnTo>
                    <a:lnTo>
                      <a:pt x="16044" y="8271"/>
                    </a:lnTo>
                    <a:lnTo>
                      <a:pt x="15991" y="8863"/>
                    </a:lnTo>
                    <a:lnTo>
                      <a:pt x="15892" y="9471"/>
                    </a:lnTo>
                    <a:lnTo>
                      <a:pt x="15744" y="10093"/>
                    </a:lnTo>
                    <a:lnTo>
                      <a:pt x="15545" y="10729"/>
                    </a:lnTo>
                    <a:lnTo>
                      <a:pt x="15294" y="11379"/>
                    </a:lnTo>
                    <a:lnTo>
                      <a:pt x="14987" y="12042"/>
                    </a:lnTo>
                    <a:lnTo>
                      <a:pt x="14623" y="12717"/>
                    </a:lnTo>
                    <a:lnTo>
                      <a:pt x="16074" y="14218"/>
                    </a:lnTo>
                    <a:lnTo>
                      <a:pt x="14156" y="16081"/>
                    </a:lnTo>
                    <a:lnTo>
                      <a:pt x="12655" y="14684"/>
                    </a:lnTo>
                    <a:lnTo>
                      <a:pt x="12293" y="14873"/>
                    </a:lnTo>
                    <a:lnTo>
                      <a:pt x="11934" y="15048"/>
                    </a:lnTo>
                    <a:lnTo>
                      <a:pt x="11578" y="15211"/>
                    </a:lnTo>
                    <a:lnTo>
                      <a:pt x="11223" y="15360"/>
                    </a:lnTo>
                    <a:lnTo>
                      <a:pt x="10870" y="15495"/>
                    </a:lnTo>
                    <a:lnTo>
                      <a:pt x="10520" y="15617"/>
                    </a:lnTo>
                    <a:lnTo>
                      <a:pt x="10173" y="15726"/>
                    </a:lnTo>
                    <a:lnTo>
                      <a:pt x="9828" y="15822"/>
                    </a:lnTo>
                    <a:lnTo>
                      <a:pt x="9485" y="15904"/>
                    </a:lnTo>
                    <a:lnTo>
                      <a:pt x="9145" y="15974"/>
                    </a:lnTo>
                    <a:lnTo>
                      <a:pt x="8808" y="16030"/>
                    </a:lnTo>
                    <a:lnTo>
                      <a:pt x="8472" y="16074"/>
                    </a:lnTo>
                    <a:lnTo>
                      <a:pt x="8140" y="16105"/>
                    </a:lnTo>
                    <a:lnTo>
                      <a:pt x="7812" y="16123"/>
                    </a:lnTo>
                    <a:lnTo>
                      <a:pt x="7486" y="16128"/>
                    </a:lnTo>
                    <a:lnTo>
                      <a:pt x="7164" y="16121"/>
                    </a:lnTo>
                    <a:lnTo>
                      <a:pt x="6845" y="16101"/>
                    </a:lnTo>
                    <a:lnTo>
                      <a:pt x="6529" y="16069"/>
                    </a:lnTo>
                    <a:lnTo>
                      <a:pt x="6216" y="16024"/>
                    </a:lnTo>
                    <a:lnTo>
                      <a:pt x="5906" y="15967"/>
                    </a:lnTo>
                    <a:lnTo>
                      <a:pt x="5601" y="15897"/>
                    </a:lnTo>
                    <a:lnTo>
                      <a:pt x="5298" y="15816"/>
                    </a:lnTo>
                    <a:lnTo>
                      <a:pt x="5001" y="15722"/>
                    </a:lnTo>
                    <a:lnTo>
                      <a:pt x="4706" y="15616"/>
                    </a:lnTo>
                    <a:lnTo>
                      <a:pt x="4415" y="15498"/>
                    </a:lnTo>
                    <a:lnTo>
                      <a:pt x="4129" y="15368"/>
                    </a:lnTo>
                    <a:lnTo>
                      <a:pt x="3846" y="15227"/>
                    </a:lnTo>
                    <a:lnTo>
                      <a:pt x="3568" y="15073"/>
                    </a:lnTo>
                    <a:lnTo>
                      <a:pt x="3293" y="14907"/>
                    </a:lnTo>
                    <a:lnTo>
                      <a:pt x="3023" y="14731"/>
                    </a:lnTo>
                    <a:lnTo>
                      <a:pt x="2757" y="14542"/>
                    </a:lnTo>
                    <a:lnTo>
                      <a:pt x="2496" y="14342"/>
                    </a:lnTo>
                    <a:lnTo>
                      <a:pt x="2509" y="14390"/>
                    </a:lnTo>
                    <a:lnTo>
                      <a:pt x="2520" y="14439"/>
                    </a:lnTo>
                    <a:lnTo>
                      <a:pt x="2528" y="14487"/>
                    </a:lnTo>
                    <a:lnTo>
                      <a:pt x="2533" y="14536"/>
                    </a:lnTo>
                    <a:lnTo>
                      <a:pt x="2536" y="14586"/>
                    </a:lnTo>
                    <a:lnTo>
                      <a:pt x="2537" y="14635"/>
                    </a:lnTo>
                    <a:lnTo>
                      <a:pt x="2534" y="14686"/>
                    </a:lnTo>
                    <a:lnTo>
                      <a:pt x="2530" y="14735"/>
                    </a:lnTo>
                    <a:lnTo>
                      <a:pt x="2523" y="14785"/>
                    </a:lnTo>
                    <a:lnTo>
                      <a:pt x="2514" y="14835"/>
                    </a:lnTo>
                    <a:lnTo>
                      <a:pt x="2502" y="14884"/>
                    </a:lnTo>
                    <a:lnTo>
                      <a:pt x="2489" y="14934"/>
                    </a:lnTo>
                    <a:lnTo>
                      <a:pt x="2473" y="14983"/>
                    </a:lnTo>
                    <a:lnTo>
                      <a:pt x="2454" y="15031"/>
                    </a:lnTo>
                    <a:lnTo>
                      <a:pt x="2434" y="15080"/>
                    </a:lnTo>
                    <a:lnTo>
                      <a:pt x="2412" y="15127"/>
                    </a:lnTo>
                    <a:lnTo>
                      <a:pt x="2388" y="15174"/>
                    </a:lnTo>
                    <a:lnTo>
                      <a:pt x="2363" y="15222"/>
                    </a:lnTo>
                    <a:lnTo>
                      <a:pt x="2334" y="15267"/>
                    </a:lnTo>
                    <a:lnTo>
                      <a:pt x="2305" y="15313"/>
                    </a:lnTo>
                    <a:lnTo>
                      <a:pt x="2275" y="15358"/>
                    </a:lnTo>
                    <a:lnTo>
                      <a:pt x="2241" y="15401"/>
                    </a:lnTo>
                    <a:lnTo>
                      <a:pt x="2207" y="15444"/>
                    </a:lnTo>
                    <a:lnTo>
                      <a:pt x="2171" y="15486"/>
                    </a:lnTo>
                    <a:lnTo>
                      <a:pt x="2134" y="15526"/>
                    </a:lnTo>
                    <a:lnTo>
                      <a:pt x="2095" y="15567"/>
                    </a:lnTo>
                    <a:lnTo>
                      <a:pt x="2055" y="15605"/>
                    </a:lnTo>
                    <a:lnTo>
                      <a:pt x="2013" y="15642"/>
                    </a:lnTo>
                    <a:lnTo>
                      <a:pt x="1971" y="15677"/>
                    </a:lnTo>
                    <a:lnTo>
                      <a:pt x="1927" y="15713"/>
                    </a:lnTo>
                    <a:lnTo>
                      <a:pt x="1881" y="15745"/>
                    </a:lnTo>
                    <a:lnTo>
                      <a:pt x="1836" y="15777"/>
                    </a:lnTo>
                    <a:lnTo>
                      <a:pt x="1779" y="15812"/>
                    </a:lnTo>
                    <a:lnTo>
                      <a:pt x="1723" y="15845"/>
                    </a:lnTo>
                    <a:lnTo>
                      <a:pt x="1666" y="15874"/>
                    </a:lnTo>
                    <a:lnTo>
                      <a:pt x="1610" y="15900"/>
                    </a:lnTo>
                    <a:lnTo>
                      <a:pt x="1552" y="15923"/>
                    </a:lnTo>
                    <a:lnTo>
                      <a:pt x="1496" y="15944"/>
                    </a:lnTo>
                    <a:lnTo>
                      <a:pt x="1438" y="15961"/>
                    </a:lnTo>
                    <a:lnTo>
                      <a:pt x="1381" y="15975"/>
                    </a:lnTo>
                    <a:lnTo>
                      <a:pt x="1324" y="15987"/>
                    </a:lnTo>
                    <a:lnTo>
                      <a:pt x="1267" y="15995"/>
                    </a:lnTo>
                    <a:lnTo>
                      <a:pt x="1210" y="16001"/>
                    </a:lnTo>
                    <a:lnTo>
                      <a:pt x="1154" y="16003"/>
                    </a:lnTo>
                    <a:lnTo>
                      <a:pt x="1098" y="16003"/>
                    </a:lnTo>
                    <a:lnTo>
                      <a:pt x="1043" y="16000"/>
                    </a:lnTo>
                    <a:lnTo>
                      <a:pt x="987" y="15995"/>
                    </a:lnTo>
                    <a:lnTo>
                      <a:pt x="933" y="15986"/>
                    </a:lnTo>
                    <a:lnTo>
                      <a:pt x="879" y="15975"/>
                    </a:lnTo>
                    <a:lnTo>
                      <a:pt x="826" y="15961"/>
                    </a:lnTo>
                    <a:lnTo>
                      <a:pt x="773" y="15944"/>
                    </a:lnTo>
                    <a:lnTo>
                      <a:pt x="722" y="15924"/>
                    </a:lnTo>
                    <a:lnTo>
                      <a:pt x="671" y="15902"/>
                    </a:lnTo>
                    <a:lnTo>
                      <a:pt x="622" y="15877"/>
                    </a:lnTo>
                    <a:lnTo>
                      <a:pt x="573" y="15849"/>
                    </a:lnTo>
                    <a:lnTo>
                      <a:pt x="527" y="15819"/>
                    </a:lnTo>
                    <a:lnTo>
                      <a:pt x="480" y="15786"/>
                    </a:lnTo>
                    <a:lnTo>
                      <a:pt x="436" y="15751"/>
                    </a:lnTo>
                    <a:lnTo>
                      <a:pt x="393" y="15713"/>
                    </a:lnTo>
                    <a:lnTo>
                      <a:pt x="350" y="15671"/>
                    </a:lnTo>
                    <a:lnTo>
                      <a:pt x="310" y="15628"/>
                    </a:lnTo>
                    <a:lnTo>
                      <a:pt x="271" y="15583"/>
                    </a:lnTo>
                    <a:lnTo>
                      <a:pt x="234" y="15534"/>
                    </a:lnTo>
                    <a:lnTo>
                      <a:pt x="199" y="15483"/>
                    </a:lnTo>
                    <a:lnTo>
                      <a:pt x="143" y="15391"/>
                    </a:lnTo>
                    <a:lnTo>
                      <a:pt x="98" y="15299"/>
                    </a:lnTo>
                    <a:lnTo>
                      <a:pt x="61" y="15206"/>
                    </a:lnTo>
                    <a:lnTo>
                      <a:pt x="33" y="15112"/>
                    </a:lnTo>
                    <a:lnTo>
                      <a:pt x="14" y="15019"/>
                    </a:lnTo>
                    <a:lnTo>
                      <a:pt x="3" y="14925"/>
                    </a:lnTo>
                    <a:lnTo>
                      <a:pt x="0" y="14833"/>
                    </a:lnTo>
                    <a:lnTo>
                      <a:pt x="5" y="14741"/>
                    </a:lnTo>
                    <a:lnTo>
                      <a:pt x="17" y="14651"/>
                    </a:lnTo>
                    <a:lnTo>
                      <a:pt x="36" y="14562"/>
                    </a:lnTo>
                    <a:lnTo>
                      <a:pt x="63" y="14475"/>
                    </a:lnTo>
                    <a:lnTo>
                      <a:pt x="95" y="14389"/>
                    </a:lnTo>
                    <a:lnTo>
                      <a:pt x="133" y="14307"/>
                    </a:lnTo>
                    <a:lnTo>
                      <a:pt x="179" y="14226"/>
                    </a:lnTo>
                    <a:lnTo>
                      <a:pt x="228" y="14148"/>
                    </a:lnTo>
                    <a:lnTo>
                      <a:pt x="284" y="14075"/>
                    </a:lnTo>
                    <a:lnTo>
                      <a:pt x="344" y="14004"/>
                    </a:lnTo>
                    <a:lnTo>
                      <a:pt x="409" y="13938"/>
                    </a:lnTo>
                    <a:lnTo>
                      <a:pt x="478" y="13874"/>
                    </a:lnTo>
                    <a:lnTo>
                      <a:pt x="551" y="13816"/>
                    </a:lnTo>
                    <a:lnTo>
                      <a:pt x="628" y="13762"/>
                    </a:lnTo>
                    <a:lnTo>
                      <a:pt x="708" y="13714"/>
                    </a:lnTo>
                    <a:lnTo>
                      <a:pt x="791" y="13670"/>
                    </a:lnTo>
                    <a:lnTo>
                      <a:pt x="878" y="13632"/>
                    </a:lnTo>
                    <a:lnTo>
                      <a:pt x="967" y="13601"/>
                    </a:lnTo>
                    <a:lnTo>
                      <a:pt x="1057" y="13575"/>
                    </a:lnTo>
                    <a:lnTo>
                      <a:pt x="1150" y="13556"/>
                    </a:lnTo>
                    <a:lnTo>
                      <a:pt x="1244" y="13542"/>
                    </a:lnTo>
                    <a:lnTo>
                      <a:pt x="1339" y="13536"/>
                    </a:lnTo>
                    <a:lnTo>
                      <a:pt x="1436" y="13538"/>
                    </a:lnTo>
                    <a:lnTo>
                      <a:pt x="1533" y="13548"/>
                    </a:lnTo>
                    <a:lnTo>
                      <a:pt x="1630" y="13565"/>
                    </a:lnTo>
                    <a:lnTo>
                      <a:pt x="1553" y="13486"/>
                    </a:lnTo>
                    <a:lnTo>
                      <a:pt x="1477" y="13406"/>
                    </a:lnTo>
                    <a:lnTo>
                      <a:pt x="1400" y="13325"/>
                    </a:lnTo>
                    <a:lnTo>
                      <a:pt x="1324" y="13243"/>
                    </a:lnTo>
                    <a:lnTo>
                      <a:pt x="1248" y="13159"/>
                    </a:lnTo>
                    <a:lnTo>
                      <a:pt x="1174" y="13075"/>
                    </a:lnTo>
                    <a:lnTo>
                      <a:pt x="1100" y="12990"/>
                    </a:lnTo>
                    <a:lnTo>
                      <a:pt x="1026" y="12903"/>
                    </a:lnTo>
                    <a:lnTo>
                      <a:pt x="953" y="12815"/>
                    </a:lnTo>
                    <a:lnTo>
                      <a:pt x="880" y="12726"/>
                    </a:lnTo>
                    <a:lnTo>
                      <a:pt x="807" y="12636"/>
                    </a:lnTo>
                    <a:lnTo>
                      <a:pt x="736" y="12545"/>
                    </a:lnTo>
                    <a:lnTo>
                      <a:pt x="665" y="12453"/>
                    </a:lnTo>
                    <a:lnTo>
                      <a:pt x="594" y="12359"/>
                    </a:lnTo>
                    <a:lnTo>
                      <a:pt x="524" y="12264"/>
                    </a:lnTo>
                    <a:lnTo>
                      <a:pt x="454" y="12169"/>
                    </a:lnTo>
                    <a:close/>
                  </a:path>
                </a:pathLst>
              </a:custGeom>
              <a:solidFill>
                <a:srgbClr val="F8F0DC"/>
              </a:solidFill>
              <a:ln>
                <a:noFill/>
              </a:ln>
              <a:effec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1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6" name="PA-102268">
            <a:extLst>
              <a:ext uri="{FF2B5EF4-FFF2-40B4-BE49-F238E27FC236}">
                <a16:creationId xmlns:a16="http://schemas.microsoft.com/office/drawing/2014/main" id="{FDF070C8-3156-426A-A991-6C48F9C7BC0F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1124102" y="3009230"/>
            <a:ext cx="3254528" cy="768000"/>
            <a:chOff x="655289" y="2591552"/>
            <a:chExt cx="2440896" cy="576000"/>
          </a:xfrm>
        </p:grpSpPr>
        <p:sp>
          <p:nvSpPr>
            <p:cNvPr id="17" name="PA-矩形 55">
              <a:extLst>
                <a:ext uri="{FF2B5EF4-FFF2-40B4-BE49-F238E27FC236}">
                  <a16:creationId xmlns:a16="http://schemas.microsoft.com/office/drawing/2014/main" id="{4ABA54C3-D89F-4757-9500-A72A92E3F65C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1231289" y="2591552"/>
              <a:ext cx="1864896" cy="576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100">
                  <a:solidFill>
                    <a:srgbClr val="C00000"/>
                  </a:solidFill>
                  <a:latin typeface="+mj-ea"/>
                  <a:ea typeface="+mj-ea"/>
                </a:rPr>
                <a:t>要引导人们了解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1608F7A6-7223-47FE-97E2-E41B9450A11E}"/>
                </a:ext>
              </a:extLst>
            </p:cNvPr>
            <p:cNvGrpSpPr/>
            <p:nvPr/>
          </p:nvGrpSpPr>
          <p:grpSpPr>
            <a:xfrm>
              <a:off x="655289" y="2591552"/>
              <a:ext cx="576000" cy="576000"/>
              <a:chOff x="467640" y="1535942"/>
              <a:chExt cx="576000" cy="576000"/>
            </a:xfrm>
          </p:grpSpPr>
          <p:sp>
            <p:nvSpPr>
              <p:cNvPr id="19" name="PA-矩形 57">
                <a:extLst>
                  <a:ext uri="{FF2B5EF4-FFF2-40B4-BE49-F238E27FC236}">
                    <a16:creationId xmlns:a16="http://schemas.microsoft.com/office/drawing/2014/main" id="{70A2BB51-E54C-44AF-856D-A4C46F58851A}"/>
                  </a:ext>
                </a:extLst>
              </p:cNvPr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467640" y="1535942"/>
                <a:ext cx="576000" cy="576000"/>
              </a:xfrm>
              <a:prstGeom prst="rect">
                <a:avLst/>
              </a:prstGeom>
              <a:solidFill>
                <a:srgbClr val="C0000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1218936"/>
                <a:endParaRPr altLang="en-US" lang="zh-CN" sz="21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0" name="PA-任意多边形 5">
                <a:extLst>
                  <a:ext uri="{FF2B5EF4-FFF2-40B4-BE49-F238E27FC236}">
                    <a16:creationId xmlns:a16="http://schemas.microsoft.com/office/drawing/2014/main" id="{E08534F0-EE0A-4A31-8310-26B28EA34AEF}"/>
                  </a:ext>
                </a:extLst>
              </p:cNvPr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75620" y="1640886"/>
                <a:ext cx="360040" cy="366111"/>
              </a:xfrm>
              <a:custGeom>
                <a:gdLst>
                  <a:gd fmla="*/ 2313 w 16074" name="T0"/>
                  <a:gd fmla="*/ 11564 h 16128" name="T1"/>
                  <a:gd fmla="*/ 3529 w 16074" name="T2"/>
                  <a:gd fmla="*/ 12395 h 16128" name="T3"/>
                  <a:gd fmla="*/ 4818 w 16074" name="T4"/>
                  <a:gd fmla="*/ 13031 h 16128" name="T5"/>
                  <a:gd fmla="*/ 6189 w 16074" name="T6"/>
                  <a:gd fmla="*/ 13418 h 16128" name="T7"/>
                  <a:gd fmla="*/ 7653 w 16074" name="T8"/>
                  <a:gd fmla="*/ 13501 h 16128" name="T9"/>
                  <a:gd fmla="*/ 9219 w 16074" name="T10"/>
                  <a:gd fmla="*/ 13224 h 16128" name="T11"/>
                  <a:gd fmla="*/ 5225 w 16074" name="T12"/>
                  <a:gd fmla="*/ 7326 h 16128" name="T13"/>
                  <a:gd fmla="*/ 5604 w 16074" name="T14"/>
                  <a:gd fmla="*/ 2588 h 16128" name="T15"/>
                  <a:gd fmla="*/ 5918 w 16074" name="T16"/>
                  <a:gd fmla="*/ 2680 h 16128" name="T17"/>
                  <a:gd fmla="*/ 6274 w 16074" name="T18"/>
                  <a:gd fmla="*/ 2719 h 16128" name="T19"/>
                  <a:gd fmla="*/ 6671 w 16074" name="T20"/>
                  <a:gd fmla="*/ 2688 h 16128" name="T21"/>
                  <a:gd fmla="*/ 7102 w 16074" name="T22"/>
                  <a:gd fmla="*/ 2577 h 16128" name="T23"/>
                  <a:gd fmla="*/ 7563 w 16074" name="T24"/>
                  <a:gd fmla="*/ 2375 h 16128" name="T25"/>
                  <a:gd fmla="*/ 8053 w 16074" name="T26"/>
                  <a:gd fmla="*/ 2066 h 16128" name="T27"/>
                  <a:gd fmla="*/ 12930 w 16074" name="T28"/>
                  <a:gd fmla="*/ 10057 h 16128" name="T29"/>
                  <a:gd fmla="*/ 13396 w 16074" name="T30"/>
                  <a:gd fmla="*/ 8301 h 16128" name="T31"/>
                  <a:gd fmla="*/ 13347 w 16074" name="T32"/>
                  <a:gd fmla="*/ 6443 h 16128" name="T33"/>
                  <a:gd fmla="*/ 12801 w 16074" name="T34"/>
                  <a:gd fmla="*/ 4583 h 16128" name="T35"/>
                  <a:gd fmla="*/ 11773 w 16074" name="T36"/>
                  <a:gd fmla="*/ 2822 h 16128" name="T37"/>
                  <a:gd fmla="*/ 10277 w 16074" name="T38"/>
                  <a:gd fmla="*/ 1262 h 16128" name="T39"/>
                  <a:gd fmla="*/ 8329 w 16074" name="T40"/>
                  <a:gd fmla="*/ 0 h 16128" name="T41"/>
                  <a:gd fmla="*/ 10526 w 16074" name="T42"/>
                  <a:gd fmla="*/ 458 h 16128" name="T43"/>
                  <a:gd fmla="*/ 12659 w 16074" name="T44"/>
                  <a:gd fmla="*/ 1583 h 16128" name="T45"/>
                  <a:gd fmla="*/ 14464 w 16074" name="T46"/>
                  <a:gd fmla="*/ 3304 h 16128" name="T47"/>
                  <a:gd fmla="*/ 15679 w 16074" name="T48"/>
                  <a:gd fmla="*/ 5557 h 16128" name="T49"/>
                  <a:gd fmla="*/ 16044 w 16074" name="T50"/>
                  <a:gd fmla="*/ 8271 h 16128" name="T51"/>
                  <a:gd fmla="*/ 15294 w 16074" name="T52"/>
                  <a:gd fmla="*/ 11379 h 16128" name="T53"/>
                  <a:gd fmla="*/ 12655 w 16074" name="T54"/>
                  <a:gd fmla="*/ 14684 h 16128" name="T55"/>
                  <a:gd fmla="*/ 10870 w 16074" name="T56"/>
                  <a:gd fmla="*/ 15495 h 16128" name="T57"/>
                  <a:gd fmla="*/ 9145 w 16074" name="T58"/>
                  <a:gd fmla="*/ 15974 h 16128" name="T59"/>
                  <a:gd fmla="*/ 7486 w 16074" name="T60"/>
                  <a:gd fmla="*/ 16128 h 16128" name="T61"/>
                  <a:gd fmla="*/ 5906 w 16074" name="T62"/>
                  <a:gd fmla="*/ 15967 h 16128" name="T63"/>
                  <a:gd fmla="*/ 4415 w 16074" name="T64"/>
                  <a:gd fmla="*/ 15498 h 16128" name="T65"/>
                  <a:gd fmla="*/ 3023 w 16074" name="T66"/>
                  <a:gd fmla="*/ 14731 h 16128" name="T67"/>
                  <a:gd fmla="*/ 2528 w 16074" name="T68"/>
                  <a:gd fmla="*/ 14487 h 16128" name="T69"/>
                  <a:gd fmla="*/ 2530 w 16074" name="T70"/>
                  <a:gd fmla="*/ 14735 h 16128" name="T71"/>
                  <a:gd fmla="*/ 2473 w 16074" name="T72"/>
                  <a:gd fmla="*/ 14983 h 16128" name="T73"/>
                  <a:gd fmla="*/ 2363 w 16074" name="T74"/>
                  <a:gd fmla="*/ 15222 h 16128" name="T75"/>
                  <a:gd fmla="*/ 2207 w 16074" name="T76"/>
                  <a:gd fmla="*/ 15444 h 16128" name="T77"/>
                  <a:gd fmla="*/ 2013 w 16074" name="T78"/>
                  <a:gd fmla="*/ 15642 h 16128" name="T79"/>
                  <a:gd fmla="*/ 1779 w 16074" name="T80"/>
                  <a:gd fmla="*/ 15812 h 16128" name="T81"/>
                  <a:gd fmla="*/ 1496 w 16074" name="T82"/>
                  <a:gd fmla="*/ 15944 h 16128" name="T83"/>
                  <a:gd fmla="*/ 1210 w 16074" name="T84"/>
                  <a:gd fmla="*/ 16001 h 16128" name="T85"/>
                  <a:gd fmla="*/ 933 w 16074" name="T86"/>
                  <a:gd fmla="*/ 15986 h 16128" name="T87"/>
                  <a:gd fmla="*/ 671 w 16074" name="T88"/>
                  <a:gd fmla="*/ 15902 h 16128" name="T89"/>
                  <a:gd fmla="*/ 436 w 16074" name="T90"/>
                  <a:gd fmla="*/ 15751 h 16128" name="T91"/>
                  <a:gd fmla="*/ 234 w 16074" name="T92"/>
                  <a:gd fmla="*/ 15534 h 16128" name="T93"/>
                  <a:gd fmla="*/ 33 w 16074" name="T94"/>
                  <a:gd fmla="*/ 15112 h 16128" name="T95"/>
                  <a:gd fmla="*/ 17 w 16074" name="T96"/>
                  <a:gd fmla="*/ 14651 h 16128" name="T97"/>
                  <a:gd fmla="*/ 179 w 16074" name="T98"/>
                  <a:gd fmla="*/ 14226 h 16128" name="T99"/>
                  <a:gd fmla="*/ 478 w 16074" name="T100"/>
                  <a:gd fmla="*/ 13874 h 16128" name="T101"/>
                  <a:gd fmla="*/ 878 w 16074" name="T102"/>
                  <a:gd fmla="*/ 13632 h 16128" name="T103"/>
                  <a:gd fmla="*/ 1339 w 16074" name="T104"/>
                  <a:gd fmla="*/ 13536 h 16128" name="T105"/>
                  <a:gd fmla="*/ 1477 w 16074" name="T106"/>
                  <a:gd fmla="*/ 13406 h 16128" name="T107"/>
                  <a:gd fmla="*/ 1100 w 16074" name="T108"/>
                  <a:gd fmla="*/ 12990 h 16128" name="T109"/>
                  <a:gd fmla="*/ 736 w 16074" name="T110"/>
                  <a:gd fmla="*/ 12545 h 1612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6127" w="16074">
                    <a:moveTo>
                      <a:pt x="454" y="12169"/>
                    </a:moveTo>
                    <a:lnTo>
                      <a:pt x="1614" y="10993"/>
                    </a:lnTo>
                    <a:lnTo>
                      <a:pt x="1844" y="11188"/>
                    </a:lnTo>
                    <a:lnTo>
                      <a:pt x="2077" y="11378"/>
                    </a:lnTo>
                    <a:lnTo>
                      <a:pt x="2313" y="11564"/>
                    </a:lnTo>
                    <a:lnTo>
                      <a:pt x="2550" y="11742"/>
                    </a:lnTo>
                    <a:lnTo>
                      <a:pt x="2792" y="11916"/>
                    </a:lnTo>
                    <a:lnTo>
                      <a:pt x="3035" y="12083"/>
                    </a:lnTo>
                    <a:lnTo>
                      <a:pt x="3280" y="12242"/>
                    </a:lnTo>
                    <a:lnTo>
                      <a:pt x="3529" y="12395"/>
                    </a:lnTo>
                    <a:lnTo>
                      <a:pt x="3781" y="12540"/>
                    </a:lnTo>
                    <a:lnTo>
                      <a:pt x="4035" y="12677"/>
                    </a:lnTo>
                    <a:lnTo>
                      <a:pt x="4293" y="12804"/>
                    </a:lnTo>
                    <a:lnTo>
                      <a:pt x="4554" y="12923"/>
                    </a:lnTo>
                    <a:lnTo>
                      <a:pt x="4818" y="13031"/>
                    </a:lnTo>
                    <a:lnTo>
                      <a:pt x="5086" y="13131"/>
                    </a:lnTo>
                    <a:lnTo>
                      <a:pt x="5356" y="13220"/>
                    </a:lnTo>
                    <a:lnTo>
                      <a:pt x="5630" y="13298"/>
                    </a:lnTo>
                    <a:lnTo>
                      <a:pt x="5908" y="13364"/>
                    </a:lnTo>
                    <a:lnTo>
                      <a:pt x="6189" y="13418"/>
                    </a:lnTo>
                    <a:lnTo>
                      <a:pt x="6474" y="13461"/>
                    </a:lnTo>
                    <a:lnTo>
                      <a:pt x="6763" y="13491"/>
                    </a:lnTo>
                    <a:lnTo>
                      <a:pt x="7056" y="13508"/>
                    </a:lnTo>
                    <a:lnTo>
                      <a:pt x="7352" y="13511"/>
                    </a:lnTo>
                    <a:lnTo>
                      <a:pt x="7653" y="13501"/>
                    </a:lnTo>
                    <a:lnTo>
                      <a:pt x="7958" y="13476"/>
                    </a:lnTo>
                    <a:lnTo>
                      <a:pt x="8267" y="13437"/>
                    </a:lnTo>
                    <a:lnTo>
                      <a:pt x="8579" y="13381"/>
                    </a:lnTo>
                    <a:lnTo>
                      <a:pt x="8897" y="13311"/>
                    </a:lnTo>
                    <a:lnTo>
                      <a:pt x="9219" y="13224"/>
                    </a:lnTo>
                    <a:lnTo>
                      <a:pt x="9546" y="13121"/>
                    </a:lnTo>
                    <a:lnTo>
                      <a:pt x="9877" y="13001"/>
                    </a:lnTo>
                    <a:lnTo>
                      <a:pt x="10212" y="12863"/>
                    </a:lnTo>
                    <a:lnTo>
                      <a:pt x="10554" y="12708"/>
                    </a:lnTo>
                    <a:lnTo>
                      <a:pt x="5225" y="7326"/>
                    </a:lnTo>
                    <a:lnTo>
                      <a:pt x="3765" y="8813"/>
                    </a:lnTo>
                    <a:lnTo>
                      <a:pt x="1503" y="6582"/>
                    </a:lnTo>
                    <a:lnTo>
                      <a:pt x="5491" y="2537"/>
                    </a:lnTo>
                    <a:lnTo>
                      <a:pt x="5547" y="2563"/>
                    </a:lnTo>
                    <a:lnTo>
                      <a:pt x="5604" y="2588"/>
                    </a:lnTo>
                    <a:lnTo>
                      <a:pt x="5663" y="2610"/>
                    </a:lnTo>
                    <a:lnTo>
                      <a:pt x="5724" y="2631"/>
                    </a:lnTo>
                    <a:lnTo>
                      <a:pt x="5787" y="2649"/>
                    </a:lnTo>
                    <a:lnTo>
                      <a:pt x="5852" y="2666"/>
                    </a:lnTo>
                    <a:lnTo>
                      <a:pt x="5918" y="2680"/>
                    </a:lnTo>
                    <a:lnTo>
                      <a:pt x="5986" y="2693"/>
                    </a:lnTo>
                    <a:lnTo>
                      <a:pt x="6055" y="2703"/>
                    </a:lnTo>
                    <a:lnTo>
                      <a:pt x="6127" y="2711"/>
                    </a:lnTo>
                    <a:lnTo>
                      <a:pt x="6200" y="2716"/>
                    </a:lnTo>
                    <a:lnTo>
                      <a:pt x="6274" y="2719"/>
                    </a:lnTo>
                    <a:lnTo>
                      <a:pt x="6351" y="2719"/>
                    </a:lnTo>
                    <a:lnTo>
                      <a:pt x="6429" y="2716"/>
                    </a:lnTo>
                    <a:lnTo>
                      <a:pt x="6508" y="2710"/>
                    </a:lnTo>
                    <a:lnTo>
                      <a:pt x="6588" y="2700"/>
                    </a:lnTo>
                    <a:lnTo>
                      <a:pt x="6671" y="2688"/>
                    </a:lnTo>
                    <a:lnTo>
                      <a:pt x="6755" y="2673"/>
                    </a:lnTo>
                    <a:lnTo>
                      <a:pt x="6840" y="2654"/>
                    </a:lnTo>
                    <a:lnTo>
                      <a:pt x="6925" y="2632"/>
                    </a:lnTo>
                    <a:lnTo>
                      <a:pt x="7013" y="2607"/>
                    </a:lnTo>
                    <a:lnTo>
                      <a:pt x="7102" y="2577"/>
                    </a:lnTo>
                    <a:lnTo>
                      <a:pt x="7192" y="2545"/>
                    </a:lnTo>
                    <a:lnTo>
                      <a:pt x="7283" y="2508"/>
                    </a:lnTo>
                    <a:lnTo>
                      <a:pt x="7375" y="2468"/>
                    </a:lnTo>
                    <a:lnTo>
                      <a:pt x="7469" y="2423"/>
                    </a:lnTo>
                    <a:lnTo>
                      <a:pt x="7563" y="2375"/>
                    </a:lnTo>
                    <a:lnTo>
                      <a:pt x="7659" y="2321"/>
                    </a:lnTo>
                    <a:lnTo>
                      <a:pt x="7756" y="2265"/>
                    </a:lnTo>
                    <a:lnTo>
                      <a:pt x="7854" y="2203"/>
                    </a:lnTo>
                    <a:lnTo>
                      <a:pt x="7953" y="2137"/>
                    </a:lnTo>
                    <a:lnTo>
                      <a:pt x="8053" y="2066"/>
                    </a:lnTo>
                    <a:lnTo>
                      <a:pt x="9204" y="3243"/>
                    </a:lnTo>
                    <a:lnTo>
                      <a:pt x="7220" y="5296"/>
                    </a:lnTo>
                    <a:lnTo>
                      <a:pt x="12597" y="10708"/>
                    </a:lnTo>
                    <a:lnTo>
                      <a:pt x="12775" y="10387"/>
                    </a:lnTo>
                    <a:lnTo>
                      <a:pt x="12930" y="10057"/>
                    </a:lnTo>
                    <a:lnTo>
                      <a:pt x="13065" y="9719"/>
                    </a:lnTo>
                    <a:lnTo>
                      <a:pt x="13179" y="9373"/>
                    </a:lnTo>
                    <a:lnTo>
                      <a:pt x="13271" y="9022"/>
                    </a:lnTo>
                    <a:lnTo>
                      <a:pt x="13344" y="8664"/>
                    </a:lnTo>
                    <a:lnTo>
                      <a:pt x="13396" y="8301"/>
                    </a:lnTo>
                    <a:lnTo>
                      <a:pt x="13426" y="7934"/>
                    </a:lnTo>
                    <a:lnTo>
                      <a:pt x="13437" y="7564"/>
                    </a:lnTo>
                    <a:lnTo>
                      <a:pt x="13427" y="7192"/>
                    </a:lnTo>
                    <a:lnTo>
                      <a:pt x="13398" y="6818"/>
                    </a:lnTo>
                    <a:lnTo>
                      <a:pt x="13347" y="6443"/>
                    </a:lnTo>
                    <a:lnTo>
                      <a:pt x="13277" y="6068"/>
                    </a:lnTo>
                    <a:lnTo>
                      <a:pt x="13188" y="5694"/>
                    </a:lnTo>
                    <a:lnTo>
                      <a:pt x="13079" y="5321"/>
                    </a:lnTo>
                    <a:lnTo>
                      <a:pt x="12949" y="4950"/>
                    </a:lnTo>
                    <a:lnTo>
                      <a:pt x="12801" y="4583"/>
                    </a:lnTo>
                    <a:lnTo>
                      <a:pt x="12634" y="4220"/>
                    </a:lnTo>
                    <a:lnTo>
                      <a:pt x="12447" y="3862"/>
                    </a:lnTo>
                    <a:lnTo>
                      <a:pt x="12241" y="3509"/>
                    </a:lnTo>
                    <a:lnTo>
                      <a:pt x="12017" y="3162"/>
                    </a:lnTo>
                    <a:lnTo>
                      <a:pt x="11773" y="2822"/>
                    </a:lnTo>
                    <a:lnTo>
                      <a:pt x="11511" y="2492"/>
                    </a:lnTo>
                    <a:lnTo>
                      <a:pt x="11230" y="2169"/>
                    </a:lnTo>
                    <a:lnTo>
                      <a:pt x="10931" y="1856"/>
                    </a:lnTo>
                    <a:lnTo>
                      <a:pt x="10613" y="1553"/>
                    </a:lnTo>
                    <a:lnTo>
                      <a:pt x="10277" y="1262"/>
                    </a:lnTo>
                    <a:lnTo>
                      <a:pt x="9924" y="982"/>
                    </a:lnTo>
                    <a:lnTo>
                      <a:pt x="9551" y="716"/>
                    </a:lnTo>
                    <a:lnTo>
                      <a:pt x="9162" y="463"/>
                    </a:lnTo>
                    <a:lnTo>
                      <a:pt x="8754" y="224"/>
                    </a:lnTo>
                    <a:lnTo>
                      <a:pt x="8329" y="0"/>
                    </a:lnTo>
                    <a:lnTo>
                      <a:pt x="8761" y="35"/>
                    </a:lnTo>
                    <a:lnTo>
                      <a:pt x="9199" y="99"/>
                    </a:lnTo>
                    <a:lnTo>
                      <a:pt x="9641" y="192"/>
                    </a:lnTo>
                    <a:lnTo>
                      <a:pt x="10084" y="310"/>
                    </a:lnTo>
                    <a:lnTo>
                      <a:pt x="10526" y="458"/>
                    </a:lnTo>
                    <a:lnTo>
                      <a:pt x="10966" y="632"/>
                    </a:lnTo>
                    <a:lnTo>
                      <a:pt x="11402" y="832"/>
                    </a:lnTo>
                    <a:lnTo>
                      <a:pt x="11830" y="1057"/>
                    </a:lnTo>
                    <a:lnTo>
                      <a:pt x="12250" y="1307"/>
                    </a:lnTo>
                    <a:lnTo>
                      <a:pt x="12659" y="1583"/>
                    </a:lnTo>
                    <a:lnTo>
                      <a:pt x="13054" y="1881"/>
                    </a:lnTo>
                    <a:lnTo>
                      <a:pt x="13435" y="2203"/>
                    </a:lnTo>
                    <a:lnTo>
                      <a:pt x="13798" y="2548"/>
                    </a:lnTo>
                    <a:lnTo>
                      <a:pt x="14141" y="2915"/>
                    </a:lnTo>
                    <a:lnTo>
                      <a:pt x="14464" y="3304"/>
                    </a:lnTo>
                    <a:lnTo>
                      <a:pt x="14762" y="3714"/>
                    </a:lnTo>
                    <a:lnTo>
                      <a:pt x="15036" y="4146"/>
                    </a:lnTo>
                    <a:lnTo>
                      <a:pt x="15281" y="4596"/>
                    </a:lnTo>
                    <a:lnTo>
                      <a:pt x="15496" y="5067"/>
                    </a:lnTo>
                    <a:lnTo>
                      <a:pt x="15679" y="5557"/>
                    </a:lnTo>
                    <a:lnTo>
                      <a:pt x="15829" y="6065"/>
                    </a:lnTo>
                    <a:lnTo>
                      <a:pt x="15942" y="6591"/>
                    </a:lnTo>
                    <a:lnTo>
                      <a:pt x="16016" y="7135"/>
                    </a:lnTo>
                    <a:lnTo>
                      <a:pt x="16052" y="7695"/>
                    </a:lnTo>
                    <a:lnTo>
                      <a:pt x="16044" y="8271"/>
                    </a:lnTo>
                    <a:lnTo>
                      <a:pt x="15991" y="8863"/>
                    </a:lnTo>
                    <a:lnTo>
                      <a:pt x="15892" y="9471"/>
                    </a:lnTo>
                    <a:lnTo>
                      <a:pt x="15744" y="10093"/>
                    </a:lnTo>
                    <a:lnTo>
                      <a:pt x="15545" y="10729"/>
                    </a:lnTo>
                    <a:lnTo>
                      <a:pt x="15294" y="11379"/>
                    </a:lnTo>
                    <a:lnTo>
                      <a:pt x="14987" y="12042"/>
                    </a:lnTo>
                    <a:lnTo>
                      <a:pt x="14623" y="12717"/>
                    </a:lnTo>
                    <a:lnTo>
                      <a:pt x="16074" y="14218"/>
                    </a:lnTo>
                    <a:lnTo>
                      <a:pt x="14156" y="16081"/>
                    </a:lnTo>
                    <a:lnTo>
                      <a:pt x="12655" y="14684"/>
                    </a:lnTo>
                    <a:lnTo>
                      <a:pt x="12293" y="14873"/>
                    </a:lnTo>
                    <a:lnTo>
                      <a:pt x="11934" y="15048"/>
                    </a:lnTo>
                    <a:lnTo>
                      <a:pt x="11578" y="15211"/>
                    </a:lnTo>
                    <a:lnTo>
                      <a:pt x="11223" y="15360"/>
                    </a:lnTo>
                    <a:lnTo>
                      <a:pt x="10870" y="15495"/>
                    </a:lnTo>
                    <a:lnTo>
                      <a:pt x="10520" y="15617"/>
                    </a:lnTo>
                    <a:lnTo>
                      <a:pt x="10173" y="15726"/>
                    </a:lnTo>
                    <a:lnTo>
                      <a:pt x="9828" y="15822"/>
                    </a:lnTo>
                    <a:lnTo>
                      <a:pt x="9485" y="15904"/>
                    </a:lnTo>
                    <a:lnTo>
                      <a:pt x="9145" y="15974"/>
                    </a:lnTo>
                    <a:lnTo>
                      <a:pt x="8808" y="16030"/>
                    </a:lnTo>
                    <a:lnTo>
                      <a:pt x="8472" y="16074"/>
                    </a:lnTo>
                    <a:lnTo>
                      <a:pt x="8140" y="16105"/>
                    </a:lnTo>
                    <a:lnTo>
                      <a:pt x="7812" y="16123"/>
                    </a:lnTo>
                    <a:lnTo>
                      <a:pt x="7486" y="16128"/>
                    </a:lnTo>
                    <a:lnTo>
                      <a:pt x="7164" y="16121"/>
                    </a:lnTo>
                    <a:lnTo>
                      <a:pt x="6845" y="16101"/>
                    </a:lnTo>
                    <a:lnTo>
                      <a:pt x="6529" y="16069"/>
                    </a:lnTo>
                    <a:lnTo>
                      <a:pt x="6216" y="16024"/>
                    </a:lnTo>
                    <a:lnTo>
                      <a:pt x="5906" y="15967"/>
                    </a:lnTo>
                    <a:lnTo>
                      <a:pt x="5601" y="15897"/>
                    </a:lnTo>
                    <a:lnTo>
                      <a:pt x="5298" y="15816"/>
                    </a:lnTo>
                    <a:lnTo>
                      <a:pt x="5001" y="15722"/>
                    </a:lnTo>
                    <a:lnTo>
                      <a:pt x="4706" y="15616"/>
                    </a:lnTo>
                    <a:lnTo>
                      <a:pt x="4415" y="15498"/>
                    </a:lnTo>
                    <a:lnTo>
                      <a:pt x="4129" y="15368"/>
                    </a:lnTo>
                    <a:lnTo>
                      <a:pt x="3846" y="15227"/>
                    </a:lnTo>
                    <a:lnTo>
                      <a:pt x="3568" y="15073"/>
                    </a:lnTo>
                    <a:lnTo>
                      <a:pt x="3293" y="14907"/>
                    </a:lnTo>
                    <a:lnTo>
                      <a:pt x="3023" y="14731"/>
                    </a:lnTo>
                    <a:lnTo>
                      <a:pt x="2757" y="14542"/>
                    </a:lnTo>
                    <a:lnTo>
                      <a:pt x="2496" y="14342"/>
                    </a:lnTo>
                    <a:lnTo>
                      <a:pt x="2509" y="14390"/>
                    </a:lnTo>
                    <a:lnTo>
                      <a:pt x="2520" y="14439"/>
                    </a:lnTo>
                    <a:lnTo>
                      <a:pt x="2528" y="14487"/>
                    </a:lnTo>
                    <a:lnTo>
                      <a:pt x="2533" y="14536"/>
                    </a:lnTo>
                    <a:lnTo>
                      <a:pt x="2536" y="14586"/>
                    </a:lnTo>
                    <a:lnTo>
                      <a:pt x="2537" y="14635"/>
                    </a:lnTo>
                    <a:lnTo>
                      <a:pt x="2534" y="14686"/>
                    </a:lnTo>
                    <a:lnTo>
                      <a:pt x="2530" y="14735"/>
                    </a:lnTo>
                    <a:lnTo>
                      <a:pt x="2523" y="14785"/>
                    </a:lnTo>
                    <a:lnTo>
                      <a:pt x="2514" y="14835"/>
                    </a:lnTo>
                    <a:lnTo>
                      <a:pt x="2502" y="14884"/>
                    </a:lnTo>
                    <a:lnTo>
                      <a:pt x="2489" y="14934"/>
                    </a:lnTo>
                    <a:lnTo>
                      <a:pt x="2473" y="14983"/>
                    </a:lnTo>
                    <a:lnTo>
                      <a:pt x="2454" y="15031"/>
                    </a:lnTo>
                    <a:lnTo>
                      <a:pt x="2434" y="15080"/>
                    </a:lnTo>
                    <a:lnTo>
                      <a:pt x="2412" y="15127"/>
                    </a:lnTo>
                    <a:lnTo>
                      <a:pt x="2388" y="15174"/>
                    </a:lnTo>
                    <a:lnTo>
                      <a:pt x="2363" y="15222"/>
                    </a:lnTo>
                    <a:lnTo>
                      <a:pt x="2334" y="15267"/>
                    </a:lnTo>
                    <a:lnTo>
                      <a:pt x="2305" y="15313"/>
                    </a:lnTo>
                    <a:lnTo>
                      <a:pt x="2275" y="15358"/>
                    </a:lnTo>
                    <a:lnTo>
                      <a:pt x="2241" y="15401"/>
                    </a:lnTo>
                    <a:lnTo>
                      <a:pt x="2207" y="15444"/>
                    </a:lnTo>
                    <a:lnTo>
                      <a:pt x="2171" y="15486"/>
                    </a:lnTo>
                    <a:lnTo>
                      <a:pt x="2134" y="15526"/>
                    </a:lnTo>
                    <a:lnTo>
                      <a:pt x="2095" y="15567"/>
                    </a:lnTo>
                    <a:lnTo>
                      <a:pt x="2055" y="15605"/>
                    </a:lnTo>
                    <a:lnTo>
                      <a:pt x="2013" y="15642"/>
                    </a:lnTo>
                    <a:lnTo>
                      <a:pt x="1971" y="15677"/>
                    </a:lnTo>
                    <a:lnTo>
                      <a:pt x="1927" y="15713"/>
                    </a:lnTo>
                    <a:lnTo>
                      <a:pt x="1881" y="15745"/>
                    </a:lnTo>
                    <a:lnTo>
                      <a:pt x="1836" y="15777"/>
                    </a:lnTo>
                    <a:lnTo>
                      <a:pt x="1779" y="15812"/>
                    </a:lnTo>
                    <a:lnTo>
                      <a:pt x="1723" y="15845"/>
                    </a:lnTo>
                    <a:lnTo>
                      <a:pt x="1666" y="15874"/>
                    </a:lnTo>
                    <a:lnTo>
                      <a:pt x="1610" y="15900"/>
                    </a:lnTo>
                    <a:lnTo>
                      <a:pt x="1552" y="15923"/>
                    </a:lnTo>
                    <a:lnTo>
                      <a:pt x="1496" y="15944"/>
                    </a:lnTo>
                    <a:lnTo>
                      <a:pt x="1438" y="15961"/>
                    </a:lnTo>
                    <a:lnTo>
                      <a:pt x="1381" y="15975"/>
                    </a:lnTo>
                    <a:lnTo>
                      <a:pt x="1324" y="15987"/>
                    </a:lnTo>
                    <a:lnTo>
                      <a:pt x="1267" y="15995"/>
                    </a:lnTo>
                    <a:lnTo>
                      <a:pt x="1210" y="16001"/>
                    </a:lnTo>
                    <a:lnTo>
                      <a:pt x="1154" y="16003"/>
                    </a:lnTo>
                    <a:lnTo>
                      <a:pt x="1098" y="16003"/>
                    </a:lnTo>
                    <a:lnTo>
                      <a:pt x="1043" y="16000"/>
                    </a:lnTo>
                    <a:lnTo>
                      <a:pt x="987" y="15995"/>
                    </a:lnTo>
                    <a:lnTo>
                      <a:pt x="933" y="15986"/>
                    </a:lnTo>
                    <a:lnTo>
                      <a:pt x="879" y="15975"/>
                    </a:lnTo>
                    <a:lnTo>
                      <a:pt x="826" y="15961"/>
                    </a:lnTo>
                    <a:lnTo>
                      <a:pt x="773" y="15944"/>
                    </a:lnTo>
                    <a:lnTo>
                      <a:pt x="722" y="15924"/>
                    </a:lnTo>
                    <a:lnTo>
                      <a:pt x="671" y="15902"/>
                    </a:lnTo>
                    <a:lnTo>
                      <a:pt x="622" y="15877"/>
                    </a:lnTo>
                    <a:lnTo>
                      <a:pt x="573" y="15849"/>
                    </a:lnTo>
                    <a:lnTo>
                      <a:pt x="527" y="15819"/>
                    </a:lnTo>
                    <a:lnTo>
                      <a:pt x="480" y="15786"/>
                    </a:lnTo>
                    <a:lnTo>
                      <a:pt x="436" y="15751"/>
                    </a:lnTo>
                    <a:lnTo>
                      <a:pt x="393" y="15713"/>
                    </a:lnTo>
                    <a:lnTo>
                      <a:pt x="350" y="15671"/>
                    </a:lnTo>
                    <a:lnTo>
                      <a:pt x="310" y="15628"/>
                    </a:lnTo>
                    <a:lnTo>
                      <a:pt x="271" y="15583"/>
                    </a:lnTo>
                    <a:lnTo>
                      <a:pt x="234" y="15534"/>
                    </a:lnTo>
                    <a:lnTo>
                      <a:pt x="199" y="15483"/>
                    </a:lnTo>
                    <a:lnTo>
                      <a:pt x="143" y="15391"/>
                    </a:lnTo>
                    <a:lnTo>
                      <a:pt x="98" y="15299"/>
                    </a:lnTo>
                    <a:lnTo>
                      <a:pt x="61" y="15206"/>
                    </a:lnTo>
                    <a:lnTo>
                      <a:pt x="33" y="15112"/>
                    </a:lnTo>
                    <a:lnTo>
                      <a:pt x="14" y="15019"/>
                    </a:lnTo>
                    <a:lnTo>
                      <a:pt x="3" y="14925"/>
                    </a:lnTo>
                    <a:lnTo>
                      <a:pt x="0" y="14833"/>
                    </a:lnTo>
                    <a:lnTo>
                      <a:pt x="5" y="14741"/>
                    </a:lnTo>
                    <a:lnTo>
                      <a:pt x="17" y="14651"/>
                    </a:lnTo>
                    <a:lnTo>
                      <a:pt x="36" y="14562"/>
                    </a:lnTo>
                    <a:lnTo>
                      <a:pt x="63" y="14475"/>
                    </a:lnTo>
                    <a:lnTo>
                      <a:pt x="95" y="14389"/>
                    </a:lnTo>
                    <a:lnTo>
                      <a:pt x="133" y="14307"/>
                    </a:lnTo>
                    <a:lnTo>
                      <a:pt x="179" y="14226"/>
                    </a:lnTo>
                    <a:lnTo>
                      <a:pt x="228" y="14148"/>
                    </a:lnTo>
                    <a:lnTo>
                      <a:pt x="284" y="14075"/>
                    </a:lnTo>
                    <a:lnTo>
                      <a:pt x="344" y="14004"/>
                    </a:lnTo>
                    <a:lnTo>
                      <a:pt x="409" y="13938"/>
                    </a:lnTo>
                    <a:lnTo>
                      <a:pt x="478" y="13874"/>
                    </a:lnTo>
                    <a:lnTo>
                      <a:pt x="551" y="13816"/>
                    </a:lnTo>
                    <a:lnTo>
                      <a:pt x="628" y="13762"/>
                    </a:lnTo>
                    <a:lnTo>
                      <a:pt x="708" y="13714"/>
                    </a:lnTo>
                    <a:lnTo>
                      <a:pt x="791" y="13670"/>
                    </a:lnTo>
                    <a:lnTo>
                      <a:pt x="878" y="13632"/>
                    </a:lnTo>
                    <a:lnTo>
                      <a:pt x="967" y="13601"/>
                    </a:lnTo>
                    <a:lnTo>
                      <a:pt x="1057" y="13575"/>
                    </a:lnTo>
                    <a:lnTo>
                      <a:pt x="1150" y="13556"/>
                    </a:lnTo>
                    <a:lnTo>
                      <a:pt x="1244" y="13542"/>
                    </a:lnTo>
                    <a:lnTo>
                      <a:pt x="1339" y="13536"/>
                    </a:lnTo>
                    <a:lnTo>
                      <a:pt x="1436" y="13538"/>
                    </a:lnTo>
                    <a:lnTo>
                      <a:pt x="1533" y="13548"/>
                    </a:lnTo>
                    <a:lnTo>
                      <a:pt x="1630" y="13565"/>
                    </a:lnTo>
                    <a:lnTo>
                      <a:pt x="1553" y="13486"/>
                    </a:lnTo>
                    <a:lnTo>
                      <a:pt x="1477" y="13406"/>
                    </a:lnTo>
                    <a:lnTo>
                      <a:pt x="1400" y="13325"/>
                    </a:lnTo>
                    <a:lnTo>
                      <a:pt x="1324" y="13243"/>
                    </a:lnTo>
                    <a:lnTo>
                      <a:pt x="1248" y="13159"/>
                    </a:lnTo>
                    <a:lnTo>
                      <a:pt x="1174" y="13075"/>
                    </a:lnTo>
                    <a:lnTo>
                      <a:pt x="1100" y="12990"/>
                    </a:lnTo>
                    <a:lnTo>
                      <a:pt x="1026" y="12903"/>
                    </a:lnTo>
                    <a:lnTo>
                      <a:pt x="953" y="12815"/>
                    </a:lnTo>
                    <a:lnTo>
                      <a:pt x="880" y="12726"/>
                    </a:lnTo>
                    <a:lnTo>
                      <a:pt x="807" y="12636"/>
                    </a:lnTo>
                    <a:lnTo>
                      <a:pt x="736" y="12545"/>
                    </a:lnTo>
                    <a:lnTo>
                      <a:pt x="665" y="12453"/>
                    </a:lnTo>
                    <a:lnTo>
                      <a:pt x="594" y="12359"/>
                    </a:lnTo>
                    <a:lnTo>
                      <a:pt x="524" y="12264"/>
                    </a:lnTo>
                    <a:lnTo>
                      <a:pt x="454" y="12169"/>
                    </a:lnTo>
                    <a:close/>
                  </a:path>
                </a:pathLst>
              </a:custGeom>
              <a:solidFill>
                <a:srgbClr val="F8F0DC"/>
              </a:solidFill>
              <a:ln>
                <a:noFill/>
              </a:ln>
              <a:effec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1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1" name="PA-102269">
            <a:extLst>
              <a:ext uri="{FF2B5EF4-FFF2-40B4-BE49-F238E27FC236}">
                <a16:creationId xmlns:a16="http://schemas.microsoft.com/office/drawing/2014/main" id="{53687BB9-05C3-4A32-A6F8-22AD55E848FB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1124102" y="4179232"/>
            <a:ext cx="3254528" cy="768000"/>
            <a:chOff x="655289" y="3469054"/>
            <a:chExt cx="2440896" cy="576000"/>
          </a:xfrm>
        </p:grpSpPr>
        <p:sp>
          <p:nvSpPr>
            <p:cNvPr id="22" name="PA-矩形 60">
              <a:extLst>
                <a:ext uri="{FF2B5EF4-FFF2-40B4-BE49-F238E27FC236}">
                  <a16:creationId xmlns:a16="http://schemas.microsoft.com/office/drawing/2014/main" id="{13B60263-7594-4615-AC77-54D56E1DD0E0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1231289" y="3469054"/>
              <a:ext cx="1864896" cy="576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100">
                  <a:solidFill>
                    <a:srgbClr val="C00000"/>
                  </a:solidFill>
                  <a:latin typeface="+mj-ea"/>
                  <a:ea typeface="+mj-ea"/>
                </a:rPr>
                <a:t>坚持古为今用</a:t>
              </a: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3F12DBE-0C90-46E4-BD71-7040A63ACED3}"/>
                </a:ext>
              </a:extLst>
            </p:cNvPr>
            <p:cNvGrpSpPr/>
            <p:nvPr/>
          </p:nvGrpSpPr>
          <p:grpSpPr>
            <a:xfrm>
              <a:off x="655289" y="3469054"/>
              <a:ext cx="576000" cy="576000"/>
              <a:chOff x="467640" y="1535942"/>
              <a:chExt cx="576000" cy="576000"/>
            </a:xfrm>
          </p:grpSpPr>
          <p:sp>
            <p:nvSpPr>
              <p:cNvPr id="24" name="PA-矩形 62">
                <a:extLst>
                  <a:ext uri="{FF2B5EF4-FFF2-40B4-BE49-F238E27FC236}">
                    <a16:creationId xmlns:a16="http://schemas.microsoft.com/office/drawing/2014/main" id="{E9E3D5EC-0786-41CA-82C2-9B77F8B47B3C}"/>
                  </a:ext>
                </a:extLst>
              </p:cNvPr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67640" y="1535942"/>
                <a:ext cx="576000" cy="576000"/>
              </a:xfrm>
              <a:prstGeom prst="rect">
                <a:avLst/>
              </a:prstGeom>
              <a:solidFill>
                <a:srgbClr val="C0000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1218936"/>
                <a:endParaRPr altLang="en-US" lang="zh-CN" sz="21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5" name="PA-任意多边形 5">
                <a:extLst>
                  <a:ext uri="{FF2B5EF4-FFF2-40B4-BE49-F238E27FC236}">
                    <a16:creationId xmlns:a16="http://schemas.microsoft.com/office/drawing/2014/main" id="{D0F85EBE-ED92-4D1B-8FD2-25A38787BCA8}"/>
                  </a:ext>
                </a:extLst>
              </p:cNvPr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75620" y="1640886"/>
                <a:ext cx="360040" cy="366111"/>
              </a:xfrm>
              <a:custGeom>
                <a:gdLst>
                  <a:gd fmla="*/ 2313 w 16074" name="T0"/>
                  <a:gd fmla="*/ 11564 h 16128" name="T1"/>
                  <a:gd fmla="*/ 3529 w 16074" name="T2"/>
                  <a:gd fmla="*/ 12395 h 16128" name="T3"/>
                  <a:gd fmla="*/ 4818 w 16074" name="T4"/>
                  <a:gd fmla="*/ 13031 h 16128" name="T5"/>
                  <a:gd fmla="*/ 6189 w 16074" name="T6"/>
                  <a:gd fmla="*/ 13418 h 16128" name="T7"/>
                  <a:gd fmla="*/ 7653 w 16074" name="T8"/>
                  <a:gd fmla="*/ 13501 h 16128" name="T9"/>
                  <a:gd fmla="*/ 9219 w 16074" name="T10"/>
                  <a:gd fmla="*/ 13224 h 16128" name="T11"/>
                  <a:gd fmla="*/ 5225 w 16074" name="T12"/>
                  <a:gd fmla="*/ 7326 h 16128" name="T13"/>
                  <a:gd fmla="*/ 5604 w 16074" name="T14"/>
                  <a:gd fmla="*/ 2588 h 16128" name="T15"/>
                  <a:gd fmla="*/ 5918 w 16074" name="T16"/>
                  <a:gd fmla="*/ 2680 h 16128" name="T17"/>
                  <a:gd fmla="*/ 6274 w 16074" name="T18"/>
                  <a:gd fmla="*/ 2719 h 16128" name="T19"/>
                  <a:gd fmla="*/ 6671 w 16074" name="T20"/>
                  <a:gd fmla="*/ 2688 h 16128" name="T21"/>
                  <a:gd fmla="*/ 7102 w 16074" name="T22"/>
                  <a:gd fmla="*/ 2577 h 16128" name="T23"/>
                  <a:gd fmla="*/ 7563 w 16074" name="T24"/>
                  <a:gd fmla="*/ 2375 h 16128" name="T25"/>
                  <a:gd fmla="*/ 8053 w 16074" name="T26"/>
                  <a:gd fmla="*/ 2066 h 16128" name="T27"/>
                  <a:gd fmla="*/ 12930 w 16074" name="T28"/>
                  <a:gd fmla="*/ 10057 h 16128" name="T29"/>
                  <a:gd fmla="*/ 13396 w 16074" name="T30"/>
                  <a:gd fmla="*/ 8301 h 16128" name="T31"/>
                  <a:gd fmla="*/ 13347 w 16074" name="T32"/>
                  <a:gd fmla="*/ 6443 h 16128" name="T33"/>
                  <a:gd fmla="*/ 12801 w 16074" name="T34"/>
                  <a:gd fmla="*/ 4583 h 16128" name="T35"/>
                  <a:gd fmla="*/ 11773 w 16074" name="T36"/>
                  <a:gd fmla="*/ 2822 h 16128" name="T37"/>
                  <a:gd fmla="*/ 10277 w 16074" name="T38"/>
                  <a:gd fmla="*/ 1262 h 16128" name="T39"/>
                  <a:gd fmla="*/ 8329 w 16074" name="T40"/>
                  <a:gd fmla="*/ 0 h 16128" name="T41"/>
                  <a:gd fmla="*/ 10526 w 16074" name="T42"/>
                  <a:gd fmla="*/ 458 h 16128" name="T43"/>
                  <a:gd fmla="*/ 12659 w 16074" name="T44"/>
                  <a:gd fmla="*/ 1583 h 16128" name="T45"/>
                  <a:gd fmla="*/ 14464 w 16074" name="T46"/>
                  <a:gd fmla="*/ 3304 h 16128" name="T47"/>
                  <a:gd fmla="*/ 15679 w 16074" name="T48"/>
                  <a:gd fmla="*/ 5557 h 16128" name="T49"/>
                  <a:gd fmla="*/ 16044 w 16074" name="T50"/>
                  <a:gd fmla="*/ 8271 h 16128" name="T51"/>
                  <a:gd fmla="*/ 15294 w 16074" name="T52"/>
                  <a:gd fmla="*/ 11379 h 16128" name="T53"/>
                  <a:gd fmla="*/ 12655 w 16074" name="T54"/>
                  <a:gd fmla="*/ 14684 h 16128" name="T55"/>
                  <a:gd fmla="*/ 10870 w 16074" name="T56"/>
                  <a:gd fmla="*/ 15495 h 16128" name="T57"/>
                  <a:gd fmla="*/ 9145 w 16074" name="T58"/>
                  <a:gd fmla="*/ 15974 h 16128" name="T59"/>
                  <a:gd fmla="*/ 7486 w 16074" name="T60"/>
                  <a:gd fmla="*/ 16128 h 16128" name="T61"/>
                  <a:gd fmla="*/ 5906 w 16074" name="T62"/>
                  <a:gd fmla="*/ 15967 h 16128" name="T63"/>
                  <a:gd fmla="*/ 4415 w 16074" name="T64"/>
                  <a:gd fmla="*/ 15498 h 16128" name="T65"/>
                  <a:gd fmla="*/ 3023 w 16074" name="T66"/>
                  <a:gd fmla="*/ 14731 h 16128" name="T67"/>
                  <a:gd fmla="*/ 2528 w 16074" name="T68"/>
                  <a:gd fmla="*/ 14487 h 16128" name="T69"/>
                  <a:gd fmla="*/ 2530 w 16074" name="T70"/>
                  <a:gd fmla="*/ 14735 h 16128" name="T71"/>
                  <a:gd fmla="*/ 2473 w 16074" name="T72"/>
                  <a:gd fmla="*/ 14983 h 16128" name="T73"/>
                  <a:gd fmla="*/ 2363 w 16074" name="T74"/>
                  <a:gd fmla="*/ 15222 h 16128" name="T75"/>
                  <a:gd fmla="*/ 2207 w 16074" name="T76"/>
                  <a:gd fmla="*/ 15444 h 16128" name="T77"/>
                  <a:gd fmla="*/ 2013 w 16074" name="T78"/>
                  <a:gd fmla="*/ 15642 h 16128" name="T79"/>
                  <a:gd fmla="*/ 1779 w 16074" name="T80"/>
                  <a:gd fmla="*/ 15812 h 16128" name="T81"/>
                  <a:gd fmla="*/ 1496 w 16074" name="T82"/>
                  <a:gd fmla="*/ 15944 h 16128" name="T83"/>
                  <a:gd fmla="*/ 1210 w 16074" name="T84"/>
                  <a:gd fmla="*/ 16001 h 16128" name="T85"/>
                  <a:gd fmla="*/ 933 w 16074" name="T86"/>
                  <a:gd fmla="*/ 15986 h 16128" name="T87"/>
                  <a:gd fmla="*/ 671 w 16074" name="T88"/>
                  <a:gd fmla="*/ 15902 h 16128" name="T89"/>
                  <a:gd fmla="*/ 436 w 16074" name="T90"/>
                  <a:gd fmla="*/ 15751 h 16128" name="T91"/>
                  <a:gd fmla="*/ 234 w 16074" name="T92"/>
                  <a:gd fmla="*/ 15534 h 16128" name="T93"/>
                  <a:gd fmla="*/ 33 w 16074" name="T94"/>
                  <a:gd fmla="*/ 15112 h 16128" name="T95"/>
                  <a:gd fmla="*/ 17 w 16074" name="T96"/>
                  <a:gd fmla="*/ 14651 h 16128" name="T97"/>
                  <a:gd fmla="*/ 179 w 16074" name="T98"/>
                  <a:gd fmla="*/ 14226 h 16128" name="T99"/>
                  <a:gd fmla="*/ 478 w 16074" name="T100"/>
                  <a:gd fmla="*/ 13874 h 16128" name="T101"/>
                  <a:gd fmla="*/ 878 w 16074" name="T102"/>
                  <a:gd fmla="*/ 13632 h 16128" name="T103"/>
                  <a:gd fmla="*/ 1339 w 16074" name="T104"/>
                  <a:gd fmla="*/ 13536 h 16128" name="T105"/>
                  <a:gd fmla="*/ 1477 w 16074" name="T106"/>
                  <a:gd fmla="*/ 13406 h 16128" name="T107"/>
                  <a:gd fmla="*/ 1100 w 16074" name="T108"/>
                  <a:gd fmla="*/ 12990 h 16128" name="T109"/>
                  <a:gd fmla="*/ 736 w 16074" name="T110"/>
                  <a:gd fmla="*/ 12545 h 1612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6127" w="16074">
                    <a:moveTo>
                      <a:pt x="454" y="12169"/>
                    </a:moveTo>
                    <a:lnTo>
                      <a:pt x="1614" y="10993"/>
                    </a:lnTo>
                    <a:lnTo>
                      <a:pt x="1844" y="11188"/>
                    </a:lnTo>
                    <a:lnTo>
                      <a:pt x="2077" y="11378"/>
                    </a:lnTo>
                    <a:lnTo>
                      <a:pt x="2313" y="11564"/>
                    </a:lnTo>
                    <a:lnTo>
                      <a:pt x="2550" y="11742"/>
                    </a:lnTo>
                    <a:lnTo>
                      <a:pt x="2792" y="11916"/>
                    </a:lnTo>
                    <a:lnTo>
                      <a:pt x="3035" y="12083"/>
                    </a:lnTo>
                    <a:lnTo>
                      <a:pt x="3280" y="12242"/>
                    </a:lnTo>
                    <a:lnTo>
                      <a:pt x="3529" y="12395"/>
                    </a:lnTo>
                    <a:lnTo>
                      <a:pt x="3781" y="12540"/>
                    </a:lnTo>
                    <a:lnTo>
                      <a:pt x="4035" y="12677"/>
                    </a:lnTo>
                    <a:lnTo>
                      <a:pt x="4293" y="12804"/>
                    </a:lnTo>
                    <a:lnTo>
                      <a:pt x="4554" y="12923"/>
                    </a:lnTo>
                    <a:lnTo>
                      <a:pt x="4818" y="13031"/>
                    </a:lnTo>
                    <a:lnTo>
                      <a:pt x="5086" y="13131"/>
                    </a:lnTo>
                    <a:lnTo>
                      <a:pt x="5356" y="13220"/>
                    </a:lnTo>
                    <a:lnTo>
                      <a:pt x="5630" y="13298"/>
                    </a:lnTo>
                    <a:lnTo>
                      <a:pt x="5908" y="13364"/>
                    </a:lnTo>
                    <a:lnTo>
                      <a:pt x="6189" y="13418"/>
                    </a:lnTo>
                    <a:lnTo>
                      <a:pt x="6474" y="13461"/>
                    </a:lnTo>
                    <a:lnTo>
                      <a:pt x="6763" y="13491"/>
                    </a:lnTo>
                    <a:lnTo>
                      <a:pt x="7056" y="13508"/>
                    </a:lnTo>
                    <a:lnTo>
                      <a:pt x="7352" y="13511"/>
                    </a:lnTo>
                    <a:lnTo>
                      <a:pt x="7653" y="13501"/>
                    </a:lnTo>
                    <a:lnTo>
                      <a:pt x="7958" y="13476"/>
                    </a:lnTo>
                    <a:lnTo>
                      <a:pt x="8267" y="13437"/>
                    </a:lnTo>
                    <a:lnTo>
                      <a:pt x="8579" y="13381"/>
                    </a:lnTo>
                    <a:lnTo>
                      <a:pt x="8897" y="13311"/>
                    </a:lnTo>
                    <a:lnTo>
                      <a:pt x="9219" y="13224"/>
                    </a:lnTo>
                    <a:lnTo>
                      <a:pt x="9546" y="13121"/>
                    </a:lnTo>
                    <a:lnTo>
                      <a:pt x="9877" y="13001"/>
                    </a:lnTo>
                    <a:lnTo>
                      <a:pt x="10212" y="12863"/>
                    </a:lnTo>
                    <a:lnTo>
                      <a:pt x="10554" y="12708"/>
                    </a:lnTo>
                    <a:lnTo>
                      <a:pt x="5225" y="7326"/>
                    </a:lnTo>
                    <a:lnTo>
                      <a:pt x="3765" y="8813"/>
                    </a:lnTo>
                    <a:lnTo>
                      <a:pt x="1503" y="6582"/>
                    </a:lnTo>
                    <a:lnTo>
                      <a:pt x="5491" y="2537"/>
                    </a:lnTo>
                    <a:lnTo>
                      <a:pt x="5547" y="2563"/>
                    </a:lnTo>
                    <a:lnTo>
                      <a:pt x="5604" y="2588"/>
                    </a:lnTo>
                    <a:lnTo>
                      <a:pt x="5663" y="2610"/>
                    </a:lnTo>
                    <a:lnTo>
                      <a:pt x="5724" y="2631"/>
                    </a:lnTo>
                    <a:lnTo>
                      <a:pt x="5787" y="2649"/>
                    </a:lnTo>
                    <a:lnTo>
                      <a:pt x="5852" y="2666"/>
                    </a:lnTo>
                    <a:lnTo>
                      <a:pt x="5918" y="2680"/>
                    </a:lnTo>
                    <a:lnTo>
                      <a:pt x="5986" y="2693"/>
                    </a:lnTo>
                    <a:lnTo>
                      <a:pt x="6055" y="2703"/>
                    </a:lnTo>
                    <a:lnTo>
                      <a:pt x="6127" y="2711"/>
                    </a:lnTo>
                    <a:lnTo>
                      <a:pt x="6200" y="2716"/>
                    </a:lnTo>
                    <a:lnTo>
                      <a:pt x="6274" y="2719"/>
                    </a:lnTo>
                    <a:lnTo>
                      <a:pt x="6351" y="2719"/>
                    </a:lnTo>
                    <a:lnTo>
                      <a:pt x="6429" y="2716"/>
                    </a:lnTo>
                    <a:lnTo>
                      <a:pt x="6508" y="2710"/>
                    </a:lnTo>
                    <a:lnTo>
                      <a:pt x="6588" y="2700"/>
                    </a:lnTo>
                    <a:lnTo>
                      <a:pt x="6671" y="2688"/>
                    </a:lnTo>
                    <a:lnTo>
                      <a:pt x="6755" y="2673"/>
                    </a:lnTo>
                    <a:lnTo>
                      <a:pt x="6840" y="2654"/>
                    </a:lnTo>
                    <a:lnTo>
                      <a:pt x="6925" y="2632"/>
                    </a:lnTo>
                    <a:lnTo>
                      <a:pt x="7013" y="2607"/>
                    </a:lnTo>
                    <a:lnTo>
                      <a:pt x="7102" y="2577"/>
                    </a:lnTo>
                    <a:lnTo>
                      <a:pt x="7192" y="2545"/>
                    </a:lnTo>
                    <a:lnTo>
                      <a:pt x="7283" y="2508"/>
                    </a:lnTo>
                    <a:lnTo>
                      <a:pt x="7375" y="2468"/>
                    </a:lnTo>
                    <a:lnTo>
                      <a:pt x="7469" y="2423"/>
                    </a:lnTo>
                    <a:lnTo>
                      <a:pt x="7563" y="2375"/>
                    </a:lnTo>
                    <a:lnTo>
                      <a:pt x="7659" y="2321"/>
                    </a:lnTo>
                    <a:lnTo>
                      <a:pt x="7756" y="2265"/>
                    </a:lnTo>
                    <a:lnTo>
                      <a:pt x="7854" y="2203"/>
                    </a:lnTo>
                    <a:lnTo>
                      <a:pt x="7953" y="2137"/>
                    </a:lnTo>
                    <a:lnTo>
                      <a:pt x="8053" y="2066"/>
                    </a:lnTo>
                    <a:lnTo>
                      <a:pt x="9204" y="3243"/>
                    </a:lnTo>
                    <a:lnTo>
                      <a:pt x="7220" y="5296"/>
                    </a:lnTo>
                    <a:lnTo>
                      <a:pt x="12597" y="10708"/>
                    </a:lnTo>
                    <a:lnTo>
                      <a:pt x="12775" y="10387"/>
                    </a:lnTo>
                    <a:lnTo>
                      <a:pt x="12930" y="10057"/>
                    </a:lnTo>
                    <a:lnTo>
                      <a:pt x="13065" y="9719"/>
                    </a:lnTo>
                    <a:lnTo>
                      <a:pt x="13179" y="9373"/>
                    </a:lnTo>
                    <a:lnTo>
                      <a:pt x="13271" y="9022"/>
                    </a:lnTo>
                    <a:lnTo>
                      <a:pt x="13344" y="8664"/>
                    </a:lnTo>
                    <a:lnTo>
                      <a:pt x="13396" y="8301"/>
                    </a:lnTo>
                    <a:lnTo>
                      <a:pt x="13426" y="7934"/>
                    </a:lnTo>
                    <a:lnTo>
                      <a:pt x="13437" y="7564"/>
                    </a:lnTo>
                    <a:lnTo>
                      <a:pt x="13427" y="7192"/>
                    </a:lnTo>
                    <a:lnTo>
                      <a:pt x="13398" y="6818"/>
                    </a:lnTo>
                    <a:lnTo>
                      <a:pt x="13347" y="6443"/>
                    </a:lnTo>
                    <a:lnTo>
                      <a:pt x="13277" y="6068"/>
                    </a:lnTo>
                    <a:lnTo>
                      <a:pt x="13188" y="5694"/>
                    </a:lnTo>
                    <a:lnTo>
                      <a:pt x="13079" y="5321"/>
                    </a:lnTo>
                    <a:lnTo>
                      <a:pt x="12949" y="4950"/>
                    </a:lnTo>
                    <a:lnTo>
                      <a:pt x="12801" y="4583"/>
                    </a:lnTo>
                    <a:lnTo>
                      <a:pt x="12634" y="4220"/>
                    </a:lnTo>
                    <a:lnTo>
                      <a:pt x="12447" y="3862"/>
                    </a:lnTo>
                    <a:lnTo>
                      <a:pt x="12241" y="3509"/>
                    </a:lnTo>
                    <a:lnTo>
                      <a:pt x="12017" y="3162"/>
                    </a:lnTo>
                    <a:lnTo>
                      <a:pt x="11773" y="2822"/>
                    </a:lnTo>
                    <a:lnTo>
                      <a:pt x="11511" y="2492"/>
                    </a:lnTo>
                    <a:lnTo>
                      <a:pt x="11230" y="2169"/>
                    </a:lnTo>
                    <a:lnTo>
                      <a:pt x="10931" y="1856"/>
                    </a:lnTo>
                    <a:lnTo>
                      <a:pt x="10613" y="1553"/>
                    </a:lnTo>
                    <a:lnTo>
                      <a:pt x="10277" y="1262"/>
                    </a:lnTo>
                    <a:lnTo>
                      <a:pt x="9924" y="982"/>
                    </a:lnTo>
                    <a:lnTo>
                      <a:pt x="9551" y="716"/>
                    </a:lnTo>
                    <a:lnTo>
                      <a:pt x="9162" y="463"/>
                    </a:lnTo>
                    <a:lnTo>
                      <a:pt x="8754" y="224"/>
                    </a:lnTo>
                    <a:lnTo>
                      <a:pt x="8329" y="0"/>
                    </a:lnTo>
                    <a:lnTo>
                      <a:pt x="8761" y="35"/>
                    </a:lnTo>
                    <a:lnTo>
                      <a:pt x="9199" y="99"/>
                    </a:lnTo>
                    <a:lnTo>
                      <a:pt x="9641" y="192"/>
                    </a:lnTo>
                    <a:lnTo>
                      <a:pt x="10084" y="310"/>
                    </a:lnTo>
                    <a:lnTo>
                      <a:pt x="10526" y="458"/>
                    </a:lnTo>
                    <a:lnTo>
                      <a:pt x="10966" y="632"/>
                    </a:lnTo>
                    <a:lnTo>
                      <a:pt x="11402" y="832"/>
                    </a:lnTo>
                    <a:lnTo>
                      <a:pt x="11830" y="1057"/>
                    </a:lnTo>
                    <a:lnTo>
                      <a:pt x="12250" y="1307"/>
                    </a:lnTo>
                    <a:lnTo>
                      <a:pt x="12659" y="1583"/>
                    </a:lnTo>
                    <a:lnTo>
                      <a:pt x="13054" y="1881"/>
                    </a:lnTo>
                    <a:lnTo>
                      <a:pt x="13435" y="2203"/>
                    </a:lnTo>
                    <a:lnTo>
                      <a:pt x="13798" y="2548"/>
                    </a:lnTo>
                    <a:lnTo>
                      <a:pt x="14141" y="2915"/>
                    </a:lnTo>
                    <a:lnTo>
                      <a:pt x="14464" y="3304"/>
                    </a:lnTo>
                    <a:lnTo>
                      <a:pt x="14762" y="3714"/>
                    </a:lnTo>
                    <a:lnTo>
                      <a:pt x="15036" y="4146"/>
                    </a:lnTo>
                    <a:lnTo>
                      <a:pt x="15281" y="4596"/>
                    </a:lnTo>
                    <a:lnTo>
                      <a:pt x="15496" y="5067"/>
                    </a:lnTo>
                    <a:lnTo>
                      <a:pt x="15679" y="5557"/>
                    </a:lnTo>
                    <a:lnTo>
                      <a:pt x="15829" y="6065"/>
                    </a:lnTo>
                    <a:lnTo>
                      <a:pt x="15942" y="6591"/>
                    </a:lnTo>
                    <a:lnTo>
                      <a:pt x="16016" y="7135"/>
                    </a:lnTo>
                    <a:lnTo>
                      <a:pt x="16052" y="7695"/>
                    </a:lnTo>
                    <a:lnTo>
                      <a:pt x="16044" y="8271"/>
                    </a:lnTo>
                    <a:lnTo>
                      <a:pt x="15991" y="8863"/>
                    </a:lnTo>
                    <a:lnTo>
                      <a:pt x="15892" y="9471"/>
                    </a:lnTo>
                    <a:lnTo>
                      <a:pt x="15744" y="10093"/>
                    </a:lnTo>
                    <a:lnTo>
                      <a:pt x="15545" y="10729"/>
                    </a:lnTo>
                    <a:lnTo>
                      <a:pt x="15294" y="11379"/>
                    </a:lnTo>
                    <a:lnTo>
                      <a:pt x="14987" y="12042"/>
                    </a:lnTo>
                    <a:lnTo>
                      <a:pt x="14623" y="12717"/>
                    </a:lnTo>
                    <a:lnTo>
                      <a:pt x="16074" y="14218"/>
                    </a:lnTo>
                    <a:lnTo>
                      <a:pt x="14156" y="16081"/>
                    </a:lnTo>
                    <a:lnTo>
                      <a:pt x="12655" y="14684"/>
                    </a:lnTo>
                    <a:lnTo>
                      <a:pt x="12293" y="14873"/>
                    </a:lnTo>
                    <a:lnTo>
                      <a:pt x="11934" y="15048"/>
                    </a:lnTo>
                    <a:lnTo>
                      <a:pt x="11578" y="15211"/>
                    </a:lnTo>
                    <a:lnTo>
                      <a:pt x="11223" y="15360"/>
                    </a:lnTo>
                    <a:lnTo>
                      <a:pt x="10870" y="15495"/>
                    </a:lnTo>
                    <a:lnTo>
                      <a:pt x="10520" y="15617"/>
                    </a:lnTo>
                    <a:lnTo>
                      <a:pt x="10173" y="15726"/>
                    </a:lnTo>
                    <a:lnTo>
                      <a:pt x="9828" y="15822"/>
                    </a:lnTo>
                    <a:lnTo>
                      <a:pt x="9485" y="15904"/>
                    </a:lnTo>
                    <a:lnTo>
                      <a:pt x="9145" y="15974"/>
                    </a:lnTo>
                    <a:lnTo>
                      <a:pt x="8808" y="16030"/>
                    </a:lnTo>
                    <a:lnTo>
                      <a:pt x="8472" y="16074"/>
                    </a:lnTo>
                    <a:lnTo>
                      <a:pt x="8140" y="16105"/>
                    </a:lnTo>
                    <a:lnTo>
                      <a:pt x="7812" y="16123"/>
                    </a:lnTo>
                    <a:lnTo>
                      <a:pt x="7486" y="16128"/>
                    </a:lnTo>
                    <a:lnTo>
                      <a:pt x="7164" y="16121"/>
                    </a:lnTo>
                    <a:lnTo>
                      <a:pt x="6845" y="16101"/>
                    </a:lnTo>
                    <a:lnTo>
                      <a:pt x="6529" y="16069"/>
                    </a:lnTo>
                    <a:lnTo>
                      <a:pt x="6216" y="16024"/>
                    </a:lnTo>
                    <a:lnTo>
                      <a:pt x="5906" y="15967"/>
                    </a:lnTo>
                    <a:lnTo>
                      <a:pt x="5601" y="15897"/>
                    </a:lnTo>
                    <a:lnTo>
                      <a:pt x="5298" y="15816"/>
                    </a:lnTo>
                    <a:lnTo>
                      <a:pt x="5001" y="15722"/>
                    </a:lnTo>
                    <a:lnTo>
                      <a:pt x="4706" y="15616"/>
                    </a:lnTo>
                    <a:lnTo>
                      <a:pt x="4415" y="15498"/>
                    </a:lnTo>
                    <a:lnTo>
                      <a:pt x="4129" y="15368"/>
                    </a:lnTo>
                    <a:lnTo>
                      <a:pt x="3846" y="15227"/>
                    </a:lnTo>
                    <a:lnTo>
                      <a:pt x="3568" y="15073"/>
                    </a:lnTo>
                    <a:lnTo>
                      <a:pt x="3293" y="14907"/>
                    </a:lnTo>
                    <a:lnTo>
                      <a:pt x="3023" y="14731"/>
                    </a:lnTo>
                    <a:lnTo>
                      <a:pt x="2757" y="14542"/>
                    </a:lnTo>
                    <a:lnTo>
                      <a:pt x="2496" y="14342"/>
                    </a:lnTo>
                    <a:lnTo>
                      <a:pt x="2509" y="14390"/>
                    </a:lnTo>
                    <a:lnTo>
                      <a:pt x="2520" y="14439"/>
                    </a:lnTo>
                    <a:lnTo>
                      <a:pt x="2528" y="14487"/>
                    </a:lnTo>
                    <a:lnTo>
                      <a:pt x="2533" y="14536"/>
                    </a:lnTo>
                    <a:lnTo>
                      <a:pt x="2536" y="14586"/>
                    </a:lnTo>
                    <a:lnTo>
                      <a:pt x="2537" y="14635"/>
                    </a:lnTo>
                    <a:lnTo>
                      <a:pt x="2534" y="14686"/>
                    </a:lnTo>
                    <a:lnTo>
                      <a:pt x="2530" y="14735"/>
                    </a:lnTo>
                    <a:lnTo>
                      <a:pt x="2523" y="14785"/>
                    </a:lnTo>
                    <a:lnTo>
                      <a:pt x="2514" y="14835"/>
                    </a:lnTo>
                    <a:lnTo>
                      <a:pt x="2502" y="14884"/>
                    </a:lnTo>
                    <a:lnTo>
                      <a:pt x="2489" y="14934"/>
                    </a:lnTo>
                    <a:lnTo>
                      <a:pt x="2473" y="14983"/>
                    </a:lnTo>
                    <a:lnTo>
                      <a:pt x="2454" y="15031"/>
                    </a:lnTo>
                    <a:lnTo>
                      <a:pt x="2434" y="15080"/>
                    </a:lnTo>
                    <a:lnTo>
                      <a:pt x="2412" y="15127"/>
                    </a:lnTo>
                    <a:lnTo>
                      <a:pt x="2388" y="15174"/>
                    </a:lnTo>
                    <a:lnTo>
                      <a:pt x="2363" y="15222"/>
                    </a:lnTo>
                    <a:lnTo>
                      <a:pt x="2334" y="15267"/>
                    </a:lnTo>
                    <a:lnTo>
                      <a:pt x="2305" y="15313"/>
                    </a:lnTo>
                    <a:lnTo>
                      <a:pt x="2275" y="15358"/>
                    </a:lnTo>
                    <a:lnTo>
                      <a:pt x="2241" y="15401"/>
                    </a:lnTo>
                    <a:lnTo>
                      <a:pt x="2207" y="15444"/>
                    </a:lnTo>
                    <a:lnTo>
                      <a:pt x="2171" y="15486"/>
                    </a:lnTo>
                    <a:lnTo>
                      <a:pt x="2134" y="15526"/>
                    </a:lnTo>
                    <a:lnTo>
                      <a:pt x="2095" y="15567"/>
                    </a:lnTo>
                    <a:lnTo>
                      <a:pt x="2055" y="15605"/>
                    </a:lnTo>
                    <a:lnTo>
                      <a:pt x="2013" y="15642"/>
                    </a:lnTo>
                    <a:lnTo>
                      <a:pt x="1971" y="15677"/>
                    </a:lnTo>
                    <a:lnTo>
                      <a:pt x="1927" y="15713"/>
                    </a:lnTo>
                    <a:lnTo>
                      <a:pt x="1881" y="15745"/>
                    </a:lnTo>
                    <a:lnTo>
                      <a:pt x="1836" y="15777"/>
                    </a:lnTo>
                    <a:lnTo>
                      <a:pt x="1779" y="15812"/>
                    </a:lnTo>
                    <a:lnTo>
                      <a:pt x="1723" y="15845"/>
                    </a:lnTo>
                    <a:lnTo>
                      <a:pt x="1666" y="15874"/>
                    </a:lnTo>
                    <a:lnTo>
                      <a:pt x="1610" y="15900"/>
                    </a:lnTo>
                    <a:lnTo>
                      <a:pt x="1552" y="15923"/>
                    </a:lnTo>
                    <a:lnTo>
                      <a:pt x="1496" y="15944"/>
                    </a:lnTo>
                    <a:lnTo>
                      <a:pt x="1438" y="15961"/>
                    </a:lnTo>
                    <a:lnTo>
                      <a:pt x="1381" y="15975"/>
                    </a:lnTo>
                    <a:lnTo>
                      <a:pt x="1324" y="15987"/>
                    </a:lnTo>
                    <a:lnTo>
                      <a:pt x="1267" y="15995"/>
                    </a:lnTo>
                    <a:lnTo>
                      <a:pt x="1210" y="16001"/>
                    </a:lnTo>
                    <a:lnTo>
                      <a:pt x="1154" y="16003"/>
                    </a:lnTo>
                    <a:lnTo>
                      <a:pt x="1098" y="16003"/>
                    </a:lnTo>
                    <a:lnTo>
                      <a:pt x="1043" y="16000"/>
                    </a:lnTo>
                    <a:lnTo>
                      <a:pt x="987" y="15995"/>
                    </a:lnTo>
                    <a:lnTo>
                      <a:pt x="933" y="15986"/>
                    </a:lnTo>
                    <a:lnTo>
                      <a:pt x="879" y="15975"/>
                    </a:lnTo>
                    <a:lnTo>
                      <a:pt x="826" y="15961"/>
                    </a:lnTo>
                    <a:lnTo>
                      <a:pt x="773" y="15944"/>
                    </a:lnTo>
                    <a:lnTo>
                      <a:pt x="722" y="15924"/>
                    </a:lnTo>
                    <a:lnTo>
                      <a:pt x="671" y="15902"/>
                    </a:lnTo>
                    <a:lnTo>
                      <a:pt x="622" y="15877"/>
                    </a:lnTo>
                    <a:lnTo>
                      <a:pt x="573" y="15849"/>
                    </a:lnTo>
                    <a:lnTo>
                      <a:pt x="527" y="15819"/>
                    </a:lnTo>
                    <a:lnTo>
                      <a:pt x="480" y="15786"/>
                    </a:lnTo>
                    <a:lnTo>
                      <a:pt x="436" y="15751"/>
                    </a:lnTo>
                    <a:lnTo>
                      <a:pt x="393" y="15713"/>
                    </a:lnTo>
                    <a:lnTo>
                      <a:pt x="350" y="15671"/>
                    </a:lnTo>
                    <a:lnTo>
                      <a:pt x="310" y="15628"/>
                    </a:lnTo>
                    <a:lnTo>
                      <a:pt x="271" y="15583"/>
                    </a:lnTo>
                    <a:lnTo>
                      <a:pt x="234" y="15534"/>
                    </a:lnTo>
                    <a:lnTo>
                      <a:pt x="199" y="15483"/>
                    </a:lnTo>
                    <a:lnTo>
                      <a:pt x="143" y="15391"/>
                    </a:lnTo>
                    <a:lnTo>
                      <a:pt x="98" y="15299"/>
                    </a:lnTo>
                    <a:lnTo>
                      <a:pt x="61" y="15206"/>
                    </a:lnTo>
                    <a:lnTo>
                      <a:pt x="33" y="15112"/>
                    </a:lnTo>
                    <a:lnTo>
                      <a:pt x="14" y="15019"/>
                    </a:lnTo>
                    <a:lnTo>
                      <a:pt x="3" y="14925"/>
                    </a:lnTo>
                    <a:lnTo>
                      <a:pt x="0" y="14833"/>
                    </a:lnTo>
                    <a:lnTo>
                      <a:pt x="5" y="14741"/>
                    </a:lnTo>
                    <a:lnTo>
                      <a:pt x="17" y="14651"/>
                    </a:lnTo>
                    <a:lnTo>
                      <a:pt x="36" y="14562"/>
                    </a:lnTo>
                    <a:lnTo>
                      <a:pt x="63" y="14475"/>
                    </a:lnTo>
                    <a:lnTo>
                      <a:pt x="95" y="14389"/>
                    </a:lnTo>
                    <a:lnTo>
                      <a:pt x="133" y="14307"/>
                    </a:lnTo>
                    <a:lnTo>
                      <a:pt x="179" y="14226"/>
                    </a:lnTo>
                    <a:lnTo>
                      <a:pt x="228" y="14148"/>
                    </a:lnTo>
                    <a:lnTo>
                      <a:pt x="284" y="14075"/>
                    </a:lnTo>
                    <a:lnTo>
                      <a:pt x="344" y="14004"/>
                    </a:lnTo>
                    <a:lnTo>
                      <a:pt x="409" y="13938"/>
                    </a:lnTo>
                    <a:lnTo>
                      <a:pt x="478" y="13874"/>
                    </a:lnTo>
                    <a:lnTo>
                      <a:pt x="551" y="13816"/>
                    </a:lnTo>
                    <a:lnTo>
                      <a:pt x="628" y="13762"/>
                    </a:lnTo>
                    <a:lnTo>
                      <a:pt x="708" y="13714"/>
                    </a:lnTo>
                    <a:lnTo>
                      <a:pt x="791" y="13670"/>
                    </a:lnTo>
                    <a:lnTo>
                      <a:pt x="878" y="13632"/>
                    </a:lnTo>
                    <a:lnTo>
                      <a:pt x="967" y="13601"/>
                    </a:lnTo>
                    <a:lnTo>
                      <a:pt x="1057" y="13575"/>
                    </a:lnTo>
                    <a:lnTo>
                      <a:pt x="1150" y="13556"/>
                    </a:lnTo>
                    <a:lnTo>
                      <a:pt x="1244" y="13542"/>
                    </a:lnTo>
                    <a:lnTo>
                      <a:pt x="1339" y="13536"/>
                    </a:lnTo>
                    <a:lnTo>
                      <a:pt x="1436" y="13538"/>
                    </a:lnTo>
                    <a:lnTo>
                      <a:pt x="1533" y="13548"/>
                    </a:lnTo>
                    <a:lnTo>
                      <a:pt x="1630" y="13565"/>
                    </a:lnTo>
                    <a:lnTo>
                      <a:pt x="1553" y="13486"/>
                    </a:lnTo>
                    <a:lnTo>
                      <a:pt x="1477" y="13406"/>
                    </a:lnTo>
                    <a:lnTo>
                      <a:pt x="1400" y="13325"/>
                    </a:lnTo>
                    <a:lnTo>
                      <a:pt x="1324" y="13243"/>
                    </a:lnTo>
                    <a:lnTo>
                      <a:pt x="1248" y="13159"/>
                    </a:lnTo>
                    <a:lnTo>
                      <a:pt x="1174" y="13075"/>
                    </a:lnTo>
                    <a:lnTo>
                      <a:pt x="1100" y="12990"/>
                    </a:lnTo>
                    <a:lnTo>
                      <a:pt x="1026" y="12903"/>
                    </a:lnTo>
                    <a:lnTo>
                      <a:pt x="953" y="12815"/>
                    </a:lnTo>
                    <a:lnTo>
                      <a:pt x="880" y="12726"/>
                    </a:lnTo>
                    <a:lnTo>
                      <a:pt x="807" y="12636"/>
                    </a:lnTo>
                    <a:lnTo>
                      <a:pt x="736" y="12545"/>
                    </a:lnTo>
                    <a:lnTo>
                      <a:pt x="665" y="12453"/>
                    </a:lnTo>
                    <a:lnTo>
                      <a:pt x="594" y="12359"/>
                    </a:lnTo>
                    <a:lnTo>
                      <a:pt x="524" y="12264"/>
                    </a:lnTo>
                    <a:lnTo>
                      <a:pt x="454" y="12169"/>
                    </a:lnTo>
                    <a:close/>
                  </a:path>
                </a:pathLst>
              </a:custGeom>
              <a:solidFill>
                <a:srgbClr val="F8F0DC"/>
              </a:solidFill>
              <a:ln>
                <a:noFill/>
              </a:ln>
              <a:effec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1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6" name="PA-102270">
            <a:extLst>
              <a:ext uri="{FF2B5EF4-FFF2-40B4-BE49-F238E27FC236}">
                <a16:creationId xmlns:a16="http://schemas.microsoft.com/office/drawing/2014/main" id="{CBBA605A-8B40-4F3F-902F-D34E5BA766F6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1124102" y="5292250"/>
            <a:ext cx="3254528" cy="768000"/>
            <a:chOff x="655289" y="4303817"/>
            <a:chExt cx="2440896" cy="576000"/>
          </a:xfrm>
        </p:grpSpPr>
        <p:sp>
          <p:nvSpPr>
            <p:cNvPr id="27" name="PA-矩形 65">
              <a:extLst>
                <a:ext uri="{FF2B5EF4-FFF2-40B4-BE49-F238E27FC236}">
                  <a16:creationId xmlns:a16="http://schemas.microsoft.com/office/drawing/2014/main" id="{EA262ACD-E3C6-4F80-B815-76D86BDB2989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1231289" y="4303817"/>
              <a:ext cx="1864896" cy="576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100">
                  <a:solidFill>
                    <a:srgbClr val="C00000"/>
                  </a:solidFill>
                  <a:latin typeface="+mj-ea"/>
                  <a:ea typeface="+mj-ea"/>
                </a:rPr>
                <a:t>要坚守正道</a:t>
              </a: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51C547CD-0A0D-4EAC-8A5D-36789F89EA36}"/>
                </a:ext>
              </a:extLst>
            </p:cNvPr>
            <p:cNvGrpSpPr/>
            <p:nvPr/>
          </p:nvGrpSpPr>
          <p:grpSpPr>
            <a:xfrm>
              <a:off x="655289" y="4303817"/>
              <a:ext cx="576000" cy="576000"/>
              <a:chOff x="467640" y="1535942"/>
              <a:chExt cx="576000" cy="576000"/>
            </a:xfrm>
          </p:grpSpPr>
          <p:sp>
            <p:nvSpPr>
              <p:cNvPr id="29" name="PA-矩形 67">
                <a:extLst>
                  <a:ext uri="{FF2B5EF4-FFF2-40B4-BE49-F238E27FC236}">
                    <a16:creationId xmlns:a16="http://schemas.microsoft.com/office/drawing/2014/main" id="{C9D00B43-0B53-48AB-9A6F-A39439FB1035}"/>
                  </a:ext>
                </a:extLst>
              </p:cNvPr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467640" y="1535942"/>
                <a:ext cx="576000" cy="576000"/>
              </a:xfrm>
              <a:prstGeom prst="rect">
                <a:avLst/>
              </a:prstGeom>
              <a:solidFill>
                <a:srgbClr val="C0000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1218936"/>
                <a:endParaRPr altLang="en-US" lang="zh-CN" sz="21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" name="PA-任意多边形 5">
                <a:extLst>
                  <a:ext uri="{FF2B5EF4-FFF2-40B4-BE49-F238E27FC236}">
                    <a16:creationId xmlns:a16="http://schemas.microsoft.com/office/drawing/2014/main" id="{02CEEBEB-474B-45EF-A627-C8FCF78BB2E2}"/>
                  </a:ext>
                </a:extLst>
              </p:cNvPr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75620" y="1640886"/>
                <a:ext cx="360040" cy="366111"/>
              </a:xfrm>
              <a:custGeom>
                <a:gdLst>
                  <a:gd fmla="*/ 2313 w 16074" name="T0"/>
                  <a:gd fmla="*/ 11564 h 16128" name="T1"/>
                  <a:gd fmla="*/ 3529 w 16074" name="T2"/>
                  <a:gd fmla="*/ 12395 h 16128" name="T3"/>
                  <a:gd fmla="*/ 4818 w 16074" name="T4"/>
                  <a:gd fmla="*/ 13031 h 16128" name="T5"/>
                  <a:gd fmla="*/ 6189 w 16074" name="T6"/>
                  <a:gd fmla="*/ 13418 h 16128" name="T7"/>
                  <a:gd fmla="*/ 7653 w 16074" name="T8"/>
                  <a:gd fmla="*/ 13501 h 16128" name="T9"/>
                  <a:gd fmla="*/ 9219 w 16074" name="T10"/>
                  <a:gd fmla="*/ 13224 h 16128" name="T11"/>
                  <a:gd fmla="*/ 5225 w 16074" name="T12"/>
                  <a:gd fmla="*/ 7326 h 16128" name="T13"/>
                  <a:gd fmla="*/ 5604 w 16074" name="T14"/>
                  <a:gd fmla="*/ 2588 h 16128" name="T15"/>
                  <a:gd fmla="*/ 5918 w 16074" name="T16"/>
                  <a:gd fmla="*/ 2680 h 16128" name="T17"/>
                  <a:gd fmla="*/ 6274 w 16074" name="T18"/>
                  <a:gd fmla="*/ 2719 h 16128" name="T19"/>
                  <a:gd fmla="*/ 6671 w 16074" name="T20"/>
                  <a:gd fmla="*/ 2688 h 16128" name="T21"/>
                  <a:gd fmla="*/ 7102 w 16074" name="T22"/>
                  <a:gd fmla="*/ 2577 h 16128" name="T23"/>
                  <a:gd fmla="*/ 7563 w 16074" name="T24"/>
                  <a:gd fmla="*/ 2375 h 16128" name="T25"/>
                  <a:gd fmla="*/ 8053 w 16074" name="T26"/>
                  <a:gd fmla="*/ 2066 h 16128" name="T27"/>
                  <a:gd fmla="*/ 12930 w 16074" name="T28"/>
                  <a:gd fmla="*/ 10057 h 16128" name="T29"/>
                  <a:gd fmla="*/ 13396 w 16074" name="T30"/>
                  <a:gd fmla="*/ 8301 h 16128" name="T31"/>
                  <a:gd fmla="*/ 13347 w 16074" name="T32"/>
                  <a:gd fmla="*/ 6443 h 16128" name="T33"/>
                  <a:gd fmla="*/ 12801 w 16074" name="T34"/>
                  <a:gd fmla="*/ 4583 h 16128" name="T35"/>
                  <a:gd fmla="*/ 11773 w 16074" name="T36"/>
                  <a:gd fmla="*/ 2822 h 16128" name="T37"/>
                  <a:gd fmla="*/ 10277 w 16074" name="T38"/>
                  <a:gd fmla="*/ 1262 h 16128" name="T39"/>
                  <a:gd fmla="*/ 8329 w 16074" name="T40"/>
                  <a:gd fmla="*/ 0 h 16128" name="T41"/>
                  <a:gd fmla="*/ 10526 w 16074" name="T42"/>
                  <a:gd fmla="*/ 458 h 16128" name="T43"/>
                  <a:gd fmla="*/ 12659 w 16074" name="T44"/>
                  <a:gd fmla="*/ 1583 h 16128" name="T45"/>
                  <a:gd fmla="*/ 14464 w 16074" name="T46"/>
                  <a:gd fmla="*/ 3304 h 16128" name="T47"/>
                  <a:gd fmla="*/ 15679 w 16074" name="T48"/>
                  <a:gd fmla="*/ 5557 h 16128" name="T49"/>
                  <a:gd fmla="*/ 16044 w 16074" name="T50"/>
                  <a:gd fmla="*/ 8271 h 16128" name="T51"/>
                  <a:gd fmla="*/ 15294 w 16074" name="T52"/>
                  <a:gd fmla="*/ 11379 h 16128" name="T53"/>
                  <a:gd fmla="*/ 12655 w 16074" name="T54"/>
                  <a:gd fmla="*/ 14684 h 16128" name="T55"/>
                  <a:gd fmla="*/ 10870 w 16074" name="T56"/>
                  <a:gd fmla="*/ 15495 h 16128" name="T57"/>
                  <a:gd fmla="*/ 9145 w 16074" name="T58"/>
                  <a:gd fmla="*/ 15974 h 16128" name="T59"/>
                  <a:gd fmla="*/ 7486 w 16074" name="T60"/>
                  <a:gd fmla="*/ 16128 h 16128" name="T61"/>
                  <a:gd fmla="*/ 5906 w 16074" name="T62"/>
                  <a:gd fmla="*/ 15967 h 16128" name="T63"/>
                  <a:gd fmla="*/ 4415 w 16074" name="T64"/>
                  <a:gd fmla="*/ 15498 h 16128" name="T65"/>
                  <a:gd fmla="*/ 3023 w 16074" name="T66"/>
                  <a:gd fmla="*/ 14731 h 16128" name="T67"/>
                  <a:gd fmla="*/ 2528 w 16074" name="T68"/>
                  <a:gd fmla="*/ 14487 h 16128" name="T69"/>
                  <a:gd fmla="*/ 2530 w 16074" name="T70"/>
                  <a:gd fmla="*/ 14735 h 16128" name="T71"/>
                  <a:gd fmla="*/ 2473 w 16074" name="T72"/>
                  <a:gd fmla="*/ 14983 h 16128" name="T73"/>
                  <a:gd fmla="*/ 2363 w 16074" name="T74"/>
                  <a:gd fmla="*/ 15222 h 16128" name="T75"/>
                  <a:gd fmla="*/ 2207 w 16074" name="T76"/>
                  <a:gd fmla="*/ 15444 h 16128" name="T77"/>
                  <a:gd fmla="*/ 2013 w 16074" name="T78"/>
                  <a:gd fmla="*/ 15642 h 16128" name="T79"/>
                  <a:gd fmla="*/ 1779 w 16074" name="T80"/>
                  <a:gd fmla="*/ 15812 h 16128" name="T81"/>
                  <a:gd fmla="*/ 1496 w 16074" name="T82"/>
                  <a:gd fmla="*/ 15944 h 16128" name="T83"/>
                  <a:gd fmla="*/ 1210 w 16074" name="T84"/>
                  <a:gd fmla="*/ 16001 h 16128" name="T85"/>
                  <a:gd fmla="*/ 933 w 16074" name="T86"/>
                  <a:gd fmla="*/ 15986 h 16128" name="T87"/>
                  <a:gd fmla="*/ 671 w 16074" name="T88"/>
                  <a:gd fmla="*/ 15902 h 16128" name="T89"/>
                  <a:gd fmla="*/ 436 w 16074" name="T90"/>
                  <a:gd fmla="*/ 15751 h 16128" name="T91"/>
                  <a:gd fmla="*/ 234 w 16074" name="T92"/>
                  <a:gd fmla="*/ 15534 h 16128" name="T93"/>
                  <a:gd fmla="*/ 33 w 16074" name="T94"/>
                  <a:gd fmla="*/ 15112 h 16128" name="T95"/>
                  <a:gd fmla="*/ 17 w 16074" name="T96"/>
                  <a:gd fmla="*/ 14651 h 16128" name="T97"/>
                  <a:gd fmla="*/ 179 w 16074" name="T98"/>
                  <a:gd fmla="*/ 14226 h 16128" name="T99"/>
                  <a:gd fmla="*/ 478 w 16074" name="T100"/>
                  <a:gd fmla="*/ 13874 h 16128" name="T101"/>
                  <a:gd fmla="*/ 878 w 16074" name="T102"/>
                  <a:gd fmla="*/ 13632 h 16128" name="T103"/>
                  <a:gd fmla="*/ 1339 w 16074" name="T104"/>
                  <a:gd fmla="*/ 13536 h 16128" name="T105"/>
                  <a:gd fmla="*/ 1477 w 16074" name="T106"/>
                  <a:gd fmla="*/ 13406 h 16128" name="T107"/>
                  <a:gd fmla="*/ 1100 w 16074" name="T108"/>
                  <a:gd fmla="*/ 12990 h 16128" name="T109"/>
                  <a:gd fmla="*/ 736 w 16074" name="T110"/>
                  <a:gd fmla="*/ 12545 h 1612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6127" w="16074">
                    <a:moveTo>
                      <a:pt x="454" y="12169"/>
                    </a:moveTo>
                    <a:lnTo>
                      <a:pt x="1614" y="10993"/>
                    </a:lnTo>
                    <a:lnTo>
                      <a:pt x="1844" y="11188"/>
                    </a:lnTo>
                    <a:lnTo>
                      <a:pt x="2077" y="11378"/>
                    </a:lnTo>
                    <a:lnTo>
                      <a:pt x="2313" y="11564"/>
                    </a:lnTo>
                    <a:lnTo>
                      <a:pt x="2550" y="11742"/>
                    </a:lnTo>
                    <a:lnTo>
                      <a:pt x="2792" y="11916"/>
                    </a:lnTo>
                    <a:lnTo>
                      <a:pt x="3035" y="12083"/>
                    </a:lnTo>
                    <a:lnTo>
                      <a:pt x="3280" y="12242"/>
                    </a:lnTo>
                    <a:lnTo>
                      <a:pt x="3529" y="12395"/>
                    </a:lnTo>
                    <a:lnTo>
                      <a:pt x="3781" y="12540"/>
                    </a:lnTo>
                    <a:lnTo>
                      <a:pt x="4035" y="12677"/>
                    </a:lnTo>
                    <a:lnTo>
                      <a:pt x="4293" y="12804"/>
                    </a:lnTo>
                    <a:lnTo>
                      <a:pt x="4554" y="12923"/>
                    </a:lnTo>
                    <a:lnTo>
                      <a:pt x="4818" y="13031"/>
                    </a:lnTo>
                    <a:lnTo>
                      <a:pt x="5086" y="13131"/>
                    </a:lnTo>
                    <a:lnTo>
                      <a:pt x="5356" y="13220"/>
                    </a:lnTo>
                    <a:lnTo>
                      <a:pt x="5630" y="13298"/>
                    </a:lnTo>
                    <a:lnTo>
                      <a:pt x="5908" y="13364"/>
                    </a:lnTo>
                    <a:lnTo>
                      <a:pt x="6189" y="13418"/>
                    </a:lnTo>
                    <a:lnTo>
                      <a:pt x="6474" y="13461"/>
                    </a:lnTo>
                    <a:lnTo>
                      <a:pt x="6763" y="13491"/>
                    </a:lnTo>
                    <a:lnTo>
                      <a:pt x="7056" y="13508"/>
                    </a:lnTo>
                    <a:lnTo>
                      <a:pt x="7352" y="13511"/>
                    </a:lnTo>
                    <a:lnTo>
                      <a:pt x="7653" y="13501"/>
                    </a:lnTo>
                    <a:lnTo>
                      <a:pt x="7958" y="13476"/>
                    </a:lnTo>
                    <a:lnTo>
                      <a:pt x="8267" y="13437"/>
                    </a:lnTo>
                    <a:lnTo>
                      <a:pt x="8579" y="13381"/>
                    </a:lnTo>
                    <a:lnTo>
                      <a:pt x="8897" y="13311"/>
                    </a:lnTo>
                    <a:lnTo>
                      <a:pt x="9219" y="13224"/>
                    </a:lnTo>
                    <a:lnTo>
                      <a:pt x="9546" y="13121"/>
                    </a:lnTo>
                    <a:lnTo>
                      <a:pt x="9877" y="13001"/>
                    </a:lnTo>
                    <a:lnTo>
                      <a:pt x="10212" y="12863"/>
                    </a:lnTo>
                    <a:lnTo>
                      <a:pt x="10554" y="12708"/>
                    </a:lnTo>
                    <a:lnTo>
                      <a:pt x="5225" y="7326"/>
                    </a:lnTo>
                    <a:lnTo>
                      <a:pt x="3765" y="8813"/>
                    </a:lnTo>
                    <a:lnTo>
                      <a:pt x="1503" y="6582"/>
                    </a:lnTo>
                    <a:lnTo>
                      <a:pt x="5491" y="2537"/>
                    </a:lnTo>
                    <a:lnTo>
                      <a:pt x="5547" y="2563"/>
                    </a:lnTo>
                    <a:lnTo>
                      <a:pt x="5604" y="2588"/>
                    </a:lnTo>
                    <a:lnTo>
                      <a:pt x="5663" y="2610"/>
                    </a:lnTo>
                    <a:lnTo>
                      <a:pt x="5724" y="2631"/>
                    </a:lnTo>
                    <a:lnTo>
                      <a:pt x="5787" y="2649"/>
                    </a:lnTo>
                    <a:lnTo>
                      <a:pt x="5852" y="2666"/>
                    </a:lnTo>
                    <a:lnTo>
                      <a:pt x="5918" y="2680"/>
                    </a:lnTo>
                    <a:lnTo>
                      <a:pt x="5986" y="2693"/>
                    </a:lnTo>
                    <a:lnTo>
                      <a:pt x="6055" y="2703"/>
                    </a:lnTo>
                    <a:lnTo>
                      <a:pt x="6127" y="2711"/>
                    </a:lnTo>
                    <a:lnTo>
                      <a:pt x="6200" y="2716"/>
                    </a:lnTo>
                    <a:lnTo>
                      <a:pt x="6274" y="2719"/>
                    </a:lnTo>
                    <a:lnTo>
                      <a:pt x="6351" y="2719"/>
                    </a:lnTo>
                    <a:lnTo>
                      <a:pt x="6429" y="2716"/>
                    </a:lnTo>
                    <a:lnTo>
                      <a:pt x="6508" y="2710"/>
                    </a:lnTo>
                    <a:lnTo>
                      <a:pt x="6588" y="2700"/>
                    </a:lnTo>
                    <a:lnTo>
                      <a:pt x="6671" y="2688"/>
                    </a:lnTo>
                    <a:lnTo>
                      <a:pt x="6755" y="2673"/>
                    </a:lnTo>
                    <a:lnTo>
                      <a:pt x="6840" y="2654"/>
                    </a:lnTo>
                    <a:lnTo>
                      <a:pt x="6925" y="2632"/>
                    </a:lnTo>
                    <a:lnTo>
                      <a:pt x="7013" y="2607"/>
                    </a:lnTo>
                    <a:lnTo>
                      <a:pt x="7102" y="2577"/>
                    </a:lnTo>
                    <a:lnTo>
                      <a:pt x="7192" y="2545"/>
                    </a:lnTo>
                    <a:lnTo>
                      <a:pt x="7283" y="2508"/>
                    </a:lnTo>
                    <a:lnTo>
                      <a:pt x="7375" y="2468"/>
                    </a:lnTo>
                    <a:lnTo>
                      <a:pt x="7469" y="2423"/>
                    </a:lnTo>
                    <a:lnTo>
                      <a:pt x="7563" y="2375"/>
                    </a:lnTo>
                    <a:lnTo>
                      <a:pt x="7659" y="2321"/>
                    </a:lnTo>
                    <a:lnTo>
                      <a:pt x="7756" y="2265"/>
                    </a:lnTo>
                    <a:lnTo>
                      <a:pt x="7854" y="2203"/>
                    </a:lnTo>
                    <a:lnTo>
                      <a:pt x="7953" y="2137"/>
                    </a:lnTo>
                    <a:lnTo>
                      <a:pt x="8053" y="2066"/>
                    </a:lnTo>
                    <a:lnTo>
                      <a:pt x="9204" y="3243"/>
                    </a:lnTo>
                    <a:lnTo>
                      <a:pt x="7220" y="5296"/>
                    </a:lnTo>
                    <a:lnTo>
                      <a:pt x="12597" y="10708"/>
                    </a:lnTo>
                    <a:lnTo>
                      <a:pt x="12775" y="10387"/>
                    </a:lnTo>
                    <a:lnTo>
                      <a:pt x="12930" y="10057"/>
                    </a:lnTo>
                    <a:lnTo>
                      <a:pt x="13065" y="9719"/>
                    </a:lnTo>
                    <a:lnTo>
                      <a:pt x="13179" y="9373"/>
                    </a:lnTo>
                    <a:lnTo>
                      <a:pt x="13271" y="9022"/>
                    </a:lnTo>
                    <a:lnTo>
                      <a:pt x="13344" y="8664"/>
                    </a:lnTo>
                    <a:lnTo>
                      <a:pt x="13396" y="8301"/>
                    </a:lnTo>
                    <a:lnTo>
                      <a:pt x="13426" y="7934"/>
                    </a:lnTo>
                    <a:lnTo>
                      <a:pt x="13437" y="7564"/>
                    </a:lnTo>
                    <a:lnTo>
                      <a:pt x="13427" y="7192"/>
                    </a:lnTo>
                    <a:lnTo>
                      <a:pt x="13398" y="6818"/>
                    </a:lnTo>
                    <a:lnTo>
                      <a:pt x="13347" y="6443"/>
                    </a:lnTo>
                    <a:lnTo>
                      <a:pt x="13277" y="6068"/>
                    </a:lnTo>
                    <a:lnTo>
                      <a:pt x="13188" y="5694"/>
                    </a:lnTo>
                    <a:lnTo>
                      <a:pt x="13079" y="5321"/>
                    </a:lnTo>
                    <a:lnTo>
                      <a:pt x="12949" y="4950"/>
                    </a:lnTo>
                    <a:lnTo>
                      <a:pt x="12801" y="4583"/>
                    </a:lnTo>
                    <a:lnTo>
                      <a:pt x="12634" y="4220"/>
                    </a:lnTo>
                    <a:lnTo>
                      <a:pt x="12447" y="3862"/>
                    </a:lnTo>
                    <a:lnTo>
                      <a:pt x="12241" y="3509"/>
                    </a:lnTo>
                    <a:lnTo>
                      <a:pt x="12017" y="3162"/>
                    </a:lnTo>
                    <a:lnTo>
                      <a:pt x="11773" y="2822"/>
                    </a:lnTo>
                    <a:lnTo>
                      <a:pt x="11511" y="2492"/>
                    </a:lnTo>
                    <a:lnTo>
                      <a:pt x="11230" y="2169"/>
                    </a:lnTo>
                    <a:lnTo>
                      <a:pt x="10931" y="1856"/>
                    </a:lnTo>
                    <a:lnTo>
                      <a:pt x="10613" y="1553"/>
                    </a:lnTo>
                    <a:lnTo>
                      <a:pt x="10277" y="1262"/>
                    </a:lnTo>
                    <a:lnTo>
                      <a:pt x="9924" y="982"/>
                    </a:lnTo>
                    <a:lnTo>
                      <a:pt x="9551" y="716"/>
                    </a:lnTo>
                    <a:lnTo>
                      <a:pt x="9162" y="463"/>
                    </a:lnTo>
                    <a:lnTo>
                      <a:pt x="8754" y="224"/>
                    </a:lnTo>
                    <a:lnTo>
                      <a:pt x="8329" y="0"/>
                    </a:lnTo>
                    <a:lnTo>
                      <a:pt x="8761" y="35"/>
                    </a:lnTo>
                    <a:lnTo>
                      <a:pt x="9199" y="99"/>
                    </a:lnTo>
                    <a:lnTo>
                      <a:pt x="9641" y="192"/>
                    </a:lnTo>
                    <a:lnTo>
                      <a:pt x="10084" y="310"/>
                    </a:lnTo>
                    <a:lnTo>
                      <a:pt x="10526" y="458"/>
                    </a:lnTo>
                    <a:lnTo>
                      <a:pt x="10966" y="632"/>
                    </a:lnTo>
                    <a:lnTo>
                      <a:pt x="11402" y="832"/>
                    </a:lnTo>
                    <a:lnTo>
                      <a:pt x="11830" y="1057"/>
                    </a:lnTo>
                    <a:lnTo>
                      <a:pt x="12250" y="1307"/>
                    </a:lnTo>
                    <a:lnTo>
                      <a:pt x="12659" y="1583"/>
                    </a:lnTo>
                    <a:lnTo>
                      <a:pt x="13054" y="1881"/>
                    </a:lnTo>
                    <a:lnTo>
                      <a:pt x="13435" y="2203"/>
                    </a:lnTo>
                    <a:lnTo>
                      <a:pt x="13798" y="2548"/>
                    </a:lnTo>
                    <a:lnTo>
                      <a:pt x="14141" y="2915"/>
                    </a:lnTo>
                    <a:lnTo>
                      <a:pt x="14464" y="3304"/>
                    </a:lnTo>
                    <a:lnTo>
                      <a:pt x="14762" y="3714"/>
                    </a:lnTo>
                    <a:lnTo>
                      <a:pt x="15036" y="4146"/>
                    </a:lnTo>
                    <a:lnTo>
                      <a:pt x="15281" y="4596"/>
                    </a:lnTo>
                    <a:lnTo>
                      <a:pt x="15496" y="5067"/>
                    </a:lnTo>
                    <a:lnTo>
                      <a:pt x="15679" y="5557"/>
                    </a:lnTo>
                    <a:lnTo>
                      <a:pt x="15829" y="6065"/>
                    </a:lnTo>
                    <a:lnTo>
                      <a:pt x="15942" y="6591"/>
                    </a:lnTo>
                    <a:lnTo>
                      <a:pt x="16016" y="7135"/>
                    </a:lnTo>
                    <a:lnTo>
                      <a:pt x="16052" y="7695"/>
                    </a:lnTo>
                    <a:lnTo>
                      <a:pt x="16044" y="8271"/>
                    </a:lnTo>
                    <a:lnTo>
                      <a:pt x="15991" y="8863"/>
                    </a:lnTo>
                    <a:lnTo>
                      <a:pt x="15892" y="9471"/>
                    </a:lnTo>
                    <a:lnTo>
                      <a:pt x="15744" y="10093"/>
                    </a:lnTo>
                    <a:lnTo>
                      <a:pt x="15545" y="10729"/>
                    </a:lnTo>
                    <a:lnTo>
                      <a:pt x="15294" y="11379"/>
                    </a:lnTo>
                    <a:lnTo>
                      <a:pt x="14987" y="12042"/>
                    </a:lnTo>
                    <a:lnTo>
                      <a:pt x="14623" y="12717"/>
                    </a:lnTo>
                    <a:lnTo>
                      <a:pt x="16074" y="14218"/>
                    </a:lnTo>
                    <a:lnTo>
                      <a:pt x="14156" y="16081"/>
                    </a:lnTo>
                    <a:lnTo>
                      <a:pt x="12655" y="14684"/>
                    </a:lnTo>
                    <a:lnTo>
                      <a:pt x="12293" y="14873"/>
                    </a:lnTo>
                    <a:lnTo>
                      <a:pt x="11934" y="15048"/>
                    </a:lnTo>
                    <a:lnTo>
                      <a:pt x="11578" y="15211"/>
                    </a:lnTo>
                    <a:lnTo>
                      <a:pt x="11223" y="15360"/>
                    </a:lnTo>
                    <a:lnTo>
                      <a:pt x="10870" y="15495"/>
                    </a:lnTo>
                    <a:lnTo>
                      <a:pt x="10520" y="15617"/>
                    </a:lnTo>
                    <a:lnTo>
                      <a:pt x="10173" y="15726"/>
                    </a:lnTo>
                    <a:lnTo>
                      <a:pt x="9828" y="15822"/>
                    </a:lnTo>
                    <a:lnTo>
                      <a:pt x="9485" y="15904"/>
                    </a:lnTo>
                    <a:lnTo>
                      <a:pt x="9145" y="15974"/>
                    </a:lnTo>
                    <a:lnTo>
                      <a:pt x="8808" y="16030"/>
                    </a:lnTo>
                    <a:lnTo>
                      <a:pt x="8472" y="16074"/>
                    </a:lnTo>
                    <a:lnTo>
                      <a:pt x="8140" y="16105"/>
                    </a:lnTo>
                    <a:lnTo>
                      <a:pt x="7812" y="16123"/>
                    </a:lnTo>
                    <a:lnTo>
                      <a:pt x="7486" y="16128"/>
                    </a:lnTo>
                    <a:lnTo>
                      <a:pt x="7164" y="16121"/>
                    </a:lnTo>
                    <a:lnTo>
                      <a:pt x="6845" y="16101"/>
                    </a:lnTo>
                    <a:lnTo>
                      <a:pt x="6529" y="16069"/>
                    </a:lnTo>
                    <a:lnTo>
                      <a:pt x="6216" y="16024"/>
                    </a:lnTo>
                    <a:lnTo>
                      <a:pt x="5906" y="15967"/>
                    </a:lnTo>
                    <a:lnTo>
                      <a:pt x="5601" y="15897"/>
                    </a:lnTo>
                    <a:lnTo>
                      <a:pt x="5298" y="15816"/>
                    </a:lnTo>
                    <a:lnTo>
                      <a:pt x="5001" y="15722"/>
                    </a:lnTo>
                    <a:lnTo>
                      <a:pt x="4706" y="15616"/>
                    </a:lnTo>
                    <a:lnTo>
                      <a:pt x="4415" y="15498"/>
                    </a:lnTo>
                    <a:lnTo>
                      <a:pt x="4129" y="15368"/>
                    </a:lnTo>
                    <a:lnTo>
                      <a:pt x="3846" y="15227"/>
                    </a:lnTo>
                    <a:lnTo>
                      <a:pt x="3568" y="15073"/>
                    </a:lnTo>
                    <a:lnTo>
                      <a:pt x="3293" y="14907"/>
                    </a:lnTo>
                    <a:lnTo>
                      <a:pt x="3023" y="14731"/>
                    </a:lnTo>
                    <a:lnTo>
                      <a:pt x="2757" y="14542"/>
                    </a:lnTo>
                    <a:lnTo>
                      <a:pt x="2496" y="14342"/>
                    </a:lnTo>
                    <a:lnTo>
                      <a:pt x="2509" y="14390"/>
                    </a:lnTo>
                    <a:lnTo>
                      <a:pt x="2520" y="14439"/>
                    </a:lnTo>
                    <a:lnTo>
                      <a:pt x="2528" y="14487"/>
                    </a:lnTo>
                    <a:lnTo>
                      <a:pt x="2533" y="14536"/>
                    </a:lnTo>
                    <a:lnTo>
                      <a:pt x="2536" y="14586"/>
                    </a:lnTo>
                    <a:lnTo>
                      <a:pt x="2537" y="14635"/>
                    </a:lnTo>
                    <a:lnTo>
                      <a:pt x="2534" y="14686"/>
                    </a:lnTo>
                    <a:lnTo>
                      <a:pt x="2530" y="14735"/>
                    </a:lnTo>
                    <a:lnTo>
                      <a:pt x="2523" y="14785"/>
                    </a:lnTo>
                    <a:lnTo>
                      <a:pt x="2514" y="14835"/>
                    </a:lnTo>
                    <a:lnTo>
                      <a:pt x="2502" y="14884"/>
                    </a:lnTo>
                    <a:lnTo>
                      <a:pt x="2489" y="14934"/>
                    </a:lnTo>
                    <a:lnTo>
                      <a:pt x="2473" y="14983"/>
                    </a:lnTo>
                    <a:lnTo>
                      <a:pt x="2454" y="15031"/>
                    </a:lnTo>
                    <a:lnTo>
                      <a:pt x="2434" y="15080"/>
                    </a:lnTo>
                    <a:lnTo>
                      <a:pt x="2412" y="15127"/>
                    </a:lnTo>
                    <a:lnTo>
                      <a:pt x="2388" y="15174"/>
                    </a:lnTo>
                    <a:lnTo>
                      <a:pt x="2363" y="15222"/>
                    </a:lnTo>
                    <a:lnTo>
                      <a:pt x="2334" y="15267"/>
                    </a:lnTo>
                    <a:lnTo>
                      <a:pt x="2305" y="15313"/>
                    </a:lnTo>
                    <a:lnTo>
                      <a:pt x="2275" y="15358"/>
                    </a:lnTo>
                    <a:lnTo>
                      <a:pt x="2241" y="15401"/>
                    </a:lnTo>
                    <a:lnTo>
                      <a:pt x="2207" y="15444"/>
                    </a:lnTo>
                    <a:lnTo>
                      <a:pt x="2171" y="15486"/>
                    </a:lnTo>
                    <a:lnTo>
                      <a:pt x="2134" y="15526"/>
                    </a:lnTo>
                    <a:lnTo>
                      <a:pt x="2095" y="15567"/>
                    </a:lnTo>
                    <a:lnTo>
                      <a:pt x="2055" y="15605"/>
                    </a:lnTo>
                    <a:lnTo>
                      <a:pt x="2013" y="15642"/>
                    </a:lnTo>
                    <a:lnTo>
                      <a:pt x="1971" y="15677"/>
                    </a:lnTo>
                    <a:lnTo>
                      <a:pt x="1927" y="15713"/>
                    </a:lnTo>
                    <a:lnTo>
                      <a:pt x="1881" y="15745"/>
                    </a:lnTo>
                    <a:lnTo>
                      <a:pt x="1836" y="15777"/>
                    </a:lnTo>
                    <a:lnTo>
                      <a:pt x="1779" y="15812"/>
                    </a:lnTo>
                    <a:lnTo>
                      <a:pt x="1723" y="15845"/>
                    </a:lnTo>
                    <a:lnTo>
                      <a:pt x="1666" y="15874"/>
                    </a:lnTo>
                    <a:lnTo>
                      <a:pt x="1610" y="15900"/>
                    </a:lnTo>
                    <a:lnTo>
                      <a:pt x="1552" y="15923"/>
                    </a:lnTo>
                    <a:lnTo>
                      <a:pt x="1496" y="15944"/>
                    </a:lnTo>
                    <a:lnTo>
                      <a:pt x="1438" y="15961"/>
                    </a:lnTo>
                    <a:lnTo>
                      <a:pt x="1381" y="15975"/>
                    </a:lnTo>
                    <a:lnTo>
                      <a:pt x="1324" y="15987"/>
                    </a:lnTo>
                    <a:lnTo>
                      <a:pt x="1267" y="15995"/>
                    </a:lnTo>
                    <a:lnTo>
                      <a:pt x="1210" y="16001"/>
                    </a:lnTo>
                    <a:lnTo>
                      <a:pt x="1154" y="16003"/>
                    </a:lnTo>
                    <a:lnTo>
                      <a:pt x="1098" y="16003"/>
                    </a:lnTo>
                    <a:lnTo>
                      <a:pt x="1043" y="16000"/>
                    </a:lnTo>
                    <a:lnTo>
                      <a:pt x="987" y="15995"/>
                    </a:lnTo>
                    <a:lnTo>
                      <a:pt x="933" y="15986"/>
                    </a:lnTo>
                    <a:lnTo>
                      <a:pt x="879" y="15975"/>
                    </a:lnTo>
                    <a:lnTo>
                      <a:pt x="826" y="15961"/>
                    </a:lnTo>
                    <a:lnTo>
                      <a:pt x="773" y="15944"/>
                    </a:lnTo>
                    <a:lnTo>
                      <a:pt x="722" y="15924"/>
                    </a:lnTo>
                    <a:lnTo>
                      <a:pt x="671" y="15902"/>
                    </a:lnTo>
                    <a:lnTo>
                      <a:pt x="622" y="15877"/>
                    </a:lnTo>
                    <a:lnTo>
                      <a:pt x="573" y="15849"/>
                    </a:lnTo>
                    <a:lnTo>
                      <a:pt x="527" y="15819"/>
                    </a:lnTo>
                    <a:lnTo>
                      <a:pt x="480" y="15786"/>
                    </a:lnTo>
                    <a:lnTo>
                      <a:pt x="436" y="15751"/>
                    </a:lnTo>
                    <a:lnTo>
                      <a:pt x="393" y="15713"/>
                    </a:lnTo>
                    <a:lnTo>
                      <a:pt x="350" y="15671"/>
                    </a:lnTo>
                    <a:lnTo>
                      <a:pt x="310" y="15628"/>
                    </a:lnTo>
                    <a:lnTo>
                      <a:pt x="271" y="15583"/>
                    </a:lnTo>
                    <a:lnTo>
                      <a:pt x="234" y="15534"/>
                    </a:lnTo>
                    <a:lnTo>
                      <a:pt x="199" y="15483"/>
                    </a:lnTo>
                    <a:lnTo>
                      <a:pt x="143" y="15391"/>
                    </a:lnTo>
                    <a:lnTo>
                      <a:pt x="98" y="15299"/>
                    </a:lnTo>
                    <a:lnTo>
                      <a:pt x="61" y="15206"/>
                    </a:lnTo>
                    <a:lnTo>
                      <a:pt x="33" y="15112"/>
                    </a:lnTo>
                    <a:lnTo>
                      <a:pt x="14" y="15019"/>
                    </a:lnTo>
                    <a:lnTo>
                      <a:pt x="3" y="14925"/>
                    </a:lnTo>
                    <a:lnTo>
                      <a:pt x="0" y="14833"/>
                    </a:lnTo>
                    <a:lnTo>
                      <a:pt x="5" y="14741"/>
                    </a:lnTo>
                    <a:lnTo>
                      <a:pt x="17" y="14651"/>
                    </a:lnTo>
                    <a:lnTo>
                      <a:pt x="36" y="14562"/>
                    </a:lnTo>
                    <a:lnTo>
                      <a:pt x="63" y="14475"/>
                    </a:lnTo>
                    <a:lnTo>
                      <a:pt x="95" y="14389"/>
                    </a:lnTo>
                    <a:lnTo>
                      <a:pt x="133" y="14307"/>
                    </a:lnTo>
                    <a:lnTo>
                      <a:pt x="179" y="14226"/>
                    </a:lnTo>
                    <a:lnTo>
                      <a:pt x="228" y="14148"/>
                    </a:lnTo>
                    <a:lnTo>
                      <a:pt x="284" y="14075"/>
                    </a:lnTo>
                    <a:lnTo>
                      <a:pt x="344" y="14004"/>
                    </a:lnTo>
                    <a:lnTo>
                      <a:pt x="409" y="13938"/>
                    </a:lnTo>
                    <a:lnTo>
                      <a:pt x="478" y="13874"/>
                    </a:lnTo>
                    <a:lnTo>
                      <a:pt x="551" y="13816"/>
                    </a:lnTo>
                    <a:lnTo>
                      <a:pt x="628" y="13762"/>
                    </a:lnTo>
                    <a:lnTo>
                      <a:pt x="708" y="13714"/>
                    </a:lnTo>
                    <a:lnTo>
                      <a:pt x="791" y="13670"/>
                    </a:lnTo>
                    <a:lnTo>
                      <a:pt x="878" y="13632"/>
                    </a:lnTo>
                    <a:lnTo>
                      <a:pt x="967" y="13601"/>
                    </a:lnTo>
                    <a:lnTo>
                      <a:pt x="1057" y="13575"/>
                    </a:lnTo>
                    <a:lnTo>
                      <a:pt x="1150" y="13556"/>
                    </a:lnTo>
                    <a:lnTo>
                      <a:pt x="1244" y="13542"/>
                    </a:lnTo>
                    <a:lnTo>
                      <a:pt x="1339" y="13536"/>
                    </a:lnTo>
                    <a:lnTo>
                      <a:pt x="1436" y="13538"/>
                    </a:lnTo>
                    <a:lnTo>
                      <a:pt x="1533" y="13548"/>
                    </a:lnTo>
                    <a:lnTo>
                      <a:pt x="1630" y="13565"/>
                    </a:lnTo>
                    <a:lnTo>
                      <a:pt x="1553" y="13486"/>
                    </a:lnTo>
                    <a:lnTo>
                      <a:pt x="1477" y="13406"/>
                    </a:lnTo>
                    <a:lnTo>
                      <a:pt x="1400" y="13325"/>
                    </a:lnTo>
                    <a:lnTo>
                      <a:pt x="1324" y="13243"/>
                    </a:lnTo>
                    <a:lnTo>
                      <a:pt x="1248" y="13159"/>
                    </a:lnTo>
                    <a:lnTo>
                      <a:pt x="1174" y="13075"/>
                    </a:lnTo>
                    <a:lnTo>
                      <a:pt x="1100" y="12990"/>
                    </a:lnTo>
                    <a:lnTo>
                      <a:pt x="1026" y="12903"/>
                    </a:lnTo>
                    <a:lnTo>
                      <a:pt x="953" y="12815"/>
                    </a:lnTo>
                    <a:lnTo>
                      <a:pt x="880" y="12726"/>
                    </a:lnTo>
                    <a:lnTo>
                      <a:pt x="807" y="12636"/>
                    </a:lnTo>
                    <a:lnTo>
                      <a:pt x="736" y="12545"/>
                    </a:lnTo>
                    <a:lnTo>
                      <a:pt x="665" y="12453"/>
                    </a:lnTo>
                    <a:lnTo>
                      <a:pt x="594" y="12359"/>
                    </a:lnTo>
                    <a:lnTo>
                      <a:pt x="524" y="12264"/>
                    </a:lnTo>
                    <a:lnTo>
                      <a:pt x="454" y="12169"/>
                    </a:lnTo>
                    <a:close/>
                  </a:path>
                </a:pathLst>
              </a:custGeom>
              <a:solidFill>
                <a:srgbClr val="F8F0DC"/>
              </a:solidFill>
              <a:ln>
                <a:noFill/>
              </a:ln>
              <a:effec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1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1" name="PA-102271">
            <a:extLst>
              <a:ext uri="{FF2B5EF4-FFF2-40B4-BE49-F238E27FC236}">
                <a16:creationId xmlns:a16="http://schemas.microsoft.com/office/drawing/2014/main" id="{721BC519-1847-4E0E-9A81-FA55334EBDD0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836083" y="3760281"/>
            <a:ext cx="512057" cy="418951"/>
          </a:xfrm>
          <a:prstGeom prst="notchedRightArrow">
            <a:avLst>
              <a:gd fmla="val 50000" name="adj1"/>
              <a:gd fmla="val 59683" name="adj2"/>
            </a:avLst>
          </a:prstGeom>
          <a:solidFill>
            <a:srgbClr val="C000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8936"/>
            <a:endParaRPr altLang="en-US" lang="zh-CN" sz="2400">
              <a:solidFill>
                <a:srgbClr val="FFFDF8"/>
              </a:solidFill>
              <a:latin charset="-122" panose="020b0600000000000000" pitchFamily="34" typeface="思源黑体 CN Medium"/>
              <a:ea charset="-122" panose="020b0600000000000000" pitchFamily="34" typeface="思源黑体 CN Medium"/>
            </a:endParaRPr>
          </a:p>
        </p:txBody>
      </p:sp>
      <p:sp>
        <p:nvSpPr>
          <p:cNvPr id="32" name="PA-102272">
            <a:extLst>
              <a:ext uri="{FF2B5EF4-FFF2-40B4-BE49-F238E27FC236}">
                <a16:creationId xmlns:a16="http://schemas.microsoft.com/office/drawing/2014/main" id="{C819EDBD-D23D-4DAC-9DFE-F076BA8D3648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5574326" y="1835959"/>
            <a:ext cx="5801711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>
                <a:latin typeface="+mn-ea"/>
              </a:rPr>
              <a:t>深厚文化的理解和接受，是爱国主义情感培育和发展的重要条件</a:t>
            </a:r>
          </a:p>
        </p:txBody>
      </p:sp>
      <p:sp>
        <p:nvSpPr>
          <p:cNvPr id="33" name="PA-102273">
            <a:extLst>
              <a:ext uri="{FF2B5EF4-FFF2-40B4-BE49-F238E27FC236}">
                <a16:creationId xmlns:a16="http://schemas.microsoft.com/office/drawing/2014/main" id="{44E4D94D-4159-4860-99B4-BD6FFF315EFA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rot="5400000">
            <a:off x="2967201" y="2726492"/>
            <a:ext cx="144921" cy="19140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0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4" name="PA-102274">
            <a:extLst>
              <a:ext uri="{FF2B5EF4-FFF2-40B4-BE49-F238E27FC236}">
                <a16:creationId xmlns:a16="http://schemas.microsoft.com/office/drawing/2014/main" id="{82EB8BAF-45BF-4590-864D-3104CDE27FEF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 rot="5400000">
            <a:off x="2967201" y="3882527"/>
            <a:ext cx="144921" cy="19140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0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5" name="PA-102275">
            <a:extLst>
              <a:ext uri="{FF2B5EF4-FFF2-40B4-BE49-F238E27FC236}">
                <a16:creationId xmlns:a16="http://schemas.microsoft.com/office/drawing/2014/main" id="{ACC40B7C-B076-42DD-A846-762132C95B2E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 rot="5400000">
            <a:off x="2967201" y="4980068"/>
            <a:ext cx="144921" cy="19140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0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val="3702178359"/>
      </p:ext>
    </p:extLst>
  </p:cSld>
  <p:clrMapOvr>
    <a:masterClrMapping/>
  </p:clrMapOvr>
  <mc:AlternateContent>
    <mc:Choice Requires="p14">
      <p:transition advTm="2000" p14:dur="2500" spd="slow">
        <p:checker/>
      </p:transition>
    </mc:Choice>
    <mc:Fallback>
      <p:transition advTm="2000"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0000" fill="hold" id="39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06 3.33333E-06 L -1.04167E-06 -0.07593" pathEditMode="relative" ptsTypes="AA" rAng="0">
                                      <p:cBhvr>
                                        <p:cTn dur="750" fill="hold" id="40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0000" fill="hold" id="44" nodeType="withEffect" presetClass="path" presetID="64" presetSubtype="0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1.04167E-06 4.07407E-06 L -1.04167E-06 -0.07593" pathEditMode="relative" ptsTypes="AA" rAng="0">
                                      <p:cBhvr>
                                        <p:cTn dur="750" fill="hold" id="45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0000" fill="hold" id="49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04167E-06 2.22222E-06 L -1.04167E-06 -0.07593" pathEditMode="relative" ptsTypes="AA" rAng="0">
                                      <p:cBhvr>
                                        <p:cTn dur="750" fill="hold" id="50" spd="-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0000" fill="hold" id="54" nodeType="withEffect" presetClass="path" presetID="64" presetSubtype="0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-1.04167E-06 3.7037E-06 L -1.04167E-06 -0.07593" pathEditMode="relative" ptsTypes="AA" rAng="0">
                                      <p:cBhvr>
                                        <p:cTn dur="750" fill="hold" id="55" spd="-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31"/>
      <p:bldP grpId="0" spid="32"/>
      <p:bldP grpId="0" spid="33"/>
      <p:bldP grpId="0" spid="34"/>
      <p:bldP grpId="0" spid="3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-10228">
            <a:extLst>
              <a:ext uri="{FF2B5EF4-FFF2-40B4-BE49-F238E27FC236}">
                <a16:creationId xmlns:a16="http://schemas.microsoft.com/office/drawing/2014/main" id="{A9BEC57C-B762-499F-AB9E-60E315038BB4}"/>
              </a:ext>
            </a:extLst>
          </p:cNvPr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9" y="208985"/>
            <a:ext cx="943993" cy="9975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-102239">
            <a:extLst>
              <a:ext uri="{FF2B5EF4-FFF2-40B4-BE49-F238E27FC236}">
                <a16:creationId xmlns:a16="http://schemas.microsoft.com/office/drawing/2014/main" id="{644CA2FB-FD3B-45AA-A2B3-76E6638C46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102" y="509968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总体要求基本内容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EE881C-F8D3-4D70-8769-0F492B515A9E}"/>
              </a:ext>
            </a:extLst>
          </p:cNvPr>
          <p:cNvCxnSpPr/>
          <p:nvPr/>
        </p:nvCxnSpPr>
        <p:spPr>
          <a:xfrm>
            <a:off x="1246909" y="1094743"/>
            <a:ext cx="10640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FAAD73-0DD2-4090-9BB5-5C86A880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542392" y="197731"/>
            <a:ext cx="3467615" cy="983709"/>
          </a:xfrm>
          <a:prstGeom prst="rect">
            <a:avLst/>
          </a:prstGeom>
        </p:spPr>
      </p:pic>
      <p:sp>
        <p:nvSpPr>
          <p:cNvPr id="6" name="PA-102277">
            <a:extLst>
              <a:ext uri="{FF2B5EF4-FFF2-40B4-BE49-F238E27FC236}">
                <a16:creationId xmlns:a16="http://schemas.microsoft.com/office/drawing/2014/main" id="{C55FCF6D-4BFC-47EA-9D3C-63CBE391357A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246909" y="2183343"/>
            <a:ext cx="2910790" cy="648497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ern="0" lang="zh-CN" sz="2800">
                <a:solidFill>
                  <a:schemeClr val="bg1"/>
                </a:solidFill>
                <a:latin typeface="+mj-ea"/>
                <a:ea typeface="+mj-ea"/>
                <a:cs typeface="+mn-ea"/>
              </a:rPr>
              <a:t>国家安全</a:t>
            </a:r>
          </a:p>
        </p:txBody>
      </p:sp>
      <p:sp>
        <p:nvSpPr>
          <p:cNvPr id="9" name="PA-102278">
            <a:extLst>
              <a:ext uri="{FF2B5EF4-FFF2-40B4-BE49-F238E27FC236}">
                <a16:creationId xmlns:a16="http://schemas.microsoft.com/office/drawing/2014/main" id="{4421D4CC-9146-4059-B74C-B1E6A44E0704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346064" y="2211001"/>
            <a:ext cx="3814414" cy="62706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>
                <a:solidFill>
                  <a:srgbClr val="C00000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是安邦定国的重要基石</a:t>
            </a:r>
          </a:p>
        </p:txBody>
      </p:sp>
      <p:sp>
        <p:nvSpPr>
          <p:cNvPr id="10" name="PA-102279">
            <a:extLst>
              <a:ext uri="{FF2B5EF4-FFF2-40B4-BE49-F238E27FC236}">
                <a16:creationId xmlns:a16="http://schemas.microsoft.com/office/drawing/2014/main" id="{CD36A135-BD65-425C-BB0F-E3A0754ECFA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410134" y="2995421"/>
            <a:ext cx="6446061" cy="844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2800">
                <a:solidFill>
                  <a:srgbClr val="C00000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</a:rPr>
              <a:t>加强国家安全教育和国防教育</a:t>
            </a:r>
          </a:p>
        </p:txBody>
      </p:sp>
      <p:sp>
        <p:nvSpPr>
          <p:cNvPr id="11" name="PA-102280">
            <a:extLst>
              <a:ext uri="{FF2B5EF4-FFF2-40B4-BE49-F238E27FC236}">
                <a16:creationId xmlns:a16="http://schemas.microsoft.com/office/drawing/2014/main" id="{7134BEB5-1889-4998-AD5E-4A5DBE590D3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246908" y="4526881"/>
            <a:ext cx="7259557" cy="103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30000"/>
              </a:lnSpc>
            </a:pPr>
            <a:r>
              <a:rPr altLang="en-US" lang="zh-CN">
                <a:solidFill>
                  <a:schemeClr val="tx1"/>
                </a:solidFill>
                <a:latin typeface="+mn-ea"/>
              </a:rPr>
              <a:t>要加强国家安全教育，深入学习宣传总体国家安全观，增强全党全国人民国家安全意识，自觉维护政治安全、国土安全、经济安全、社会安全、网络安全和外部安全。</a:t>
            </a:r>
          </a:p>
        </p:txBody>
      </p:sp>
      <p:sp>
        <p:nvSpPr>
          <p:cNvPr id="12" name="PA-102281">
            <a:extLst>
              <a:ext uri="{FF2B5EF4-FFF2-40B4-BE49-F238E27FC236}">
                <a16:creationId xmlns:a16="http://schemas.microsoft.com/office/drawing/2014/main" id="{B4DB01EA-9C77-44EE-8EF2-FE6C0ADF656F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246908" y="3872151"/>
            <a:ext cx="6913570" cy="491694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ern="0" lang="zh-CN" sz="2400">
                <a:solidFill>
                  <a:schemeClr val="bg1"/>
                </a:solidFill>
                <a:latin typeface="+mj-ea"/>
                <a:ea typeface="+mj-ea"/>
                <a:cs typeface="+mn-ea"/>
              </a:rPr>
              <a:t>要加强国防教育，增强全民国防观念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B09E8C-781D-4943-9834-6796BFE789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947200" y="509968"/>
            <a:ext cx="3244800" cy="6362630"/>
          </a:xfrm>
          <a:prstGeom prst="rect">
            <a:avLst/>
          </a:prstGeom>
        </p:spPr>
      </p:pic>
    </p:spTree>
    <p:extLst>
      <p:ext uri="{BB962C8B-B14F-4D97-AF65-F5344CB8AC3E}">
        <p14:creationId val="723976724"/>
      </p:ext>
    </p:extLst>
  </p:cSld>
  <p:clrMapOvr>
    <a:masterClrMapping/>
  </p:clrMapOvr>
  <mc:AlternateContent>
    <mc:Choice Requires="p14">
      <p:transition advTm="2000" p14:dur="2500" spd="slow">
        <p:checker/>
      </p:transition>
    </mc:Choice>
    <mc:Fallback>
      <p:transition advTm="2000"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11"/>
      <p:bldP grpId="0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3A13DB27-C184-4346-B80F-70831D594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38655" y="3429000"/>
            <a:ext cx="4445922" cy="34194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4EF07F-EACE-4E4A-86F8-527B5D58F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4644252" cy="16902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6740CB1-9438-4972-94EB-1AA58775F788}"/>
              </a:ext>
            </a:extLst>
          </p:cNvPr>
          <p:cNvGrpSpPr/>
          <p:nvPr/>
        </p:nvGrpSpPr>
        <p:grpSpPr>
          <a:xfrm>
            <a:off x="4268142" y="1242254"/>
            <a:ext cx="3655716" cy="763733"/>
            <a:chOff x="4168555" y="915747"/>
            <a:chExt cx="5240868" cy="1094896"/>
          </a:xfrm>
        </p:grpSpPr>
        <p:sp>
          <p:nvSpPr>
            <p:cNvPr id="15" name="PA-10224">
              <a:extLst>
                <a:ext uri="{FF2B5EF4-FFF2-40B4-BE49-F238E27FC236}">
                  <a16:creationId xmlns:a16="http://schemas.microsoft.com/office/drawing/2014/main" id="{E59FCEEE-97C8-4E4C-8D51-866DE006CF9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38289" y="1057520"/>
              <a:ext cx="5091138" cy="91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pc="-100" sz="3600">
                  <a:solidFill>
                    <a:srgbClr val="C00000"/>
                  </a:solidFill>
                  <a:latin charset="-122" panose="02000000000000000000" pitchFamily="2" typeface="方正兰亭特黑简体"/>
                  <a:ea charset="-122" panose="02000000000000000000" pitchFamily="2" typeface="方正兰亭特黑简体"/>
                  <a:cs typeface="+mn-ea"/>
                  <a:sym charset="0" panose="020b0604020202020204" pitchFamily="34" typeface="Arial"/>
                </a:rPr>
                <a:t>第二部分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DA4D3D1-76A0-4935-9FBD-C8BE93773B88}"/>
                </a:ext>
              </a:extLst>
            </p:cNvPr>
            <p:cNvGrpSpPr/>
            <p:nvPr/>
          </p:nvGrpSpPr>
          <p:grpSpPr>
            <a:xfrm>
              <a:off x="4168555" y="915747"/>
              <a:ext cx="5240868" cy="1094896"/>
              <a:chOff x="4288226" y="830656"/>
              <a:chExt cx="5240868" cy="1094896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A9566B85-2FDE-4371-9947-2BF1609F89D2}"/>
                  </a:ext>
                </a:extLst>
              </p:cNvPr>
              <p:cNvSpPr/>
              <p:nvPr/>
            </p:nvSpPr>
            <p:spPr>
              <a:xfrm>
                <a:off x="4288226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B6F1C14D-0344-4838-9210-2A41624E7B97}"/>
                  </a:ext>
                </a:extLst>
              </p:cNvPr>
              <p:cNvSpPr/>
              <p:nvPr/>
            </p:nvSpPr>
            <p:spPr>
              <a:xfrm>
                <a:off x="5650932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53F6173-8DB0-43A7-AA7E-1037DCBC35FF}"/>
                  </a:ext>
                </a:extLst>
              </p:cNvPr>
              <p:cNvSpPr/>
              <p:nvPr/>
            </p:nvSpPr>
            <p:spPr>
              <a:xfrm>
                <a:off x="7031744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8ED7F2D5-C387-4C60-B07E-9259D612DD15}"/>
                  </a:ext>
                </a:extLst>
              </p:cNvPr>
              <p:cNvSpPr/>
              <p:nvPr/>
            </p:nvSpPr>
            <p:spPr>
              <a:xfrm>
                <a:off x="8434198" y="830656"/>
                <a:ext cx="1094896" cy="109489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21" name="PA-102236">
            <a:extLst>
              <a:ext uri="{FF2B5EF4-FFF2-40B4-BE49-F238E27FC236}">
                <a16:creationId xmlns:a16="http://schemas.microsoft.com/office/drawing/2014/main" id="{3F6FC109-2F7E-4B65-BB57-EB03BC6AAD9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2040" y="2476979"/>
            <a:ext cx="9760760" cy="91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3556" lIns="87113" rIns="87113" tIns="43556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buFont charset="0" panose="020b0604020202020204" pitchFamily="34" typeface="Arial"/>
              <a:buNone/>
            </a:pPr>
            <a:r>
              <a:rPr altLang="en-US" lang="zh-CN" sz="5400">
                <a:solidFill>
                  <a:srgbClr val="C0000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  <a:sym charset="-122" panose="02010601030101010101" pitchFamily="2" typeface="FZHei-B01S"/>
              </a:rPr>
              <a:t>新时代爱国主义教育实践载体</a:t>
            </a:r>
          </a:p>
        </p:txBody>
      </p:sp>
      <p:sp>
        <p:nvSpPr>
          <p:cNvPr id="22" name="PA-102237">
            <a:extLst>
              <a:ext uri="{FF2B5EF4-FFF2-40B4-BE49-F238E27FC236}">
                <a16:creationId xmlns:a16="http://schemas.microsoft.com/office/drawing/2014/main" id="{EE00FC58-B732-4966-A619-55A9A874D335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587" y="3551910"/>
            <a:ext cx="7010826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prstClr val="black"/>
                </a:solidFill>
                <a:latin typeface="+mn-ea"/>
                <a:ea typeface="+mn-ea"/>
                <a:sym charset="-122" panose="02010601030101010101" pitchFamily="2" typeface="FZHei-B01S"/>
              </a:rPr>
              <a:t>章节导语。这里可以输入本章的主要内容及中心思想，在整体结构上可以让观众有一个思维间隔。表示马上要进入本章主要内容了。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CC1C9B7-A678-4FA9-BFCC-6344F860FD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26805">
            <a:off x="8932160" y="662466"/>
            <a:ext cx="2404877" cy="157277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F5D2504-5567-4770-9400-6E395E9895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560841" y="4906745"/>
            <a:ext cx="6306286" cy="178899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054B9FA-1FE6-4B6A-87C3-F98499C8D6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45184" t="20379"/>
          <a:stretch>
            <a:fillRect/>
          </a:stretch>
        </p:blipFill>
        <p:spPr>
          <a:xfrm>
            <a:off x="0" y="3715281"/>
            <a:ext cx="3033713" cy="29047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82340FD-84D9-4006-BBDD-AA41EDF895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715281"/>
            <a:ext cx="12192000" cy="3142719"/>
          </a:xfrm>
          <a:custGeom>
            <a:gdLst>
              <a:gd fmla="*/ 0 w 12192000" name="connsiteX0"/>
              <a:gd fmla="*/ 0 h 3142719" name="connsiteY0"/>
              <a:gd fmla="*/ 7546602 w 12192000" name="connsiteX1"/>
              <a:gd fmla="*/ 0 h 3142719" name="connsiteY1"/>
              <a:gd fmla="*/ 7256710 w 12192000" name="connsiteX2"/>
              <a:gd fmla="*/ 47334 h 3142719" name="connsiteY2"/>
              <a:gd fmla="*/ 3918604 w 12192000" name="connsiteX3"/>
              <a:gd fmla="*/ 1609962 h 3142719" name="connsiteY3"/>
              <a:gd fmla="*/ 6599586 w 12192000" name="connsiteX4"/>
              <a:gd fmla="*/ 2504500 h 3142719" name="connsiteY4"/>
              <a:gd fmla="*/ 6622833 w 12192000" name="connsiteX5"/>
              <a:gd fmla="*/ 2505240 h 3142719" name="connsiteY5"/>
              <a:gd fmla="*/ 6676023 w 12192000" name="connsiteX6"/>
              <a:gd fmla="*/ 2828803 h 3142719" name="connsiteY6"/>
              <a:gd fmla="*/ 9209673 w 12192000" name="connsiteX7"/>
              <a:gd fmla="*/ 2412303 h 3142719" name="connsiteY7"/>
              <a:gd fmla="*/ 9398359 w 12192000" name="connsiteX8"/>
              <a:gd fmla="*/ 2392243 h 3142719" name="connsiteY8"/>
              <a:gd fmla="*/ 10835240 w 12192000" name="connsiteX9"/>
              <a:gd fmla="*/ 2162004 h 3142719" name="connsiteY9"/>
              <a:gd fmla="*/ 11352836 w 12192000" name="connsiteX10"/>
              <a:gd fmla="*/ 2042602 h 3142719" name="connsiteY10"/>
              <a:gd fmla="*/ 11433589 w 12192000" name="connsiteX11"/>
              <a:gd fmla="*/ 2033784 h 3142719" name="connsiteY11"/>
              <a:gd fmla="*/ 12056674 w 12192000" name="connsiteX12"/>
              <a:gd fmla="*/ 1908420 h 3142719" name="connsiteY12"/>
              <a:gd fmla="*/ 12192000 w 12192000" name="connsiteX13"/>
              <a:gd fmla="*/ 1858257 h 3142719" name="connsiteY13"/>
              <a:gd fmla="*/ 12192000 w 12192000" name="connsiteX14"/>
              <a:gd fmla="*/ 3142719 h 3142719" name="connsiteY14"/>
              <a:gd fmla="*/ 0 w 12192000" name="connsiteX15"/>
              <a:gd fmla="*/ 3142719 h 314271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142719" w="12192000">
                <a:moveTo>
                  <a:pt x="0" y="0"/>
                </a:moveTo>
                <a:lnTo>
                  <a:pt x="7546602" y="0"/>
                </a:lnTo>
                <a:lnTo>
                  <a:pt x="7256710" y="47334"/>
                </a:lnTo>
                <a:cubicBezTo>
                  <a:pt x="5270564" y="400468"/>
                  <a:pt x="3863690" y="1029267"/>
                  <a:pt x="3918604" y="1609962"/>
                </a:cubicBezTo>
                <a:cubicBezTo>
                  <a:pt x="3965070" y="2101319"/>
                  <a:pt x="5046045" y="2430314"/>
                  <a:pt x="6599586" y="2504500"/>
                </a:cubicBezTo>
                <a:lnTo>
                  <a:pt x="6622833" y="2505240"/>
                </a:lnTo>
                <a:lnTo>
                  <a:pt x="6676023" y="2828803"/>
                </a:lnTo>
                <a:lnTo>
                  <a:pt x="9209673" y="2412303"/>
                </a:lnTo>
                <a:lnTo>
                  <a:pt x="9398359" y="2392243"/>
                </a:lnTo>
                <a:cubicBezTo>
                  <a:pt x="9905307" y="2332321"/>
                  <a:pt x="10388113" y="2254164"/>
                  <a:pt x="10835240" y="2162004"/>
                </a:cubicBezTo>
                <a:lnTo>
                  <a:pt x="11352836" y="2042602"/>
                </a:lnTo>
                <a:lnTo>
                  <a:pt x="11433589" y="2033784"/>
                </a:lnTo>
                <a:cubicBezTo>
                  <a:pt x="11679036" y="2000421"/>
                  <a:pt x="11890854" y="1957803"/>
                  <a:pt x="12056674" y="1908420"/>
                </a:cubicBezTo>
                <a:lnTo>
                  <a:pt x="12192000" y="1858257"/>
                </a:lnTo>
                <a:lnTo>
                  <a:pt x="12192000" y="3142719"/>
                </a:lnTo>
                <a:lnTo>
                  <a:pt x="0" y="3142719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1986674028"/>
      </p:ext>
    </p:extLst>
  </p:cSld>
  <p:clrMapOvr>
    <a:masterClrMapping/>
  </p:clrMapOvr>
  <p:transition advTm="2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</p:bldLst>
  </p:timing>
</p:sld>
</file>

<file path=ppt/tags/tag1.xml><?xml version="1.0" encoding="utf-8"?>
<p:tagLst xmlns:p="http://schemas.openxmlformats.org/presentationml/2006/main">
  <p:tag name="PA" val="v5.2.9"/>
</p:tagLst>
</file>

<file path=ppt/tags/tag10.xml><?xml version="1.0" encoding="utf-8"?>
<p:tagLst xmlns:p="http://schemas.openxmlformats.org/presentationml/2006/main">
  <p:tag name="PA" val="v5.2.9"/>
</p:tagLst>
</file>

<file path=ppt/tags/tag100.xml><?xml version="1.0" encoding="utf-8"?>
<p:tagLst xmlns:p="http://schemas.openxmlformats.org/presentationml/2006/main">
  <p:tag name="PA" val="v5.2.9"/>
</p:tagLst>
</file>

<file path=ppt/tags/tag101.xml><?xml version="1.0" encoding="utf-8"?>
<p:tagLst xmlns:p="http://schemas.openxmlformats.org/presentationml/2006/main">
  <p:tag name="PA" val="v5.2.9"/>
</p:tagLst>
</file>

<file path=ppt/tags/tag102.xml><?xml version="1.0" encoding="utf-8"?>
<p:tagLst xmlns:p="http://schemas.openxmlformats.org/presentationml/2006/main">
  <p:tag name="PA" val="v5.2.9"/>
</p:tagLst>
</file>

<file path=ppt/tags/tag103.xml><?xml version="1.0" encoding="utf-8"?>
<p:tagLst xmlns:p="http://schemas.openxmlformats.org/presentationml/2006/main">
  <p:tag name="PA" val="v5.2.9"/>
</p:tagLst>
</file>

<file path=ppt/tags/tag104.xml><?xml version="1.0" encoding="utf-8"?>
<p:tagLst xmlns:p="http://schemas.openxmlformats.org/presentationml/2006/main">
  <p:tag name="PA" val="v5.2.9"/>
</p:tagLst>
</file>

<file path=ppt/tags/tag105.xml><?xml version="1.0" encoding="utf-8"?>
<p:tagLst xmlns:p="http://schemas.openxmlformats.org/presentationml/2006/main">
  <p:tag name="PA" val="v5.2.9"/>
</p:tagLst>
</file>

<file path=ppt/tags/tag106.xml><?xml version="1.0" encoding="utf-8"?>
<p:tagLst xmlns:p="http://schemas.openxmlformats.org/presentationml/2006/main">
  <p:tag name="PA" val="v5.2.9"/>
</p:tagLst>
</file>

<file path=ppt/tags/tag107.xml><?xml version="1.0" encoding="utf-8"?>
<p:tagLst xmlns:p="http://schemas.openxmlformats.org/presentationml/2006/main">
  <p:tag name="PA" val="v5.2.9"/>
</p:tagLst>
</file>

<file path=ppt/tags/tag108.xml><?xml version="1.0" encoding="utf-8"?>
<p:tagLst xmlns:p="http://schemas.openxmlformats.org/presentationml/2006/main">
  <p:tag name="PA" val="v5.2.9"/>
</p:tagLst>
</file>

<file path=ppt/tags/tag109.xml><?xml version="1.0" encoding="utf-8"?>
<p:tagLst xmlns:p="http://schemas.openxmlformats.org/presentationml/2006/main">
  <p:tag name="PA" val="v5.2.9"/>
</p:tagLst>
</file>

<file path=ppt/tags/tag11.xml><?xml version="1.0" encoding="utf-8"?>
<p:tagLst xmlns:p="http://schemas.openxmlformats.org/presentationml/2006/main">
  <p:tag name="PA" val="v5.2.9"/>
</p:tagLst>
</file>

<file path=ppt/tags/tag110.xml><?xml version="1.0" encoding="utf-8"?>
<p:tagLst xmlns:p="http://schemas.openxmlformats.org/presentationml/2006/main">
  <p:tag name="PA" val="v5.2.9"/>
</p:tagLst>
</file>

<file path=ppt/tags/tag111.xml><?xml version="1.0" encoding="utf-8"?>
<p:tagLst xmlns:p="http://schemas.openxmlformats.org/presentationml/2006/main">
  <p:tag name="PA" val="v5.2.9"/>
</p:tagLst>
</file>

<file path=ppt/tags/tag112.xml><?xml version="1.0" encoding="utf-8"?>
<p:tagLst xmlns:p="http://schemas.openxmlformats.org/presentationml/2006/main">
  <p:tag name="PA" val="v5.2.9"/>
</p:tagLst>
</file>

<file path=ppt/tags/tag113.xml><?xml version="1.0" encoding="utf-8"?>
<p:tagLst xmlns:p="http://schemas.openxmlformats.org/presentationml/2006/main">
  <p:tag name="PA" val="v5.2.9"/>
</p:tagLst>
</file>

<file path=ppt/tags/tag114.xml><?xml version="1.0" encoding="utf-8"?>
<p:tagLst xmlns:p="http://schemas.openxmlformats.org/presentationml/2006/main">
  <p:tag name="PA" val="v5.2.9"/>
</p:tagLst>
</file>

<file path=ppt/tags/tag115.xml><?xml version="1.0" encoding="utf-8"?>
<p:tagLst xmlns:p="http://schemas.openxmlformats.org/presentationml/2006/main">
  <p:tag name="PA" val="v5.2.9"/>
</p:tagLst>
</file>

<file path=ppt/tags/tag116.xml><?xml version="1.0" encoding="utf-8"?>
<p:tagLst xmlns:p="http://schemas.openxmlformats.org/presentationml/2006/main">
  <p:tag name="PA" val="v5.2.9"/>
</p:tagLst>
</file>

<file path=ppt/tags/tag117.xml><?xml version="1.0" encoding="utf-8"?>
<p:tagLst xmlns:p="http://schemas.openxmlformats.org/presentationml/2006/main">
  <p:tag name="PA" val="v5.2.9"/>
</p:tagLst>
</file>

<file path=ppt/tags/tag118.xml><?xml version="1.0" encoding="utf-8"?>
<p:tagLst xmlns:p="http://schemas.openxmlformats.org/presentationml/2006/main">
  <p:tag name="PA" val="v5.2.9"/>
</p:tagLst>
</file>

<file path=ppt/tags/tag119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PA" val="v5.2.9"/>
</p:tagLst>
</file>

<file path=ppt/tags/tag120.xml><?xml version="1.0" encoding="utf-8"?>
<p:tagLst xmlns:p="http://schemas.openxmlformats.org/presentationml/2006/main">
  <p:tag name="PA" val="v5.2.9"/>
</p:tagLst>
</file>

<file path=ppt/tags/tag121.xml><?xml version="1.0" encoding="utf-8"?>
<p:tagLst xmlns:p="http://schemas.openxmlformats.org/presentationml/2006/main">
  <p:tag name="PA" val="v5.2.9"/>
</p:tagLst>
</file>

<file path=ppt/tags/tag122.xml><?xml version="1.0" encoding="utf-8"?>
<p:tagLst xmlns:p="http://schemas.openxmlformats.org/presentationml/2006/main">
  <p:tag name="PA" val="v5.2.9"/>
</p:tagLst>
</file>

<file path=ppt/tags/tag123.xml><?xml version="1.0" encoding="utf-8"?>
<p:tagLst xmlns:p="http://schemas.openxmlformats.org/presentationml/2006/main">
  <p:tag name="PA" val="v5.2.9"/>
</p:tagLst>
</file>

<file path=ppt/tags/tag124.xml><?xml version="1.0" encoding="utf-8"?>
<p:tagLst xmlns:p="http://schemas.openxmlformats.org/presentationml/2006/main">
  <p:tag name="PA" val="v5.2.9"/>
</p:tagLst>
</file>

<file path=ppt/tags/tag125.xml><?xml version="1.0" encoding="utf-8"?>
<p:tagLst xmlns:p="http://schemas.openxmlformats.org/presentationml/2006/main">
  <p:tag name="PA" val="v5.2.9"/>
</p:tagLst>
</file>

<file path=ppt/tags/tag126.xml><?xml version="1.0" encoding="utf-8"?>
<p:tagLst xmlns:p="http://schemas.openxmlformats.org/presentationml/2006/main">
  <p:tag name="PA" val="v5.2.9"/>
</p:tagLst>
</file>

<file path=ppt/tags/tag127.xml><?xml version="1.0" encoding="utf-8"?>
<p:tagLst xmlns:p="http://schemas.openxmlformats.org/presentationml/2006/main">
  <p:tag name="PA" val="v5.2.9"/>
</p:tagLst>
</file>

<file path=ppt/tags/tag128.xml><?xml version="1.0" encoding="utf-8"?>
<p:tagLst xmlns:p="http://schemas.openxmlformats.org/presentationml/2006/main">
  <p:tag name="PA" val="v5.2.9"/>
</p:tagLst>
</file>

<file path=ppt/tags/tag129.xml><?xml version="1.0" encoding="utf-8"?>
<p:tagLst xmlns:p="http://schemas.openxmlformats.org/presentationml/2006/main">
  <p:tag name="PA" val="v5.2.9"/>
</p:tagLst>
</file>

<file path=ppt/tags/tag13.xml><?xml version="1.0" encoding="utf-8"?>
<p:tagLst xmlns:p="http://schemas.openxmlformats.org/presentationml/2006/main">
  <p:tag name="PA" val="v5.2.9"/>
</p:tagLst>
</file>

<file path=ppt/tags/tag130.xml><?xml version="1.0" encoding="utf-8"?>
<p:tagLst xmlns:p="http://schemas.openxmlformats.org/presentationml/2006/main">
  <p:tag name="PA" val="v5.2.9"/>
</p:tagLst>
</file>

<file path=ppt/tags/tag131.xml><?xml version="1.0" encoding="utf-8"?>
<p:tagLst xmlns:p="http://schemas.openxmlformats.org/presentationml/2006/main">
  <p:tag name="PA" val="v5.2.9"/>
</p:tagLst>
</file>

<file path=ppt/tags/tag132.xml><?xml version="1.0" encoding="utf-8"?>
<p:tagLst xmlns:p="http://schemas.openxmlformats.org/presentationml/2006/main">
  <p:tag name="PA" val="v5.2.9"/>
</p:tagLst>
</file>

<file path=ppt/tags/tag133.xml><?xml version="1.0" encoding="utf-8"?>
<p:tagLst xmlns:p="http://schemas.openxmlformats.org/presentationml/2006/main">
  <p:tag name="PA" val="v5.2.9"/>
</p:tagLst>
</file>

<file path=ppt/tags/tag134.xml><?xml version="1.0" encoding="utf-8"?>
<p:tagLst xmlns:p="http://schemas.openxmlformats.org/presentationml/2006/main">
  <p:tag name="PA" val="v5.2.9"/>
</p:tagLst>
</file>

<file path=ppt/tags/tag135.xml><?xml version="1.0" encoding="utf-8"?>
<p:tagLst xmlns:p="http://schemas.openxmlformats.org/presentationml/2006/main">
  <p:tag name="PA" val="v5.2.9"/>
</p:tagLst>
</file>

<file path=ppt/tags/tag136.xml><?xml version="1.0" encoding="utf-8"?>
<p:tagLst xmlns:p="http://schemas.openxmlformats.org/presentationml/2006/main">
  <p:tag name="PA" val="v5.2.9"/>
</p:tagLst>
</file>

<file path=ppt/tags/tag137.xml><?xml version="1.0" encoding="utf-8"?>
<p:tagLst xmlns:p="http://schemas.openxmlformats.org/presentationml/2006/main">
  <p:tag name="PA" val="v5.2.9"/>
</p:tagLst>
</file>

<file path=ppt/tags/tag138.xml><?xml version="1.0" encoding="utf-8"?>
<p:tagLst xmlns:p="http://schemas.openxmlformats.org/presentationml/2006/main">
  <p:tag name="PA" val="v5.2.9"/>
</p:tagLst>
</file>

<file path=ppt/tags/tag139.xml><?xml version="1.0" encoding="utf-8"?>
<p:tagLst xmlns:p="http://schemas.openxmlformats.org/presentationml/2006/main">
  <p:tag name="PA" val="v5.2.9"/>
</p:tagLst>
</file>

<file path=ppt/tags/tag14.xml><?xml version="1.0" encoding="utf-8"?>
<p:tagLst xmlns:p="http://schemas.openxmlformats.org/presentationml/2006/main">
  <p:tag name="PA" val="v5.2.9"/>
</p:tagLst>
</file>

<file path=ppt/tags/tag140.xml><?xml version="1.0" encoding="utf-8"?>
<p:tagLst xmlns:p="http://schemas.openxmlformats.org/presentationml/2006/main">
  <p:tag name="PA" val="v5.2.9"/>
</p:tagLst>
</file>

<file path=ppt/tags/tag141.xml><?xml version="1.0" encoding="utf-8"?>
<p:tagLst xmlns:p="http://schemas.openxmlformats.org/presentationml/2006/main">
  <p:tag name="PA" val="v5.2.9"/>
</p:tagLst>
</file>

<file path=ppt/tags/tag142.xml><?xml version="1.0" encoding="utf-8"?>
<p:tagLst xmlns:p="http://schemas.openxmlformats.org/presentationml/2006/main">
  <p:tag name="PA" val="v5.2.9"/>
</p:tagLst>
</file>

<file path=ppt/tags/tag143.xml><?xml version="1.0" encoding="utf-8"?>
<p:tagLst xmlns:p="http://schemas.openxmlformats.org/presentationml/2006/main">
  <p:tag name="PA" val="v5.2.9"/>
</p:tagLst>
</file>

<file path=ppt/tags/tag144.xml><?xml version="1.0" encoding="utf-8"?>
<p:tagLst xmlns:p="http://schemas.openxmlformats.org/presentationml/2006/main">
  <p:tag name="PA" val="v5.2.9"/>
</p:tagLst>
</file>

<file path=ppt/tags/tag145.xml><?xml version="1.0" encoding="utf-8"?>
<p:tagLst xmlns:p="http://schemas.openxmlformats.org/presentationml/2006/main">
  <p:tag name="PA" val="v5.2.9"/>
</p:tagLst>
</file>

<file path=ppt/tags/tag146.xml><?xml version="1.0" encoding="utf-8"?>
<p:tagLst xmlns:p="http://schemas.openxmlformats.org/presentationml/2006/main">
  <p:tag name="PA" val="v5.2.9"/>
</p:tagLst>
</file>

<file path=ppt/tags/tag147.xml><?xml version="1.0" encoding="utf-8"?>
<p:tagLst xmlns:p="http://schemas.openxmlformats.org/presentationml/2006/main">
  <p:tag name="PA" val="v5.2.9"/>
</p:tagLst>
</file>

<file path=ppt/tags/tag148.xml><?xml version="1.0" encoding="utf-8"?>
<p:tagLst xmlns:p="http://schemas.openxmlformats.org/presentationml/2006/main">
  <p:tag name="PA" val="v5.2.9"/>
</p:tagLst>
</file>

<file path=ppt/tags/tag149.xml><?xml version="1.0" encoding="utf-8"?>
<p:tagLst xmlns:p="http://schemas.openxmlformats.org/presentationml/2006/main">
  <p:tag name="PA" val="v5.2.9"/>
</p:tagLst>
</file>

<file path=ppt/tags/tag15.xml><?xml version="1.0" encoding="utf-8"?>
<p:tagLst xmlns:p="http://schemas.openxmlformats.org/presentationml/2006/main">
  <p:tag name="PA" val="v5.2.9"/>
</p:tagLst>
</file>

<file path=ppt/tags/tag150.xml><?xml version="1.0" encoding="utf-8"?>
<p:tagLst xmlns:p="http://schemas.openxmlformats.org/presentationml/2006/main">
  <p:tag name="PA" val="v5.2.9"/>
</p:tagLst>
</file>

<file path=ppt/tags/tag151.xml><?xml version="1.0" encoding="utf-8"?>
<p:tagLst xmlns:p="http://schemas.openxmlformats.org/presentationml/2006/main">
  <p:tag name="PA" val="v5.2.9"/>
</p:tagLst>
</file>

<file path=ppt/tags/tag152.xml><?xml version="1.0" encoding="utf-8"?>
<p:tagLst xmlns:p="http://schemas.openxmlformats.org/presentationml/2006/main">
  <p:tag name="PA" val="v5.2.9"/>
</p:tagLst>
</file>

<file path=ppt/tags/tag153.xml><?xml version="1.0" encoding="utf-8"?>
<p:tagLst xmlns:p="http://schemas.openxmlformats.org/presentationml/2006/main">
  <p:tag name="PA" val="v5.2.9"/>
</p:tagLst>
</file>

<file path=ppt/tags/tag154.xml><?xml version="1.0" encoding="utf-8"?>
<p:tagLst xmlns:p="http://schemas.openxmlformats.org/presentationml/2006/main">
  <p:tag name="PA" val="v5.2.9"/>
</p:tagLst>
</file>

<file path=ppt/tags/tag155.xml><?xml version="1.0" encoding="utf-8"?>
<p:tagLst xmlns:p="http://schemas.openxmlformats.org/presentationml/2006/main">
  <p:tag name="PA" val="v5.2.9"/>
</p:tagLst>
</file>

<file path=ppt/tags/tag156.xml><?xml version="1.0" encoding="utf-8"?>
<p:tagLst xmlns:p="http://schemas.openxmlformats.org/presentationml/2006/main">
  <p:tag name="PA" val="v5.2.9"/>
</p:tagLst>
</file>

<file path=ppt/tags/tag157.xml><?xml version="1.0" encoding="utf-8"?>
<p:tagLst xmlns:p="http://schemas.openxmlformats.org/presentationml/2006/main">
  <p:tag name="PA" val="v5.2.9"/>
</p:tagLst>
</file>

<file path=ppt/tags/tag158.xml><?xml version="1.0" encoding="utf-8"?>
<p:tagLst xmlns:p="http://schemas.openxmlformats.org/presentationml/2006/main">
  <p:tag name="PA" val="v5.2.9"/>
</p:tagLst>
</file>

<file path=ppt/tags/tag159.xml><?xml version="1.0" encoding="utf-8"?>
<p:tagLst xmlns:p="http://schemas.openxmlformats.org/presentationml/2006/main">
  <p:tag name="PA" val="v5.2.9"/>
</p:tagLst>
</file>

<file path=ppt/tags/tag16.xml><?xml version="1.0" encoding="utf-8"?>
<p:tagLst xmlns:p="http://schemas.openxmlformats.org/presentationml/2006/main">
  <p:tag name="PA" val="v5.2.9"/>
</p:tagLst>
</file>

<file path=ppt/tags/tag160.xml><?xml version="1.0" encoding="utf-8"?>
<p:tagLst xmlns:p="http://schemas.openxmlformats.org/presentationml/2006/main">
  <p:tag name="PA" val="v5.2.9"/>
</p:tagLst>
</file>

<file path=ppt/tags/tag161.xml><?xml version="1.0" encoding="utf-8"?>
<p:tagLst xmlns:p="http://schemas.openxmlformats.org/presentationml/2006/main">
  <p:tag name="PA" val="v5.2.9"/>
</p:tagLst>
</file>

<file path=ppt/tags/tag162.xml><?xml version="1.0" encoding="utf-8"?>
<p:tagLst xmlns:p="http://schemas.openxmlformats.org/presentationml/2006/main">
  <p:tag name="PA" val="v5.2.9"/>
</p:tagLst>
</file>

<file path=ppt/tags/tag163.xml><?xml version="1.0" encoding="utf-8"?>
<p:tagLst xmlns:p="http://schemas.openxmlformats.org/presentationml/2006/main">
  <p:tag name="PA" val="v5.2.9"/>
</p:tagLst>
</file>

<file path=ppt/tags/tag164.xml><?xml version="1.0" encoding="utf-8"?>
<p:tagLst xmlns:p="http://schemas.openxmlformats.org/presentationml/2006/main">
  <p:tag name="PA" val="v5.2.9"/>
</p:tagLst>
</file>

<file path=ppt/tags/tag165.xml><?xml version="1.0" encoding="utf-8"?>
<p:tagLst xmlns:p="http://schemas.openxmlformats.org/presentationml/2006/main">
  <p:tag name="PA" val="v5.2.9"/>
</p:tagLst>
</file>

<file path=ppt/tags/tag166.xml><?xml version="1.0" encoding="utf-8"?>
<p:tagLst xmlns:p="http://schemas.openxmlformats.org/presentationml/2006/main">
  <p:tag name="PA" val="v5.2.9"/>
</p:tagLst>
</file>

<file path=ppt/tags/tag167.xml><?xml version="1.0" encoding="utf-8"?>
<p:tagLst xmlns:p="http://schemas.openxmlformats.org/presentationml/2006/main">
  <p:tag name="PA" val="v5.2.9"/>
</p:tagLst>
</file>

<file path=ppt/tags/tag168.xml><?xml version="1.0" encoding="utf-8"?>
<p:tagLst xmlns:p="http://schemas.openxmlformats.org/presentationml/2006/main">
  <p:tag name="PA" val="v5.2.9"/>
</p:tagLst>
</file>

<file path=ppt/tags/tag169.xml><?xml version="1.0" encoding="utf-8"?>
<p:tagLst xmlns:p="http://schemas.openxmlformats.org/presentationml/2006/main">
  <p:tag name="PA" val="v5.2.9"/>
</p:tagLst>
</file>

<file path=ppt/tags/tag17.xml><?xml version="1.0" encoding="utf-8"?>
<p:tagLst xmlns:p="http://schemas.openxmlformats.org/presentationml/2006/main">
  <p:tag name="PA" val="v5.2.9"/>
</p:tagLst>
</file>

<file path=ppt/tags/tag170.xml><?xml version="1.0" encoding="utf-8"?>
<p:tagLst xmlns:p="http://schemas.openxmlformats.org/presentationml/2006/main">
  <p:tag name="PA" val="v5.2.9"/>
</p:tagLst>
</file>

<file path=ppt/tags/tag171.xml><?xml version="1.0" encoding="utf-8"?>
<p:tagLst xmlns:p="http://schemas.openxmlformats.org/presentationml/2006/main">
  <p:tag name="PA" val="v5.2.9"/>
</p:tagLst>
</file>

<file path=ppt/tags/tag172.xml><?xml version="1.0" encoding="utf-8"?>
<p:tagLst xmlns:p="http://schemas.openxmlformats.org/presentationml/2006/main">
  <p:tag name="PA" val="v5.2.9"/>
</p:tagLst>
</file>

<file path=ppt/tags/tag173.xml><?xml version="1.0" encoding="utf-8"?>
<p:tagLst xmlns:p="http://schemas.openxmlformats.org/presentationml/2006/main">
  <p:tag name="PA" val="v5.2.9"/>
</p:tagLst>
</file>

<file path=ppt/tags/tag174.xml><?xml version="1.0" encoding="utf-8"?>
<p:tagLst xmlns:p="http://schemas.openxmlformats.org/presentationml/2006/main">
  <p:tag name="PA" val="v5.2.9"/>
</p:tagLst>
</file>

<file path=ppt/tags/tag175.xml><?xml version="1.0" encoding="utf-8"?>
<p:tagLst xmlns:p="http://schemas.openxmlformats.org/presentationml/2006/main">
  <p:tag name="PA" val="v5.2.9"/>
</p:tagLst>
</file>

<file path=ppt/tags/tag176.xml><?xml version="1.0" encoding="utf-8"?>
<p:tagLst xmlns:p="http://schemas.openxmlformats.org/presentationml/2006/main">
  <p:tag name="PA" val="v5.2.9"/>
</p:tagLst>
</file>

<file path=ppt/tags/tag177.xml><?xml version="1.0" encoding="utf-8"?>
<p:tagLst xmlns:p="http://schemas.openxmlformats.org/presentationml/2006/main">
  <p:tag name="PA" val="v5.2.9"/>
</p:tagLst>
</file>

<file path=ppt/tags/tag178.xml><?xml version="1.0" encoding="utf-8"?>
<p:tagLst xmlns:p="http://schemas.openxmlformats.org/presentationml/2006/main">
  <p:tag name="PA" val="v5.2.9"/>
</p:tagLst>
</file>

<file path=ppt/tags/tag179.xml><?xml version="1.0" encoding="utf-8"?>
<p:tagLst xmlns:p="http://schemas.openxmlformats.org/presentationml/2006/main">
  <p:tag name="PA" val="v5.2.9"/>
</p:tagLst>
</file>

<file path=ppt/tags/tag18.xml><?xml version="1.0" encoding="utf-8"?>
<p:tagLst xmlns:p="http://schemas.openxmlformats.org/presentationml/2006/main">
  <p:tag name="PA" val="v5.2.9"/>
</p:tagLst>
</file>

<file path=ppt/tags/tag180.xml><?xml version="1.0" encoding="utf-8"?>
<p:tagLst xmlns:p="http://schemas.openxmlformats.org/presentationml/2006/main">
  <p:tag name="PA" val="v5.2.9"/>
</p:tagLst>
</file>

<file path=ppt/tags/tag181.xml><?xml version="1.0" encoding="utf-8"?>
<p:tagLst xmlns:p="http://schemas.openxmlformats.org/presentationml/2006/main">
  <p:tag name="PA" val="v5.2.9"/>
</p:tagLst>
</file>

<file path=ppt/tags/tag182.xml><?xml version="1.0" encoding="utf-8"?>
<p:tagLst xmlns:p="http://schemas.openxmlformats.org/presentationml/2006/main">
  <p:tag name="PA" val="v5.2.9"/>
</p:tagLst>
</file>

<file path=ppt/tags/tag183.xml><?xml version="1.0" encoding="utf-8"?>
<p:tagLst xmlns:p="http://schemas.openxmlformats.org/presentationml/2006/main">
  <p:tag name="PA" val="v5.2.9"/>
</p:tagLst>
</file>

<file path=ppt/tags/tag184.xml><?xml version="1.0" encoding="utf-8"?>
<p:tagLst xmlns:p="http://schemas.openxmlformats.org/presentationml/2006/main">
  <p:tag name="PA" val="v5.2.9"/>
</p:tagLst>
</file>

<file path=ppt/tags/tag185.xml><?xml version="1.0" encoding="utf-8"?>
<p:tagLst xmlns:p="http://schemas.openxmlformats.org/presentationml/2006/main">
  <p:tag name="PA" val="v5.2.9"/>
</p:tagLst>
</file>

<file path=ppt/tags/tag186.xml><?xml version="1.0" encoding="utf-8"?>
<p:tagLst xmlns:p="http://schemas.openxmlformats.org/presentationml/2006/main">
  <p:tag name="PA" val="v5.2.9"/>
</p:tagLst>
</file>

<file path=ppt/tags/tag187.xml><?xml version="1.0" encoding="utf-8"?>
<p:tagLst xmlns:p="http://schemas.openxmlformats.org/presentationml/2006/main">
  <p:tag name="PA" val="v5.2.9"/>
</p:tagLst>
</file>

<file path=ppt/tags/tag188.xml><?xml version="1.0" encoding="utf-8"?>
<p:tagLst xmlns:p="http://schemas.openxmlformats.org/presentationml/2006/main">
  <p:tag name="PA" val="v5.2.9"/>
</p:tagLst>
</file>

<file path=ppt/tags/tag189.xml><?xml version="1.0" encoding="utf-8"?>
<p:tagLst xmlns:p="http://schemas.openxmlformats.org/presentationml/2006/main">
  <p:tag name="PA" val="v5.2.9"/>
</p:tagLst>
</file>

<file path=ppt/tags/tag19.xml><?xml version="1.0" encoding="utf-8"?>
<p:tagLst xmlns:p="http://schemas.openxmlformats.org/presentationml/2006/main">
  <p:tag name="PA" val="v5.2.9"/>
</p:tagLst>
</file>

<file path=ppt/tags/tag190.xml><?xml version="1.0" encoding="utf-8"?>
<p:tagLst xmlns:p="http://schemas.openxmlformats.org/presentationml/2006/main">
  <p:tag name="PA" val="v5.2.9"/>
</p:tagLst>
</file>

<file path=ppt/tags/tag191.xml><?xml version="1.0" encoding="utf-8"?>
<p:tagLst xmlns:p="http://schemas.openxmlformats.org/presentationml/2006/main">
  <p:tag name="PA" val="v5.2.9"/>
</p:tagLst>
</file>

<file path=ppt/tags/tag192.xml><?xml version="1.0" encoding="utf-8"?>
<p:tagLst xmlns:p="http://schemas.openxmlformats.org/presentationml/2006/main">
  <p:tag name="PA" val="v5.2.9"/>
</p:tagLst>
</file>

<file path=ppt/tags/tag193.xml><?xml version="1.0" encoding="utf-8"?>
<p:tagLst xmlns:p="http://schemas.openxmlformats.org/presentationml/2006/main">
  <p:tag name="PA" val="v5.2.9"/>
</p:tagLst>
</file>

<file path=ppt/tags/tag194.xml><?xml version="1.0" encoding="utf-8"?>
<p:tagLst xmlns:p="http://schemas.openxmlformats.org/presentationml/2006/main">
  <p:tag name="PA" val="v5.2.9"/>
</p:tagLst>
</file>

<file path=ppt/tags/tag195.xml><?xml version="1.0" encoding="utf-8"?>
<p:tagLst xmlns:p="http://schemas.openxmlformats.org/presentationml/2006/main">
  <p:tag name="PA" val="v5.2.9"/>
</p:tagLst>
</file>

<file path=ppt/tags/tag196.xml><?xml version="1.0" encoding="utf-8"?>
<p:tagLst xmlns:p="http://schemas.openxmlformats.org/presentationml/2006/main">
  <p:tag name="PA" val="v5.2.9"/>
</p:tagLst>
</file>

<file path=ppt/tags/tag197.xml><?xml version="1.0" encoding="utf-8"?>
<p:tagLst xmlns:p="http://schemas.openxmlformats.org/presentationml/2006/main">
  <p:tag name="PA" val="v5.2.9"/>
</p:tagLst>
</file>

<file path=ppt/tags/tag198.xml><?xml version="1.0" encoding="utf-8"?>
<p:tagLst xmlns:p="http://schemas.openxmlformats.org/presentationml/2006/main">
  <p:tag name="PA" val="v5.2.9"/>
</p:tagLst>
</file>

<file path=ppt/tags/tag199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PA" val="v5.2.9"/>
</p:tagLst>
</file>

<file path=ppt/tags/tag20.xml><?xml version="1.0" encoding="utf-8"?>
<p:tagLst xmlns:p="http://schemas.openxmlformats.org/presentationml/2006/main">
  <p:tag name="PA" val="v5.2.9"/>
</p:tagLst>
</file>

<file path=ppt/tags/tag200.xml><?xml version="1.0" encoding="utf-8"?>
<p:tagLst xmlns:p="http://schemas.openxmlformats.org/presentationml/2006/main">
  <p:tag name="PA" val="v5.2.9"/>
</p:tagLst>
</file>

<file path=ppt/tags/tag201.xml><?xml version="1.0" encoding="utf-8"?>
<p:tagLst xmlns:p="http://schemas.openxmlformats.org/presentationml/2006/main">
  <p:tag name="PA" val="v5.2.9"/>
</p:tagLst>
</file>

<file path=ppt/tags/tag202.xml><?xml version="1.0" encoding="utf-8"?>
<p:tagLst xmlns:p="http://schemas.openxmlformats.org/presentationml/2006/main">
  <p:tag name="PA" val="v5.2.9"/>
</p:tagLst>
</file>

<file path=ppt/tags/tag203.xml><?xml version="1.0" encoding="utf-8"?>
<p:tagLst xmlns:p="http://schemas.openxmlformats.org/presentationml/2006/main">
  <p:tag name="PA" val="v5.2.9"/>
</p:tagLst>
</file>

<file path=ppt/tags/tag204.xml><?xml version="1.0" encoding="utf-8"?>
<p:tagLst xmlns:p="http://schemas.openxmlformats.org/presentationml/2006/main">
  <p:tag name="PA" val="v5.2.9"/>
</p:tagLst>
</file>

<file path=ppt/tags/tag205.xml><?xml version="1.0" encoding="utf-8"?>
<p:tagLst xmlns:p="http://schemas.openxmlformats.org/presentationml/2006/main">
  <p:tag name="PA" val="v5.2.9"/>
</p:tagLst>
</file>

<file path=ppt/tags/tag206.xml><?xml version="1.0" encoding="utf-8"?>
<p:tagLst xmlns:p="http://schemas.openxmlformats.org/presentationml/2006/main">
  <p:tag name="PA" val="v5.2.9"/>
</p:tagLst>
</file>

<file path=ppt/tags/tag207.xml><?xml version="1.0" encoding="utf-8"?>
<p:tagLst xmlns:p="http://schemas.openxmlformats.org/presentationml/2006/main">
  <p:tag name="PA" val="v5.2.9"/>
</p:tagLst>
</file>

<file path=ppt/tags/tag208.xml><?xml version="1.0" encoding="utf-8"?>
<p:tagLst xmlns:p="http://schemas.openxmlformats.org/presentationml/2006/main">
  <p:tag name="PA" val="v5.2.9"/>
</p:tagLst>
</file>

<file path=ppt/tags/tag209.xml><?xml version="1.0" encoding="utf-8"?>
<p:tagLst xmlns:p="http://schemas.openxmlformats.org/presentationml/2006/main">
  <p:tag name="PA" val="v5.2.9"/>
</p:tagLst>
</file>

<file path=ppt/tags/tag21.xml><?xml version="1.0" encoding="utf-8"?>
<p:tagLst xmlns:p="http://schemas.openxmlformats.org/presentationml/2006/main">
  <p:tag name="PA" val="v5.2.9"/>
</p:tagLst>
</file>

<file path=ppt/tags/tag210.xml><?xml version="1.0" encoding="utf-8"?>
<p:tagLst xmlns:p="http://schemas.openxmlformats.org/presentationml/2006/main">
  <p:tag name="PA" val="v5.2.9"/>
</p:tagLst>
</file>

<file path=ppt/tags/tag211.xml><?xml version="1.0" encoding="utf-8"?>
<p:tagLst xmlns:p="http://schemas.openxmlformats.org/presentationml/2006/main">
  <p:tag name="PA" val="v5.2.9"/>
</p:tagLst>
</file>

<file path=ppt/tags/tag212.xml><?xml version="1.0" encoding="utf-8"?>
<p:tagLst xmlns:p="http://schemas.openxmlformats.org/presentationml/2006/main">
  <p:tag name="PA" val="v5.2.9"/>
</p:tagLst>
</file>

<file path=ppt/tags/tag213.xml><?xml version="1.0" encoding="utf-8"?>
<p:tagLst xmlns:p="http://schemas.openxmlformats.org/presentationml/2006/main">
  <p:tag name="PA" val="v5.2.9"/>
</p:tagLst>
</file>

<file path=ppt/tags/tag214.xml><?xml version="1.0" encoding="utf-8"?>
<p:tagLst xmlns:p="http://schemas.openxmlformats.org/presentationml/2006/main">
  <p:tag name="PA" val="v5.2.9"/>
</p:tagLst>
</file>

<file path=ppt/tags/tag215.xml><?xml version="1.0" encoding="utf-8"?>
<p:tagLst xmlns:p="http://schemas.openxmlformats.org/presentationml/2006/main">
  <p:tag name="PA" val="v5.2.9"/>
</p:tagLst>
</file>

<file path=ppt/tags/tag216.xml><?xml version="1.0" encoding="utf-8"?>
<p:tagLst xmlns:p="http://schemas.openxmlformats.org/presentationml/2006/main">
  <p:tag name="PA" val="v5.2.9"/>
</p:tagLst>
</file>

<file path=ppt/tags/tag217.xml><?xml version="1.0" encoding="utf-8"?>
<p:tagLst xmlns:p="http://schemas.openxmlformats.org/presentationml/2006/main">
  <p:tag name="PA" val="v5.2.9"/>
</p:tagLst>
</file>

<file path=ppt/tags/tag218.xml><?xml version="1.0" encoding="utf-8"?>
<p:tagLst xmlns:p="http://schemas.openxmlformats.org/presentationml/2006/main">
  <p:tag name="PA" val="v5.2.9"/>
</p:tagLst>
</file>

<file path=ppt/tags/tag219.xml><?xml version="1.0" encoding="utf-8"?>
<p:tagLst xmlns:p="http://schemas.openxmlformats.org/presentationml/2006/main">
  <p:tag name="PA" val="v5.2.9"/>
</p:tagLst>
</file>

<file path=ppt/tags/tag22.xml><?xml version="1.0" encoding="utf-8"?>
<p:tagLst xmlns:p="http://schemas.openxmlformats.org/presentationml/2006/main">
  <p:tag name="PA" val="v5.2.9"/>
</p:tagLst>
</file>

<file path=ppt/tags/tag220.xml><?xml version="1.0" encoding="utf-8"?>
<p:tagLst xmlns:p="http://schemas.openxmlformats.org/presentationml/2006/main">
  <p:tag name="PA" val="v5.2.9"/>
</p:tagLst>
</file>

<file path=ppt/tags/tag221.xml><?xml version="1.0" encoding="utf-8"?>
<p:tagLst xmlns:p="http://schemas.openxmlformats.org/presentationml/2006/main">
  <p:tag name="PA" val="v5.2.9"/>
</p:tagLst>
</file>

<file path=ppt/tags/tag222.xml><?xml version="1.0" encoding="utf-8"?>
<p:tagLst xmlns:p="http://schemas.openxmlformats.org/presentationml/2006/main">
  <p:tag name="PA" val="v5.2.9"/>
</p:tagLst>
</file>

<file path=ppt/tags/tag223.xml><?xml version="1.0" encoding="utf-8"?>
<p:tagLst xmlns:p="http://schemas.openxmlformats.org/presentationml/2006/main">
  <p:tag name="PA" val="v5.2.9"/>
</p:tagLst>
</file>

<file path=ppt/tags/tag224.xml><?xml version="1.0" encoding="utf-8"?>
<p:tagLst xmlns:p="http://schemas.openxmlformats.org/presentationml/2006/main">
  <p:tag name="PA" val="v5.2.9"/>
</p:tagLst>
</file>

<file path=ppt/tags/tag225.xml><?xml version="1.0" encoding="utf-8"?>
<p:tagLst xmlns:p="http://schemas.openxmlformats.org/presentationml/2006/main">
  <p:tag name="PA" val="v5.2.9"/>
</p:tagLst>
</file>

<file path=ppt/tags/tag226.xml><?xml version="1.0" encoding="utf-8"?>
<p:tagLst xmlns:p="http://schemas.openxmlformats.org/presentationml/2006/main">
  <p:tag name="PA" val="v5.2.9"/>
</p:tagLst>
</file>

<file path=ppt/tags/tag227.xml><?xml version="1.0" encoding="utf-8"?>
<p:tagLst xmlns:p="http://schemas.openxmlformats.org/presentationml/2006/main">
  <p:tag name="PA" val="v5.2.9"/>
</p:tagLst>
</file>

<file path=ppt/tags/tag228.xml><?xml version="1.0" encoding="utf-8"?>
<p:tagLst xmlns:p="http://schemas.openxmlformats.org/presentationml/2006/main">
  <p:tag name="PA" val="v5.2.9"/>
</p:tagLst>
</file>

<file path=ppt/tags/tag229.xml><?xml version="1.0" encoding="utf-8"?>
<p:tagLst xmlns:p="http://schemas.openxmlformats.org/presentationml/2006/main">
  <p:tag name="PA" val="v5.2.9"/>
</p:tagLst>
</file>

<file path=ppt/tags/tag23.xml><?xml version="1.0" encoding="utf-8"?>
<p:tagLst xmlns:p="http://schemas.openxmlformats.org/presentationml/2006/main">
  <p:tag name="PA" val="v5.2.9"/>
</p:tagLst>
</file>

<file path=ppt/tags/tag230.xml><?xml version="1.0" encoding="utf-8"?>
<p:tagLst xmlns:p="http://schemas.openxmlformats.org/presentationml/2006/main">
  <p:tag name="PA" val="v5.2.9"/>
</p:tagLst>
</file>

<file path=ppt/tags/tag231.xml><?xml version="1.0" encoding="utf-8"?>
<p:tagLst xmlns:p="http://schemas.openxmlformats.org/presentationml/2006/main">
  <p:tag name="PA" val="v5.2.9"/>
</p:tagLst>
</file>

<file path=ppt/tags/tag232.xml><?xml version="1.0" encoding="utf-8"?>
<p:tagLst xmlns:p="http://schemas.openxmlformats.org/presentationml/2006/main">
  <p:tag name="PA" val="v5.2.9"/>
</p:tagLst>
</file>

<file path=ppt/tags/tag233.xml><?xml version="1.0" encoding="utf-8"?>
<p:tagLst xmlns:p="http://schemas.openxmlformats.org/presentationml/2006/main">
  <p:tag name="PA" val="v5.2.9"/>
</p:tagLst>
</file>

<file path=ppt/tags/tag234.xml><?xml version="1.0" encoding="utf-8"?>
<p:tagLst xmlns:p="http://schemas.openxmlformats.org/presentationml/2006/main">
  <p:tag name="PA" val="v5.2.9"/>
</p:tagLst>
</file>

<file path=ppt/tags/tag235.xml><?xml version="1.0" encoding="utf-8"?>
<p:tagLst xmlns:p="http://schemas.openxmlformats.org/presentationml/2006/main">
  <p:tag name="PA" val="v5.2.9"/>
</p:tagLst>
</file>

<file path=ppt/tags/tag236.xml><?xml version="1.0" encoding="utf-8"?>
<p:tagLst xmlns:p="http://schemas.openxmlformats.org/presentationml/2006/main">
  <p:tag name="PA" val="v5.2.9"/>
</p:tagLst>
</file>

<file path=ppt/tags/tag237.xml><?xml version="1.0" encoding="utf-8"?>
<p:tagLst xmlns:p="http://schemas.openxmlformats.org/presentationml/2006/main">
  <p:tag name="PA" val="v5.2.9"/>
</p:tagLst>
</file>

<file path=ppt/tags/tag238.xml><?xml version="1.0" encoding="utf-8"?>
<p:tagLst xmlns:p="http://schemas.openxmlformats.org/presentationml/2006/main">
  <p:tag name="PA" val="v5.2.9"/>
</p:tagLst>
</file>

<file path=ppt/tags/tag239.xml><?xml version="1.0" encoding="utf-8"?>
<p:tagLst xmlns:p="http://schemas.openxmlformats.org/presentationml/2006/main">
  <p:tag name="PA" val="v5.2.9"/>
</p:tagLst>
</file>

<file path=ppt/tags/tag24.xml><?xml version="1.0" encoding="utf-8"?>
<p:tagLst xmlns:p="http://schemas.openxmlformats.org/presentationml/2006/main">
  <p:tag name="PA" val="v5.2.9"/>
</p:tagLst>
</file>

<file path=ppt/tags/tag240.xml><?xml version="1.0" encoding="utf-8"?>
<p:tagLst xmlns:p="http://schemas.openxmlformats.org/presentationml/2006/main">
  <p:tag name="PA" val="v5.2.9"/>
</p:tagLst>
</file>

<file path=ppt/tags/tag241.xml><?xml version="1.0" encoding="utf-8"?>
<p:tagLst xmlns:p="http://schemas.openxmlformats.org/presentationml/2006/main">
  <p:tag name="PA" val="v5.2.9"/>
</p:tagLst>
</file>

<file path=ppt/tags/tag242.xml><?xml version="1.0" encoding="utf-8"?>
<p:tagLst xmlns:p="http://schemas.openxmlformats.org/presentationml/2006/main">
  <p:tag name="PA" val="v5.2.9"/>
</p:tagLst>
</file>

<file path=ppt/tags/tag243.xml><?xml version="1.0" encoding="utf-8"?>
<p:tagLst xmlns:p="http://schemas.openxmlformats.org/presentationml/2006/main">
  <p:tag name="PA" val="v5.2.9"/>
</p:tagLst>
</file>

<file path=ppt/tags/tag244.xml><?xml version="1.0" encoding="utf-8"?>
<p:tagLst xmlns:p="http://schemas.openxmlformats.org/presentationml/2006/main">
  <p:tag name="PA" val="v5.2.9"/>
</p:tagLst>
</file>

<file path=ppt/tags/tag245.xml><?xml version="1.0" encoding="utf-8"?>
<p:tagLst xmlns:p="http://schemas.openxmlformats.org/presentationml/2006/main">
  <p:tag name="PA" val="v5.2.9"/>
</p:tagLst>
</file>

<file path=ppt/tags/tag24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5.xml><?xml version="1.0" encoding="utf-8"?>
<p:tagLst xmlns:p="http://schemas.openxmlformats.org/presentationml/2006/main">
  <p:tag name="PA" val="v5.2.9"/>
</p:tagLst>
</file>

<file path=ppt/tags/tag26.xml><?xml version="1.0" encoding="utf-8"?>
<p:tagLst xmlns:p="http://schemas.openxmlformats.org/presentationml/2006/main">
  <p:tag name="PA" val="v5.2.9"/>
</p:tagLst>
</file>

<file path=ppt/tags/tag27.xml><?xml version="1.0" encoding="utf-8"?>
<p:tagLst xmlns:p="http://schemas.openxmlformats.org/presentationml/2006/main">
  <p:tag name="PA" val="v5.2.9"/>
</p:tagLst>
</file>

<file path=ppt/tags/tag28.xml><?xml version="1.0" encoding="utf-8"?>
<p:tagLst xmlns:p="http://schemas.openxmlformats.org/presentationml/2006/main">
  <p:tag name="PA" val="v5.2.9"/>
</p:tagLst>
</file>

<file path=ppt/tags/tag29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9"/>
</p:tagLst>
</file>

<file path=ppt/tags/tag30.xml><?xml version="1.0" encoding="utf-8"?>
<p:tagLst xmlns:p="http://schemas.openxmlformats.org/presentationml/2006/main">
  <p:tag name="PA" val="v5.2.9"/>
</p:tagLst>
</file>

<file path=ppt/tags/tag31.xml><?xml version="1.0" encoding="utf-8"?>
<p:tagLst xmlns:p="http://schemas.openxmlformats.org/presentationml/2006/main">
  <p:tag name="PA" val="v5.2.9"/>
</p:tagLst>
</file>

<file path=ppt/tags/tag32.xml><?xml version="1.0" encoding="utf-8"?>
<p:tagLst xmlns:p="http://schemas.openxmlformats.org/presentationml/2006/main">
  <p:tag name="PA" val="v5.2.9"/>
</p:tagLst>
</file>

<file path=ppt/tags/tag33.xml><?xml version="1.0" encoding="utf-8"?>
<p:tagLst xmlns:p="http://schemas.openxmlformats.org/presentationml/2006/main">
  <p:tag name="PA" val="v5.2.9"/>
</p:tagLst>
</file>

<file path=ppt/tags/tag34.xml><?xml version="1.0" encoding="utf-8"?>
<p:tagLst xmlns:p="http://schemas.openxmlformats.org/presentationml/2006/main">
  <p:tag name="PA" val="v5.2.9"/>
</p:tagLst>
</file>

<file path=ppt/tags/tag35.xml><?xml version="1.0" encoding="utf-8"?>
<p:tagLst xmlns:p="http://schemas.openxmlformats.org/presentationml/2006/main">
  <p:tag name="PA" val="v5.2.9"/>
</p:tagLst>
</file>

<file path=ppt/tags/tag36.xml><?xml version="1.0" encoding="utf-8"?>
<p:tagLst xmlns:p="http://schemas.openxmlformats.org/presentationml/2006/main">
  <p:tag name="PA" val="v5.2.9"/>
</p:tagLst>
</file>

<file path=ppt/tags/tag37.xml><?xml version="1.0" encoding="utf-8"?>
<p:tagLst xmlns:p="http://schemas.openxmlformats.org/presentationml/2006/main">
  <p:tag name="PA" val="v5.2.9"/>
</p:tagLst>
</file>

<file path=ppt/tags/tag38.xml><?xml version="1.0" encoding="utf-8"?>
<p:tagLst xmlns:p="http://schemas.openxmlformats.org/presentationml/2006/main">
  <p:tag name="PA" val="v5.2.9"/>
</p:tagLst>
</file>

<file path=ppt/tags/tag39.xml><?xml version="1.0" encoding="utf-8"?>
<p:tagLst xmlns:p="http://schemas.openxmlformats.org/presentationml/2006/main">
  <p:tag name="PA" val="v5.2.9"/>
</p:tagLst>
</file>

<file path=ppt/tags/tag4.xml><?xml version="1.0" encoding="utf-8"?>
<p:tagLst xmlns:p="http://schemas.openxmlformats.org/presentationml/2006/main">
  <p:tag name="PA" val="v5.2.9"/>
</p:tagLst>
</file>

<file path=ppt/tags/tag40.xml><?xml version="1.0" encoding="utf-8"?>
<p:tagLst xmlns:p="http://schemas.openxmlformats.org/presentationml/2006/main">
  <p:tag name="PA" val="v5.2.9"/>
</p:tagLst>
</file>

<file path=ppt/tags/tag41.xml><?xml version="1.0" encoding="utf-8"?>
<p:tagLst xmlns:p="http://schemas.openxmlformats.org/presentationml/2006/main">
  <p:tag name="PA" val="v5.2.9"/>
</p:tagLst>
</file>

<file path=ppt/tags/tag42.xml><?xml version="1.0" encoding="utf-8"?>
<p:tagLst xmlns:p="http://schemas.openxmlformats.org/presentationml/2006/main">
  <p:tag name="PA" val="v5.2.9"/>
</p:tagLst>
</file>

<file path=ppt/tags/tag43.xml><?xml version="1.0" encoding="utf-8"?>
<p:tagLst xmlns:p="http://schemas.openxmlformats.org/presentationml/2006/main">
  <p:tag name="PA" val="v5.2.9"/>
</p:tagLst>
</file>

<file path=ppt/tags/tag44.xml><?xml version="1.0" encoding="utf-8"?>
<p:tagLst xmlns:p="http://schemas.openxmlformats.org/presentationml/2006/main">
  <p:tag name="PA" val="v5.2.9"/>
</p:tagLst>
</file>

<file path=ppt/tags/tag45.xml><?xml version="1.0" encoding="utf-8"?>
<p:tagLst xmlns:p="http://schemas.openxmlformats.org/presentationml/2006/main">
  <p:tag name="PA" val="v5.2.9"/>
</p:tagLst>
</file>

<file path=ppt/tags/tag46.xml><?xml version="1.0" encoding="utf-8"?>
<p:tagLst xmlns:p="http://schemas.openxmlformats.org/presentationml/2006/main">
  <p:tag name="PA" val="v5.2.9"/>
</p:tagLst>
</file>

<file path=ppt/tags/tag47.xml><?xml version="1.0" encoding="utf-8"?>
<p:tagLst xmlns:p="http://schemas.openxmlformats.org/presentationml/2006/main">
  <p:tag name="PA" val="v5.2.9"/>
</p:tagLst>
</file>

<file path=ppt/tags/tag48.xml><?xml version="1.0" encoding="utf-8"?>
<p:tagLst xmlns:p="http://schemas.openxmlformats.org/presentationml/2006/main">
  <p:tag name="PA" val="v5.2.9"/>
</p:tagLst>
</file>

<file path=ppt/tags/tag49.xml><?xml version="1.0" encoding="utf-8"?>
<p:tagLst xmlns:p="http://schemas.openxmlformats.org/presentationml/2006/main">
  <p:tag name="PA" val="v5.2.9"/>
</p:tagLst>
</file>

<file path=ppt/tags/tag5.xml><?xml version="1.0" encoding="utf-8"?>
<p:tagLst xmlns:p="http://schemas.openxmlformats.org/presentationml/2006/main">
  <p:tag name="PA" val="v5.2.9"/>
</p:tagLst>
</file>

<file path=ppt/tags/tag50.xml><?xml version="1.0" encoding="utf-8"?>
<p:tagLst xmlns:p="http://schemas.openxmlformats.org/presentationml/2006/main">
  <p:tag name="PA" val="v5.2.9"/>
</p:tagLst>
</file>

<file path=ppt/tags/tag51.xml><?xml version="1.0" encoding="utf-8"?>
<p:tagLst xmlns:p="http://schemas.openxmlformats.org/presentationml/2006/main">
  <p:tag name="PA" val="v5.2.9"/>
</p:tagLst>
</file>

<file path=ppt/tags/tag52.xml><?xml version="1.0" encoding="utf-8"?>
<p:tagLst xmlns:p="http://schemas.openxmlformats.org/presentationml/2006/main">
  <p:tag name="PA" val="v5.2.9"/>
</p:tagLst>
</file>

<file path=ppt/tags/tag53.xml><?xml version="1.0" encoding="utf-8"?>
<p:tagLst xmlns:p="http://schemas.openxmlformats.org/presentationml/2006/main">
  <p:tag name="PA" val="v5.2.9"/>
</p:tagLst>
</file>

<file path=ppt/tags/tag54.xml><?xml version="1.0" encoding="utf-8"?>
<p:tagLst xmlns:p="http://schemas.openxmlformats.org/presentationml/2006/main">
  <p:tag name="PA" val="v5.2.9"/>
</p:tagLst>
</file>

<file path=ppt/tags/tag55.xml><?xml version="1.0" encoding="utf-8"?>
<p:tagLst xmlns:p="http://schemas.openxmlformats.org/presentationml/2006/main">
  <p:tag name="PA" val="v5.2.9"/>
</p:tagLst>
</file>

<file path=ppt/tags/tag56.xml><?xml version="1.0" encoding="utf-8"?>
<p:tagLst xmlns:p="http://schemas.openxmlformats.org/presentationml/2006/main">
  <p:tag name="PA" val="v5.2.9"/>
</p:tagLst>
</file>

<file path=ppt/tags/tag57.xml><?xml version="1.0" encoding="utf-8"?>
<p:tagLst xmlns:p="http://schemas.openxmlformats.org/presentationml/2006/main">
  <p:tag name="PA" val="v5.2.9"/>
</p:tagLst>
</file>

<file path=ppt/tags/tag58.xml><?xml version="1.0" encoding="utf-8"?>
<p:tagLst xmlns:p="http://schemas.openxmlformats.org/presentationml/2006/main">
  <p:tag name="PA" val="v5.2.9"/>
</p:tagLst>
</file>

<file path=ppt/tags/tag59.xml><?xml version="1.0" encoding="utf-8"?>
<p:tagLst xmlns:p="http://schemas.openxmlformats.org/presentationml/2006/main">
  <p:tag name="PA" val="v5.2.9"/>
</p:tagLst>
</file>

<file path=ppt/tags/tag6.xml><?xml version="1.0" encoding="utf-8"?>
<p:tagLst xmlns:p="http://schemas.openxmlformats.org/presentationml/2006/main">
  <p:tag name="PA" val="v5.2.9"/>
</p:tagLst>
</file>

<file path=ppt/tags/tag60.xml><?xml version="1.0" encoding="utf-8"?>
<p:tagLst xmlns:p="http://schemas.openxmlformats.org/presentationml/2006/main">
  <p:tag name="PA" val="v5.2.9"/>
</p:tagLst>
</file>

<file path=ppt/tags/tag61.xml><?xml version="1.0" encoding="utf-8"?>
<p:tagLst xmlns:p="http://schemas.openxmlformats.org/presentationml/2006/main">
  <p:tag name="PA" val="v5.2.9"/>
</p:tagLst>
</file>

<file path=ppt/tags/tag62.xml><?xml version="1.0" encoding="utf-8"?>
<p:tagLst xmlns:p="http://schemas.openxmlformats.org/presentationml/2006/main">
  <p:tag name="PA" val="v5.2.9"/>
</p:tagLst>
</file>

<file path=ppt/tags/tag63.xml><?xml version="1.0" encoding="utf-8"?>
<p:tagLst xmlns:p="http://schemas.openxmlformats.org/presentationml/2006/main">
  <p:tag name="PA" val="v5.2.9"/>
</p:tagLst>
</file>

<file path=ppt/tags/tag64.xml><?xml version="1.0" encoding="utf-8"?>
<p:tagLst xmlns:p="http://schemas.openxmlformats.org/presentationml/2006/main">
  <p:tag name="PA" val="v5.2.9"/>
</p:tagLst>
</file>

<file path=ppt/tags/tag65.xml><?xml version="1.0" encoding="utf-8"?>
<p:tagLst xmlns:p="http://schemas.openxmlformats.org/presentationml/2006/main">
  <p:tag name="PA" val="v5.2.9"/>
</p:tagLst>
</file>

<file path=ppt/tags/tag66.xml><?xml version="1.0" encoding="utf-8"?>
<p:tagLst xmlns:p="http://schemas.openxmlformats.org/presentationml/2006/main">
  <p:tag name="PA" val="v5.2.9"/>
</p:tagLst>
</file>

<file path=ppt/tags/tag67.xml><?xml version="1.0" encoding="utf-8"?>
<p:tagLst xmlns:p="http://schemas.openxmlformats.org/presentationml/2006/main">
  <p:tag name="PA" val="v5.2.9"/>
</p:tagLst>
</file>

<file path=ppt/tags/tag68.xml><?xml version="1.0" encoding="utf-8"?>
<p:tagLst xmlns:p="http://schemas.openxmlformats.org/presentationml/2006/main">
  <p:tag name="PA" val="v5.2.9"/>
</p:tagLst>
</file>

<file path=ppt/tags/tag69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PA" val="v5.2.9"/>
</p:tagLst>
</file>

<file path=ppt/tags/tag70.xml><?xml version="1.0" encoding="utf-8"?>
<p:tagLst xmlns:p="http://schemas.openxmlformats.org/presentationml/2006/main">
  <p:tag name="PA" val="v5.2.9"/>
</p:tagLst>
</file>

<file path=ppt/tags/tag71.xml><?xml version="1.0" encoding="utf-8"?>
<p:tagLst xmlns:p="http://schemas.openxmlformats.org/presentationml/2006/main">
  <p:tag name="PA" val="v5.2.9"/>
</p:tagLst>
</file>

<file path=ppt/tags/tag72.xml><?xml version="1.0" encoding="utf-8"?>
<p:tagLst xmlns:p="http://schemas.openxmlformats.org/presentationml/2006/main">
  <p:tag name="PA" val="v5.2.9"/>
</p:tagLst>
</file>

<file path=ppt/tags/tag73.xml><?xml version="1.0" encoding="utf-8"?>
<p:tagLst xmlns:p="http://schemas.openxmlformats.org/presentationml/2006/main">
  <p:tag name="PA" val="v5.2.9"/>
</p:tagLst>
</file>

<file path=ppt/tags/tag74.xml><?xml version="1.0" encoding="utf-8"?>
<p:tagLst xmlns:p="http://schemas.openxmlformats.org/presentationml/2006/main">
  <p:tag name="PA" val="v5.2.9"/>
</p:tagLst>
</file>

<file path=ppt/tags/tag75.xml><?xml version="1.0" encoding="utf-8"?>
<p:tagLst xmlns:p="http://schemas.openxmlformats.org/presentationml/2006/main">
  <p:tag name="PA" val="v5.2.9"/>
</p:tagLst>
</file>

<file path=ppt/tags/tag76.xml><?xml version="1.0" encoding="utf-8"?>
<p:tagLst xmlns:p="http://schemas.openxmlformats.org/presentationml/2006/main">
  <p:tag name="PA" val="v5.2.9"/>
</p:tagLst>
</file>

<file path=ppt/tags/tag77.xml><?xml version="1.0" encoding="utf-8"?>
<p:tagLst xmlns:p="http://schemas.openxmlformats.org/presentationml/2006/main">
  <p:tag name="PA" val="v5.2.9"/>
</p:tagLst>
</file>

<file path=ppt/tags/tag78.xml><?xml version="1.0" encoding="utf-8"?>
<p:tagLst xmlns:p="http://schemas.openxmlformats.org/presentationml/2006/main">
  <p:tag name="PA" val="v5.2.9"/>
</p:tagLst>
</file>

<file path=ppt/tags/tag79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PA" val="v5.2.9"/>
</p:tagLst>
</file>

<file path=ppt/tags/tag80.xml><?xml version="1.0" encoding="utf-8"?>
<p:tagLst xmlns:p="http://schemas.openxmlformats.org/presentationml/2006/main">
  <p:tag name="PA" val="v5.2.9"/>
</p:tagLst>
</file>

<file path=ppt/tags/tag81.xml><?xml version="1.0" encoding="utf-8"?>
<p:tagLst xmlns:p="http://schemas.openxmlformats.org/presentationml/2006/main">
  <p:tag name="PA" val="v5.2.9"/>
</p:tagLst>
</file>

<file path=ppt/tags/tag82.xml><?xml version="1.0" encoding="utf-8"?>
<p:tagLst xmlns:p="http://schemas.openxmlformats.org/presentationml/2006/main">
  <p:tag name="PA" val="v5.2.9"/>
</p:tagLst>
</file>

<file path=ppt/tags/tag83.xml><?xml version="1.0" encoding="utf-8"?>
<p:tagLst xmlns:p="http://schemas.openxmlformats.org/presentationml/2006/main">
  <p:tag name="PA" val="v5.2.9"/>
</p:tagLst>
</file>

<file path=ppt/tags/tag84.xml><?xml version="1.0" encoding="utf-8"?>
<p:tagLst xmlns:p="http://schemas.openxmlformats.org/presentationml/2006/main">
  <p:tag name="PA" val="v5.2.9"/>
</p:tagLst>
</file>

<file path=ppt/tags/tag85.xml><?xml version="1.0" encoding="utf-8"?>
<p:tagLst xmlns:p="http://schemas.openxmlformats.org/presentationml/2006/main">
  <p:tag name="PA" val="v5.2.9"/>
</p:tagLst>
</file>

<file path=ppt/tags/tag86.xml><?xml version="1.0" encoding="utf-8"?>
<p:tagLst xmlns:p="http://schemas.openxmlformats.org/presentationml/2006/main">
  <p:tag name="PA" val="v5.2.9"/>
</p:tagLst>
</file>

<file path=ppt/tags/tag87.xml><?xml version="1.0" encoding="utf-8"?>
<p:tagLst xmlns:p="http://schemas.openxmlformats.org/presentationml/2006/main">
  <p:tag name="PA" val="v5.2.9"/>
</p:tagLst>
</file>

<file path=ppt/tags/tag88.xml><?xml version="1.0" encoding="utf-8"?>
<p:tagLst xmlns:p="http://schemas.openxmlformats.org/presentationml/2006/main">
  <p:tag name="PA" val="v5.2.9"/>
</p:tagLst>
</file>

<file path=ppt/tags/tag89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PA" val="v5.2.9"/>
</p:tagLst>
</file>

<file path=ppt/tags/tag90.xml><?xml version="1.0" encoding="utf-8"?>
<p:tagLst xmlns:p="http://schemas.openxmlformats.org/presentationml/2006/main">
  <p:tag name="PA" val="v5.2.9"/>
</p:tagLst>
</file>

<file path=ppt/tags/tag91.xml><?xml version="1.0" encoding="utf-8"?>
<p:tagLst xmlns:p="http://schemas.openxmlformats.org/presentationml/2006/main">
  <p:tag name="PA" val="v5.2.9"/>
</p:tagLst>
</file>

<file path=ppt/tags/tag92.xml><?xml version="1.0" encoding="utf-8"?>
<p:tagLst xmlns:p="http://schemas.openxmlformats.org/presentationml/2006/main">
  <p:tag name="PA" val="v5.2.9"/>
</p:tagLst>
</file>

<file path=ppt/tags/tag93.xml><?xml version="1.0" encoding="utf-8"?>
<p:tagLst xmlns:p="http://schemas.openxmlformats.org/presentationml/2006/main">
  <p:tag name="PA" val="v5.2.9"/>
</p:tagLst>
</file>

<file path=ppt/tags/tag94.xml><?xml version="1.0" encoding="utf-8"?>
<p:tagLst xmlns:p="http://schemas.openxmlformats.org/presentationml/2006/main">
  <p:tag name="PA" val="v5.2.9"/>
</p:tagLst>
</file>

<file path=ppt/tags/tag95.xml><?xml version="1.0" encoding="utf-8"?>
<p:tagLst xmlns:p="http://schemas.openxmlformats.org/presentationml/2006/main">
  <p:tag name="PA" val="v5.2.9"/>
</p:tagLst>
</file>

<file path=ppt/tags/tag96.xml><?xml version="1.0" encoding="utf-8"?>
<p:tagLst xmlns:p="http://schemas.openxmlformats.org/presentationml/2006/main">
  <p:tag name="PA" val="v5.2.9"/>
</p:tagLst>
</file>

<file path=ppt/tags/tag97.xml><?xml version="1.0" encoding="utf-8"?>
<p:tagLst xmlns:p="http://schemas.openxmlformats.org/presentationml/2006/main">
  <p:tag name="PA" val="v5.2.9"/>
</p:tagLst>
</file>

<file path=ppt/tags/tag98.xml><?xml version="1.0" encoding="utf-8"?>
<p:tagLst xmlns:p="http://schemas.openxmlformats.org/presentationml/2006/main">
  <p:tag name="PA" val="v5.2.9"/>
</p:tagLst>
</file>

<file path=ppt/tags/tag99.xml><?xml version="1.0" encoding="utf-8"?>
<p:tagLst xmlns:p="http://schemas.openxmlformats.org/presentationml/2006/main">
  <p:tag name="PA" val="v5.2.9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138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6">
      <vt:lpstr>Arial</vt:lpstr>
      <vt:lpstr>等线 Light</vt:lpstr>
      <vt:lpstr>等线</vt:lpstr>
      <vt:lpstr>Calibri Light</vt:lpstr>
      <vt:lpstr>Calibri</vt:lpstr>
      <vt:lpstr>方正兰亭特黑简体</vt:lpstr>
      <vt:lpstr>阿里巴巴普惠体 Light</vt:lpstr>
      <vt:lpstr>阿里巴巴普惠体</vt:lpstr>
      <vt:lpstr>DIN Mittelschrift Std</vt:lpstr>
      <vt:lpstr>宋体</vt:lpstr>
      <vt:lpstr>FZHei-B01S</vt:lpstr>
      <vt:lpstr>思源黑体 CN Bold</vt:lpstr>
      <vt:lpstr>微软雅黑</vt:lpstr>
      <vt:lpstr>思源黑体 CN Medium</vt:lpstr>
      <vt:lpstr>思源黑体 CN Heavy</vt:lpstr>
      <vt:lpstr>Open Sans</vt:lpstr>
      <vt:lpstr>冬青黑体简体中文 W3</vt:lpstr>
      <vt:lpstr>思源黑体 CN Normal (正文)</vt:lpstr>
      <vt:lpstr>Wingdings</vt:lpstr>
      <vt:lpstr>方正兰亭黑_GBK</vt:lpstr>
      <vt:lpstr>仿宋_GB2312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2021-08-22T11:56:26Z</dcterms:created>
  <cp:lastPrinted>2021-08-22T11:56:26Z</cp:lastPrinted>
  <dcterms:modified xsi:type="dcterms:W3CDTF">2021-08-22T05:45:55Z</dcterms:modified>
  <cp:revision>1</cp:revision>
</cp:coreProperties>
</file>