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422" r:id="rId4"/>
    <p:sldId id="432" r:id="rId5"/>
    <p:sldId id="407" r:id="rId6"/>
    <p:sldId id="386" r:id="rId7"/>
    <p:sldId id="323" r:id="rId8"/>
    <p:sldId id="337" r:id="rId9"/>
    <p:sldId id="328" r:id="rId10"/>
    <p:sldId id="403" r:id="rId11"/>
    <p:sldId id="404" r:id="rId12"/>
    <p:sldId id="434" r:id="rId13"/>
    <p:sldId id="324" r:id="rId14"/>
    <p:sldId id="327" r:id="rId15"/>
    <p:sldId id="339" r:id="rId16"/>
    <p:sldId id="435" r:id="rId17"/>
    <p:sldId id="325" r:id="rId18"/>
    <p:sldId id="330" r:id="rId19"/>
    <p:sldId id="359" r:id="rId20"/>
    <p:sldId id="356" r:id="rId21"/>
    <p:sldId id="350" r:id="rId22"/>
    <p:sldId id="436" r:id="rId23"/>
    <p:sldId id="342" r:id="rId24"/>
    <p:sldId id="406" r:id="rId25"/>
    <p:sldId id="347" r:id="rId26"/>
    <p:sldId id="303" r:id="rId27"/>
    <p:sldId id="400" r:id="rId28"/>
    <p:sldId id="390" r:id="rId29"/>
    <p:sldId id="387" r:id="rId30"/>
  </p:sldIdLst>
  <p:sldSz cx="12192000" cy="6858000"/>
  <p:notesSz cx="6858000" cy="9144000"/>
  <p:custDataLst>
    <p:tags r:id="rId31"/>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822">
          <p15:clr>
            <a:srgbClr val="A4A3A4"/>
          </p15:clr>
        </p15:guide>
        <p15:guide id="2" orient="horz" pos="866">
          <p15:clr>
            <a:srgbClr val="A4A3A4"/>
          </p15:clr>
        </p15:guide>
        <p15:guide id="3" pos="3840">
          <p15:clr>
            <a:srgbClr val="A4A3A4"/>
          </p15:clr>
        </p15:guide>
        <p15:guide id="4" pos="150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822"/>
        <p:guide orient="horz" pos="866"/>
        <p:guide pos="3840"/>
        <p:guide pos="1504"/>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3A6BFA08-9D29-4B8C-9AB0-59459140B6CF}" type="datetime1">
              <a:rPr lang="zh-CN" altLang="en-US"/>
              <a:t>2016/4/11</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14856B21-43C4-4A66-AF20-8976B5EF226F}" type="slidenum">
              <a:rPr lang="zh-CN" altLang="en-US"/>
              <a:t>‹#›</a:t>
            </a:fld>
            <a:endParaRPr lang="zh-CN" altLang="en-US" sz="1200"/>
          </a:p>
        </p:txBody>
      </p:sp>
    </p:spTree>
    <p:extLst>
      <p:ext uri="{BB962C8B-B14F-4D97-AF65-F5344CB8AC3E}">
        <p14:creationId val="845407508"/>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8824816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965534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3773905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05038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48144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51471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83351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46962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82406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870462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15640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3174890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926436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552661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53269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14750827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019543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5939899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5448312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34950770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6456843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54573732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fontAlgn="base">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fontAlgn="base">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buFontTx/>
              <a:buNone/>
            </a:pPr>
            <a:fld id="{16E5758D-A3C3-4E88-8AC0-22500507BD7E}" type="datetimeFigureOut">
              <a:rPr lang="zh-CN" altLang="en-US" smtClean="0">
                <a:solidFill>
                  <a:prstClr val="black">
                    <a:tint val="75000"/>
                  </a:prstClr>
                </a:solidFill>
                <a:latin typeface="Calibri"/>
              </a:rPr>
              <a:pPr fontAlgn="auto">
                <a:spcBef>
                  <a:spcPct val="0"/>
                </a:spcBef>
                <a:spcAft>
                  <a:spcPct val="0"/>
                </a:spcAft>
                <a:buFontTx/>
                <a:buNone/>
              </a:pPr>
              <a:t>2016/4/11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buFontTx/>
              <a:buNone/>
            </a:pPr>
            <a:fld id="{AA4E786F-588D-4932-A7B2-AE3451FA4ACA}" type="slidenum">
              <a:rPr lang="zh-CN" altLang="en-US" smtClean="0">
                <a:solidFill>
                  <a:prstClr val="black">
                    <a:tint val="75000"/>
                  </a:prstClr>
                </a:solidFill>
                <a:latin typeface="Calibri"/>
              </a:rPr>
              <a:pPr fontAlgn="auto">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11766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0.jpe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emf" Type="http://schemas.openxmlformats.org/officeDocument/2006/relationships/image"/><Relationship Id="rId7" Target="../media/image9.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矩形 8"/>
          <p:cNvSpPr>
            <a:spLocks noChangeArrowheads="1"/>
          </p:cNvSpPr>
          <p:nvPr/>
        </p:nvSpPr>
        <p:spPr bwMode="auto">
          <a:xfrm>
            <a:off x="7602220" y="3278188"/>
            <a:ext cx="390715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b="1" lang="en-US" sz="7200">
                <a:solidFill>
                  <a:srgbClr val="262626"/>
                </a:solidFill>
                <a:latin charset="0" pitchFamily="2" typeface="Manteka"/>
                <a:ea charset="-128" pitchFamily="2" typeface="Kozuka Mincho Pro H"/>
                <a:sym charset="0" pitchFamily="2" typeface="Manteka"/>
              </a:rPr>
              <a:t>Business</a:t>
            </a:r>
          </a:p>
        </p:txBody>
      </p:sp>
      <p:sp>
        <p:nvSpPr>
          <p:cNvPr id="3076" name="矩形 2"/>
          <p:cNvSpPr>
            <a:spLocks noChangeArrowheads="1"/>
          </p:cNvSpPr>
          <p:nvPr/>
        </p:nvSpPr>
        <p:spPr bwMode="auto">
          <a:xfrm>
            <a:off x="7770495" y="4762500"/>
            <a:ext cx="359283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lnSpc>
                <a:spcPct val="150000"/>
              </a:lnSpc>
            </a:pPr>
            <a:r>
              <a:rPr altLang="en-US" lang="zh-CN" sz="1400">
                <a:solidFill>
                  <a:srgbClr val="262626"/>
                </a:solidFill>
                <a:latin charset="-122" pitchFamily="34" typeface="微软雅黑"/>
                <a:ea charset="-122" pitchFamily="34" typeface="微软雅黑"/>
                <a:sym charset="-122" pitchFamily="34" typeface="微软雅黑"/>
              </a:rPr>
              <a:t>汇报人：小精灵      汇报时间：201X.0X.XX</a:t>
            </a:r>
          </a:p>
        </p:txBody>
      </p:sp>
      <p:sp>
        <p:nvSpPr>
          <p:cNvPr id="3077" name="矩形 4"/>
          <p:cNvSpPr>
            <a:spLocks noChangeArrowheads="1"/>
          </p:cNvSpPr>
          <p:nvPr/>
        </p:nvSpPr>
        <p:spPr bwMode="auto">
          <a:xfrm>
            <a:off x="6910069" y="4389438"/>
            <a:ext cx="45231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1400">
                <a:solidFill>
                  <a:srgbClr val="262626"/>
                </a:solidFill>
                <a:latin charset="-122" pitchFamily="34" typeface="微软雅黑"/>
                <a:ea charset="-122" pitchFamily="34" typeface="微软雅黑"/>
                <a:sym charset="-122" pitchFamily="34" typeface="微软雅黑"/>
              </a:rPr>
              <a:t>中国风PPT商务PPT模版，更多模版请进入优页PPT搜索</a:t>
            </a:r>
          </a:p>
        </p:txBody>
      </p:sp>
      <p:sp>
        <p:nvSpPr>
          <p:cNvPr id="3078" name="直接连接符 7"/>
          <p:cNvSpPr>
            <a:spLocks noChangeShapeType="1"/>
          </p:cNvSpPr>
          <p:nvPr/>
        </p:nvSpPr>
        <p:spPr bwMode="auto">
          <a:xfrm>
            <a:off x="7148513" y="4349750"/>
            <a:ext cx="4214812" cy="0"/>
          </a:xfrm>
          <a:prstGeom prst="line">
            <a:avLst/>
          </a:prstGeom>
          <a:noFill/>
          <a:ln cap="flat" cmpd="sng" w="6350">
            <a:solidFill>
              <a:srgbClr val="3F3F3F"/>
            </a:solidFill>
            <a:miter lim="800000"/>
          </a:ln>
          <a:extLst>
            <a:ext uri="{909E8E84-426E-40DD-AFC4-6F175D3DCCD1}">
              <a14:hiddenFill>
                <a:noFill/>
              </a14:hiddenFill>
            </a:ext>
          </a:extLst>
        </p:spPr>
        <p:txBody>
          <a:bodyPr/>
          <a:lstStyle/>
          <a:p>
            <a:endParaRPr altLang="en-US" lang="zh-CN"/>
          </a:p>
        </p:txBody>
      </p:sp>
      <p:sp>
        <p:nvSpPr>
          <p:cNvPr id="3079" name="矩形 1"/>
          <p:cNvSpPr>
            <a:spLocks noChangeArrowheads="1"/>
          </p:cNvSpPr>
          <p:nvPr/>
        </p:nvSpPr>
        <p:spPr bwMode="auto">
          <a:xfrm>
            <a:off x="10521632" y="2752725"/>
            <a:ext cx="8416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lang="en-US">
                <a:solidFill>
                  <a:srgbClr val="000000"/>
                </a:solidFill>
                <a:latin charset="-122" pitchFamily="34" typeface="微软雅黑"/>
                <a:ea charset="-122" pitchFamily="34" typeface="微软雅黑"/>
                <a:sym charset="-122" pitchFamily="34" typeface="微软雅黑"/>
              </a:rPr>
              <a:t>LOGO</a:t>
            </a:r>
          </a:p>
        </p:txBody>
      </p:sp>
    </p:spTree>
  </p:cSld>
  <p:clrMapOvr>
    <a:masterClrMapping/>
  </p:clrMapOvr>
  <p:transition spd="med">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2/2653/1210_41.gif" id="12291" name="Picture 6"/>
          <p:cNvPicPr>
            <a:picLocks noChangeArrowheads="1" noChangeAspect="1"/>
          </p:cNvPicPr>
          <p:nvPr/>
        </p:nvPicPr>
        <p:blipFill>
          <a:blip r:embed="rId3">
            <a:extLst>
              <a:ext uri="{28A0092B-C50C-407E-A947-70E740481C1C}">
                <a14:useLocalDpi val="0"/>
              </a:ext>
            </a:extLst>
          </a:blip>
          <a:srcRect b="7291"/>
          <a:stretch>
            <a:fillRect/>
          </a:stretch>
        </p:blipFill>
        <p:spPr bwMode="auto">
          <a:xfrm>
            <a:off x="2227263" y="2087563"/>
            <a:ext cx="1335087" cy="1466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4/4602/1403_75.gif" id="12292" name="Picture 12"/>
          <p:cNvPicPr>
            <a:picLocks noChangeArrowheads="1" noChangeAspect="1"/>
          </p:cNvPicPr>
          <p:nvPr/>
        </p:nvPicPr>
        <p:blipFill>
          <a:blip r:embed="rId4">
            <a:extLst>
              <a:ext uri="{28A0092B-C50C-407E-A947-70E740481C1C}">
                <a14:useLocalDpi val="0"/>
              </a:ext>
            </a:extLst>
          </a:blip>
          <a:srcRect b="6453"/>
          <a:stretch>
            <a:fillRect/>
          </a:stretch>
        </p:blipFill>
        <p:spPr bwMode="auto">
          <a:xfrm>
            <a:off x="3429000" y="2919413"/>
            <a:ext cx="1160463" cy="196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293" name="图片 8"/>
          <p:cNvPicPr>
            <a:picLocks noChangeArrowheads="1" noChangeAspect="1"/>
          </p:cNvPicPr>
          <p:nvPr/>
        </p:nvPicPr>
        <p:blipFill>
          <a:blip r:embed="rId5">
            <a:extLst>
              <a:ext uri="{28A0092B-C50C-407E-A947-70E740481C1C}">
                <a14:useLocalDpi val="0"/>
              </a:ext>
            </a:extLst>
          </a:blip>
          <a:stretch>
            <a:fillRect/>
          </a:stretch>
        </p:blipFill>
        <p:spPr bwMode="auto">
          <a:xfrm>
            <a:off x="2327275" y="3519488"/>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4" name="矩形 9"/>
          <p:cNvSpPr>
            <a:spLocks noChangeArrowheads="1"/>
          </p:cNvSpPr>
          <p:nvPr/>
        </p:nvSpPr>
        <p:spPr bwMode="auto">
          <a:xfrm>
            <a:off x="2726373" y="3903663"/>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ts val="1000"/>
              </a:spcBef>
            </a:pPr>
            <a:r>
              <a:rPr altLang="en-US" b="1" lang="zh-CN" sz="2000">
                <a:latin charset="-122" pitchFamily="34" typeface="微软雅黑"/>
                <a:ea charset="-122" pitchFamily="34" typeface="微软雅黑"/>
                <a:sym charset="-122" pitchFamily="34" typeface="微软雅黑"/>
              </a:rPr>
              <a:t>贰</a:t>
            </a:r>
          </a:p>
        </p:txBody>
      </p:sp>
      <p:pic>
        <p:nvPicPr>
          <p:cNvPr id="12295" name="图片 10"/>
          <p:cNvPicPr>
            <a:picLocks noChangeArrowheads="1" noChangeAspect="1"/>
          </p:cNvPicPr>
          <p:nvPr/>
        </p:nvPicPr>
        <p:blipFill>
          <a:blip r:embed="rId6">
            <a:extLst>
              <a:ext uri="{28A0092B-C50C-407E-A947-70E740481C1C}">
                <a14:useLocalDpi val="0"/>
              </a:ext>
            </a:extLst>
          </a:blip>
          <a:srcRect b="43053" l="6421" r="46947" t="5219"/>
          <a:stretch>
            <a:fillRect/>
          </a:stretch>
        </p:blipFill>
        <p:spPr bwMode="auto">
          <a:xfrm>
            <a:off x="1881188" y="4170363"/>
            <a:ext cx="1039812" cy="650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296" name="图片 11"/>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3508375" y="2278063"/>
            <a:ext cx="100171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7" name="矩形 10"/>
          <p:cNvSpPr>
            <a:spLocks noChangeArrowheads="1"/>
          </p:cNvSpPr>
          <p:nvPr/>
        </p:nvSpPr>
        <p:spPr bwMode="auto">
          <a:xfrm>
            <a:off x="5157788" y="3856038"/>
            <a:ext cx="5146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nSpc>
                <a:spcPct val="150000"/>
              </a:lnSpc>
              <a:spcBef>
                <a:spcPts val="1000"/>
              </a:spcBef>
            </a:pPr>
            <a:r>
              <a:rPr altLang="en-US" lang="zh-CN">
                <a:solidFill>
                  <a:srgbClr val="2B2B2B"/>
                </a:solidFill>
                <a:latin charset="-122" pitchFamily="34" typeface="微软雅黑"/>
                <a:ea charset="-122" pitchFamily="34" typeface="微软雅黑"/>
                <a:sym charset="-122" pitchFamily="34" typeface="微软雅黑"/>
              </a:rPr>
              <a:t>适用于汇报等各类中国风情调商务演示</a:t>
            </a:r>
          </a:p>
        </p:txBody>
      </p:sp>
      <p:sp>
        <p:nvSpPr>
          <p:cNvPr id="12298" name="直接连接符 8"/>
          <p:cNvSpPr>
            <a:spLocks noChangeShapeType="1"/>
          </p:cNvSpPr>
          <p:nvPr/>
        </p:nvSpPr>
        <p:spPr bwMode="auto">
          <a:xfrm>
            <a:off x="5157788" y="3871913"/>
            <a:ext cx="4897437" cy="23812"/>
          </a:xfrm>
          <a:prstGeom prst="line">
            <a:avLst/>
          </a:prstGeom>
          <a:noFill/>
          <a:ln cap="flat" cmpd="sng" w="12700">
            <a:solidFill>
              <a:schemeClr val="tx1"/>
            </a:solidFill>
            <a:miter lim="800000"/>
          </a:ln>
          <a:extLst>
            <a:ext uri="{909E8E84-426E-40DD-AFC4-6F175D3DCCD1}">
              <a14:hiddenFill>
                <a:noFill/>
              </a14:hiddenFill>
            </a:ext>
          </a:extLst>
        </p:spPr>
        <p:txBody>
          <a:bodyPr/>
          <a:lstStyle/>
          <a:p>
            <a:endParaRPr altLang="en-US" lang="zh-CN"/>
          </a:p>
        </p:txBody>
      </p:sp>
      <p:sp>
        <p:nvSpPr>
          <p:cNvPr id="12299" name="矩形 9"/>
          <p:cNvSpPr>
            <a:spLocks noChangeArrowheads="1"/>
          </p:cNvSpPr>
          <p:nvPr/>
        </p:nvSpPr>
        <p:spPr bwMode="auto">
          <a:xfrm>
            <a:off x="5157788" y="3041650"/>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000000"/>
                </a:solidFill>
                <a:latin charset="-122" pitchFamily="34" typeface="微软雅黑"/>
                <a:ea charset="-122" pitchFamily="34" typeface="微软雅黑"/>
                <a:sym charset="-122" pitchFamily="34" typeface="微软雅黑"/>
              </a:rPr>
              <a:t>点击添加标题</a:t>
            </a:r>
          </a:p>
        </p:txBody>
      </p:sp>
      <p:pic>
        <p:nvPicPr>
          <p:cNvPr id="12300" name="图片 17"/>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8609013" y="3216275"/>
            <a:ext cx="1003300"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5363"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536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5365"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66" name="组合 1"/>
          <p:cNvGrpSpPr/>
          <p:nvPr/>
        </p:nvGrpSpPr>
        <p:grpSpPr>
          <a:xfrm>
            <a:off x="4705350" y="1649413"/>
            <a:ext cx="6356350" cy="2378075"/>
            <a:chExt cx="12192000" cy="630377"/>
          </a:xfrm>
        </p:grpSpPr>
        <p:sp>
          <p:nvSpPr>
            <p:cNvPr id="15367" name="矩形 2"/>
            <p:cNvSpPr>
              <a:spLocks noChangeArrowheads="1"/>
            </p:cNvSpPr>
            <p:nvPr/>
          </p:nvSpPr>
          <p:spPr bwMode="auto">
            <a:xfrm>
              <a:off x="0" y="28562"/>
              <a:ext cx="12192000" cy="601815"/>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5368"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pic>
        <p:nvPicPr>
          <p:cNvPr id="15369" name="图片 5"/>
          <p:cNvPicPr>
            <a:picLocks noChangeArrowheads="1" noChangeAspect="1"/>
          </p:cNvPicPr>
          <p:nvPr/>
        </p:nvPicPr>
        <p:blipFill>
          <a:blip r:embed="rId3">
            <a:grayscl/>
            <a:extLst>
              <a:ext uri="{28A0092B-C50C-407E-A947-70E740481C1C}">
                <a14:useLocalDpi val="0"/>
              </a:ext>
            </a:extLst>
          </a:blip>
          <a:srcRect l="24986" r="24986"/>
          <a:stretch>
            <a:fillRect/>
          </a:stretch>
        </p:blipFill>
        <p:spPr bwMode="auto">
          <a:xfrm>
            <a:off x="1158875" y="1649413"/>
            <a:ext cx="3425825" cy="4567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70" name="TextBox 15"/>
          <p:cNvSpPr>
            <a:spLocks noChangeArrowheads="1"/>
          </p:cNvSpPr>
          <p:nvPr/>
        </p:nvSpPr>
        <p:spPr bwMode="auto">
          <a:xfrm>
            <a:off x="4979988" y="2449513"/>
            <a:ext cx="58388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262626"/>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15371" name="图片 7"/>
          <p:cNvPicPr>
            <a:picLocks noChangeArrowheads="1" noChangeAspect="1"/>
          </p:cNvPicPr>
          <p:nvPr/>
        </p:nvPicPr>
        <p:blipFill>
          <a:blip r:embed="rId4">
            <a:grayscl/>
            <a:extLst>
              <a:ext uri="{28A0092B-C50C-407E-A947-70E740481C1C}">
                <a14:useLocalDpi val="0"/>
              </a:ext>
            </a:extLst>
          </a:blip>
          <a:srcRect b="6233" l="51797" r="1282"/>
          <a:stretch>
            <a:fillRect/>
          </a:stretch>
        </p:blipFill>
        <p:spPr bwMode="auto">
          <a:xfrm>
            <a:off x="9559925" y="4213225"/>
            <a:ext cx="1501775" cy="2003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72" name="组合 8"/>
          <p:cNvGrpSpPr/>
          <p:nvPr/>
        </p:nvGrpSpPr>
        <p:grpSpPr>
          <a:xfrm>
            <a:off x="4705350" y="4213225"/>
            <a:ext cx="4732338" cy="2003425"/>
            <a:chExt cx="12192000" cy="630377"/>
          </a:xfrm>
        </p:grpSpPr>
        <p:sp>
          <p:nvSpPr>
            <p:cNvPr id="15373"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5374"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15375" name="TextBox 15"/>
          <p:cNvSpPr>
            <a:spLocks noChangeArrowheads="1"/>
          </p:cNvSpPr>
          <p:nvPr/>
        </p:nvSpPr>
        <p:spPr bwMode="auto">
          <a:xfrm>
            <a:off x="4979987" y="5024438"/>
            <a:ext cx="434340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400">
                <a:solidFill>
                  <a:schemeClr val="bg1"/>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a:t>
            </a:r>
          </a:p>
        </p:txBody>
      </p:sp>
      <p:sp>
        <p:nvSpPr>
          <p:cNvPr id="15376" name="矩形 12"/>
          <p:cNvSpPr>
            <a:spLocks noChangeArrowheads="1"/>
          </p:cNvSpPr>
          <p:nvPr/>
        </p:nvSpPr>
        <p:spPr bwMode="auto">
          <a:xfrm>
            <a:off x="4979988" y="1865313"/>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3200">
                <a:solidFill>
                  <a:srgbClr val="262626"/>
                </a:solidFill>
                <a:latin charset="-122" pitchFamily="34" typeface="微软雅黑"/>
                <a:ea charset="-122" pitchFamily="34" typeface="微软雅黑"/>
                <a:sym charset="-122" pitchFamily="34" typeface="微软雅黑"/>
              </a:rPr>
              <a:t>这里输入简单的文字概述</a:t>
            </a:r>
          </a:p>
        </p:txBody>
      </p:sp>
      <p:sp>
        <p:nvSpPr>
          <p:cNvPr id="15377" name="矩形 13"/>
          <p:cNvSpPr>
            <a:spLocks noChangeArrowheads="1"/>
          </p:cNvSpPr>
          <p:nvPr/>
        </p:nvSpPr>
        <p:spPr bwMode="auto">
          <a:xfrm>
            <a:off x="5753100" y="4435475"/>
            <a:ext cx="3535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400">
                <a:solidFill>
                  <a:schemeClr val="bg1"/>
                </a:solidFill>
                <a:latin charset="-122" pitchFamily="34" typeface="微软雅黑"/>
                <a:ea charset="-122" pitchFamily="34" typeface="微软雅黑"/>
                <a:sym charset="-122" pitchFamily="34" typeface="微软雅黑"/>
              </a:rPr>
              <a:t>这里输入简单的文字概述</a:t>
            </a:r>
          </a:p>
        </p:txBody>
      </p:sp>
    </p:spTree>
  </p:cSld>
  <p:clrMapOvr>
    <a:masterClrMapping/>
  </p:clrMapOvr>
  <p:transition spd="med">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6387"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638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6389"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0" name="Rectangle 23"/>
          <p:cNvSpPr>
            <a:spLocks noChangeArrowheads="1"/>
          </p:cNvSpPr>
          <p:nvPr/>
        </p:nvSpPr>
        <p:spPr bwMode="auto">
          <a:xfrm>
            <a:off x="5359400" y="3262313"/>
            <a:ext cx="1474788"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600">
                <a:solidFill>
                  <a:srgbClr val="7D7D7D"/>
                </a:solidFill>
                <a:latin charset="-122" pitchFamily="34" typeface="微软雅黑"/>
                <a:ea charset="-122" pitchFamily="34" typeface="微软雅黑"/>
                <a:sym charset="-122" pitchFamily="34" typeface="微软雅黑"/>
              </a:rPr>
              <a:t>单击此处添加标题</a:t>
            </a:r>
          </a:p>
        </p:txBody>
      </p:sp>
      <p:grpSp>
        <p:nvGrpSpPr>
          <p:cNvPr id="16391" name="组合 2"/>
          <p:cNvGrpSpPr/>
          <p:nvPr/>
        </p:nvGrpSpPr>
        <p:grpSpPr>
          <a:xfrm>
            <a:off x="3819525" y="2049463"/>
            <a:ext cx="4306888" cy="4038600"/>
            <a:chExt cx="3763541" cy="3478292"/>
          </a:xfrm>
        </p:grpSpPr>
        <p:sp>
          <p:nvSpPr>
            <p:cNvPr id="16392" name="AutoShape 4"/>
            <p:cNvSpPr>
              <a:spLocks noChangeArrowheads="1"/>
            </p:cNvSpPr>
            <p:nvPr/>
          </p:nvSpPr>
          <p:spPr bwMode="auto">
            <a:xfrm rot="19367480">
              <a:off x="0" y="0"/>
              <a:ext cx="3763541" cy="3478292"/>
            </a:xfrm>
            <a:custGeom>
              <a:gdLst>
                <a:gd fmla="*/ 21592 w 21600" name="T0"/>
                <a:gd fmla="*/ 11199 h 21600" name="T1"/>
                <a:gd fmla="*/ 17626 w 21600" name="T2"/>
                <a:gd fmla="*/ 4820 h 21600" name="T3"/>
                <a:gd fmla="*/ 18143 w 21600" name="T4"/>
                <a:gd fmla="*/ 11071 h 21600" name="T5"/>
                <a:gd fmla="*/ 20270 w 21600" name="T6"/>
                <a:gd fmla="*/ 20420 h 21600" name="T7"/>
                <a:gd fmla="*/ 14012 w 21600" name="T8"/>
                <a:gd fmla="*/ 20372 h 21600" name="T9"/>
                <a:gd fmla="*/ 14061 w 21600" name="T10"/>
                <a:gd fmla="*/ 14113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lIns="0" rIns="0"/>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lnSpc>
                  <a:spcPct val="120000"/>
                </a:lnSpc>
                <a:spcBef>
                  <a:spcPts val="600"/>
                </a:spcBef>
                <a:spcAft>
                  <a:spcPts val="600"/>
                </a:spcAft>
              </a:pPr>
              <a:endParaRPr altLang="zh-CN" b="1" i="1" lang="zh-CN" sz="2800">
                <a:solidFill>
                  <a:srgbClr val="FFFFFF"/>
                </a:solidFill>
                <a:latin charset="0" pitchFamily="34" typeface="Impact"/>
                <a:ea charset="-122" pitchFamily="34" typeface="微软雅黑"/>
                <a:sym charset="-122" panose="02010600030101010101" pitchFamily="2" typeface="宋体"/>
              </a:endParaRPr>
            </a:p>
          </p:txBody>
        </p:sp>
        <p:sp>
          <p:nvSpPr>
            <p:cNvPr id="16393"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546007" name="adj"/>
                </a:avLst>
              </a:prstTxWarp>
            </a:bodyPr>
            <a:lstStyle/>
            <a:p>
              <a:pPr algn="ctr"/>
              <a:r>
                <a:rPr altLang="en-US" kern="10" lang="zh-CN" strike="sngStrike" sz="2000">
                  <a:solidFill>
                    <a:srgbClr val="262626"/>
                  </a:solidFill>
                  <a:latin typeface="微软雅黑"/>
                  <a:ea typeface="微软雅黑"/>
                </a:rPr>
                <a:t>单击此处添加文字</a:t>
              </a:r>
            </a:p>
          </p:txBody>
        </p:sp>
      </p:grpSp>
      <p:grpSp>
        <p:nvGrpSpPr>
          <p:cNvPr id="16394" name="组合 5"/>
          <p:cNvGrpSpPr/>
          <p:nvPr/>
        </p:nvGrpSpPr>
        <p:grpSpPr>
          <a:xfrm>
            <a:off x="7635875" y="2232025"/>
            <a:ext cx="2751138" cy="1274763"/>
            <a:chExt cx="2403475" cy="1098167"/>
          </a:xfrm>
        </p:grpSpPr>
        <p:sp>
          <p:nvSpPr>
            <p:cNvPr id="16395" name="Line 19"/>
            <p:cNvSpPr>
              <a:spLocks noChangeShapeType="1"/>
            </p:cNvSpPr>
            <p:nvPr/>
          </p:nvSpPr>
          <p:spPr bwMode="auto">
            <a:xfrm flipH="1">
              <a:off x="0" y="369248"/>
              <a:ext cx="2403475" cy="1"/>
            </a:xfrm>
            <a:prstGeom prst="line">
              <a:avLst/>
            </a:prstGeom>
            <a:noFill/>
            <a:ln cmpd="sng" w="19050">
              <a:solidFill>
                <a:srgbClr val="3A3A3B"/>
              </a:solidFill>
              <a:miter lim="800000"/>
              <a:tailEnd len="med" type="triangle" w="med"/>
            </a:ln>
            <a:extLst>
              <a:ext uri="{909E8E84-426E-40DD-AFC4-6F175D3DCCD1}">
                <a14:hiddenFill>
                  <a:noFill/>
                </a14:hiddenFill>
              </a:ext>
            </a:extLst>
          </p:spPr>
          <p:txBody>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endParaRPr altLang="zh-CN" b="1" i="1" lang="zh-CN">
                <a:solidFill>
                  <a:srgbClr val="000000"/>
                </a:solidFill>
                <a:latin charset="-122" pitchFamily="34" typeface="微软雅黑"/>
                <a:ea charset="-122" pitchFamily="34" typeface="微软雅黑"/>
                <a:sym charset="-122" pitchFamily="34" typeface="微软雅黑"/>
              </a:endParaRPr>
            </a:p>
          </p:txBody>
        </p:sp>
        <p:sp>
          <p:nvSpPr>
            <p:cNvPr id="16396" name="TextBox 19"/>
            <p:cNvSpPr>
              <a:spLocks noChangeArrowheads="1"/>
            </p:cNvSpPr>
            <p:nvPr/>
          </p:nvSpPr>
          <p:spPr bwMode="auto">
            <a:xfrm>
              <a:off x="638688" y="0"/>
              <a:ext cx="1728238" cy="315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r>
                <a:rPr altLang="en-US" b="1" i="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6397" name="TextBox 20"/>
            <p:cNvSpPr>
              <a:spLocks noChangeArrowheads="1"/>
            </p:cNvSpPr>
            <p:nvPr/>
          </p:nvSpPr>
          <p:spPr bwMode="auto">
            <a:xfrm>
              <a:off x="524523" y="392363"/>
              <a:ext cx="1869436" cy="6695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单击此处添加段落文本单击此处添加段落文本单击此处添加段落文本单击此处添加段落文本</a:t>
              </a:r>
            </a:p>
          </p:txBody>
        </p:sp>
      </p:grpSp>
      <p:grpSp>
        <p:nvGrpSpPr>
          <p:cNvPr id="16398" name="组合 1"/>
          <p:cNvGrpSpPr/>
          <p:nvPr/>
        </p:nvGrpSpPr>
        <p:grpSpPr>
          <a:xfrm>
            <a:off x="4124325" y="2008188"/>
            <a:ext cx="4306888" cy="4037012"/>
            <a:chExt cx="3764584" cy="3477329"/>
          </a:xfrm>
        </p:grpSpPr>
        <p:sp>
          <p:nvSpPr>
            <p:cNvPr id="16399" name="AutoShape 6"/>
            <p:cNvSpPr>
              <a:spLocks noChangeArrowheads="1"/>
            </p:cNvSpPr>
            <p:nvPr/>
          </p:nvSpPr>
          <p:spPr bwMode="auto">
            <a:xfrm rot="12146960">
              <a:off x="0" y="0"/>
              <a:ext cx="3764584" cy="3477329"/>
            </a:xfrm>
            <a:custGeom>
              <a:gdLst>
                <a:gd fmla="*/ 21581 w 21600" name="T0"/>
                <a:gd fmla="*/ 11439 h 21600" name="T1"/>
                <a:gd fmla="*/ 17885 w 21600" name="T2"/>
                <a:gd fmla="*/ 5130 h 21600" name="T3"/>
                <a:gd fmla="*/ 18136 w 21600" name="T4"/>
                <a:gd fmla="*/ 11234 h 21600" name="T5"/>
                <a:gd fmla="*/ 20270 w 21600" name="T6"/>
                <a:gd fmla="*/ 20420 h 21600" name="T7"/>
                <a:gd fmla="*/ 14012 w 21600" name="T8"/>
                <a:gd fmla="*/ 20372 h 21600" name="T9"/>
                <a:gd fmla="*/ 14061 w 21600" name="T10"/>
                <a:gd fmla="*/ 14113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cap="flat" cmpd="sng" w="3175">
              <a:solidFill>
                <a:srgbClr val="EAEAEA"/>
              </a:solidFill>
              <a:miter lim="800000"/>
            </a:ln>
          </p:spPr>
          <p:txBody>
            <a:bodyPr anchor="ct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lnSpc>
                  <a:spcPct val="120000"/>
                </a:lnSpc>
              </a:pPr>
              <a:endParaRPr altLang="zh-CN" b="1" i="1" lang="zh-CN" sz="1200">
                <a:solidFill>
                  <a:srgbClr val="4D4D4D"/>
                </a:solidFill>
                <a:latin charset="-122" pitchFamily="34" typeface="微软雅黑"/>
                <a:ea charset="-122" pitchFamily="34" typeface="微软雅黑"/>
                <a:sym charset="-122" panose="02010600030101010101" pitchFamily="2" typeface="宋体"/>
              </a:endParaRPr>
            </a:p>
          </p:txBody>
        </p:sp>
        <p:sp>
          <p:nvSpPr>
            <p:cNvPr id="16400"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Up">
                <a:avLst>
                  <a:gd fmla="val 12543391" name="adj"/>
                </a:avLst>
              </a:prstTxWarp>
            </a:bodyPr>
            <a:lstStyle/>
            <a:p>
              <a:pPr algn="ctr"/>
              <a:r>
                <a:rPr altLang="en-US" kern="10" lang="zh-CN" strike="sngStrike" sz="2000">
                  <a:solidFill>
                    <a:srgbClr val="262626"/>
                  </a:solidFill>
                  <a:latin typeface="微软雅黑"/>
                  <a:ea typeface="微软雅黑"/>
                </a:rPr>
                <a:t>单击此处添加文字</a:t>
              </a:r>
            </a:p>
          </p:txBody>
        </p:sp>
      </p:grpSp>
      <p:grpSp>
        <p:nvGrpSpPr>
          <p:cNvPr id="16401" name="组合 12"/>
          <p:cNvGrpSpPr/>
          <p:nvPr/>
        </p:nvGrpSpPr>
        <p:grpSpPr>
          <a:xfrm>
            <a:off x="1319213" y="3378200"/>
            <a:ext cx="2770187" cy="1295400"/>
            <a:chExt cx="2420667" cy="1114711"/>
          </a:xfrm>
        </p:grpSpPr>
        <p:sp>
          <p:nvSpPr>
            <p:cNvPr id="16402" name="Line 17"/>
            <p:cNvSpPr>
              <a:spLocks noChangeShapeType="1"/>
            </p:cNvSpPr>
            <p:nvPr/>
          </p:nvSpPr>
          <p:spPr bwMode="auto">
            <a:xfrm>
              <a:off x="15605" y="363805"/>
              <a:ext cx="2405062" cy="1"/>
            </a:xfrm>
            <a:prstGeom prst="line">
              <a:avLst/>
            </a:prstGeom>
            <a:noFill/>
            <a:ln cmpd="sng" w="19050">
              <a:solidFill>
                <a:srgbClr val="3A3A3B"/>
              </a:solidFill>
              <a:miter lim="800000"/>
              <a:tailEnd len="med" type="triangle" w="med"/>
            </a:ln>
            <a:extLst>
              <a:ext uri="{909E8E84-426E-40DD-AFC4-6F175D3DCCD1}">
                <a14:hiddenFill>
                  <a:noFill/>
                </a14:hiddenFill>
              </a:ext>
            </a:extLst>
          </p:spPr>
          <p:txBody>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endParaRPr altLang="zh-CN" b="1" i="1" lang="zh-CN">
                <a:solidFill>
                  <a:srgbClr val="000000"/>
                </a:solidFill>
                <a:latin charset="-122" pitchFamily="34" typeface="微软雅黑"/>
                <a:ea charset="-122" pitchFamily="34" typeface="微软雅黑"/>
                <a:sym charset="-122" pitchFamily="34" typeface="微软雅黑"/>
              </a:endParaRPr>
            </a:p>
          </p:txBody>
        </p:sp>
        <p:sp>
          <p:nvSpPr>
            <p:cNvPr id="16403" name="TextBox 42"/>
            <p:cNvSpPr>
              <a:spLocks noChangeArrowheads="1"/>
            </p:cNvSpPr>
            <p:nvPr/>
          </p:nvSpPr>
          <p:spPr bwMode="auto">
            <a:xfrm>
              <a:off x="1" y="0"/>
              <a:ext cx="1728238" cy="314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6404" name="TextBox 43"/>
            <p:cNvSpPr>
              <a:spLocks noChangeArrowheads="1"/>
            </p:cNvSpPr>
            <p:nvPr/>
          </p:nvSpPr>
          <p:spPr bwMode="auto">
            <a:xfrm>
              <a:off x="0" y="408907"/>
              <a:ext cx="1888314" cy="6688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单击此处添加段落文本单击此处添加段落文本单击此处添加段落文本单击此处添加段落文本</a:t>
              </a:r>
            </a:p>
          </p:txBody>
        </p:sp>
      </p:grpSp>
      <p:grpSp>
        <p:nvGrpSpPr>
          <p:cNvPr id="16405" name="组合 3"/>
          <p:cNvGrpSpPr/>
          <p:nvPr/>
        </p:nvGrpSpPr>
        <p:grpSpPr>
          <a:xfrm>
            <a:off x="4102100" y="1603375"/>
            <a:ext cx="3979863" cy="4370388"/>
            <a:chExt cx="3477329" cy="3764584"/>
          </a:xfrm>
        </p:grpSpPr>
        <p:sp>
          <p:nvSpPr>
            <p:cNvPr id="16406" name="AutoShape 5"/>
            <p:cNvSpPr>
              <a:spLocks noChangeArrowheads="1"/>
            </p:cNvSpPr>
            <p:nvPr/>
          </p:nvSpPr>
          <p:spPr bwMode="auto">
            <a:xfrm rot="5078397">
              <a:off x="-143627" y="143625"/>
              <a:ext cx="3764584" cy="3477329"/>
            </a:xfrm>
            <a:custGeom>
              <a:gdLst>
                <a:gd fmla="*/ 21592 w 21600" name="T0"/>
                <a:gd fmla="*/ 11198 h 21600" name="T1"/>
                <a:gd fmla="*/ 17626 w 21600" name="T2"/>
                <a:gd fmla="*/ 4820 h 21600" name="T3"/>
                <a:gd fmla="*/ 18143 w 21600" name="T4"/>
                <a:gd fmla="*/ 11071 h 21600" name="T5"/>
                <a:gd fmla="*/ 20270 w 21600" name="T6"/>
                <a:gd fmla="*/ 20420 h 21600" name="T7"/>
                <a:gd fmla="*/ 14012 w 21600" name="T8"/>
                <a:gd fmla="*/ 20372 h 21600" name="T9"/>
                <a:gd fmla="*/ 14061 w 21600" name="T10"/>
                <a:gd fmla="*/ 14113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cap="flat" cmpd="sng" w="3175">
              <a:solidFill>
                <a:srgbClr val="D3E2FF"/>
              </a:solidFill>
              <a:miter lim="800000"/>
            </a:ln>
          </p:spPr>
          <p:txBody>
            <a:bodyPr anchor="ctr" lIns="0" rIns="0"/>
            <a:lstStyle>
              <a:lvl1pPr indent="-182563" marL="182563">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20000"/>
                </a:lnSpc>
                <a:spcBef>
                  <a:spcPts val="600"/>
                </a:spcBef>
                <a:spcAft>
                  <a:spcPts val="600"/>
                </a:spcAft>
                <a:buFont charset="0" pitchFamily="34" typeface="Arial"/>
                <a:buChar char="•"/>
              </a:pPr>
              <a:endParaRPr altLang="zh-CN" b="1" i="1" lang="zh-CN" sz="1400">
                <a:solidFill>
                  <a:srgbClr val="FFFFFF"/>
                </a:solidFill>
                <a:latin charset="-122" pitchFamily="34" typeface="微软雅黑"/>
                <a:ea charset="-122" pitchFamily="34" typeface="微软雅黑"/>
                <a:sym charset="-122" panose="02010600030101010101" pitchFamily="2" typeface="宋体"/>
              </a:endParaRPr>
            </a:p>
          </p:txBody>
        </p:sp>
        <p:sp>
          <p:nvSpPr>
            <p:cNvPr id="16407"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w="9525">
                  <a:solidFill>
                    <a:srgbClr val="000000"/>
                  </a:solidFill>
                  <a:round/>
                  <a:headEnd/>
                  <a:tailEnd/>
                </a14:hiddenLine>
              </a:ext>
            </a:extLst>
          </p:spPr>
          <p:txBody>
            <a:bodyPr fromWordArt="1" spcFirstLastPara="1" wrap="none">
              <a:prstTxWarp prst="textArchDown">
                <a:avLst>
                  <a:gd fmla="val 1788643" name="adj"/>
                </a:avLst>
              </a:prstTxWarp>
            </a:bodyPr>
            <a:lstStyle/>
            <a:p>
              <a:pPr algn="ctr"/>
              <a:r>
                <a:rPr altLang="en-US" kern="10" lang="zh-CN" strike="sngStrike" sz="2000">
                  <a:solidFill>
                    <a:schemeClr val="bg1"/>
                  </a:solidFill>
                  <a:latin typeface="微软雅黑"/>
                  <a:ea typeface="微软雅黑"/>
                </a:rPr>
                <a:t>单击此处添加文字</a:t>
              </a:r>
            </a:p>
          </p:txBody>
        </p:sp>
      </p:grpSp>
      <p:grpSp>
        <p:nvGrpSpPr>
          <p:cNvPr id="16408" name="组合 19"/>
          <p:cNvGrpSpPr/>
          <p:nvPr/>
        </p:nvGrpSpPr>
        <p:grpSpPr>
          <a:xfrm>
            <a:off x="7505700" y="4994275"/>
            <a:ext cx="2832100" cy="1169988"/>
            <a:chExt cx="2474298" cy="1007275"/>
          </a:xfrm>
        </p:grpSpPr>
        <p:sp>
          <p:nvSpPr>
            <p:cNvPr id="16409" name="Line 18"/>
            <p:cNvSpPr>
              <a:spLocks noChangeShapeType="1"/>
            </p:cNvSpPr>
            <p:nvPr/>
          </p:nvSpPr>
          <p:spPr bwMode="auto">
            <a:xfrm flipH="1">
              <a:off x="0" y="359042"/>
              <a:ext cx="2405062" cy="1"/>
            </a:xfrm>
            <a:prstGeom prst="line">
              <a:avLst/>
            </a:prstGeom>
            <a:noFill/>
            <a:ln cmpd="sng" w="19050">
              <a:solidFill>
                <a:srgbClr val="3B3B3B"/>
              </a:solidFill>
              <a:miter lim="800000"/>
              <a:tailEnd len="med" type="triangle" w="med"/>
            </a:ln>
            <a:extLst>
              <a:ext uri="{909E8E84-426E-40DD-AFC4-6F175D3DCCD1}">
                <a14:hiddenFill>
                  <a:noFill/>
                </a14:hiddenFill>
              </a:ext>
            </a:extLst>
          </p:spPr>
          <p:txBody>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endParaRPr altLang="zh-CN" b="1" i="1" lang="zh-CN">
                <a:solidFill>
                  <a:srgbClr val="000000"/>
                </a:solidFill>
                <a:latin charset="-122" pitchFamily="34" typeface="微软雅黑"/>
                <a:ea charset="-122" pitchFamily="34" typeface="微软雅黑"/>
                <a:sym charset="-122" pitchFamily="34" typeface="微软雅黑"/>
              </a:endParaRPr>
            </a:p>
          </p:txBody>
        </p:sp>
        <p:sp>
          <p:nvSpPr>
            <p:cNvPr id="16410" name="TextBox 19"/>
            <p:cNvSpPr>
              <a:spLocks noChangeArrowheads="1"/>
            </p:cNvSpPr>
            <p:nvPr/>
          </p:nvSpPr>
          <p:spPr bwMode="auto">
            <a:xfrm>
              <a:off x="691075" y="0"/>
              <a:ext cx="1728238" cy="314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r>
                <a:rPr altLang="en-US" b="1" i="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6411" name="TextBox 20"/>
            <p:cNvSpPr>
              <a:spLocks noChangeArrowheads="1"/>
            </p:cNvSpPr>
            <p:nvPr/>
          </p:nvSpPr>
          <p:spPr bwMode="auto">
            <a:xfrm>
              <a:off x="745511" y="458727"/>
              <a:ext cx="1728787" cy="472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单击此处添加段落文本单击此处添加段落文本单击</a:t>
              </a:r>
            </a:p>
          </p:txBody>
        </p:sp>
      </p:grpSp>
    </p:spTree>
  </p:cSld>
  <p:clrMapOvr>
    <a:masterClrMapping/>
  </p:clrMapOvr>
  <p:transition spd="med">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7411"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741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7413"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4" name="椭圆 1"/>
          <p:cNvSpPr>
            <a:spLocks noChangeArrowheads="1"/>
          </p:cNvSpPr>
          <p:nvPr/>
        </p:nvSpPr>
        <p:spPr bwMode="auto">
          <a:xfrm>
            <a:off x="1489075" y="2746375"/>
            <a:ext cx="2251075" cy="2406650"/>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lnSpc>
                <a:spcPct val="150000"/>
              </a:lnSpc>
            </a:pPr>
            <a:endParaRPr altLang="zh-CN" lang="zh-CN">
              <a:solidFill>
                <a:schemeClr val="bg1"/>
              </a:solidFill>
              <a:latin charset="-122" panose="02010600030101010101" pitchFamily="2" typeface="宋体"/>
              <a:sym charset="-122" panose="02010600030101010101" pitchFamily="2" typeface="宋体"/>
            </a:endParaRPr>
          </a:p>
        </p:txBody>
      </p:sp>
      <p:sp>
        <p:nvSpPr>
          <p:cNvPr id="17415" name="椭圆 2"/>
          <p:cNvSpPr>
            <a:spLocks noChangeArrowheads="1"/>
          </p:cNvSpPr>
          <p:nvPr/>
        </p:nvSpPr>
        <p:spPr bwMode="auto">
          <a:xfrm>
            <a:off x="8245475" y="2765425"/>
            <a:ext cx="2406650" cy="240665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7416" name="椭圆 1"/>
          <p:cNvSpPr>
            <a:spLocks noChangeArrowheads="1"/>
          </p:cNvSpPr>
          <p:nvPr/>
        </p:nvSpPr>
        <p:spPr bwMode="auto">
          <a:xfrm>
            <a:off x="3740150" y="2765425"/>
            <a:ext cx="2251075" cy="2406650"/>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7417" name="椭圆 1"/>
          <p:cNvSpPr>
            <a:spLocks noChangeArrowheads="1"/>
          </p:cNvSpPr>
          <p:nvPr/>
        </p:nvSpPr>
        <p:spPr bwMode="auto">
          <a:xfrm>
            <a:off x="5991225" y="2765425"/>
            <a:ext cx="2251075" cy="2406650"/>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lnSpc>
                <a:spcPct val="150000"/>
              </a:lnSpc>
            </a:pPr>
            <a:endParaRPr altLang="zh-CN" lang="zh-CN">
              <a:solidFill>
                <a:schemeClr val="bg1"/>
              </a:solidFill>
              <a:latin charset="-122" panose="02010600030101010101" pitchFamily="2" typeface="宋体"/>
              <a:sym charset="-122" panose="02010600030101010101" pitchFamily="2" typeface="宋体"/>
            </a:endParaRPr>
          </a:p>
        </p:txBody>
      </p:sp>
      <p:sp>
        <p:nvSpPr>
          <p:cNvPr id="17418" name="TextBox 14"/>
          <p:cNvSpPr>
            <a:spLocks noChangeArrowheads="1"/>
          </p:cNvSpPr>
          <p:nvPr/>
        </p:nvSpPr>
        <p:spPr bwMode="auto">
          <a:xfrm>
            <a:off x="2363629" y="275907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rgbClr val="262626"/>
                </a:solidFill>
                <a:latin charset="0" pitchFamily="34" typeface="Calibri"/>
                <a:ea charset="0" pitchFamily="34" typeface="Calibri"/>
                <a:cs charset="0" pitchFamily="34" typeface="Calibri"/>
                <a:sym charset="0" pitchFamily="34" typeface="Calibri"/>
              </a:rPr>
              <a:t>01</a:t>
            </a:r>
          </a:p>
        </p:txBody>
      </p:sp>
      <p:sp>
        <p:nvSpPr>
          <p:cNvPr id="17419" name="TextBox 15"/>
          <p:cNvSpPr>
            <a:spLocks noChangeArrowheads="1"/>
          </p:cNvSpPr>
          <p:nvPr/>
        </p:nvSpPr>
        <p:spPr bwMode="auto">
          <a:xfrm>
            <a:off x="4652010" y="275907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ea charset="0" pitchFamily="34" typeface="Calibri"/>
                <a:cs charset="0" pitchFamily="34" typeface="Calibri"/>
                <a:sym charset="0" pitchFamily="34" typeface="Calibri"/>
              </a:rPr>
              <a:t>02</a:t>
            </a:r>
          </a:p>
        </p:txBody>
      </p:sp>
      <p:sp>
        <p:nvSpPr>
          <p:cNvPr id="17420" name="TextBox 16"/>
          <p:cNvSpPr>
            <a:spLocks noChangeArrowheads="1"/>
          </p:cNvSpPr>
          <p:nvPr/>
        </p:nvSpPr>
        <p:spPr bwMode="auto">
          <a:xfrm>
            <a:off x="6851490" y="275907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rgbClr val="262626"/>
                </a:solidFill>
                <a:latin charset="0" pitchFamily="34" typeface="Calibri"/>
                <a:ea charset="0" pitchFamily="34" typeface="Calibri"/>
                <a:cs charset="0" pitchFamily="34" typeface="Calibri"/>
                <a:sym charset="0" pitchFamily="34" typeface="Calibri"/>
              </a:rPr>
              <a:t>03</a:t>
            </a:r>
          </a:p>
        </p:txBody>
      </p:sp>
      <p:sp>
        <p:nvSpPr>
          <p:cNvPr id="17421" name="TextBox 17"/>
          <p:cNvSpPr>
            <a:spLocks noChangeArrowheads="1"/>
          </p:cNvSpPr>
          <p:nvPr/>
        </p:nvSpPr>
        <p:spPr bwMode="auto">
          <a:xfrm>
            <a:off x="9184324" y="275907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zh-CN" b="1" lang="en-US" sz="3200">
                <a:solidFill>
                  <a:schemeClr val="bg1"/>
                </a:solidFill>
                <a:latin charset="0" pitchFamily="34" typeface="Calibri"/>
                <a:ea charset="0" pitchFamily="34" typeface="Calibri"/>
                <a:cs charset="0" pitchFamily="34" typeface="Calibri"/>
                <a:sym charset="0" pitchFamily="34" typeface="Calibri"/>
              </a:rPr>
              <a:t>04</a:t>
            </a:r>
          </a:p>
        </p:txBody>
      </p:sp>
      <p:sp>
        <p:nvSpPr>
          <p:cNvPr id="17422" name="直接连接符 9"/>
          <p:cNvSpPr>
            <a:spLocks noChangeShapeType="1"/>
          </p:cNvSpPr>
          <p:nvPr/>
        </p:nvSpPr>
        <p:spPr bwMode="auto">
          <a:xfrm>
            <a:off x="1766888" y="3511550"/>
            <a:ext cx="1651000" cy="0"/>
          </a:xfrm>
          <a:prstGeom prst="line">
            <a:avLst/>
          </a:prstGeom>
          <a:noFill/>
          <a:ln cap="flat" cmpd="sng" w="6350">
            <a:solidFill>
              <a:srgbClr val="3F3F3F"/>
            </a:solidFill>
            <a:prstDash val="dash"/>
            <a:miter lim="800000"/>
          </a:ln>
          <a:extLst>
            <a:ext uri="{909E8E84-426E-40DD-AFC4-6F175D3DCCD1}">
              <a14:hiddenFill>
                <a:noFill/>
              </a14:hiddenFill>
            </a:ext>
          </a:extLst>
        </p:spPr>
        <p:txBody>
          <a:bodyPr/>
          <a:lstStyle/>
          <a:p>
            <a:endParaRPr altLang="en-US" lang="zh-CN"/>
          </a:p>
        </p:txBody>
      </p:sp>
      <p:sp>
        <p:nvSpPr>
          <p:cNvPr id="17423" name="直接连接符 10"/>
          <p:cNvSpPr>
            <a:spLocks noChangeShapeType="1"/>
          </p:cNvSpPr>
          <p:nvPr/>
        </p:nvSpPr>
        <p:spPr bwMode="auto">
          <a:xfrm>
            <a:off x="4040188" y="3511550"/>
            <a:ext cx="1651000" cy="0"/>
          </a:xfrm>
          <a:prstGeom prst="line">
            <a:avLst/>
          </a:prstGeom>
          <a:noFill/>
          <a:ln cap="flat" cmpd="sng"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17424" name="直接连接符 11"/>
          <p:cNvSpPr>
            <a:spLocks noChangeShapeType="1"/>
          </p:cNvSpPr>
          <p:nvPr/>
        </p:nvSpPr>
        <p:spPr bwMode="auto">
          <a:xfrm>
            <a:off x="6291263" y="3511550"/>
            <a:ext cx="1651000" cy="0"/>
          </a:xfrm>
          <a:prstGeom prst="line">
            <a:avLst/>
          </a:prstGeom>
          <a:noFill/>
          <a:ln cap="flat" cmpd="sng" w="6350">
            <a:solidFill>
              <a:srgbClr val="3F3F3F"/>
            </a:solidFill>
            <a:prstDash val="dash"/>
            <a:miter lim="800000"/>
          </a:ln>
          <a:extLst>
            <a:ext uri="{909E8E84-426E-40DD-AFC4-6F175D3DCCD1}">
              <a14:hiddenFill>
                <a:noFill/>
              </a14:hiddenFill>
            </a:ext>
          </a:extLst>
        </p:spPr>
        <p:txBody>
          <a:bodyPr/>
          <a:lstStyle/>
          <a:p>
            <a:endParaRPr altLang="en-US" lang="zh-CN"/>
          </a:p>
        </p:txBody>
      </p:sp>
      <p:sp>
        <p:nvSpPr>
          <p:cNvPr id="17425" name="直接连接符 12"/>
          <p:cNvSpPr>
            <a:spLocks noChangeShapeType="1"/>
          </p:cNvSpPr>
          <p:nvPr/>
        </p:nvSpPr>
        <p:spPr bwMode="auto">
          <a:xfrm>
            <a:off x="8553450" y="3511550"/>
            <a:ext cx="1844675" cy="0"/>
          </a:xfrm>
          <a:prstGeom prst="line">
            <a:avLst/>
          </a:prstGeom>
          <a:noFill/>
          <a:ln cap="flat" cmpd="sng" w="6350">
            <a:solidFill>
              <a:schemeClr val="bg1"/>
            </a:solidFill>
            <a:prstDash val="dash"/>
            <a:miter lim="800000"/>
          </a:ln>
          <a:extLst>
            <a:ext uri="{909E8E84-426E-40DD-AFC4-6F175D3DCCD1}">
              <a14:hiddenFill>
                <a:noFill/>
              </a14:hiddenFill>
            </a:ext>
          </a:extLst>
        </p:spPr>
        <p:txBody>
          <a:bodyPr/>
          <a:lstStyle/>
          <a:p>
            <a:endParaRPr altLang="en-US" lang="zh-CN"/>
          </a:p>
        </p:txBody>
      </p:sp>
      <p:sp>
        <p:nvSpPr>
          <p:cNvPr id="17426" name="TextBox 22"/>
          <p:cNvSpPr>
            <a:spLocks noChangeArrowheads="1"/>
          </p:cNvSpPr>
          <p:nvPr/>
        </p:nvSpPr>
        <p:spPr bwMode="auto">
          <a:xfrm>
            <a:off x="1528763" y="3663950"/>
            <a:ext cx="224631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rgbClr val="262626"/>
                </a:solidFill>
                <a:latin charset="-122" pitchFamily="34" typeface="微软雅黑"/>
                <a:ea charset="-122" pitchFamily="34" typeface="微软雅黑"/>
                <a:sym charset="-122" pitchFamily="34" typeface="微软雅黑"/>
              </a:rPr>
              <a:t>点此输入标题</a:t>
            </a:r>
          </a:p>
        </p:txBody>
      </p:sp>
      <p:sp>
        <p:nvSpPr>
          <p:cNvPr id="17427" name="TextBox 23"/>
          <p:cNvSpPr>
            <a:spLocks noChangeArrowheads="1"/>
          </p:cNvSpPr>
          <p:nvPr/>
        </p:nvSpPr>
        <p:spPr bwMode="auto">
          <a:xfrm>
            <a:off x="1528763" y="4108450"/>
            <a:ext cx="22463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262626"/>
                </a:solidFill>
                <a:latin charset="-122" pitchFamily="34" typeface="微软雅黑"/>
                <a:ea charset="-122" pitchFamily="34" typeface="微软雅黑"/>
                <a:sym charset="-122" pitchFamily="34" typeface="微软雅黑"/>
              </a:rPr>
              <a:t>点此输入文字</a:t>
            </a:r>
          </a:p>
        </p:txBody>
      </p:sp>
      <p:sp>
        <p:nvSpPr>
          <p:cNvPr id="17428" name="TextBox 24"/>
          <p:cNvSpPr>
            <a:spLocks noChangeArrowheads="1"/>
          </p:cNvSpPr>
          <p:nvPr/>
        </p:nvSpPr>
        <p:spPr bwMode="auto">
          <a:xfrm>
            <a:off x="3852863" y="3663950"/>
            <a:ext cx="224631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17429" name="TextBox 25"/>
          <p:cNvSpPr>
            <a:spLocks noChangeArrowheads="1"/>
          </p:cNvSpPr>
          <p:nvPr/>
        </p:nvSpPr>
        <p:spPr bwMode="auto">
          <a:xfrm>
            <a:off x="3881438" y="4108450"/>
            <a:ext cx="22463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17430" name="TextBox 26"/>
          <p:cNvSpPr>
            <a:spLocks noChangeArrowheads="1"/>
          </p:cNvSpPr>
          <p:nvPr/>
        </p:nvSpPr>
        <p:spPr bwMode="auto">
          <a:xfrm>
            <a:off x="6032500" y="3663950"/>
            <a:ext cx="2246313"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rgbClr val="262626"/>
                </a:solidFill>
                <a:latin charset="-122" pitchFamily="34" typeface="微软雅黑"/>
                <a:ea charset="-122" pitchFamily="34" typeface="微软雅黑"/>
                <a:sym charset="-122" pitchFamily="34" typeface="微软雅黑"/>
              </a:rPr>
              <a:t>点此输入标题</a:t>
            </a:r>
          </a:p>
        </p:txBody>
      </p:sp>
      <p:sp>
        <p:nvSpPr>
          <p:cNvPr id="17431" name="TextBox 27"/>
          <p:cNvSpPr>
            <a:spLocks noChangeArrowheads="1"/>
          </p:cNvSpPr>
          <p:nvPr/>
        </p:nvSpPr>
        <p:spPr bwMode="auto">
          <a:xfrm>
            <a:off x="6032500" y="4108450"/>
            <a:ext cx="224631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262626"/>
                </a:solidFill>
                <a:latin charset="-122" pitchFamily="34" typeface="微软雅黑"/>
                <a:ea charset="-122" pitchFamily="34" typeface="微软雅黑"/>
                <a:sym charset="-122" pitchFamily="34" typeface="微软雅黑"/>
              </a:rPr>
              <a:t>点此输入文字</a:t>
            </a:r>
          </a:p>
        </p:txBody>
      </p:sp>
      <p:sp>
        <p:nvSpPr>
          <p:cNvPr id="17432" name="TextBox 28"/>
          <p:cNvSpPr>
            <a:spLocks noChangeArrowheads="1"/>
          </p:cNvSpPr>
          <p:nvPr/>
        </p:nvSpPr>
        <p:spPr bwMode="auto">
          <a:xfrm>
            <a:off x="8429624" y="3698875"/>
            <a:ext cx="224472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700">
                <a:solidFill>
                  <a:schemeClr val="bg1"/>
                </a:solidFill>
                <a:latin charset="-122" pitchFamily="34" typeface="微软雅黑"/>
                <a:ea charset="-122" pitchFamily="34" typeface="微软雅黑"/>
                <a:sym charset="-122" pitchFamily="34" typeface="微软雅黑"/>
              </a:rPr>
              <a:t>点此输入标题</a:t>
            </a:r>
          </a:p>
        </p:txBody>
      </p:sp>
      <p:sp>
        <p:nvSpPr>
          <p:cNvPr id="17433" name="TextBox 29"/>
          <p:cNvSpPr>
            <a:spLocks noChangeArrowheads="1"/>
          </p:cNvSpPr>
          <p:nvPr/>
        </p:nvSpPr>
        <p:spPr bwMode="auto">
          <a:xfrm>
            <a:off x="8458199" y="4143375"/>
            <a:ext cx="22447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chemeClr val="bg1"/>
                </a:solidFill>
                <a:latin charset="-122" pitchFamily="34" typeface="微软雅黑"/>
                <a:ea charset="-122" pitchFamily="34" typeface="微软雅黑"/>
                <a:sym charset="-122" pitchFamily="34" typeface="微软雅黑"/>
              </a:rPr>
              <a:t>点此输入文字</a:t>
            </a:r>
          </a:p>
        </p:txBody>
      </p:sp>
      <p:sp>
        <p:nvSpPr>
          <p:cNvPr id="17434" name="KSO_Shape"/>
          <p:cNvSpPr>
            <a:spLocks noChangeArrowheads="1"/>
          </p:cNvSpPr>
          <p:nvPr/>
        </p:nvSpPr>
        <p:spPr bwMode="auto">
          <a:xfrm>
            <a:off x="1787525" y="1831975"/>
            <a:ext cx="473075"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2E5292"/>
              </a:solidFill>
              <a:latin charset="-122" panose="02010600030101010101" pitchFamily="2" typeface="宋体"/>
              <a:sym charset="-122" panose="02010600030101010101" pitchFamily="2" typeface="宋体"/>
            </a:endParaRPr>
          </a:p>
        </p:txBody>
      </p:sp>
      <p:sp>
        <p:nvSpPr>
          <p:cNvPr id="17435" name="KSO_Shape"/>
          <p:cNvSpPr>
            <a:spLocks noChangeArrowheads="1"/>
          </p:cNvSpPr>
          <p:nvPr/>
        </p:nvSpPr>
        <p:spPr bwMode="auto">
          <a:xfrm>
            <a:off x="1787525" y="5584825"/>
            <a:ext cx="473075"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7436" name="KSO_Shape"/>
          <p:cNvSpPr>
            <a:spLocks noChangeArrowheads="1"/>
          </p:cNvSpPr>
          <p:nvPr/>
        </p:nvSpPr>
        <p:spPr bwMode="auto">
          <a:xfrm flipH="1">
            <a:off x="10579100" y="1831975"/>
            <a:ext cx="474663"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7437" name="KSO_Shape"/>
          <p:cNvSpPr>
            <a:spLocks noChangeArrowheads="1"/>
          </p:cNvSpPr>
          <p:nvPr/>
        </p:nvSpPr>
        <p:spPr bwMode="auto">
          <a:xfrm flipH="1">
            <a:off x="10579100" y="5619750"/>
            <a:ext cx="474663"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7438" name="文本框 25"/>
          <p:cNvSpPr>
            <a:spLocks noChangeArrowheads="1"/>
          </p:cNvSpPr>
          <p:nvPr/>
        </p:nvSpPr>
        <p:spPr bwMode="auto">
          <a:xfrm>
            <a:off x="2368550" y="172243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17439" name="TextBox 15"/>
          <p:cNvSpPr>
            <a:spLocks noChangeArrowheads="1"/>
          </p:cNvSpPr>
          <p:nvPr/>
        </p:nvSpPr>
        <p:spPr bwMode="auto">
          <a:xfrm>
            <a:off x="2368550" y="1993900"/>
            <a:ext cx="32940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17440" name="文本框 27"/>
          <p:cNvSpPr>
            <a:spLocks noChangeArrowheads="1"/>
          </p:cNvSpPr>
          <p:nvPr/>
        </p:nvSpPr>
        <p:spPr bwMode="auto">
          <a:xfrm>
            <a:off x="2368550" y="552608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17441" name="TextBox 15"/>
          <p:cNvSpPr>
            <a:spLocks noChangeArrowheads="1"/>
          </p:cNvSpPr>
          <p:nvPr/>
        </p:nvSpPr>
        <p:spPr bwMode="auto">
          <a:xfrm>
            <a:off x="2368550" y="5797550"/>
            <a:ext cx="32940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17442" name="文本框 29"/>
          <p:cNvSpPr>
            <a:spLocks noChangeArrowheads="1"/>
          </p:cNvSpPr>
          <p:nvPr/>
        </p:nvSpPr>
        <p:spPr bwMode="auto">
          <a:xfrm>
            <a:off x="9127807" y="172243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17443" name="TextBox 15"/>
          <p:cNvSpPr>
            <a:spLocks noChangeArrowheads="1"/>
          </p:cNvSpPr>
          <p:nvPr/>
        </p:nvSpPr>
        <p:spPr bwMode="auto">
          <a:xfrm>
            <a:off x="7286624" y="1993900"/>
            <a:ext cx="3235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17444" name="文本框 31"/>
          <p:cNvSpPr>
            <a:spLocks noChangeArrowheads="1"/>
          </p:cNvSpPr>
          <p:nvPr/>
        </p:nvSpPr>
        <p:spPr bwMode="auto">
          <a:xfrm>
            <a:off x="9127807" y="554513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17445" name="TextBox 15"/>
          <p:cNvSpPr>
            <a:spLocks noChangeArrowheads="1"/>
          </p:cNvSpPr>
          <p:nvPr/>
        </p:nvSpPr>
        <p:spPr bwMode="auto">
          <a:xfrm>
            <a:off x="7286624" y="5816600"/>
            <a:ext cx="32353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Tree>
  </p:cSld>
  <p:clrMapOvr>
    <a:masterClrMapping/>
  </p:clrMapOvr>
  <p:transition spd="med">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2"/>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2/2653/1210_41.gif" id="18435" name="Picture 6"/>
          <p:cNvPicPr>
            <a:picLocks noChangeArrowheads="1" noChangeAspect="1"/>
          </p:cNvPicPr>
          <p:nvPr/>
        </p:nvPicPr>
        <p:blipFill>
          <a:blip r:embed="rId3">
            <a:extLst>
              <a:ext uri="{28A0092B-C50C-407E-A947-70E740481C1C}">
                <a14:useLocalDpi val="0"/>
              </a:ext>
            </a:extLst>
          </a:blip>
          <a:srcRect b="7291"/>
          <a:stretch>
            <a:fillRect/>
          </a:stretch>
        </p:blipFill>
        <p:spPr bwMode="auto">
          <a:xfrm>
            <a:off x="2227263" y="2087563"/>
            <a:ext cx="1335087" cy="1466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4/4602/1403_75.gif" id="18436" name="Picture 12"/>
          <p:cNvPicPr>
            <a:picLocks noChangeArrowheads="1" noChangeAspect="1"/>
          </p:cNvPicPr>
          <p:nvPr/>
        </p:nvPicPr>
        <p:blipFill>
          <a:blip r:embed="rId4">
            <a:extLst>
              <a:ext uri="{28A0092B-C50C-407E-A947-70E740481C1C}">
                <a14:useLocalDpi val="0"/>
              </a:ext>
            </a:extLst>
          </a:blip>
          <a:srcRect b="6453"/>
          <a:stretch>
            <a:fillRect/>
          </a:stretch>
        </p:blipFill>
        <p:spPr bwMode="auto">
          <a:xfrm>
            <a:off x="3429000" y="2919413"/>
            <a:ext cx="1160463" cy="196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37" name="图片 8"/>
          <p:cNvPicPr>
            <a:picLocks noChangeArrowheads="1" noChangeAspect="1"/>
          </p:cNvPicPr>
          <p:nvPr/>
        </p:nvPicPr>
        <p:blipFill>
          <a:blip r:embed="rId5">
            <a:extLst>
              <a:ext uri="{28A0092B-C50C-407E-A947-70E740481C1C}">
                <a14:useLocalDpi val="0"/>
              </a:ext>
            </a:extLst>
          </a:blip>
          <a:stretch>
            <a:fillRect/>
          </a:stretch>
        </p:blipFill>
        <p:spPr bwMode="auto">
          <a:xfrm>
            <a:off x="2327275" y="3519488"/>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8" name="矩形 9"/>
          <p:cNvSpPr>
            <a:spLocks noChangeArrowheads="1"/>
          </p:cNvSpPr>
          <p:nvPr/>
        </p:nvSpPr>
        <p:spPr bwMode="auto">
          <a:xfrm>
            <a:off x="2726373" y="3903663"/>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ts val="1000"/>
              </a:spcBef>
            </a:pPr>
            <a:r>
              <a:rPr altLang="en-US" b="1" lang="zh-CN" sz="2000">
                <a:latin charset="-122" pitchFamily="34" typeface="微软雅黑"/>
                <a:ea charset="-122" pitchFamily="34" typeface="微软雅黑"/>
                <a:sym charset="-122" pitchFamily="34" typeface="微软雅黑"/>
              </a:rPr>
              <a:t>叁</a:t>
            </a:r>
          </a:p>
        </p:txBody>
      </p:sp>
      <p:pic>
        <p:nvPicPr>
          <p:cNvPr id="18439" name="图片 10"/>
          <p:cNvPicPr>
            <a:picLocks noChangeArrowheads="1" noChangeAspect="1"/>
          </p:cNvPicPr>
          <p:nvPr/>
        </p:nvPicPr>
        <p:blipFill>
          <a:blip r:embed="rId6">
            <a:extLst>
              <a:ext uri="{28A0092B-C50C-407E-A947-70E740481C1C}">
                <a14:useLocalDpi val="0"/>
              </a:ext>
            </a:extLst>
          </a:blip>
          <a:srcRect b="43053" l="6421" r="46947" t="5219"/>
          <a:stretch>
            <a:fillRect/>
          </a:stretch>
        </p:blipFill>
        <p:spPr bwMode="auto">
          <a:xfrm>
            <a:off x="1881188" y="4170363"/>
            <a:ext cx="1039812" cy="650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0" name="图片 11"/>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3508375" y="2278063"/>
            <a:ext cx="100171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41" name="矩形 10"/>
          <p:cNvSpPr>
            <a:spLocks noChangeArrowheads="1"/>
          </p:cNvSpPr>
          <p:nvPr/>
        </p:nvSpPr>
        <p:spPr bwMode="auto">
          <a:xfrm>
            <a:off x="5157788" y="3856038"/>
            <a:ext cx="5146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nSpc>
                <a:spcPct val="150000"/>
              </a:lnSpc>
              <a:spcBef>
                <a:spcPts val="1000"/>
              </a:spcBef>
            </a:pPr>
            <a:r>
              <a:rPr altLang="en-US" lang="zh-CN">
                <a:solidFill>
                  <a:srgbClr val="2B2B2B"/>
                </a:solidFill>
                <a:latin charset="-122" pitchFamily="34" typeface="微软雅黑"/>
                <a:ea charset="-122" pitchFamily="34" typeface="微软雅黑"/>
                <a:sym charset="-122" pitchFamily="34" typeface="微软雅黑"/>
              </a:rPr>
              <a:t>适用于汇报等各类中国风情调商务演示</a:t>
            </a:r>
          </a:p>
        </p:txBody>
      </p:sp>
      <p:sp>
        <p:nvSpPr>
          <p:cNvPr id="18442" name="直接连接符 8"/>
          <p:cNvSpPr>
            <a:spLocks noChangeShapeType="1"/>
          </p:cNvSpPr>
          <p:nvPr/>
        </p:nvSpPr>
        <p:spPr bwMode="auto">
          <a:xfrm>
            <a:off x="5157788" y="3871913"/>
            <a:ext cx="4897437" cy="23812"/>
          </a:xfrm>
          <a:prstGeom prst="line">
            <a:avLst/>
          </a:prstGeom>
          <a:noFill/>
          <a:ln cap="flat" cmpd="sng" w="12700">
            <a:solidFill>
              <a:schemeClr val="tx1"/>
            </a:solidFill>
            <a:miter lim="800000"/>
          </a:ln>
          <a:extLst>
            <a:ext uri="{909E8E84-426E-40DD-AFC4-6F175D3DCCD1}">
              <a14:hiddenFill>
                <a:noFill/>
              </a14:hiddenFill>
            </a:ext>
          </a:extLst>
        </p:spPr>
        <p:txBody>
          <a:bodyPr/>
          <a:lstStyle/>
          <a:p>
            <a:endParaRPr altLang="en-US" lang="zh-CN"/>
          </a:p>
        </p:txBody>
      </p:sp>
      <p:sp>
        <p:nvSpPr>
          <p:cNvPr id="18443" name="矩形 9"/>
          <p:cNvSpPr>
            <a:spLocks noChangeArrowheads="1"/>
          </p:cNvSpPr>
          <p:nvPr/>
        </p:nvSpPr>
        <p:spPr bwMode="auto">
          <a:xfrm>
            <a:off x="5157788" y="3041650"/>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000000"/>
                </a:solidFill>
                <a:latin charset="-122" pitchFamily="34" typeface="微软雅黑"/>
                <a:ea charset="-122" pitchFamily="34" typeface="微软雅黑"/>
                <a:sym charset="-122" pitchFamily="34" typeface="微软雅黑"/>
              </a:rPr>
              <a:t>点击添加标题</a:t>
            </a:r>
          </a:p>
        </p:txBody>
      </p:sp>
      <p:pic>
        <p:nvPicPr>
          <p:cNvPr id="18444" name="图片 17"/>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8609013" y="3216275"/>
            <a:ext cx="1003300"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9459"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946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9461"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2" name="TextBox 12"/>
          <p:cNvSpPr>
            <a:spLocks noChangeArrowheads="1"/>
          </p:cNvSpPr>
          <p:nvPr/>
        </p:nvSpPr>
        <p:spPr bwMode="auto">
          <a:xfrm>
            <a:off x="1616075" y="2327275"/>
            <a:ext cx="360045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595959"/>
                </a:solidFill>
                <a:latin charset="-122" pitchFamily="34" typeface="微软雅黑"/>
                <a:ea charset="-122" pitchFamily="34" typeface="微软雅黑"/>
                <a:sym charset="-122" pitchFamily="34" typeface="微软雅黑"/>
              </a:rPr>
              <a:t>这里输入简单的文字概述这里输入简单文字概</a:t>
            </a:r>
          </a:p>
          <a:p>
            <a:pPr>
              <a:lnSpc>
                <a:spcPct val="150000"/>
              </a:lnSpc>
            </a:pPr>
            <a:r>
              <a:rPr altLang="en-US" lang="zh-CN" sz="1200">
                <a:solidFill>
                  <a:srgbClr val="595959"/>
                </a:solidFill>
                <a:latin charset="-122" pitchFamily="34" typeface="微软雅黑"/>
                <a:ea charset="-122" pitchFamily="34" typeface="微软雅黑"/>
                <a:sym charset="-122" pitchFamily="34" typeface="微软雅黑"/>
              </a:rPr>
              <a:t>述这里输入简单的文字概述这里入简单的文字</a:t>
            </a:r>
          </a:p>
          <a:p>
            <a:pPr>
              <a:lnSpc>
                <a:spcPct val="150000"/>
              </a:lnSpc>
            </a:pPr>
            <a:r>
              <a:rPr altLang="en-US" lang="zh-CN" sz="1200">
                <a:solidFill>
                  <a:srgbClr val="595959"/>
                </a:solidFill>
                <a:latin charset="-122" pitchFamily="34" typeface="微软雅黑"/>
                <a:ea charset="-122" pitchFamily="34" typeface="微软雅黑"/>
                <a:sym charset="-122" pitchFamily="34" typeface="微软雅黑"/>
              </a:rPr>
              <a:t>概述这里输入述简单的文字概述这里输入简单</a:t>
            </a:r>
          </a:p>
          <a:p>
            <a:pPr>
              <a:lnSpc>
                <a:spcPct val="150000"/>
              </a:lnSpc>
            </a:pPr>
            <a:r>
              <a:rPr altLang="en-US" lang="zh-CN" sz="1200">
                <a:solidFill>
                  <a:srgbClr val="595959"/>
                </a:solidFill>
                <a:latin charset="-122" pitchFamily="34" typeface="微软雅黑"/>
                <a:ea charset="-122" pitchFamily="34" typeface="微软雅黑"/>
                <a:sym charset="-122" pitchFamily="34" typeface="微软雅黑"/>
              </a:rPr>
              <a:t>的文字概述这里输入简单的文字概述这里输入</a:t>
            </a:r>
          </a:p>
          <a:p>
            <a:pPr>
              <a:lnSpc>
                <a:spcPct val="150000"/>
              </a:lnSpc>
            </a:pPr>
            <a:r>
              <a:rPr altLang="en-US" lang="zh-CN" sz="1200">
                <a:solidFill>
                  <a:srgbClr val="595959"/>
                </a:solidFill>
                <a:latin charset="-122" pitchFamily="34" typeface="微软雅黑"/>
                <a:ea charset="-122" pitchFamily="34" typeface="微软雅黑"/>
                <a:sym charset="-122" pitchFamily="34" typeface="微软雅黑"/>
              </a:rPr>
              <a:t>简单的文字概述这里输入</a:t>
            </a:r>
          </a:p>
        </p:txBody>
      </p:sp>
      <p:sp>
        <p:nvSpPr>
          <p:cNvPr id="19463" name="TextBox 13"/>
          <p:cNvSpPr>
            <a:spLocks noChangeArrowheads="1"/>
          </p:cNvSpPr>
          <p:nvPr/>
        </p:nvSpPr>
        <p:spPr bwMode="auto">
          <a:xfrm>
            <a:off x="2416175" y="1866900"/>
            <a:ext cx="2719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zh-CN" b="1" lang="en-US" sz="2000">
                <a:solidFill>
                  <a:srgbClr val="3A3A3B"/>
                </a:solidFill>
                <a:latin charset="-122" pitchFamily="34" typeface="微软雅黑"/>
                <a:ea charset="-122" pitchFamily="34" typeface="微软雅黑"/>
                <a:sym charset="-122" pitchFamily="34" typeface="微软雅黑"/>
              </a:rPr>
              <a:t>2014年工作情况</a:t>
            </a:r>
          </a:p>
        </p:txBody>
      </p:sp>
      <p:sp>
        <p:nvSpPr>
          <p:cNvPr id="19464" name="TextBox 14"/>
          <p:cNvSpPr>
            <a:spLocks noChangeArrowheads="1"/>
          </p:cNvSpPr>
          <p:nvPr/>
        </p:nvSpPr>
        <p:spPr bwMode="auto">
          <a:xfrm>
            <a:off x="6896099" y="1876425"/>
            <a:ext cx="2719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A5A5A5"/>
                </a:solidFill>
                <a:latin charset="-122" pitchFamily="34" typeface="微软雅黑"/>
                <a:ea charset="-122" pitchFamily="34" typeface="微软雅黑"/>
                <a:sym charset="-122" pitchFamily="34" typeface="微软雅黑"/>
              </a:rPr>
              <a:t>2015年工作情况</a:t>
            </a:r>
          </a:p>
        </p:txBody>
      </p:sp>
      <p:sp>
        <p:nvSpPr>
          <p:cNvPr id="19465" name="TextBox 15"/>
          <p:cNvSpPr>
            <a:spLocks noChangeArrowheads="1"/>
          </p:cNvSpPr>
          <p:nvPr/>
        </p:nvSpPr>
        <p:spPr bwMode="auto">
          <a:xfrm>
            <a:off x="6919914" y="2355850"/>
            <a:ext cx="36560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A5A5A5"/>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19466" name="矩形 7"/>
          <p:cNvSpPr>
            <a:spLocks noChangeArrowheads="1"/>
          </p:cNvSpPr>
          <p:nvPr/>
        </p:nvSpPr>
        <p:spPr bwMode="auto">
          <a:xfrm>
            <a:off x="3095625" y="4392613"/>
            <a:ext cx="1879600" cy="252412"/>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19467" name="矩形 8"/>
          <p:cNvSpPr>
            <a:spLocks noChangeArrowheads="1"/>
          </p:cNvSpPr>
          <p:nvPr/>
        </p:nvSpPr>
        <p:spPr bwMode="auto">
          <a:xfrm>
            <a:off x="2016125" y="4792663"/>
            <a:ext cx="2946400" cy="252412"/>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19468" name="矩形 9"/>
          <p:cNvSpPr>
            <a:spLocks noChangeArrowheads="1"/>
          </p:cNvSpPr>
          <p:nvPr/>
        </p:nvSpPr>
        <p:spPr bwMode="auto">
          <a:xfrm>
            <a:off x="2576513" y="5260975"/>
            <a:ext cx="2398712" cy="25082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2000">
              <a:solidFill>
                <a:srgbClr val="FFFFFF"/>
              </a:solidFill>
              <a:latin charset="-122" pitchFamily="34" typeface="微软雅黑"/>
              <a:ea charset="-122" pitchFamily="34" typeface="微软雅黑"/>
              <a:sym charset="-122" pitchFamily="34" typeface="微软雅黑"/>
            </a:endParaRPr>
          </a:p>
        </p:txBody>
      </p:sp>
      <p:sp>
        <p:nvSpPr>
          <p:cNvPr id="19469" name="TextBox 19"/>
          <p:cNvSpPr>
            <a:spLocks noChangeArrowheads="1"/>
          </p:cNvSpPr>
          <p:nvPr/>
        </p:nvSpPr>
        <p:spPr bwMode="auto">
          <a:xfrm>
            <a:off x="3327400" y="4392613"/>
            <a:ext cx="12750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计划完成：30％</a:t>
            </a:r>
          </a:p>
        </p:txBody>
      </p:sp>
      <p:sp>
        <p:nvSpPr>
          <p:cNvPr id="19470" name="TextBox 20"/>
          <p:cNvSpPr>
            <a:spLocks noChangeArrowheads="1"/>
          </p:cNvSpPr>
          <p:nvPr/>
        </p:nvSpPr>
        <p:spPr bwMode="auto">
          <a:xfrm>
            <a:off x="2895600" y="4792663"/>
            <a:ext cx="16687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实际完成数目：300万</a:t>
            </a:r>
          </a:p>
        </p:txBody>
      </p:sp>
      <p:sp>
        <p:nvSpPr>
          <p:cNvPr id="19471" name="TextBox 21"/>
          <p:cNvSpPr>
            <a:spLocks noChangeArrowheads="1"/>
          </p:cNvSpPr>
          <p:nvPr/>
        </p:nvSpPr>
        <p:spPr bwMode="auto">
          <a:xfrm>
            <a:off x="3376612" y="5265738"/>
            <a:ext cx="12115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200">
                <a:solidFill>
                  <a:schemeClr val="bg1"/>
                </a:solidFill>
                <a:latin charset="-122" pitchFamily="34" typeface="微软雅黑"/>
                <a:ea charset="-122" pitchFamily="34" typeface="微软雅黑"/>
                <a:sym charset="-122" pitchFamily="34" typeface="微软雅黑"/>
              </a:rPr>
              <a:t>回款数：100万</a:t>
            </a:r>
          </a:p>
        </p:txBody>
      </p:sp>
      <p:sp>
        <p:nvSpPr>
          <p:cNvPr id="19472" name="矩形 13"/>
          <p:cNvSpPr>
            <a:spLocks noChangeArrowheads="1"/>
          </p:cNvSpPr>
          <p:nvPr/>
        </p:nvSpPr>
        <p:spPr bwMode="auto">
          <a:xfrm>
            <a:off x="7056438" y="4392613"/>
            <a:ext cx="1879600" cy="252412"/>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5A61C"/>
              </a:solidFill>
              <a:latin charset="-122" pitchFamily="34" typeface="微软雅黑"/>
              <a:ea charset="-122" pitchFamily="34" typeface="微软雅黑"/>
              <a:sym charset="-122" pitchFamily="34" typeface="微软雅黑"/>
            </a:endParaRPr>
          </a:p>
        </p:txBody>
      </p:sp>
      <p:sp>
        <p:nvSpPr>
          <p:cNvPr id="19473" name="矩形 14"/>
          <p:cNvSpPr>
            <a:spLocks noChangeArrowheads="1"/>
          </p:cNvSpPr>
          <p:nvPr/>
        </p:nvSpPr>
        <p:spPr bwMode="auto">
          <a:xfrm>
            <a:off x="7069138" y="4792663"/>
            <a:ext cx="2946400" cy="252412"/>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5A61C"/>
              </a:solidFill>
              <a:latin charset="-122" pitchFamily="34" typeface="微软雅黑"/>
              <a:ea charset="-122" pitchFamily="34" typeface="微软雅黑"/>
              <a:sym charset="-122" pitchFamily="34" typeface="微软雅黑"/>
            </a:endParaRPr>
          </a:p>
        </p:txBody>
      </p:sp>
      <p:sp>
        <p:nvSpPr>
          <p:cNvPr id="19474" name="矩形 15"/>
          <p:cNvSpPr>
            <a:spLocks noChangeArrowheads="1"/>
          </p:cNvSpPr>
          <p:nvPr/>
        </p:nvSpPr>
        <p:spPr bwMode="auto">
          <a:xfrm>
            <a:off x="7056438" y="5260975"/>
            <a:ext cx="2398712" cy="250825"/>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5A61C"/>
              </a:solidFill>
              <a:latin charset="-122" pitchFamily="34" typeface="微软雅黑"/>
              <a:ea charset="-122" pitchFamily="34" typeface="微软雅黑"/>
              <a:sym charset="-122" pitchFamily="34" typeface="微软雅黑"/>
            </a:endParaRPr>
          </a:p>
        </p:txBody>
      </p:sp>
      <p:sp>
        <p:nvSpPr>
          <p:cNvPr id="19475" name="TextBox 25"/>
          <p:cNvSpPr>
            <a:spLocks noChangeArrowheads="1"/>
          </p:cNvSpPr>
          <p:nvPr/>
        </p:nvSpPr>
        <p:spPr bwMode="auto">
          <a:xfrm>
            <a:off x="7288214" y="4392613"/>
            <a:ext cx="118618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计划完成：20％</a:t>
            </a:r>
          </a:p>
        </p:txBody>
      </p:sp>
      <p:sp>
        <p:nvSpPr>
          <p:cNvPr id="19476" name="TextBox 26"/>
          <p:cNvSpPr>
            <a:spLocks noChangeArrowheads="1"/>
          </p:cNvSpPr>
          <p:nvPr/>
        </p:nvSpPr>
        <p:spPr bwMode="auto">
          <a:xfrm>
            <a:off x="7296149" y="4792663"/>
            <a:ext cx="154813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实际完成数目：200万</a:t>
            </a:r>
          </a:p>
        </p:txBody>
      </p:sp>
      <p:sp>
        <p:nvSpPr>
          <p:cNvPr id="19477" name="TextBox 27"/>
          <p:cNvSpPr>
            <a:spLocks noChangeArrowheads="1"/>
          </p:cNvSpPr>
          <p:nvPr/>
        </p:nvSpPr>
        <p:spPr bwMode="auto">
          <a:xfrm>
            <a:off x="7308849" y="5265738"/>
            <a:ext cx="112903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100">
                <a:solidFill>
                  <a:srgbClr val="000000"/>
                </a:solidFill>
                <a:latin charset="-122" pitchFamily="34" typeface="微软雅黑"/>
                <a:ea charset="-122" pitchFamily="34" typeface="微软雅黑"/>
                <a:sym charset="-122" pitchFamily="34" typeface="微软雅黑"/>
              </a:rPr>
              <a:t>回款数：100万</a:t>
            </a:r>
          </a:p>
        </p:txBody>
      </p:sp>
      <p:sp>
        <p:nvSpPr>
          <p:cNvPr id="19478" name="椭圆 2"/>
          <p:cNvSpPr>
            <a:spLocks noChangeArrowheads="1"/>
          </p:cNvSpPr>
          <p:nvPr/>
        </p:nvSpPr>
        <p:spPr bwMode="auto">
          <a:xfrm>
            <a:off x="5626100" y="3006725"/>
            <a:ext cx="941388" cy="941388"/>
          </a:xfrm>
          <a:prstGeom prst="ellipse">
            <a:avLst/>
          </a:prstGeom>
          <a:solidFill>
            <a:srgbClr val="3A3A3B"/>
          </a:solidFill>
          <a:ln>
            <a:noFill/>
          </a:ln>
          <a:extLst>
            <a:ext uri="{91240B29-F687-4F45-9708-019B960494DF}">
              <a14:hiddenLine w="9525">
                <a:solidFill>
                  <a:srgbClr val="000000"/>
                </a:solidFill>
                <a:round/>
                <a:headEnd/>
                <a:tailEnd/>
              </a14:hiddenLine>
            </a:ext>
          </a:extLst>
        </p:spPr>
        <p:txBody>
          <a:bodyPr anchor="ctr"/>
          <a:lstStyle/>
          <a:p>
            <a:pPr algn="ctr"/>
            <a:r>
              <a:rPr altLang="zh-CN" b="1" lang="en-US" sz="2800">
                <a:solidFill>
                  <a:schemeClr val="bg1"/>
                </a:solidFill>
                <a:latin charset="-122" pitchFamily="34" typeface="微软雅黑"/>
                <a:ea charset="-122" pitchFamily="34" typeface="微软雅黑"/>
                <a:sym charset="-122" pitchFamily="34" typeface="微软雅黑"/>
              </a:rPr>
              <a:t>VS</a:t>
            </a:r>
          </a:p>
        </p:txBody>
      </p:sp>
    </p:spTree>
  </p:cSld>
  <p:clrMapOvr>
    <a:masterClrMapping/>
  </p:clrMapOvr>
  <p:transition spd="med">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0483"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048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0485"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0486" name="组合 1"/>
          <p:cNvGrpSpPr/>
          <p:nvPr/>
        </p:nvGrpSpPr>
        <p:grpSpPr>
          <a:xfrm rot="5400000">
            <a:off x="2505076" y="3824287"/>
            <a:ext cx="2055812" cy="2049463"/>
            <a:chExt cx="2702660" cy="2692842"/>
          </a:xfrm>
        </p:grpSpPr>
        <p:sp>
          <p:nvSpPr>
            <p:cNvPr id="20487" name="空心弧 2"/>
            <p:cNvSpPr>
              <a:spLocks noChangeArrowheads="1"/>
            </p:cNvSpPr>
            <p:nvPr/>
          </p:nvSpPr>
          <p:spPr bwMode="auto">
            <a:xfrm rot="5460000">
              <a:off x="10777" y="959"/>
              <a:ext cx="2691881" cy="2691881"/>
            </a:xfrm>
            <a:custGeom>
              <a:gdLst>
                <a:gd fmla="+- 4416 0 0" name="G0"/>
                <a:gd fmla="+- 11736545 0 0" name="G1"/>
                <a:gd fmla="+- 0 0 11736545" name="G2"/>
                <a:gd fmla="*/ 0 256 1" name="T0"/>
                <a:gd fmla="*/ 180 256 1" name="T1"/>
                <a:gd fmla="+- 11736545 T0 T1" name="G3"/>
                <a:gd fmla="*/ 0 256 1" name="T2"/>
                <a:gd fmla="*/ 90 256 1" name="T3"/>
                <a:gd fmla="+- 11736545 T2 T3" name="G4"/>
                <a:gd fmla="*/ G4 2 1" name="G5"/>
                <a:gd fmla="*/ 90 256 1" name="T4"/>
                <a:gd fmla="*/ 0 256 1" name="T5"/>
                <a:gd fmla="+- 11736545 T4 T5" name="G6"/>
                <a:gd fmla="*/ G6 2 1" name="G7"/>
                <a:gd fmla="abs 11736545"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4416" name="G17"/>
                <a:gd fmla="*/ 4416 1 2" name="G18"/>
                <a:gd fmla="+- G18 5400 0" name="G19"/>
                <a:gd fmla="cos G19 11736545" name="G20"/>
                <a:gd fmla="sin G19 11736545" name="G21"/>
                <a:gd fmla="+- G20 10800 0" name="G22"/>
                <a:gd fmla="+- G21 10800 0" name="G23"/>
                <a:gd fmla="+- 10800 0 G20" name="G24"/>
                <a:gd fmla="+- 4416 10800 0" name="G25"/>
                <a:gd fmla="?: G9 G17 G25" name="G26"/>
                <a:gd fmla="?: G9 0 21600" name="G27"/>
                <a:gd fmla="cos 10800 11736545" name="G28"/>
                <a:gd fmla="sin 10800 11736545" name="G29"/>
                <a:gd fmla="sin 4416 11736545" name="G30"/>
                <a:gd fmla="+- G28 10800 0" name="G31"/>
                <a:gd fmla="+- G29 10800 0" name="G32"/>
                <a:gd fmla="+- G30 10800 0" name="G33"/>
                <a:gd fmla="?: G4 0 G31" name="G34"/>
                <a:gd fmla="?: 11736545 G34 0" name="G35"/>
                <a:gd fmla="?: G6 G35 G31" name="G36"/>
                <a:gd fmla="+- 21600 0 G36" name="G37"/>
                <a:gd fmla="?: G4 0 G33" name="G38"/>
                <a:gd fmla="?: 11736545 G38 G32" name="G39"/>
                <a:gd fmla="?: G6 G39 0" name="G40"/>
                <a:gd fmla="?: G4 G32 21600" name="G41"/>
                <a:gd fmla="?: G6 G41 G33" name="G42"/>
                <a:gd fmla="*/ 10800 w 21600" name="T12"/>
                <a:gd fmla="*/ 0 h 21600" name="T13"/>
                <a:gd fmla="*/ 3192 w 21600" name="T14"/>
                <a:gd fmla="*/ 10921 h 21600" name="T15"/>
                <a:gd fmla="*/ 10800 w 21600" name="T16"/>
                <a:gd fmla="*/ 6384 h 21600" name="T17"/>
                <a:gd fmla="*/ 18408 w 21600" name="T18"/>
                <a:gd fmla="*/ 10921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20488" name="矩形 3"/>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0489" name="矩形 4"/>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20490" name="组合 5"/>
          <p:cNvGrpSpPr/>
          <p:nvPr/>
        </p:nvGrpSpPr>
        <p:grpSpPr>
          <a:xfrm rot="16200000">
            <a:off x="3946526" y="1671637"/>
            <a:ext cx="2055812" cy="2049463"/>
            <a:chExt cx="2702660" cy="2692842"/>
          </a:xfrm>
        </p:grpSpPr>
        <p:sp>
          <p:nvSpPr>
            <p:cNvPr id="20491" name="空心弧 6"/>
            <p:cNvSpPr>
              <a:spLocks noChangeArrowheads="1"/>
            </p:cNvSpPr>
            <p:nvPr/>
          </p:nvSpPr>
          <p:spPr bwMode="auto">
            <a:xfrm rot="5460000">
              <a:off x="10777" y="959"/>
              <a:ext cx="2691881" cy="2691881"/>
            </a:xfrm>
            <a:custGeom>
              <a:gdLst>
                <a:gd fmla="+- 4416 0 0" name="G0"/>
                <a:gd fmla="+- 11736545 0 0" name="G1"/>
                <a:gd fmla="+- 0 0 11736545" name="G2"/>
                <a:gd fmla="*/ 0 256 1" name="T0"/>
                <a:gd fmla="*/ 180 256 1" name="T1"/>
                <a:gd fmla="+- 11736545 T0 T1" name="G3"/>
                <a:gd fmla="*/ 0 256 1" name="T2"/>
                <a:gd fmla="*/ 90 256 1" name="T3"/>
                <a:gd fmla="+- 11736545 T2 T3" name="G4"/>
                <a:gd fmla="*/ G4 2 1" name="G5"/>
                <a:gd fmla="*/ 90 256 1" name="T4"/>
                <a:gd fmla="*/ 0 256 1" name="T5"/>
                <a:gd fmla="+- 11736545 T4 T5" name="G6"/>
                <a:gd fmla="*/ G6 2 1" name="G7"/>
                <a:gd fmla="abs 11736545"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4416" name="G17"/>
                <a:gd fmla="*/ 4416 1 2" name="G18"/>
                <a:gd fmla="+- G18 5400 0" name="G19"/>
                <a:gd fmla="cos G19 11736545" name="G20"/>
                <a:gd fmla="sin G19 11736545" name="G21"/>
                <a:gd fmla="+- G20 10800 0" name="G22"/>
                <a:gd fmla="+- G21 10800 0" name="G23"/>
                <a:gd fmla="+- 10800 0 G20" name="G24"/>
                <a:gd fmla="+- 4416 10800 0" name="G25"/>
                <a:gd fmla="?: G9 G17 G25" name="G26"/>
                <a:gd fmla="?: G9 0 21600" name="G27"/>
                <a:gd fmla="cos 10800 11736545" name="G28"/>
                <a:gd fmla="sin 10800 11736545" name="G29"/>
                <a:gd fmla="sin 4416 11736545" name="G30"/>
                <a:gd fmla="+- G28 10800 0" name="G31"/>
                <a:gd fmla="+- G29 10800 0" name="G32"/>
                <a:gd fmla="+- G30 10800 0" name="G33"/>
                <a:gd fmla="?: G4 0 G31" name="G34"/>
                <a:gd fmla="?: 11736545 G34 0" name="G35"/>
                <a:gd fmla="?: G6 G35 G31" name="G36"/>
                <a:gd fmla="+- 21600 0 G36" name="G37"/>
                <a:gd fmla="?: G4 0 G33" name="G38"/>
                <a:gd fmla="?: 11736545 G38 G32" name="G39"/>
                <a:gd fmla="?: G6 G39 0" name="G40"/>
                <a:gd fmla="?: G4 G32 21600" name="G41"/>
                <a:gd fmla="?: G6 G41 G33" name="G42"/>
                <a:gd fmla="*/ 10800 w 21600" name="T12"/>
                <a:gd fmla="*/ 0 h 21600" name="T13"/>
                <a:gd fmla="*/ 3192 w 21600" name="T14"/>
                <a:gd fmla="*/ 10921 h 21600" name="T15"/>
                <a:gd fmla="*/ 10800 w 21600" name="T16"/>
                <a:gd fmla="*/ 6384 h 21600" name="T17"/>
                <a:gd fmla="*/ 18408 w 21600" name="T18"/>
                <a:gd fmla="*/ 10921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latin charset="-122" panose="02010600030101010101" pitchFamily="2" typeface="宋体"/>
                <a:sym charset="-122" panose="02010600030101010101" pitchFamily="2" typeface="宋体"/>
              </a:endParaRPr>
            </a:p>
          </p:txBody>
        </p:sp>
        <p:sp>
          <p:nvSpPr>
            <p:cNvPr id="20492" name="矩形 7"/>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anose="02010600030101010101" pitchFamily="2" typeface="宋体"/>
                <a:sym charset="-122" panose="02010600030101010101" pitchFamily="2" typeface="宋体"/>
              </a:endParaRPr>
            </a:p>
          </p:txBody>
        </p:sp>
        <p:sp>
          <p:nvSpPr>
            <p:cNvPr id="20493" name="矩形 8"/>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anose="02010600030101010101" pitchFamily="2" typeface="宋体"/>
                <a:sym charset="-122" panose="02010600030101010101" pitchFamily="2" typeface="宋体"/>
              </a:endParaRPr>
            </a:p>
          </p:txBody>
        </p:sp>
      </p:grpSp>
      <p:grpSp>
        <p:nvGrpSpPr>
          <p:cNvPr id="20494" name="组合 9"/>
          <p:cNvGrpSpPr/>
          <p:nvPr/>
        </p:nvGrpSpPr>
        <p:grpSpPr>
          <a:xfrm rot="5400000">
            <a:off x="5391151" y="3824287"/>
            <a:ext cx="2055812" cy="2049463"/>
            <a:chExt cx="2702660" cy="2692842"/>
          </a:xfrm>
        </p:grpSpPr>
        <p:sp>
          <p:nvSpPr>
            <p:cNvPr id="20495" name="空心弧 10"/>
            <p:cNvSpPr>
              <a:spLocks noChangeArrowheads="1"/>
            </p:cNvSpPr>
            <p:nvPr/>
          </p:nvSpPr>
          <p:spPr bwMode="auto">
            <a:xfrm rot="5460000">
              <a:off x="10777" y="959"/>
              <a:ext cx="2691881" cy="2691881"/>
            </a:xfrm>
            <a:custGeom>
              <a:gdLst>
                <a:gd fmla="+- 4416 0 0" name="G0"/>
                <a:gd fmla="+- 11736545 0 0" name="G1"/>
                <a:gd fmla="+- 0 0 11736545" name="G2"/>
                <a:gd fmla="*/ 0 256 1" name="T0"/>
                <a:gd fmla="*/ 180 256 1" name="T1"/>
                <a:gd fmla="+- 11736545 T0 T1" name="G3"/>
                <a:gd fmla="*/ 0 256 1" name="T2"/>
                <a:gd fmla="*/ 90 256 1" name="T3"/>
                <a:gd fmla="+- 11736545 T2 T3" name="G4"/>
                <a:gd fmla="*/ G4 2 1" name="G5"/>
                <a:gd fmla="*/ 90 256 1" name="T4"/>
                <a:gd fmla="*/ 0 256 1" name="T5"/>
                <a:gd fmla="+- 11736545 T4 T5" name="G6"/>
                <a:gd fmla="*/ G6 2 1" name="G7"/>
                <a:gd fmla="abs 11736545"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4416" name="G17"/>
                <a:gd fmla="*/ 4416 1 2" name="G18"/>
                <a:gd fmla="+- G18 5400 0" name="G19"/>
                <a:gd fmla="cos G19 11736545" name="G20"/>
                <a:gd fmla="sin G19 11736545" name="G21"/>
                <a:gd fmla="+- G20 10800 0" name="G22"/>
                <a:gd fmla="+- G21 10800 0" name="G23"/>
                <a:gd fmla="+- 10800 0 G20" name="G24"/>
                <a:gd fmla="+- 4416 10800 0" name="G25"/>
                <a:gd fmla="?: G9 G17 G25" name="G26"/>
                <a:gd fmla="?: G9 0 21600" name="G27"/>
                <a:gd fmla="cos 10800 11736545" name="G28"/>
                <a:gd fmla="sin 10800 11736545" name="G29"/>
                <a:gd fmla="sin 4416 11736545" name="G30"/>
                <a:gd fmla="+- G28 10800 0" name="G31"/>
                <a:gd fmla="+- G29 10800 0" name="G32"/>
                <a:gd fmla="+- G30 10800 0" name="G33"/>
                <a:gd fmla="?: G4 0 G31" name="G34"/>
                <a:gd fmla="?: 11736545 G34 0" name="G35"/>
                <a:gd fmla="?: G6 G35 G31" name="G36"/>
                <a:gd fmla="+- 21600 0 G36" name="G37"/>
                <a:gd fmla="?: G4 0 G33" name="G38"/>
                <a:gd fmla="?: 11736545 G38 G32" name="G39"/>
                <a:gd fmla="?: G6 G39 0" name="G40"/>
                <a:gd fmla="?: G4 G32 21600" name="G41"/>
                <a:gd fmla="?: G6 G41 G33" name="G42"/>
                <a:gd fmla="*/ 10800 w 21600" name="T12"/>
                <a:gd fmla="*/ 0 h 21600" name="T13"/>
                <a:gd fmla="*/ 3192 w 21600" name="T14"/>
                <a:gd fmla="*/ 10921 h 21600" name="T15"/>
                <a:gd fmla="*/ 10800 w 21600" name="T16"/>
                <a:gd fmla="*/ 6384 h 21600" name="T17"/>
                <a:gd fmla="*/ 18408 w 21600" name="T18"/>
                <a:gd fmla="*/ 10921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20496" name="矩形 11"/>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0497" name="矩形 12"/>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20498" name="组合 13"/>
          <p:cNvGrpSpPr/>
          <p:nvPr/>
        </p:nvGrpSpPr>
        <p:grpSpPr>
          <a:xfrm rot="16200000">
            <a:off x="6832601" y="1671637"/>
            <a:ext cx="2055812" cy="2049463"/>
            <a:chExt cx="2702660" cy="2692842"/>
          </a:xfrm>
        </p:grpSpPr>
        <p:sp>
          <p:nvSpPr>
            <p:cNvPr id="20499" name="空心弧 14"/>
            <p:cNvSpPr>
              <a:spLocks noChangeArrowheads="1"/>
            </p:cNvSpPr>
            <p:nvPr/>
          </p:nvSpPr>
          <p:spPr bwMode="auto">
            <a:xfrm rot="5460000">
              <a:off x="10777" y="959"/>
              <a:ext cx="2691881" cy="2691881"/>
            </a:xfrm>
            <a:custGeom>
              <a:gdLst>
                <a:gd fmla="+- 4416 0 0" name="G0"/>
                <a:gd fmla="+- 11736545 0 0" name="G1"/>
                <a:gd fmla="+- 0 0 11736545" name="G2"/>
                <a:gd fmla="*/ 0 256 1" name="T0"/>
                <a:gd fmla="*/ 180 256 1" name="T1"/>
                <a:gd fmla="+- 11736545 T0 T1" name="G3"/>
                <a:gd fmla="*/ 0 256 1" name="T2"/>
                <a:gd fmla="*/ 90 256 1" name="T3"/>
                <a:gd fmla="+- 11736545 T2 T3" name="G4"/>
                <a:gd fmla="*/ G4 2 1" name="G5"/>
                <a:gd fmla="*/ 90 256 1" name="T4"/>
                <a:gd fmla="*/ 0 256 1" name="T5"/>
                <a:gd fmla="+- 11736545 T4 T5" name="G6"/>
                <a:gd fmla="*/ G6 2 1" name="G7"/>
                <a:gd fmla="abs 11736545"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4416" name="G17"/>
                <a:gd fmla="*/ 4416 1 2" name="G18"/>
                <a:gd fmla="+- G18 5400 0" name="G19"/>
                <a:gd fmla="cos G19 11736545" name="G20"/>
                <a:gd fmla="sin G19 11736545" name="G21"/>
                <a:gd fmla="+- G20 10800 0" name="G22"/>
                <a:gd fmla="+- G21 10800 0" name="G23"/>
                <a:gd fmla="+- 10800 0 G20" name="G24"/>
                <a:gd fmla="+- 4416 10800 0" name="G25"/>
                <a:gd fmla="?: G9 G17 G25" name="G26"/>
                <a:gd fmla="?: G9 0 21600" name="G27"/>
                <a:gd fmla="cos 10800 11736545" name="G28"/>
                <a:gd fmla="sin 10800 11736545" name="G29"/>
                <a:gd fmla="sin 4416 11736545" name="G30"/>
                <a:gd fmla="+- G28 10800 0" name="G31"/>
                <a:gd fmla="+- G29 10800 0" name="G32"/>
                <a:gd fmla="+- G30 10800 0" name="G33"/>
                <a:gd fmla="?: G4 0 G31" name="G34"/>
                <a:gd fmla="?: 11736545 G34 0" name="G35"/>
                <a:gd fmla="?: G6 G35 G31" name="G36"/>
                <a:gd fmla="+- 21600 0 G36" name="G37"/>
                <a:gd fmla="?: G4 0 G33" name="G38"/>
                <a:gd fmla="?: 11736545 G38 G32" name="G39"/>
                <a:gd fmla="?: G6 G39 0" name="G40"/>
                <a:gd fmla="?: G4 G32 21600" name="G41"/>
                <a:gd fmla="?: G6 G41 G33" name="G42"/>
                <a:gd fmla="*/ 10800 w 21600" name="T12"/>
                <a:gd fmla="*/ 0 h 21600" name="T13"/>
                <a:gd fmla="*/ 3192 w 21600" name="T14"/>
                <a:gd fmla="*/ 10921 h 21600" name="T15"/>
                <a:gd fmla="*/ 10800 w 21600" name="T16"/>
                <a:gd fmla="*/ 6384 h 21600" name="T17"/>
                <a:gd fmla="*/ 18408 w 21600" name="T18"/>
                <a:gd fmla="*/ 10921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latin charset="-122" panose="02010600030101010101" pitchFamily="2" typeface="宋体"/>
                <a:sym charset="-122" panose="02010600030101010101" pitchFamily="2" typeface="宋体"/>
              </a:endParaRPr>
            </a:p>
          </p:txBody>
        </p:sp>
        <p:sp>
          <p:nvSpPr>
            <p:cNvPr id="20500" name="矩形 15"/>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anose="02010600030101010101" pitchFamily="2" typeface="宋体"/>
                <a:sym charset="-122" panose="02010600030101010101" pitchFamily="2" typeface="宋体"/>
              </a:endParaRPr>
            </a:p>
          </p:txBody>
        </p:sp>
        <p:sp>
          <p:nvSpPr>
            <p:cNvPr id="20501" name="矩形 16"/>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00">
                <a:solidFill>
                  <a:srgbClr val="FFFFFF"/>
                </a:solidFill>
                <a:latin charset="-122" panose="02010600030101010101" pitchFamily="2" typeface="宋体"/>
                <a:sym charset="-122" panose="02010600030101010101" pitchFamily="2" typeface="宋体"/>
              </a:endParaRPr>
            </a:p>
          </p:txBody>
        </p:sp>
      </p:grpSp>
      <p:sp>
        <p:nvSpPr>
          <p:cNvPr id="20502" name="矩形 17"/>
          <p:cNvSpPr>
            <a:spLocks noChangeArrowheads="1"/>
          </p:cNvSpPr>
          <p:nvPr/>
        </p:nvSpPr>
        <p:spPr bwMode="auto">
          <a:xfrm>
            <a:off x="1217613" y="3529013"/>
            <a:ext cx="9144000" cy="48260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0503" name="TextBox 24"/>
          <p:cNvSpPr>
            <a:spLocks noChangeArrowheads="1"/>
          </p:cNvSpPr>
          <p:nvPr/>
        </p:nvSpPr>
        <p:spPr bwMode="auto">
          <a:xfrm>
            <a:off x="3184525" y="34353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595959"/>
                </a:solidFill>
                <a:latin charset="-122" pitchFamily="34" typeface="Arial Unicode MS"/>
                <a:ea charset="-122" pitchFamily="34" typeface="Arial Unicode MS"/>
                <a:cs charset="-122" pitchFamily="34" typeface="Arial Unicode MS"/>
                <a:sym charset="-122" pitchFamily="34" typeface="Arial Unicode MS"/>
              </a:rPr>
              <a:t>01</a:t>
            </a:r>
          </a:p>
        </p:txBody>
      </p:sp>
      <p:sp>
        <p:nvSpPr>
          <p:cNvPr id="20504" name="TextBox 25"/>
          <p:cNvSpPr>
            <a:spLocks noChangeArrowheads="1"/>
          </p:cNvSpPr>
          <p:nvPr/>
        </p:nvSpPr>
        <p:spPr bwMode="auto">
          <a:xfrm>
            <a:off x="3317376" y="4016375"/>
            <a:ext cx="466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400">
                <a:solidFill>
                  <a:srgbClr val="A5A5A5"/>
                </a:solidFill>
                <a:latin charset="0" pitchFamily="34" typeface="Calibri"/>
                <a:ea charset="0" pitchFamily="34" typeface="Calibri"/>
                <a:cs charset="0" pitchFamily="34" typeface="Calibri"/>
                <a:sym charset="0" pitchFamily="34" typeface="Calibri"/>
              </a:rPr>
              <a:t>text</a:t>
            </a:r>
          </a:p>
        </p:txBody>
      </p:sp>
      <p:sp>
        <p:nvSpPr>
          <p:cNvPr id="20505" name="TextBox 26"/>
          <p:cNvSpPr>
            <a:spLocks noChangeArrowheads="1"/>
          </p:cNvSpPr>
          <p:nvPr/>
        </p:nvSpPr>
        <p:spPr bwMode="auto">
          <a:xfrm>
            <a:off x="4625975" y="34353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A5A5A5"/>
                </a:solidFill>
                <a:latin charset="-122" pitchFamily="34" typeface="Arial Unicode MS"/>
                <a:ea charset="-122" pitchFamily="34" typeface="Arial Unicode MS"/>
                <a:cs charset="-122" pitchFamily="34" typeface="Arial Unicode MS"/>
                <a:sym charset="-122" pitchFamily="34" typeface="Arial Unicode MS"/>
              </a:rPr>
              <a:t>02</a:t>
            </a:r>
          </a:p>
        </p:txBody>
      </p:sp>
      <p:sp>
        <p:nvSpPr>
          <p:cNvPr id="20506" name="TextBox 27"/>
          <p:cNvSpPr>
            <a:spLocks noChangeArrowheads="1"/>
          </p:cNvSpPr>
          <p:nvPr/>
        </p:nvSpPr>
        <p:spPr bwMode="auto">
          <a:xfrm>
            <a:off x="4738981" y="3201988"/>
            <a:ext cx="466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400">
                <a:solidFill>
                  <a:srgbClr val="3F3F3F"/>
                </a:solidFill>
                <a:latin charset="0" pitchFamily="34" typeface="Calibri"/>
                <a:ea charset="0" pitchFamily="34" typeface="Calibri"/>
                <a:cs charset="0" pitchFamily="34" typeface="Calibri"/>
                <a:sym charset="0" pitchFamily="34" typeface="Calibri"/>
              </a:rPr>
              <a:t>text</a:t>
            </a:r>
          </a:p>
        </p:txBody>
      </p:sp>
      <p:sp>
        <p:nvSpPr>
          <p:cNvPr id="20507" name="TextBox 28"/>
          <p:cNvSpPr>
            <a:spLocks noChangeArrowheads="1"/>
          </p:cNvSpPr>
          <p:nvPr/>
        </p:nvSpPr>
        <p:spPr bwMode="auto">
          <a:xfrm>
            <a:off x="7513639" y="34353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A5A5A5"/>
                </a:solidFill>
                <a:latin charset="-122" pitchFamily="34" typeface="Arial Unicode MS"/>
                <a:ea charset="-122" pitchFamily="34" typeface="Arial Unicode MS"/>
                <a:cs charset="-122" pitchFamily="34" typeface="Arial Unicode MS"/>
                <a:sym charset="-122" pitchFamily="34" typeface="Arial Unicode MS"/>
              </a:rPr>
              <a:t>04</a:t>
            </a:r>
          </a:p>
        </p:txBody>
      </p:sp>
      <p:sp>
        <p:nvSpPr>
          <p:cNvPr id="20508" name="TextBox 29"/>
          <p:cNvSpPr>
            <a:spLocks noChangeArrowheads="1"/>
          </p:cNvSpPr>
          <p:nvPr/>
        </p:nvSpPr>
        <p:spPr bwMode="auto">
          <a:xfrm>
            <a:off x="7625849" y="3201988"/>
            <a:ext cx="466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400">
                <a:solidFill>
                  <a:srgbClr val="3F3F3F"/>
                </a:solidFill>
                <a:latin charset="0" pitchFamily="34" typeface="Calibri"/>
                <a:ea charset="0" pitchFamily="34" typeface="Calibri"/>
                <a:cs charset="0" pitchFamily="34" typeface="Calibri"/>
                <a:sym charset="0" pitchFamily="34" typeface="Calibri"/>
              </a:rPr>
              <a:t>text</a:t>
            </a:r>
          </a:p>
        </p:txBody>
      </p:sp>
      <p:sp>
        <p:nvSpPr>
          <p:cNvPr id="20509" name="TextBox 30"/>
          <p:cNvSpPr>
            <a:spLocks noChangeArrowheads="1"/>
          </p:cNvSpPr>
          <p:nvPr/>
        </p:nvSpPr>
        <p:spPr bwMode="auto">
          <a:xfrm>
            <a:off x="6042025" y="343535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600">
                <a:solidFill>
                  <a:srgbClr val="595959"/>
                </a:solidFill>
                <a:latin charset="-122" pitchFamily="34" typeface="Arial Unicode MS"/>
                <a:ea charset="-122" pitchFamily="34" typeface="Arial Unicode MS"/>
                <a:cs charset="-122" pitchFamily="34" typeface="Arial Unicode MS"/>
                <a:sym charset="-122" pitchFamily="34" typeface="Arial Unicode MS"/>
              </a:rPr>
              <a:t>03</a:t>
            </a:r>
          </a:p>
        </p:txBody>
      </p:sp>
      <p:sp>
        <p:nvSpPr>
          <p:cNvPr id="20510" name="TextBox 31"/>
          <p:cNvSpPr>
            <a:spLocks noChangeArrowheads="1"/>
          </p:cNvSpPr>
          <p:nvPr/>
        </p:nvSpPr>
        <p:spPr bwMode="auto">
          <a:xfrm>
            <a:off x="6175669" y="4016375"/>
            <a:ext cx="46613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sz="1400">
                <a:solidFill>
                  <a:srgbClr val="A5A5A5"/>
                </a:solidFill>
                <a:latin charset="0" pitchFamily="34" typeface="Calibri"/>
                <a:ea charset="0" pitchFamily="34" typeface="Calibri"/>
                <a:cs charset="0" pitchFamily="34" typeface="Calibri"/>
                <a:sym charset="0" pitchFamily="34" typeface="Calibri"/>
              </a:rPr>
              <a:t>text</a:t>
            </a:r>
          </a:p>
        </p:txBody>
      </p:sp>
      <p:sp>
        <p:nvSpPr>
          <p:cNvPr id="20511" name="矩形 26"/>
          <p:cNvSpPr>
            <a:spLocks noChangeArrowheads="1"/>
          </p:cNvSpPr>
          <p:nvPr/>
        </p:nvSpPr>
        <p:spPr bwMode="auto">
          <a:xfrm>
            <a:off x="3249613" y="5405438"/>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rgbClr val="A5A5A5"/>
                </a:solidFill>
                <a:latin charset="0" pitchFamily="34" typeface="Calibri"/>
                <a:ea charset="0" pitchFamily="34" typeface="Calibri"/>
                <a:cs charset="0" pitchFamily="34" typeface="Calibri"/>
                <a:sym charset="0" pitchFamily="34" typeface="Calibri"/>
              </a:rPr>
              <a:t>Text</a:t>
            </a:r>
          </a:p>
        </p:txBody>
      </p:sp>
      <p:sp>
        <p:nvSpPr>
          <p:cNvPr id="20512" name="矩形 27"/>
          <p:cNvSpPr>
            <a:spLocks noChangeArrowheads="1"/>
          </p:cNvSpPr>
          <p:nvPr/>
        </p:nvSpPr>
        <p:spPr bwMode="auto">
          <a:xfrm>
            <a:off x="4703763" y="1758950"/>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ea charset="0" pitchFamily="34" typeface="Calibri"/>
                <a:cs charset="0" pitchFamily="34" typeface="Calibri"/>
                <a:sym charset="0" pitchFamily="34" typeface="Calibri"/>
              </a:rPr>
              <a:t>Text</a:t>
            </a:r>
          </a:p>
        </p:txBody>
      </p:sp>
      <p:sp>
        <p:nvSpPr>
          <p:cNvPr id="20513" name="矩形 28"/>
          <p:cNvSpPr>
            <a:spLocks noChangeArrowheads="1"/>
          </p:cNvSpPr>
          <p:nvPr/>
        </p:nvSpPr>
        <p:spPr bwMode="auto">
          <a:xfrm>
            <a:off x="6137275" y="5405438"/>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rgbClr val="A5A5A5"/>
                </a:solidFill>
                <a:latin charset="0" pitchFamily="34" typeface="Calibri"/>
                <a:ea charset="0" pitchFamily="34" typeface="Calibri"/>
                <a:cs charset="0" pitchFamily="34" typeface="Calibri"/>
                <a:sym charset="0" pitchFamily="34" typeface="Calibri"/>
              </a:rPr>
              <a:t>Text</a:t>
            </a:r>
          </a:p>
        </p:txBody>
      </p:sp>
      <p:sp>
        <p:nvSpPr>
          <p:cNvPr id="20514" name="矩形 29"/>
          <p:cNvSpPr>
            <a:spLocks noChangeArrowheads="1"/>
          </p:cNvSpPr>
          <p:nvPr/>
        </p:nvSpPr>
        <p:spPr bwMode="auto">
          <a:xfrm>
            <a:off x="7578724" y="1758950"/>
            <a:ext cx="559824"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0" pitchFamily="34" typeface="Calibri"/>
                <a:ea charset="0" pitchFamily="34" typeface="Calibri"/>
                <a:cs charset="0" pitchFamily="34" typeface="Calibri"/>
                <a:sym charset="0" pitchFamily="34" typeface="Calibri"/>
              </a:rPr>
              <a:t>Text</a:t>
            </a:r>
          </a:p>
        </p:txBody>
      </p:sp>
      <p:sp>
        <p:nvSpPr>
          <p:cNvPr id="20515" name="文本框 30"/>
          <p:cNvSpPr>
            <a:spLocks noChangeArrowheads="1"/>
          </p:cNvSpPr>
          <p:nvPr/>
        </p:nvSpPr>
        <p:spPr bwMode="auto">
          <a:xfrm>
            <a:off x="7889874" y="4867275"/>
            <a:ext cx="255746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600">
                <a:solidFill>
                  <a:srgbClr val="3F3F3F"/>
                </a:solidFill>
                <a:latin charset="-122" pitchFamily="34" typeface="微软雅黑"/>
                <a:ea charset="-122" pitchFamily="34" typeface="微软雅黑"/>
                <a:sym charset="-122" panose="02010600030101010101" pitchFamily="2" typeface="宋体"/>
              </a:rPr>
              <a:t>点击此处添加文字说明点击此处添加文字说明</a:t>
            </a:r>
          </a:p>
          <a:p>
            <a:pPr>
              <a:lnSpc>
                <a:spcPct val="150000"/>
              </a:lnSpc>
            </a:pPr>
            <a:r>
              <a:rPr altLang="en-US" lang="zh-CN" sz="1600">
                <a:solidFill>
                  <a:srgbClr val="3F3F3F"/>
                </a:solidFill>
                <a:latin charset="-122" pitchFamily="34" typeface="微软雅黑"/>
                <a:ea charset="-122" pitchFamily="34" typeface="微软雅黑"/>
                <a:sym charset="-122" panose="02010600030101010101" pitchFamily="2" typeface="宋体"/>
              </a:rPr>
              <a:t>点击此处添加文字说明</a:t>
            </a:r>
          </a:p>
        </p:txBody>
      </p:sp>
      <p:sp>
        <p:nvSpPr>
          <p:cNvPr id="20516" name="文本框 31"/>
          <p:cNvSpPr>
            <a:spLocks noChangeArrowheads="1"/>
          </p:cNvSpPr>
          <p:nvPr/>
        </p:nvSpPr>
        <p:spPr bwMode="auto">
          <a:xfrm>
            <a:off x="7889874" y="4346575"/>
            <a:ext cx="25574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800">
                <a:solidFill>
                  <a:srgbClr val="3F3F3F"/>
                </a:solidFill>
                <a:latin charset="-122" pitchFamily="34" typeface="微软雅黑"/>
                <a:ea charset="-122" pitchFamily="34" typeface="微软雅黑"/>
                <a:sym charset="-122" panose="02010600030101010101" pitchFamily="2" typeface="宋体"/>
              </a:rPr>
              <a:t>添加标题</a:t>
            </a:r>
          </a:p>
        </p:txBody>
      </p:sp>
      <p:sp>
        <p:nvSpPr>
          <p:cNvPr id="20517" name="Freeform 5"/>
          <p:cNvSpPr>
            <a:spLocks noChangeArrowheads="1" noEditPoints="1"/>
          </p:cNvSpPr>
          <p:nvPr/>
        </p:nvSpPr>
        <p:spPr bwMode="auto">
          <a:xfrm>
            <a:off x="4757738" y="2543175"/>
            <a:ext cx="457200" cy="439738"/>
          </a:xfrm>
          <a:custGeom>
            <a:gdLst>
              <a:gd fmla="*/ 188 w 200" name="T0"/>
              <a:gd fmla="*/ 0 h 192" name="T1"/>
              <a:gd fmla="*/ 44 w 200" name="T2"/>
              <a:gd fmla="*/ 0 h 192" name="T3"/>
              <a:gd fmla="*/ 40 w 200" name="T4"/>
              <a:gd fmla="*/ 0 h 192" name="T5"/>
              <a:gd fmla="*/ 32 w 200" name="T6"/>
              <a:gd fmla="*/ 0 h 192" name="T7"/>
              <a:gd fmla="*/ 32 w 200" name="T8"/>
              <a:gd fmla="*/ 36 h 192" name="T9"/>
              <a:gd fmla="*/ 0 w 200" name="T10"/>
              <a:gd fmla="*/ 36 h 192" name="T11"/>
              <a:gd fmla="*/ 0 w 200" name="T12"/>
              <a:gd fmla="*/ 48 h 192" name="T13"/>
              <a:gd fmla="*/ 0 w 200" name="T14"/>
              <a:gd fmla="*/ 152 h 192" name="T15"/>
              <a:gd fmla="*/ 40 w 200" name="T16"/>
              <a:gd fmla="*/ 192 h 192" name="T17"/>
              <a:gd fmla="*/ 64 w 200" name="T18"/>
              <a:gd fmla="*/ 192 h 192" name="T19"/>
              <a:gd fmla="*/ 136 w 200" name="T20"/>
              <a:gd fmla="*/ 192 h 192" name="T21"/>
              <a:gd fmla="*/ 160 w 200" name="T22"/>
              <a:gd fmla="*/ 192 h 192" name="T23"/>
              <a:gd fmla="*/ 200 w 200" name="T24"/>
              <a:gd fmla="*/ 152 h 192" name="T25"/>
              <a:gd fmla="*/ 200 w 200" name="T26"/>
              <a:gd fmla="*/ 12 h 192" name="T27"/>
              <a:gd fmla="*/ 200 w 200" name="T28"/>
              <a:gd fmla="*/ 0 h 192" name="T29"/>
              <a:gd fmla="*/ 188 w 200" name="T30"/>
              <a:gd fmla="*/ 0 h 192" name="T31"/>
              <a:gd fmla="*/ 32 w 200" name="T32"/>
              <a:gd fmla="*/ 140 h 192" name="T33"/>
              <a:gd fmla="*/ 22 w 200" name="T34"/>
              <a:gd fmla="*/ 166 h 192" name="T35"/>
              <a:gd fmla="*/ 12 w 200" name="T36"/>
              <a:gd fmla="*/ 140 h 192" name="T37"/>
              <a:gd fmla="*/ 12 w 200" name="T38"/>
              <a:gd fmla="*/ 48 h 192" name="T39"/>
              <a:gd fmla="*/ 32 w 200" name="T40"/>
              <a:gd fmla="*/ 48 h 192" name="T41"/>
              <a:gd fmla="*/ 32 w 200" name="T42"/>
              <a:gd fmla="*/ 140 h 192" name="T43"/>
              <a:gd fmla="*/ 188 w 200" name="T44"/>
              <a:gd fmla="*/ 140 h 192" name="T45"/>
              <a:gd fmla="*/ 148 w 200" name="T46"/>
              <a:gd fmla="*/ 180 h 192" name="T47"/>
              <a:gd fmla="*/ 136 w 200" name="T48"/>
              <a:gd fmla="*/ 180 h 192" name="T49"/>
              <a:gd fmla="*/ 64 w 200" name="T50"/>
              <a:gd fmla="*/ 180 h 192" name="T51"/>
              <a:gd fmla="*/ 52 w 200" name="T52"/>
              <a:gd fmla="*/ 180 h 192" name="T53"/>
              <a:gd fmla="*/ 35 w 200" name="T54"/>
              <a:gd fmla="*/ 176 h 192" name="T55"/>
              <a:gd fmla="*/ 44 w 200" name="T56"/>
              <a:gd fmla="*/ 152 h 192" name="T57"/>
              <a:gd fmla="*/ 44 w 200" name="T58"/>
              <a:gd fmla="*/ 12 h 192" name="T59"/>
              <a:gd fmla="*/ 188 w 200" name="T60"/>
              <a:gd fmla="*/ 12 h 192" name="T61"/>
              <a:gd fmla="*/ 188 w 200" name="T62"/>
              <a:gd fmla="*/ 140 h 192" name="T63"/>
              <a:gd fmla="*/ 100 w 200" name="T64"/>
              <a:gd fmla="*/ 128 h 192" name="T65"/>
              <a:gd fmla="*/ 60 w 200" name="T66"/>
              <a:gd fmla="*/ 128 h 192" name="T67"/>
              <a:gd fmla="*/ 60 w 200" name="T68"/>
              <a:gd fmla="*/ 140 h 192" name="T69"/>
              <a:gd fmla="*/ 100 w 200" name="T70"/>
              <a:gd fmla="*/ 140 h 192" name="T71"/>
              <a:gd fmla="*/ 100 w 200" name="T72"/>
              <a:gd fmla="*/ 128 h 192" name="T73"/>
              <a:gd fmla="*/ 100 w 200" name="T74"/>
              <a:gd fmla="*/ 108 h 192" name="T75"/>
              <a:gd fmla="*/ 60 w 200" name="T76"/>
              <a:gd fmla="*/ 108 h 192" name="T77"/>
              <a:gd fmla="*/ 60 w 200" name="T78"/>
              <a:gd fmla="*/ 120 h 192" name="T79"/>
              <a:gd fmla="*/ 100 w 200" name="T80"/>
              <a:gd fmla="*/ 120 h 192" name="T81"/>
              <a:gd fmla="*/ 100 w 200" name="T82"/>
              <a:gd fmla="*/ 108 h 192" name="T83"/>
              <a:gd fmla="*/ 100 w 200" name="T84"/>
              <a:gd fmla="*/ 88 h 192" name="T85"/>
              <a:gd fmla="*/ 60 w 200" name="T86"/>
              <a:gd fmla="*/ 88 h 192" name="T87"/>
              <a:gd fmla="*/ 60 w 200" name="T88"/>
              <a:gd fmla="*/ 100 h 192" name="T89"/>
              <a:gd fmla="*/ 100 w 200" name="T90"/>
              <a:gd fmla="*/ 100 h 192" name="T91"/>
              <a:gd fmla="*/ 100 w 200" name="T92"/>
              <a:gd fmla="*/ 88 h 192" name="T93"/>
              <a:gd fmla="*/ 168 w 200" name="T94"/>
              <a:gd fmla="*/ 36 h 192" name="T95"/>
              <a:gd fmla="*/ 60 w 200" name="T96"/>
              <a:gd fmla="*/ 36 h 192" name="T97"/>
              <a:gd fmla="*/ 60 w 200" name="T98"/>
              <a:gd fmla="*/ 52 h 192" name="T99"/>
              <a:gd fmla="*/ 168 w 200" name="T100"/>
              <a:gd fmla="*/ 52 h 192" name="T101"/>
              <a:gd fmla="*/ 168 w 200" name="T102"/>
              <a:gd fmla="*/ 36 h 192" name="T103"/>
              <a:gd fmla="*/ 100 w 200" name="T104"/>
              <a:gd fmla="*/ 68 h 192" name="T105"/>
              <a:gd fmla="*/ 60 w 200" name="T106"/>
              <a:gd fmla="*/ 68 h 192" name="T107"/>
              <a:gd fmla="*/ 60 w 200" name="T108"/>
              <a:gd fmla="*/ 80 h 192" name="T109"/>
              <a:gd fmla="*/ 100 w 200" name="T110"/>
              <a:gd fmla="*/ 80 h 192" name="T111"/>
              <a:gd fmla="*/ 100 w 200" name="T112"/>
              <a:gd fmla="*/ 68 h 192" name="T113"/>
              <a:gd fmla="*/ 112 w 200" name="T114"/>
              <a:gd fmla="*/ 140 h 192" name="T115"/>
              <a:gd fmla="*/ 168 w 200" name="T116"/>
              <a:gd fmla="*/ 140 h 192" name="T117"/>
              <a:gd fmla="*/ 168 w 200" name="T118"/>
              <a:gd fmla="*/ 68 h 192" name="T119"/>
              <a:gd fmla="*/ 112 w 200" name="T120"/>
              <a:gd fmla="*/ 68 h 192" name="T121"/>
              <a:gd fmla="*/ 112 w 200" name="T122"/>
              <a:gd fmla="*/ 140 h 19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0" name="T186"/>
              <a:gd fmla="*/ 0 h 192" name="T187"/>
              <a:gd fmla="*/ 200 w 200" name="T188"/>
              <a:gd fmla="*/ 192 h 19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92" w="200">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0518" name="Freeform 9"/>
          <p:cNvSpPr>
            <a:spLocks noChangeArrowheads="1" noEditPoints="1"/>
          </p:cNvSpPr>
          <p:nvPr/>
        </p:nvSpPr>
        <p:spPr bwMode="auto">
          <a:xfrm>
            <a:off x="3333750" y="4502150"/>
            <a:ext cx="481013" cy="476250"/>
          </a:xfrm>
          <a:custGeom>
            <a:gdLst>
              <a:gd fmla="*/ 190 w 196" name="T0"/>
              <a:gd fmla="*/ 166 h 194" name="T1"/>
              <a:gd fmla="*/ 143 w 196" name="T2"/>
              <a:gd fmla="*/ 120 h 194" name="T3"/>
              <a:gd fmla="*/ 142 w 196" name="T4"/>
              <a:gd fmla="*/ 118 h 194" name="T5"/>
              <a:gd fmla="*/ 154 w 196" name="T6"/>
              <a:gd fmla="*/ 76 h 194" name="T7"/>
              <a:gd fmla="*/ 77 w 196" name="T8"/>
              <a:gd fmla="*/ 0 h 194" name="T9"/>
              <a:gd fmla="*/ 0 w 196" name="T10"/>
              <a:gd fmla="*/ 76 h 194" name="T11"/>
              <a:gd fmla="*/ 77 w 196" name="T12"/>
              <a:gd fmla="*/ 153 h 194" name="T13"/>
              <a:gd fmla="*/ 119 w 196" name="T14"/>
              <a:gd fmla="*/ 141 h 194" name="T15"/>
              <a:gd fmla="*/ 120 w 196" name="T16"/>
              <a:gd fmla="*/ 143 h 194" name="T17"/>
              <a:gd fmla="*/ 167 w 196" name="T18"/>
              <a:gd fmla="*/ 189 h 194" name="T19"/>
              <a:gd fmla="*/ 178 w 196" name="T20"/>
              <a:gd fmla="*/ 194 h 194" name="T21"/>
              <a:gd fmla="*/ 190 w 196" name="T22"/>
              <a:gd fmla="*/ 189 h 194" name="T23"/>
              <a:gd fmla="*/ 190 w 196" name="T24"/>
              <a:gd fmla="*/ 166 h 194" name="T25"/>
              <a:gd fmla="*/ 77 w 196" name="T26"/>
              <a:gd fmla="*/ 129 h 194" name="T27"/>
              <a:gd fmla="*/ 25 w 196" name="T28"/>
              <a:gd fmla="*/ 76 h 194" name="T29"/>
              <a:gd fmla="*/ 77 w 196" name="T30"/>
              <a:gd fmla="*/ 24 h 194" name="T31"/>
              <a:gd fmla="*/ 130 w 196" name="T32"/>
              <a:gd fmla="*/ 76 h 194" name="T33"/>
              <a:gd fmla="*/ 77 w 196" name="T34"/>
              <a:gd fmla="*/ 129 h 19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96" name="T54"/>
              <a:gd fmla="*/ 0 h 194" name="T55"/>
              <a:gd fmla="*/ 196 w 196" name="T56"/>
              <a:gd fmla="*/ 194 h 19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94" w="196">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0519" name="Freeform 13"/>
          <p:cNvSpPr>
            <a:spLocks noChangeArrowheads="1" noEditPoints="1"/>
          </p:cNvSpPr>
          <p:nvPr/>
        </p:nvSpPr>
        <p:spPr bwMode="auto">
          <a:xfrm>
            <a:off x="6242050" y="4606925"/>
            <a:ext cx="401638" cy="401638"/>
          </a:xfrm>
          <a:custGeom>
            <a:gdLst>
              <a:gd fmla="*/ 0 w 200" name="T0"/>
              <a:gd fmla="*/ 180 h 200" name="T1"/>
              <a:gd fmla="*/ 12 w 200" name="T2"/>
              <a:gd fmla="*/ 168 h 200" name="T3"/>
              <a:gd fmla="*/ 188 w 200" name="T4"/>
              <a:gd fmla="*/ 168 h 200" name="T5"/>
              <a:gd fmla="*/ 200 w 200" name="T6"/>
              <a:gd fmla="*/ 180 h 200" name="T7"/>
              <a:gd fmla="*/ 84 w 200" name="T8"/>
              <a:gd fmla="*/ 88 h 200" name="T9"/>
              <a:gd fmla="*/ 116 w 200" name="T10"/>
              <a:gd fmla="*/ 88 h 200" name="T11"/>
              <a:gd fmla="*/ 168 w 200" name="T12"/>
              <a:gd fmla="*/ 88 h 200" name="T13"/>
              <a:gd fmla="*/ 168 w 200" name="T14"/>
              <a:gd fmla="*/ 176 h 200" name="T15"/>
              <a:gd fmla="*/ 116 w 200" name="T16"/>
              <a:gd fmla="*/ 176 h 200" name="T17"/>
              <a:gd fmla="*/ 84 w 200" name="T18"/>
              <a:gd fmla="*/ 176 h 200" name="T19"/>
              <a:gd fmla="*/ 32 w 200" name="T20"/>
              <a:gd fmla="*/ 176 h 200" name="T21"/>
              <a:gd fmla="*/ 32 w 200" name="T22"/>
              <a:gd fmla="*/ 88 h 200" name="T23"/>
              <a:gd fmla="*/ 144 w 200" name="T24"/>
              <a:gd fmla="*/ 172 h 200" name="T25"/>
              <a:gd fmla="*/ 144 w 200" name="T26"/>
              <a:gd fmla="*/ 148 h 200" name="T27"/>
              <a:gd fmla="*/ 168 w 200" name="T28"/>
              <a:gd fmla="*/ 144 h 200" name="T29"/>
              <a:gd fmla="*/ 144 w 200" name="T30"/>
              <a:gd fmla="*/ 144 h 200" name="T31"/>
              <a:gd fmla="*/ 168 w 200" name="T32"/>
              <a:gd fmla="*/ 92 h 200" name="T33"/>
              <a:gd fmla="*/ 116 w 200" name="T34"/>
              <a:gd fmla="*/ 172 h 200" name="T35"/>
              <a:gd fmla="*/ 116 w 200" name="T36"/>
              <a:gd fmla="*/ 148 h 200" name="T37"/>
              <a:gd fmla="*/ 140 w 200" name="T38"/>
              <a:gd fmla="*/ 144 h 200" name="T39"/>
              <a:gd fmla="*/ 116 w 200" name="T40"/>
              <a:gd fmla="*/ 144 h 200" name="T41"/>
              <a:gd fmla="*/ 140 w 200" name="T42"/>
              <a:gd fmla="*/ 92 h 200" name="T43"/>
              <a:gd fmla="*/ 88 w 200" name="T44"/>
              <a:gd fmla="*/ 172 h 200" name="T45"/>
              <a:gd fmla="*/ 88 w 200" name="T46"/>
              <a:gd fmla="*/ 148 h 200" name="T47"/>
              <a:gd fmla="*/ 112 w 200" name="T48"/>
              <a:gd fmla="*/ 144 h 200" name="T49"/>
              <a:gd fmla="*/ 88 w 200" name="T50"/>
              <a:gd fmla="*/ 144 h 200" name="T51"/>
              <a:gd fmla="*/ 112 w 200" name="T52"/>
              <a:gd fmla="*/ 92 h 200" name="T53"/>
              <a:gd fmla="*/ 60 w 200" name="T54"/>
              <a:gd fmla="*/ 172 h 200" name="T55"/>
              <a:gd fmla="*/ 60 w 200" name="T56"/>
              <a:gd fmla="*/ 148 h 200" name="T57"/>
              <a:gd fmla="*/ 84 w 200" name="T58"/>
              <a:gd fmla="*/ 144 h 200" name="T59"/>
              <a:gd fmla="*/ 60 w 200" name="T60"/>
              <a:gd fmla="*/ 144 h 200" name="T61"/>
              <a:gd fmla="*/ 84 w 200" name="T62"/>
              <a:gd fmla="*/ 92 h 200" name="T63"/>
              <a:gd fmla="*/ 32 w 200" name="T64"/>
              <a:gd fmla="*/ 172 h 200" name="T65"/>
              <a:gd fmla="*/ 32 w 200" name="T66"/>
              <a:gd fmla="*/ 148 h 200" name="T67"/>
              <a:gd fmla="*/ 56 w 200" name="T68"/>
              <a:gd fmla="*/ 144 h 200" name="T69"/>
              <a:gd fmla="*/ 32 w 200" name="T70"/>
              <a:gd fmla="*/ 144 h 200" name="T71"/>
              <a:gd fmla="*/ 56 w 200" name="T72"/>
              <a:gd fmla="*/ 92 h 200" name="T73"/>
              <a:gd fmla="*/ 0 w 200" name="T74"/>
              <a:gd fmla="*/ 36 h 200" name="T75"/>
              <a:gd fmla="*/ 28 w 200" name="T76"/>
              <a:gd fmla="*/ 56 h 200" name="T77"/>
              <a:gd fmla="*/ 140 w 200" name="T78"/>
              <a:gd fmla="*/ 16 h 200" name="T79"/>
              <a:gd fmla="*/ 172 w 200" name="T80"/>
              <a:gd fmla="*/ 16 h 200" name="T81"/>
              <a:gd fmla="*/ 200 w 200" name="T82"/>
              <a:gd fmla="*/ 80 h 200" name="T83"/>
              <a:gd fmla="*/ 144 w 200" name="T84"/>
              <a:gd fmla="*/ 12 h 200" name="T85"/>
              <a:gd fmla="*/ 168 w 200" name="T86"/>
              <a:gd fmla="*/ 52 h 200" name="T87"/>
              <a:gd fmla="*/ 32 w 200" name="T88"/>
              <a:gd fmla="*/ 12 h 200" name="T89"/>
              <a:gd fmla="*/ 56 w 200" name="T90"/>
              <a:gd fmla="*/ 52 h 20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00" name="T138"/>
              <a:gd fmla="*/ 0 h 200" name="T139"/>
              <a:gd fmla="*/ 200 w 200" name="T140"/>
              <a:gd fmla="*/ 200 h 20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0" w="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0520" name="Freeform 17"/>
          <p:cNvSpPr>
            <a:spLocks noChangeArrowheads="1" noEditPoints="1"/>
          </p:cNvSpPr>
          <p:nvPr/>
        </p:nvSpPr>
        <p:spPr bwMode="auto">
          <a:xfrm>
            <a:off x="7666038" y="2622550"/>
            <a:ext cx="449262" cy="327025"/>
          </a:xfrm>
          <a:custGeom>
            <a:gdLst>
              <a:gd fmla="*/ 199 w 200" name="T0"/>
              <a:gd fmla="*/ 115 h 184" name="T1"/>
              <a:gd fmla="*/ 164 w 200" name="T2"/>
              <a:gd fmla="*/ 0 h 184" name="T3"/>
              <a:gd fmla="*/ 35 w 200" name="T4"/>
              <a:gd fmla="*/ 0 h 184" name="T5"/>
              <a:gd fmla="*/ 0 w 200" name="T6"/>
              <a:gd fmla="*/ 115 h 184" name="T7"/>
              <a:gd fmla="*/ 0 w 200" name="T8"/>
              <a:gd fmla="*/ 115 h 184" name="T9"/>
              <a:gd fmla="*/ 0 w 200" name="T10"/>
              <a:gd fmla="*/ 172 h 184" name="T11"/>
              <a:gd fmla="*/ 12 w 200" name="T12"/>
              <a:gd fmla="*/ 184 h 184" name="T13"/>
              <a:gd fmla="*/ 188 w 200" name="T14"/>
              <a:gd fmla="*/ 184 h 184" name="T15"/>
              <a:gd fmla="*/ 200 w 200" name="T16"/>
              <a:gd fmla="*/ 172 h 184" name="T17"/>
              <a:gd fmla="*/ 200 w 200" name="T18"/>
              <a:gd fmla="*/ 115 h 184" name="T19"/>
              <a:gd fmla="*/ 199 w 200" name="T20"/>
              <a:gd fmla="*/ 115 h 184" name="T21"/>
              <a:gd fmla="*/ 143 w 200" name="T22"/>
              <a:gd fmla="*/ 112 h 184" name="T23"/>
              <a:gd fmla="*/ 125 w 200" name="T24"/>
              <a:gd fmla="*/ 148 h 184" name="T25"/>
              <a:gd fmla="*/ 73 w 200" name="T26"/>
              <a:gd fmla="*/ 148 h 184" name="T27"/>
              <a:gd fmla="*/ 54 w 200" name="T28"/>
              <a:gd fmla="*/ 112 h 184" name="T29"/>
              <a:gd fmla="*/ 20 w 200" name="T30"/>
              <a:gd fmla="*/ 112 h 184" name="T31"/>
              <a:gd fmla="*/ 50 w 200" name="T32"/>
              <a:gd fmla="*/ 12 h 184" name="T33"/>
              <a:gd fmla="*/ 149 w 200" name="T34"/>
              <a:gd fmla="*/ 12 h 184" name="T35"/>
              <a:gd fmla="*/ 180 w 200" name="T36"/>
              <a:gd fmla="*/ 112 h 184" name="T37"/>
              <a:gd fmla="*/ 143 w 200" name="T38"/>
              <a:gd fmla="*/ 112 h 184" name="T39"/>
              <a:gd fmla="*/ 138 w 200" name="T40"/>
              <a:gd fmla="*/ 48 h 184" name="T41"/>
              <a:gd fmla="*/ 61 w 200" name="T42"/>
              <a:gd fmla="*/ 48 h 184" name="T43"/>
              <a:gd fmla="*/ 59 w 200" name="T44"/>
              <a:gd fmla="*/ 56 h 184" name="T45"/>
              <a:gd fmla="*/ 140 w 200" name="T46"/>
              <a:gd fmla="*/ 56 h 184" name="T47"/>
              <a:gd fmla="*/ 138 w 200" name="T48"/>
              <a:gd fmla="*/ 48 h 184" name="T49"/>
              <a:gd fmla="*/ 132 w 200" name="T50"/>
              <a:gd fmla="*/ 28 h 184" name="T51"/>
              <a:gd fmla="*/ 67 w 200" name="T52"/>
              <a:gd fmla="*/ 28 h 184" name="T53"/>
              <a:gd fmla="*/ 65 w 200" name="T54"/>
              <a:gd fmla="*/ 36 h 184" name="T55"/>
              <a:gd fmla="*/ 134 w 200" name="T56"/>
              <a:gd fmla="*/ 36 h 184" name="T57"/>
              <a:gd fmla="*/ 132 w 200" name="T58"/>
              <a:gd fmla="*/ 28 h 184" name="T59"/>
              <a:gd fmla="*/ 47 w 200" name="T60"/>
              <a:gd fmla="*/ 96 h 184" name="T61"/>
              <a:gd fmla="*/ 152 w 200" name="T62"/>
              <a:gd fmla="*/ 96 h 184" name="T63"/>
              <a:gd fmla="*/ 149 w 200" name="T64"/>
              <a:gd fmla="*/ 88 h 184" name="T65"/>
              <a:gd fmla="*/ 50 w 200" name="T66"/>
              <a:gd fmla="*/ 88 h 184" name="T67"/>
              <a:gd fmla="*/ 47 w 200" name="T68"/>
              <a:gd fmla="*/ 96 h 184" name="T69"/>
              <a:gd fmla="*/ 144 w 200" name="T70"/>
              <a:gd fmla="*/ 68 h 184" name="T71"/>
              <a:gd fmla="*/ 55 w 200" name="T72"/>
              <a:gd fmla="*/ 68 h 184" name="T73"/>
              <a:gd fmla="*/ 53 w 200" name="T74"/>
              <a:gd fmla="*/ 76 h 184" name="T75"/>
              <a:gd fmla="*/ 146 w 200" name="T76"/>
              <a:gd fmla="*/ 76 h 184" name="T77"/>
              <a:gd fmla="*/ 144 w 200" name="T78"/>
              <a:gd fmla="*/ 68 h 18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200" name="T120"/>
              <a:gd fmla="*/ 0 h 184" name="T121"/>
              <a:gd fmla="*/ 200 w 200" name="T122"/>
              <a:gd fmla="*/ 184 h 18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84" w="200">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Tree>
  </p:cSld>
  <p:clrMapOvr>
    <a:masterClrMapping/>
  </p:clrMapOvr>
  <p:transition spd="med">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1507"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150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1509"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0" name="十字箭头 6"/>
          <p:cNvSpPr>
            <a:spLocks noChangeArrowheads="1"/>
          </p:cNvSpPr>
          <p:nvPr/>
        </p:nvSpPr>
        <p:spPr bwMode="auto">
          <a:xfrm>
            <a:off x="1055688" y="1641475"/>
            <a:ext cx="4592637" cy="4592638"/>
          </a:xfrm>
          <a:custGeom>
            <a:gdLst>
              <a:gd fmla="+- 9936 0 0" name="G0"/>
              <a:gd fmla="+- 10584 0 0" name="G1"/>
              <a:gd fmla="+- 1080 0 0" name="G2"/>
              <a:gd fmla="+- 21600 0 9936" name="G3"/>
              <a:gd fmla="+- 21600 0 10584" name="G4"/>
              <a:gd fmla="+- 21600 0 1080" name="G5"/>
              <a:gd fmla="+- 9936 0 10800" name="G6"/>
              <a:gd fmla="+- 10584 0 10800" name="G7"/>
              <a:gd fmla="*/ G7 1080 G6" name="G8"/>
              <a:gd fmla="+- 21600 0 G8" name="G9"/>
              <a:gd fmla="*/ G8 w 21600" name="T0"/>
              <a:gd fmla="*/ G1 h 21600" name="T1"/>
              <a:gd fmla="*/ G9 w 21600" name="T2"/>
              <a:gd fmla="*/ G4 h 21600" name="T3"/>
            </a:gdLst>
            <a:cxnLst>
              <a:cxn ang="0">
                <a:pos x="r" y="vc"/>
              </a:cxn>
              <a:cxn ang="5400000">
                <a:pos x="hc" y="b"/>
              </a:cxn>
              <a:cxn ang="10800000">
                <a:pos x="l" y="vc"/>
              </a:cxn>
              <a:cxn ang="16200000">
                <a:pos x="hc" y="t"/>
              </a:cxn>
            </a:cxnLst>
            <a:rect b="T3" l="T0" r="T2" t="T1"/>
            <a:pathLst>
              <a:path h="21600" w="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close/>
              </a:path>
            </a:pathLst>
          </a:custGeom>
          <a:solidFill>
            <a:srgbClr val="595959"/>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1511" name="任意多边形 7"/>
          <p:cNvSpPr>
            <a:spLocks noChangeArrowheads="1"/>
          </p:cNvSpPr>
          <p:nvPr/>
        </p:nvSpPr>
        <p:spPr bwMode="auto">
          <a:xfrm>
            <a:off x="1354138" y="1939925"/>
            <a:ext cx="1836737" cy="1836738"/>
          </a:xfrm>
          <a:custGeom>
            <a:gdLst>
              <a:gd fmla="*/ 0 w 2167466" name="T0"/>
              <a:gd fmla="*/ 361252 h 2167466" name="T1"/>
              <a:gd fmla="*/ 361252 w 2167466" name="T2"/>
              <a:gd fmla="*/ 0 h 2167466" name="T3"/>
              <a:gd fmla="*/ 1806214 w 2167466" name="T4"/>
              <a:gd fmla="*/ 0 h 2167466" name="T5"/>
              <a:gd fmla="*/ 2167466 w 2167466" name="T6"/>
              <a:gd fmla="*/ 361252 h 2167466" name="T7"/>
              <a:gd fmla="*/ 2167466 w 2167466" name="T8"/>
              <a:gd fmla="*/ 1806214 h 2167466" name="T9"/>
              <a:gd fmla="*/ 1806214 w 2167466" name="T10"/>
              <a:gd fmla="*/ 2167466 h 2167466" name="T11"/>
              <a:gd fmla="*/ 361252 w 2167466" name="T12"/>
              <a:gd fmla="*/ 2167466 h 2167466" name="T13"/>
              <a:gd fmla="*/ 0 w 2167466" name="T14"/>
              <a:gd fmla="*/ 1806214 h 2167466" name="T15"/>
              <a:gd fmla="*/ 0 w 2167466" name="T16"/>
              <a:gd fmla="*/ 361252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cap="flat" cmpd="sng" w="12700">
            <a:solidFill>
              <a:srgbClr val="FFFFFF"/>
            </a:solidFill>
            <a:miter lim="800000"/>
          </a:ln>
        </p:spPr>
        <p:txBody>
          <a:bodyPr anchor="ctr" bIns="284877" lIns="284877" rIns="284877" tIns="284877"/>
          <a:lstStyle/>
          <a:p>
            <a:pPr algn="ctr">
              <a:lnSpc>
                <a:spcPct val="90000"/>
              </a:lnSpc>
              <a:spcAft>
                <a:spcPct val="35000"/>
              </a:spcAft>
            </a:pPr>
            <a:endParaRPr altLang="zh-CN" lang="zh-CN" sz="4400">
              <a:solidFill>
                <a:srgbClr val="FFFFFF"/>
              </a:solidFill>
              <a:latin charset="0" pitchFamily="34" typeface="Arial"/>
              <a:sym charset="-122" panose="02010600030101010101" pitchFamily="2" typeface="宋体"/>
            </a:endParaRPr>
          </a:p>
        </p:txBody>
      </p:sp>
      <p:sp>
        <p:nvSpPr>
          <p:cNvPr id="21512" name="任意多边形 8"/>
          <p:cNvSpPr>
            <a:spLocks noChangeArrowheads="1"/>
          </p:cNvSpPr>
          <p:nvPr/>
        </p:nvSpPr>
        <p:spPr bwMode="auto">
          <a:xfrm>
            <a:off x="3511550" y="1939925"/>
            <a:ext cx="1838325" cy="1836738"/>
          </a:xfrm>
          <a:custGeom>
            <a:gdLst>
              <a:gd fmla="*/ 0 w 2167466" name="T0"/>
              <a:gd fmla="*/ 361252 h 2167466" name="T1"/>
              <a:gd fmla="*/ 361252 w 2167466" name="T2"/>
              <a:gd fmla="*/ 0 h 2167466" name="T3"/>
              <a:gd fmla="*/ 1806214 w 2167466" name="T4"/>
              <a:gd fmla="*/ 0 h 2167466" name="T5"/>
              <a:gd fmla="*/ 2167466 w 2167466" name="T6"/>
              <a:gd fmla="*/ 361252 h 2167466" name="T7"/>
              <a:gd fmla="*/ 2167466 w 2167466" name="T8"/>
              <a:gd fmla="*/ 1806214 h 2167466" name="T9"/>
              <a:gd fmla="*/ 1806214 w 2167466" name="T10"/>
              <a:gd fmla="*/ 2167466 h 2167466" name="T11"/>
              <a:gd fmla="*/ 361252 w 2167466" name="T12"/>
              <a:gd fmla="*/ 2167466 h 2167466" name="T13"/>
              <a:gd fmla="*/ 0 w 2167466" name="T14"/>
              <a:gd fmla="*/ 1806214 h 2167466" name="T15"/>
              <a:gd fmla="*/ 0 w 2167466" name="T16"/>
              <a:gd fmla="*/ 361252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cap="flat" cmpd="sng" w="12700">
            <a:solidFill>
              <a:srgbClr val="FFFFFF"/>
            </a:solidFill>
            <a:miter lim="800000"/>
          </a:ln>
        </p:spPr>
        <p:txBody>
          <a:bodyPr anchor="ctr" bIns="284877" lIns="284877" rIns="284877" tIns="284877"/>
          <a:lstStyle/>
          <a:p>
            <a:pPr algn="ctr">
              <a:lnSpc>
                <a:spcPct val="90000"/>
              </a:lnSpc>
              <a:spcAft>
                <a:spcPct val="35000"/>
              </a:spcAft>
            </a:pPr>
            <a:endParaRPr altLang="zh-CN" lang="zh-CN" sz="4400">
              <a:solidFill>
                <a:srgbClr val="FFFFFF"/>
              </a:solidFill>
              <a:latin charset="-122" panose="02010600030101010101" pitchFamily="2" typeface="宋体"/>
              <a:sym charset="-122" panose="02010600030101010101" pitchFamily="2" typeface="宋体"/>
            </a:endParaRPr>
          </a:p>
        </p:txBody>
      </p:sp>
      <p:sp>
        <p:nvSpPr>
          <p:cNvPr id="21513" name="任意多边形 9"/>
          <p:cNvSpPr>
            <a:spLocks noChangeArrowheads="1"/>
          </p:cNvSpPr>
          <p:nvPr/>
        </p:nvSpPr>
        <p:spPr bwMode="auto">
          <a:xfrm>
            <a:off x="1354138" y="4098925"/>
            <a:ext cx="1836737" cy="1836738"/>
          </a:xfrm>
          <a:custGeom>
            <a:gdLst>
              <a:gd fmla="*/ 0 w 2167466" name="T0"/>
              <a:gd fmla="*/ 361252 h 2167466" name="T1"/>
              <a:gd fmla="*/ 361252 w 2167466" name="T2"/>
              <a:gd fmla="*/ 0 h 2167466" name="T3"/>
              <a:gd fmla="*/ 1806214 w 2167466" name="T4"/>
              <a:gd fmla="*/ 0 h 2167466" name="T5"/>
              <a:gd fmla="*/ 2167466 w 2167466" name="T6"/>
              <a:gd fmla="*/ 361252 h 2167466" name="T7"/>
              <a:gd fmla="*/ 2167466 w 2167466" name="T8"/>
              <a:gd fmla="*/ 1806214 h 2167466" name="T9"/>
              <a:gd fmla="*/ 1806214 w 2167466" name="T10"/>
              <a:gd fmla="*/ 2167466 h 2167466" name="T11"/>
              <a:gd fmla="*/ 361252 w 2167466" name="T12"/>
              <a:gd fmla="*/ 2167466 h 2167466" name="T13"/>
              <a:gd fmla="*/ 0 w 2167466" name="T14"/>
              <a:gd fmla="*/ 1806214 h 2167466" name="T15"/>
              <a:gd fmla="*/ 0 w 2167466" name="T16"/>
              <a:gd fmla="*/ 361252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cap="flat" cmpd="sng" w="12700">
            <a:solidFill>
              <a:srgbClr val="FFFFFF"/>
            </a:solidFill>
            <a:miter lim="800000"/>
          </a:ln>
        </p:spPr>
        <p:txBody>
          <a:bodyPr anchor="ctr" bIns="284877" lIns="284877" rIns="284877" tIns="284877"/>
          <a:lstStyle/>
          <a:p>
            <a:pPr algn="ctr">
              <a:lnSpc>
                <a:spcPct val="90000"/>
              </a:lnSpc>
              <a:spcAft>
                <a:spcPct val="35000"/>
              </a:spcAft>
            </a:pPr>
            <a:endParaRPr altLang="zh-CN" lang="zh-CN" sz="4400">
              <a:solidFill>
                <a:srgbClr val="FFFFFF"/>
              </a:solidFill>
              <a:latin charset="-122" panose="02010600030101010101" pitchFamily="2" typeface="宋体"/>
              <a:sym charset="-122" panose="02010600030101010101" pitchFamily="2" typeface="宋体"/>
            </a:endParaRPr>
          </a:p>
        </p:txBody>
      </p:sp>
      <p:sp>
        <p:nvSpPr>
          <p:cNvPr id="21514" name="任意多边形 10"/>
          <p:cNvSpPr>
            <a:spLocks noChangeArrowheads="1"/>
          </p:cNvSpPr>
          <p:nvPr/>
        </p:nvSpPr>
        <p:spPr bwMode="auto">
          <a:xfrm>
            <a:off x="3511550" y="4098925"/>
            <a:ext cx="1838325" cy="1836738"/>
          </a:xfrm>
          <a:custGeom>
            <a:gdLst>
              <a:gd fmla="*/ 0 w 2167466" name="T0"/>
              <a:gd fmla="*/ 361252 h 2167466" name="T1"/>
              <a:gd fmla="*/ 361252 w 2167466" name="T2"/>
              <a:gd fmla="*/ 0 h 2167466" name="T3"/>
              <a:gd fmla="*/ 1806214 w 2167466" name="T4"/>
              <a:gd fmla="*/ 0 h 2167466" name="T5"/>
              <a:gd fmla="*/ 2167466 w 2167466" name="T6"/>
              <a:gd fmla="*/ 361252 h 2167466" name="T7"/>
              <a:gd fmla="*/ 2167466 w 2167466" name="T8"/>
              <a:gd fmla="*/ 1806214 h 2167466" name="T9"/>
              <a:gd fmla="*/ 1806214 w 2167466" name="T10"/>
              <a:gd fmla="*/ 2167466 h 2167466" name="T11"/>
              <a:gd fmla="*/ 361252 w 2167466" name="T12"/>
              <a:gd fmla="*/ 2167466 h 2167466" name="T13"/>
              <a:gd fmla="*/ 0 w 2167466" name="T14"/>
              <a:gd fmla="*/ 1806214 h 2167466" name="T15"/>
              <a:gd fmla="*/ 0 w 2167466" name="T16"/>
              <a:gd fmla="*/ 361252 h 21674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67466" name="T27"/>
              <a:gd fmla="*/ 0 h 2167466" name="T28"/>
              <a:gd fmla="*/ 2167466 w 2167466" name="T29"/>
              <a:gd fmla="*/ 2167466 h 21674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67466" w="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cap="flat" cmpd="sng" w="12700">
            <a:solidFill>
              <a:srgbClr val="FFFFFF"/>
            </a:solidFill>
            <a:miter lim="800000"/>
          </a:ln>
        </p:spPr>
        <p:txBody>
          <a:bodyPr anchor="ctr" bIns="284877" lIns="284877" rIns="284877" tIns="284877"/>
          <a:lstStyle/>
          <a:p>
            <a:pPr algn="ctr">
              <a:lnSpc>
                <a:spcPct val="90000"/>
              </a:lnSpc>
              <a:spcAft>
                <a:spcPct val="35000"/>
              </a:spcAft>
            </a:pPr>
            <a:endParaRPr altLang="zh-CN" lang="zh-CN" sz="4400">
              <a:solidFill>
                <a:srgbClr val="FFFFFF"/>
              </a:solidFill>
              <a:latin charset="-122" panose="02010600030101010101" pitchFamily="2" typeface="宋体"/>
              <a:sym charset="-122" panose="02010600030101010101" pitchFamily="2" typeface="宋体"/>
            </a:endParaRPr>
          </a:p>
        </p:txBody>
      </p:sp>
      <p:sp>
        <p:nvSpPr>
          <p:cNvPr id="21515" name="KSO_Shape"/>
          <p:cNvSpPr>
            <a:spLocks noChangeArrowheads="1"/>
          </p:cNvSpPr>
          <p:nvPr/>
        </p:nvSpPr>
        <p:spPr bwMode="auto">
          <a:xfrm>
            <a:off x="1965325" y="4419600"/>
            <a:ext cx="612775" cy="1017588"/>
          </a:xfrm>
          <a:custGeom>
            <a:gdLst>
              <a:gd fmla="*/ 588566 w 1536700" name="T0"/>
              <a:gd fmla="*/ 2172931 h 2555648" name="T1"/>
              <a:gd fmla="*/ 588566 w 1536700" name="T2"/>
              <a:gd fmla="*/ 2232462 h 2555648" name="T3"/>
              <a:gd fmla="*/ 948135 w 1536700" name="T4"/>
              <a:gd fmla="*/ 2232462 h 2555648" name="T5"/>
              <a:gd fmla="*/ 948135 w 1536700" name="T6"/>
              <a:gd fmla="*/ 2172931 h 2555648" name="T7"/>
              <a:gd fmla="*/ 588566 w 1536700" name="T8"/>
              <a:gd fmla="*/ 2014319 h 2555648" name="T9"/>
              <a:gd fmla="*/ 588566 w 1536700" name="T10"/>
              <a:gd fmla="*/ 2073850 h 2555648" name="T11"/>
              <a:gd fmla="*/ 948135 w 1536700" name="T12"/>
              <a:gd fmla="*/ 2073850 h 2555648" name="T13"/>
              <a:gd fmla="*/ 948135 w 1536700" name="T14"/>
              <a:gd fmla="*/ 2014319 h 2555648" name="T15"/>
              <a:gd fmla="*/ 439655 w 1536700" name="T16"/>
              <a:gd fmla="*/ 1865655 h 2555648" name="T17"/>
              <a:gd fmla="*/ 1097045 w 1536700" name="T18"/>
              <a:gd fmla="*/ 1865655 h 2555648" name="T19"/>
              <a:gd fmla="*/ 1189236 w 1536700" name="T20"/>
              <a:gd fmla="*/ 1953225 h 2555648" name="T21"/>
              <a:gd fmla="*/ 1097045 w 1536700" name="T22"/>
              <a:gd fmla="*/ 2040795 h 2555648" name="T23"/>
              <a:gd fmla="*/ 1189236 w 1536700" name="T24"/>
              <a:gd fmla="*/ 2128365 h 2555648" name="T25"/>
              <a:gd fmla="*/ 1097045 w 1536700" name="T26"/>
              <a:gd fmla="*/ 2215935 h 2555648" name="T27"/>
              <a:gd fmla="*/ 1189236 w 1536700" name="T28"/>
              <a:gd fmla="*/ 2303505 h 2555648" name="T29"/>
              <a:gd fmla="*/ 1097045 w 1536700" name="T30"/>
              <a:gd fmla="*/ 2391075 h 2555648" name="T31"/>
              <a:gd fmla="*/ 948071 w 1536700" name="T32"/>
              <a:gd fmla="*/ 2391075 h 2555648" name="T33"/>
              <a:gd fmla="*/ 937297 w 1536700" name="T34"/>
              <a:gd fmla="*/ 2444188 h 2555648" name="T35"/>
              <a:gd fmla="*/ 768350 w 1536700" name="T36"/>
              <a:gd fmla="*/ 2555648 h 2555648" name="T37"/>
              <a:gd fmla="*/ 599403 w 1536700" name="T38"/>
              <a:gd fmla="*/ 2444188 h 2555648" name="T39"/>
              <a:gd fmla="*/ 588630 w 1536700" name="T40"/>
              <a:gd fmla="*/ 2391075 h 2555648" name="T41"/>
              <a:gd fmla="*/ 439655 w 1536700" name="T42"/>
              <a:gd fmla="*/ 2391075 h 2555648" name="T43"/>
              <a:gd fmla="*/ 347464 w 1536700" name="T44"/>
              <a:gd fmla="*/ 2303505 h 2555648" name="T45"/>
              <a:gd fmla="*/ 439655 w 1536700" name="T46"/>
              <a:gd fmla="*/ 2215935 h 2555648" name="T47"/>
              <a:gd fmla="*/ 347464 w 1536700" name="T48"/>
              <a:gd fmla="*/ 2128365 h 2555648" name="T49"/>
              <a:gd fmla="*/ 439655 w 1536700" name="T50"/>
              <a:gd fmla="*/ 2040795 h 2555648" name="T51"/>
              <a:gd fmla="*/ 347464 w 1536700" name="T52"/>
              <a:gd fmla="*/ 1953225 h 2555648" name="T53"/>
              <a:gd fmla="*/ 439655 w 1536700" name="T54"/>
              <a:gd fmla="*/ 1865655 h 2555648" name="T55"/>
              <a:gd fmla="*/ 768350 w 1536700" name="T56"/>
              <a:gd fmla="*/ 0 h 2555648" name="T57"/>
              <a:gd fmla="*/ 1536700 w 1536700" name="T58"/>
              <a:gd fmla="*/ 770343 h 2555648" name="T59"/>
              <a:gd fmla="*/ 1521090 w 1536700" name="T60"/>
              <a:gd fmla="*/ 925594 h 2555648" name="T61"/>
              <a:gd fmla="*/ 1491688 w 1536700" name="T62"/>
              <a:gd fmla="*/ 1020556 h 2555648" name="T63"/>
              <a:gd fmla="*/ 1491950 w 1536700" name="T64"/>
              <a:gd fmla="*/ 1020556 h 2555648" name="T65"/>
              <a:gd fmla="*/ 1140478 w 1536700" name="T66"/>
              <a:gd fmla="*/ 1823920 h 2555648" name="T67"/>
              <a:gd fmla="*/ 396222 w 1536700" name="T68"/>
              <a:gd fmla="*/ 1823920 h 2555648" name="T69"/>
              <a:gd fmla="*/ 44750 w 1536700" name="T70"/>
              <a:gd fmla="*/ 1020556 h 2555648" name="T71"/>
              <a:gd fmla="*/ 45012 w 1536700" name="T72"/>
              <a:gd fmla="*/ 1020556 h 2555648" name="T73"/>
              <a:gd fmla="*/ 15610 w 1536700" name="T74"/>
              <a:gd fmla="*/ 925594 h 2555648" name="T75"/>
              <a:gd fmla="*/ 0 w 1536700" name="T76"/>
              <a:gd fmla="*/ 770343 h 2555648" name="T77"/>
              <a:gd fmla="*/ 768350 w 1536700" name="T78"/>
              <a:gd fmla="*/ 0 h 25556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6700" name="T120"/>
              <a:gd fmla="*/ 0 h 2555648" name="T121"/>
              <a:gd fmla="*/ 1536700 w 1536700" name="T122"/>
              <a:gd fmla="*/ 2555648 h 25556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FFFFF"/>
              </a:solidFill>
              <a:latin charset="-122" panose="02010600030101010101" pitchFamily="2" typeface="宋体"/>
              <a:sym charset="-122" panose="02010600030101010101" pitchFamily="2" typeface="宋体"/>
            </a:endParaRPr>
          </a:p>
        </p:txBody>
      </p:sp>
      <p:sp>
        <p:nvSpPr>
          <p:cNvPr id="21516" name="KSO_Shape"/>
          <p:cNvSpPr>
            <a:spLocks noChangeArrowheads="1"/>
          </p:cNvSpPr>
          <p:nvPr/>
        </p:nvSpPr>
        <p:spPr bwMode="auto">
          <a:xfrm>
            <a:off x="1779588" y="2241550"/>
            <a:ext cx="1017587" cy="989013"/>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656" name="T162"/>
              <a:gd fmla="*/ 0 h 4524" name="T163"/>
              <a:gd fmla="*/ 4656 w 4656" name="T164"/>
              <a:gd fmla="*/ 4524 h 452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sz="1600">
              <a:solidFill>
                <a:srgbClr val="000000"/>
              </a:solidFill>
              <a:latin charset="0" pitchFamily="34" typeface="Calibri"/>
              <a:sym charset="-122" panose="02010600030101010101" pitchFamily="2" typeface="宋体"/>
            </a:endParaRPr>
          </a:p>
        </p:txBody>
      </p:sp>
      <p:sp>
        <p:nvSpPr>
          <p:cNvPr id="21517" name="KSO_Shape"/>
          <p:cNvSpPr>
            <a:spLocks noChangeArrowheads="1"/>
          </p:cNvSpPr>
          <p:nvPr/>
        </p:nvSpPr>
        <p:spPr bwMode="auto">
          <a:xfrm>
            <a:off x="4030663" y="4419600"/>
            <a:ext cx="800100" cy="1017588"/>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116" name="T174"/>
              <a:gd fmla="*/ 0 h 5239" name="T175"/>
              <a:gd fmla="*/ 4116 w 4116" name="T176"/>
              <a:gd fmla="*/ 5239 h 523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sz="1600">
              <a:solidFill>
                <a:srgbClr val="000000"/>
              </a:solidFill>
              <a:latin charset="0" pitchFamily="34" typeface="Calibri"/>
              <a:sym charset="-122" panose="02010600030101010101" pitchFamily="2" typeface="宋体"/>
            </a:endParaRPr>
          </a:p>
        </p:txBody>
      </p:sp>
      <p:sp>
        <p:nvSpPr>
          <p:cNvPr id="21518" name="KSO_Shape"/>
          <p:cNvSpPr>
            <a:spLocks noChangeArrowheads="1"/>
          </p:cNvSpPr>
          <p:nvPr/>
        </p:nvSpPr>
        <p:spPr bwMode="auto">
          <a:xfrm>
            <a:off x="3890963" y="2227263"/>
            <a:ext cx="1016000" cy="1017587"/>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408" name="T177"/>
              <a:gd fmla="*/ 0 h 4408" name="T178"/>
              <a:gd fmla="*/ 4408 w 4408" name="T179"/>
              <a:gd fmla="*/ 4408 h 440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lstStyle/>
          <a:p>
            <a:endParaRPr altLang="zh-CN" lang="zh-CN" sz="1600">
              <a:solidFill>
                <a:srgbClr val="000000"/>
              </a:solidFill>
              <a:latin charset="0" pitchFamily="34" typeface="Calibri"/>
              <a:sym charset="-122" panose="02010600030101010101" pitchFamily="2" typeface="宋体"/>
            </a:endParaRPr>
          </a:p>
        </p:txBody>
      </p:sp>
      <p:sp>
        <p:nvSpPr>
          <p:cNvPr id="21519" name="文本框 19"/>
          <p:cNvSpPr>
            <a:spLocks noChangeArrowheads="1"/>
          </p:cNvSpPr>
          <p:nvPr/>
        </p:nvSpPr>
        <p:spPr bwMode="auto">
          <a:xfrm>
            <a:off x="1779588" y="3322638"/>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3F3F3F"/>
                </a:solidFill>
                <a:latin charset="-122" pitchFamily="34" typeface="微软雅黑"/>
                <a:ea charset="-122" pitchFamily="34" typeface="微软雅黑"/>
                <a:sym charset="-122" pitchFamily="34" typeface="微软雅黑"/>
              </a:rPr>
              <a:t>KEYWORD</a:t>
            </a:r>
          </a:p>
        </p:txBody>
      </p:sp>
      <p:sp>
        <p:nvSpPr>
          <p:cNvPr id="21520" name="文本框 20"/>
          <p:cNvSpPr>
            <a:spLocks noChangeArrowheads="1"/>
          </p:cNvSpPr>
          <p:nvPr/>
        </p:nvSpPr>
        <p:spPr bwMode="auto">
          <a:xfrm>
            <a:off x="3816350" y="3322638"/>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A5A5A5"/>
                </a:solidFill>
                <a:latin charset="-122" pitchFamily="34" typeface="微软雅黑"/>
                <a:ea charset="-122" pitchFamily="34" typeface="微软雅黑"/>
                <a:sym charset="-122" pitchFamily="34" typeface="微软雅黑"/>
              </a:rPr>
              <a:t>KEYWORD</a:t>
            </a:r>
          </a:p>
        </p:txBody>
      </p:sp>
      <p:sp>
        <p:nvSpPr>
          <p:cNvPr id="21521" name="文本框 21"/>
          <p:cNvSpPr>
            <a:spLocks noChangeArrowheads="1"/>
          </p:cNvSpPr>
          <p:nvPr/>
        </p:nvSpPr>
        <p:spPr bwMode="auto">
          <a:xfrm>
            <a:off x="3890962" y="5497513"/>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3F3F3F"/>
                </a:solidFill>
                <a:latin charset="-122" pitchFamily="34" typeface="微软雅黑"/>
                <a:ea charset="-122" pitchFamily="34" typeface="微软雅黑"/>
                <a:sym charset="-122" pitchFamily="34" typeface="微软雅黑"/>
              </a:rPr>
              <a:t>KEYWORD</a:t>
            </a:r>
          </a:p>
        </p:txBody>
      </p:sp>
      <p:sp>
        <p:nvSpPr>
          <p:cNvPr id="21522" name="文本框 22"/>
          <p:cNvSpPr>
            <a:spLocks noChangeArrowheads="1"/>
          </p:cNvSpPr>
          <p:nvPr/>
        </p:nvSpPr>
        <p:spPr bwMode="auto">
          <a:xfrm>
            <a:off x="1674813" y="5497513"/>
            <a:ext cx="12052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A5A5A5"/>
                </a:solidFill>
                <a:latin charset="-122" pitchFamily="34" typeface="微软雅黑"/>
                <a:ea charset="-122" pitchFamily="34" typeface="微软雅黑"/>
                <a:sym charset="-122" pitchFamily="34" typeface="微软雅黑"/>
              </a:rPr>
              <a:t>KEYWORD</a:t>
            </a:r>
          </a:p>
        </p:txBody>
      </p:sp>
      <p:sp>
        <p:nvSpPr>
          <p:cNvPr id="21523" name="KSO_Shape"/>
          <p:cNvSpPr>
            <a:spLocks noChangeArrowheads="1"/>
          </p:cNvSpPr>
          <p:nvPr/>
        </p:nvSpPr>
        <p:spPr bwMode="auto">
          <a:xfrm>
            <a:off x="6618288" y="1958975"/>
            <a:ext cx="474662"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524" name="文本框 26"/>
          <p:cNvSpPr>
            <a:spLocks noChangeArrowheads="1"/>
          </p:cNvSpPr>
          <p:nvPr/>
        </p:nvSpPr>
        <p:spPr bwMode="auto">
          <a:xfrm>
            <a:off x="7092949" y="1903413"/>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1525" name="TextBox 15"/>
          <p:cNvSpPr>
            <a:spLocks noChangeArrowheads="1"/>
          </p:cNvSpPr>
          <p:nvPr/>
        </p:nvSpPr>
        <p:spPr bwMode="auto">
          <a:xfrm>
            <a:off x="7092949" y="2174875"/>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1526" name="KSO_Shape"/>
          <p:cNvSpPr>
            <a:spLocks noChangeArrowheads="1"/>
          </p:cNvSpPr>
          <p:nvPr/>
        </p:nvSpPr>
        <p:spPr bwMode="auto">
          <a:xfrm>
            <a:off x="6618288" y="3067050"/>
            <a:ext cx="474662" cy="474663"/>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527" name="文本框 36"/>
          <p:cNvSpPr>
            <a:spLocks noChangeArrowheads="1"/>
          </p:cNvSpPr>
          <p:nvPr/>
        </p:nvSpPr>
        <p:spPr bwMode="auto">
          <a:xfrm>
            <a:off x="7092949" y="301148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1528" name="TextBox 15"/>
          <p:cNvSpPr>
            <a:spLocks noChangeArrowheads="1"/>
          </p:cNvSpPr>
          <p:nvPr/>
        </p:nvSpPr>
        <p:spPr bwMode="auto">
          <a:xfrm>
            <a:off x="7092949" y="3282950"/>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1529" name="KSO_Shape"/>
          <p:cNvSpPr>
            <a:spLocks noChangeArrowheads="1"/>
          </p:cNvSpPr>
          <p:nvPr/>
        </p:nvSpPr>
        <p:spPr bwMode="auto">
          <a:xfrm>
            <a:off x="6618288" y="4176713"/>
            <a:ext cx="474662" cy="473075"/>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530" name="文本框 40"/>
          <p:cNvSpPr>
            <a:spLocks noChangeArrowheads="1"/>
          </p:cNvSpPr>
          <p:nvPr/>
        </p:nvSpPr>
        <p:spPr bwMode="auto">
          <a:xfrm>
            <a:off x="7092949" y="4121150"/>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1531" name="TextBox 15"/>
          <p:cNvSpPr>
            <a:spLocks noChangeArrowheads="1"/>
          </p:cNvSpPr>
          <p:nvPr/>
        </p:nvSpPr>
        <p:spPr bwMode="auto">
          <a:xfrm>
            <a:off x="7092949" y="4392613"/>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1532" name="KSO_Shape"/>
          <p:cNvSpPr>
            <a:spLocks noChangeArrowheads="1"/>
          </p:cNvSpPr>
          <p:nvPr/>
        </p:nvSpPr>
        <p:spPr bwMode="auto">
          <a:xfrm>
            <a:off x="6618288" y="5284788"/>
            <a:ext cx="474662" cy="474662"/>
          </a:xfrm>
          <a:custGeom>
            <a:gdLst>
              <a:gd fmla="*/ 422617 w 720080" name="T0"/>
              <a:gd fmla="*/ 167125 h 720080" name="T1"/>
              <a:gd fmla="*/ 392320 w 720080" name="T2"/>
              <a:gd fmla="*/ 179675 h 720080" name="T3"/>
              <a:gd fmla="*/ 392320 w 720080" name="T4"/>
              <a:gd fmla="*/ 240270 h 720080" name="T5"/>
              <a:gd fmla="*/ 470117 w 720080" name="T6"/>
              <a:gd fmla="*/ 318067 h 720080" name="T7"/>
              <a:gd fmla="*/ 151276 w 720080" name="T8"/>
              <a:gd fmla="*/ 318067 h 720080" name="T9"/>
              <a:gd fmla="*/ 108429 w 720080" name="T10"/>
              <a:gd fmla="*/ 360915 h 720080" name="T11"/>
              <a:gd fmla="*/ 151276 w 720080" name="T12"/>
              <a:gd fmla="*/ 403762 h 720080" name="T13"/>
              <a:gd fmla="*/ 467182 w 720080" name="T14"/>
              <a:gd fmla="*/ 403762 h 720080" name="T15"/>
              <a:gd fmla="*/ 391132 w 720080" name="T16"/>
              <a:gd fmla="*/ 479811 h 720080" name="T17"/>
              <a:gd fmla="*/ 391132 w 720080" name="T18"/>
              <a:gd fmla="*/ 540406 h 720080" name="T19"/>
              <a:gd fmla="*/ 451727 w 720080" name="T20"/>
              <a:gd fmla="*/ 540406 h 720080" name="T21"/>
              <a:gd fmla="*/ 597086 w 720080" name="T22"/>
              <a:gd fmla="*/ 395048 h 720080" name="T23"/>
              <a:gd fmla="*/ 603450 w 720080" name="T24"/>
              <a:gd fmla="*/ 388459 h 720080" name="T25"/>
              <a:gd fmla="*/ 605656 w 720080" name="T26"/>
              <a:gd fmla="*/ 385654 h 720080" name="T27"/>
              <a:gd fmla="*/ 607314 w 720080" name="T28"/>
              <a:gd fmla="*/ 381802 h 720080" name="T29"/>
              <a:gd fmla="*/ 611651 w 720080" name="T30"/>
              <a:gd fmla="*/ 359975 h 720080" name="T31"/>
              <a:gd fmla="*/ 607314 w 720080" name="T32"/>
              <a:gd fmla="*/ 338148 h 720080" name="T33"/>
              <a:gd fmla="*/ 604581 w 720080" name="T34"/>
              <a:gd fmla="*/ 333055 h 720080" name="T35"/>
              <a:gd fmla="*/ 603896 w 720080" name="T36"/>
              <a:gd fmla="*/ 331821 h 720080" name="T37"/>
              <a:gd fmla="*/ 598273 w 720080" name="T38"/>
              <a:gd fmla="*/ 325033 h 720080" name="T39"/>
              <a:gd fmla="*/ 452915 w 720080" name="T40"/>
              <a:gd fmla="*/ 179675 h 720080" name="T41"/>
              <a:gd fmla="*/ 422617 w 720080" name="T42"/>
              <a:gd fmla="*/ 167125 h 720080" name="T43"/>
              <a:gd fmla="*/ 360040 w 720080" name="T44"/>
              <a:gd fmla="*/ 0 h 720080" name="T45"/>
              <a:gd fmla="*/ 720080 w 720080" name="T46"/>
              <a:gd fmla="*/ 360040 h 720080" name="T47"/>
              <a:gd fmla="*/ 360040 w 720080" name="T48"/>
              <a:gd fmla="*/ 720080 h 720080" name="T49"/>
              <a:gd fmla="*/ 0 w 720080" name="T50"/>
              <a:gd fmla="*/ 360040 h 720080" name="T51"/>
              <a:gd fmla="*/ 360040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533" name="文本框 44"/>
          <p:cNvSpPr>
            <a:spLocks noChangeArrowheads="1"/>
          </p:cNvSpPr>
          <p:nvPr/>
        </p:nvSpPr>
        <p:spPr bwMode="auto">
          <a:xfrm>
            <a:off x="7092949" y="5229225"/>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595959"/>
                </a:solidFill>
                <a:latin charset="-122" pitchFamily="34" typeface="微软雅黑"/>
                <a:ea charset="-122" pitchFamily="34" typeface="微软雅黑"/>
                <a:sym charset="-122" pitchFamily="34" typeface="微软雅黑"/>
              </a:rPr>
              <a:t>KEYWORD</a:t>
            </a:r>
          </a:p>
        </p:txBody>
      </p:sp>
      <p:sp>
        <p:nvSpPr>
          <p:cNvPr id="21534" name="TextBox 15"/>
          <p:cNvSpPr>
            <a:spLocks noChangeArrowheads="1"/>
          </p:cNvSpPr>
          <p:nvPr/>
        </p:nvSpPr>
        <p:spPr bwMode="auto">
          <a:xfrm>
            <a:off x="7092949" y="5500688"/>
            <a:ext cx="4305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Tree>
  </p:cSld>
  <p:clrMapOvr>
    <a:masterClrMapping/>
  </p:clrMapOvr>
  <p:transition spd="med">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2531"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253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2533"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4" name="直接连接符 3"/>
          <p:cNvSpPr>
            <a:spLocks noChangeShapeType="1"/>
          </p:cNvSpPr>
          <p:nvPr/>
        </p:nvSpPr>
        <p:spPr bwMode="auto">
          <a:xfrm flipV="1">
            <a:off x="1012825" y="4397375"/>
            <a:ext cx="10166350" cy="1588"/>
          </a:xfrm>
          <a:prstGeom prst="line">
            <a:avLst/>
          </a:prstGeom>
          <a:noFill/>
          <a:ln cap="flat" cmpd="sng" w="12700">
            <a:solidFill>
              <a:srgbClr val="A5A5A5"/>
            </a:solidFill>
            <a:prstDash val="dash"/>
            <a:miter lim="800000"/>
            <a:headEnd len="med" type="oval" w="med"/>
            <a:tailEnd len="med" type="oval" w="med"/>
          </a:ln>
          <a:extLst>
            <a:ext uri="{909E8E84-426E-40DD-AFC4-6F175D3DCCD1}">
              <a14:hiddenFill>
                <a:noFill/>
              </a14:hiddenFill>
            </a:ext>
          </a:extLst>
        </p:spPr>
        <p:txBody>
          <a:bodyPr/>
          <a:lstStyle/>
          <a:p>
            <a:endParaRPr altLang="en-US" lang="zh-CN"/>
          </a:p>
        </p:txBody>
      </p:sp>
      <p:grpSp>
        <p:nvGrpSpPr>
          <p:cNvPr id="22535" name="组合 14"/>
          <p:cNvGrpSpPr/>
          <p:nvPr/>
        </p:nvGrpSpPr>
        <p:grpSpPr>
          <a:xfrm>
            <a:off x="1622425" y="2593975"/>
            <a:ext cx="1250950" cy="2381250"/>
            <a:chExt cx="1251020" cy="2380412"/>
          </a:xfrm>
        </p:grpSpPr>
        <p:grpSp>
          <p:nvGrpSpPr>
            <p:cNvPr id="22536" name="组合 7"/>
            <p:cNvGrpSpPr/>
            <p:nvPr/>
          </p:nvGrpSpPr>
          <p:grpSpPr>
            <a:xfrm>
              <a:off x="568360" y="1003369"/>
              <a:ext cx="114300" cy="1377043"/>
              <a:chExt cx="114300" cy="1377043"/>
            </a:xfrm>
          </p:grpSpPr>
          <p:sp>
            <p:nvSpPr>
              <p:cNvPr id="22537" name="直接连接符 5"/>
              <p:cNvSpPr>
                <a:spLocks noChangeShapeType="1"/>
              </p:cNvSpPr>
              <p:nvPr/>
            </p:nvSpPr>
            <p:spPr bwMode="auto">
              <a:xfrm>
                <a:off x="57150" y="0"/>
                <a:ext cx="1" cy="1262743"/>
              </a:xfrm>
              <a:prstGeom prst="line">
                <a:avLst/>
              </a:prstGeom>
              <a:noFill/>
              <a:ln cap="flat" cmpd="sng" w="19050">
                <a:solidFill>
                  <a:srgbClr val="A5A5A5"/>
                </a:solidFill>
                <a:miter lim="800000"/>
              </a:ln>
              <a:extLst>
                <a:ext uri="{909E8E84-426E-40DD-AFC4-6F175D3DCCD1}">
                  <a14:hiddenFill>
                    <a:noFill/>
                  </a14:hiddenFill>
                </a:ext>
              </a:extLst>
            </p:spPr>
            <p:txBody>
              <a:bodyPr/>
              <a:lstStyle/>
              <a:p>
                <a:endParaRPr altLang="en-US" lang="zh-CN"/>
              </a:p>
            </p:txBody>
          </p:sp>
          <p:sp>
            <p:nvSpPr>
              <p:cNvPr id="22538" name="椭圆 6"/>
              <p:cNvSpPr>
                <a:spLocks noChangeArrowheads="1"/>
              </p:cNvSpPr>
              <p:nvPr/>
            </p:nvSpPr>
            <p:spPr bwMode="auto">
              <a:xfrm>
                <a:off x="0" y="1262743"/>
                <a:ext cx="114300" cy="114300"/>
              </a:xfrm>
              <a:prstGeom prst="ellipse">
                <a:avLst/>
              </a:prstGeom>
              <a:solidFill>
                <a:srgbClr val="A5A5A5"/>
              </a:solidFill>
              <a:ln cap="flat" cmpd="sng" w="28575">
                <a:solidFill>
                  <a:srgbClr val="A5A5A5"/>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22539"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22540" name="组合 15"/>
          <p:cNvGrpSpPr/>
          <p:nvPr/>
        </p:nvGrpSpPr>
        <p:grpSpPr>
          <a:xfrm>
            <a:off x="3716338" y="1660525"/>
            <a:ext cx="1970087" cy="3313113"/>
            <a:chExt cx="1970314" cy="3313025"/>
          </a:xfrm>
        </p:grpSpPr>
        <p:grpSp>
          <p:nvGrpSpPr>
            <p:cNvPr id="22541" name="组合 10"/>
            <p:cNvGrpSpPr/>
            <p:nvPr/>
          </p:nvGrpSpPr>
          <p:grpSpPr>
            <a:xfrm>
              <a:off x="928007" y="1935982"/>
              <a:ext cx="114300" cy="1377043"/>
              <a:chExt cx="114300" cy="1377043"/>
            </a:xfrm>
          </p:grpSpPr>
          <p:sp>
            <p:nvSpPr>
              <p:cNvPr id="22542" name="直接连接符 11"/>
              <p:cNvSpPr>
                <a:spLocks noChangeShapeType="1"/>
              </p:cNvSpPr>
              <p:nvPr/>
            </p:nvSpPr>
            <p:spPr bwMode="auto">
              <a:xfrm>
                <a:off x="57150" y="0"/>
                <a:ext cx="1" cy="1262743"/>
              </a:xfrm>
              <a:prstGeom prst="line">
                <a:avLst/>
              </a:prstGeom>
              <a:noFill/>
              <a:ln cap="flat" cmpd="sng" w="19050">
                <a:solidFill>
                  <a:srgbClr val="A5A5A5"/>
                </a:solidFill>
                <a:miter lim="800000"/>
              </a:ln>
              <a:extLst>
                <a:ext uri="{909E8E84-426E-40DD-AFC4-6F175D3DCCD1}">
                  <a14:hiddenFill>
                    <a:noFill/>
                  </a14:hiddenFill>
                </a:ext>
              </a:extLst>
            </p:spPr>
            <p:txBody>
              <a:bodyPr/>
              <a:lstStyle/>
              <a:p>
                <a:endParaRPr altLang="en-US" lang="zh-CN"/>
              </a:p>
            </p:txBody>
          </p:sp>
          <p:sp>
            <p:nvSpPr>
              <p:cNvPr id="22543" name="椭圆 12"/>
              <p:cNvSpPr>
                <a:spLocks noChangeArrowheads="1"/>
              </p:cNvSpPr>
              <p:nvPr/>
            </p:nvSpPr>
            <p:spPr bwMode="auto">
              <a:xfrm>
                <a:off x="0" y="1262743"/>
                <a:ext cx="114300" cy="114300"/>
              </a:xfrm>
              <a:prstGeom prst="ellipse">
                <a:avLst/>
              </a:prstGeom>
              <a:solidFill>
                <a:srgbClr val="3F3F3F"/>
              </a:solidFill>
              <a:ln cap="flat" cmpd="sng" w="28575">
                <a:solidFill>
                  <a:srgbClr val="A5A5A5"/>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22544"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22545" name="组合 16"/>
          <p:cNvGrpSpPr/>
          <p:nvPr/>
        </p:nvGrpSpPr>
        <p:grpSpPr>
          <a:xfrm>
            <a:off x="6489700" y="1660525"/>
            <a:ext cx="1970088" cy="3313113"/>
            <a:chExt cx="1970314" cy="3313025"/>
          </a:xfrm>
        </p:grpSpPr>
        <p:grpSp>
          <p:nvGrpSpPr>
            <p:cNvPr id="22546" name="组合 17"/>
            <p:cNvGrpSpPr/>
            <p:nvPr/>
          </p:nvGrpSpPr>
          <p:grpSpPr>
            <a:xfrm>
              <a:off x="928007" y="1935982"/>
              <a:ext cx="114300" cy="1377043"/>
              <a:chExt cx="114300" cy="1377043"/>
            </a:xfrm>
          </p:grpSpPr>
          <p:sp>
            <p:nvSpPr>
              <p:cNvPr id="22547" name="直接连接符 19"/>
              <p:cNvSpPr>
                <a:spLocks noChangeShapeType="1"/>
              </p:cNvSpPr>
              <p:nvPr/>
            </p:nvSpPr>
            <p:spPr bwMode="auto">
              <a:xfrm>
                <a:off x="57150" y="0"/>
                <a:ext cx="1" cy="1262743"/>
              </a:xfrm>
              <a:prstGeom prst="line">
                <a:avLst/>
              </a:prstGeom>
              <a:noFill/>
              <a:ln cap="flat" cmpd="sng" w="19050">
                <a:solidFill>
                  <a:srgbClr val="A5A5A5"/>
                </a:solidFill>
                <a:miter lim="800000"/>
              </a:ln>
              <a:extLst>
                <a:ext uri="{909E8E84-426E-40DD-AFC4-6F175D3DCCD1}">
                  <a14:hiddenFill>
                    <a:noFill/>
                  </a14:hiddenFill>
                </a:ext>
              </a:extLst>
            </p:spPr>
            <p:txBody>
              <a:bodyPr/>
              <a:lstStyle/>
              <a:p>
                <a:endParaRPr altLang="en-US" lang="zh-CN"/>
              </a:p>
            </p:txBody>
          </p:sp>
          <p:sp>
            <p:nvSpPr>
              <p:cNvPr id="22548" name="椭圆 20"/>
              <p:cNvSpPr>
                <a:spLocks noChangeArrowheads="1"/>
              </p:cNvSpPr>
              <p:nvPr/>
            </p:nvSpPr>
            <p:spPr bwMode="auto">
              <a:xfrm>
                <a:off x="0" y="1262743"/>
                <a:ext cx="114300" cy="114300"/>
              </a:xfrm>
              <a:prstGeom prst="ellipse">
                <a:avLst/>
              </a:prstGeom>
              <a:solidFill>
                <a:srgbClr val="A5A5A5"/>
              </a:solidFill>
              <a:ln cap="flat" cmpd="sng" w="28575">
                <a:solidFill>
                  <a:srgbClr val="A5A5A5"/>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22549"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22550" name="组合 21"/>
          <p:cNvGrpSpPr/>
          <p:nvPr/>
        </p:nvGrpSpPr>
        <p:grpSpPr>
          <a:xfrm>
            <a:off x="9282113" y="2593975"/>
            <a:ext cx="1250950" cy="2381250"/>
            <a:chExt cx="1251020" cy="2380412"/>
          </a:xfrm>
        </p:grpSpPr>
        <p:grpSp>
          <p:nvGrpSpPr>
            <p:cNvPr id="22551" name="组合 22"/>
            <p:cNvGrpSpPr/>
            <p:nvPr/>
          </p:nvGrpSpPr>
          <p:grpSpPr>
            <a:xfrm>
              <a:off x="568360" y="1003369"/>
              <a:ext cx="114300" cy="1377043"/>
              <a:chExt cx="114300" cy="1377043"/>
            </a:xfrm>
          </p:grpSpPr>
          <p:sp>
            <p:nvSpPr>
              <p:cNvPr id="22552" name="直接连接符 24"/>
              <p:cNvSpPr>
                <a:spLocks noChangeShapeType="1"/>
              </p:cNvSpPr>
              <p:nvPr/>
            </p:nvSpPr>
            <p:spPr bwMode="auto">
              <a:xfrm>
                <a:off x="57150" y="0"/>
                <a:ext cx="1" cy="1262743"/>
              </a:xfrm>
              <a:prstGeom prst="line">
                <a:avLst/>
              </a:prstGeom>
              <a:noFill/>
              <a:ln cap="flat" cmpd="sng" w="19050">
                <a:solidFill>
                  <a:srgbClr val="A5A5A5"/>
                </a:solidFill>
                <a:miter lim="800000"/>
              </a:ln>
              <a:extLst>
                <a:ext uri="{909E8E84-426E-40DD-AFC4-6F175D3DCCD1}">
                  <a14:hiddenFill>
                    <a:noFill/>
                  </a14:hiddenFill>
                </a:ext>
              </a:extLst>
            </p:spPr>
            <p:txBody>
              <a:bodyPr/>
              <a:lstStyle/>
              <a:p>
                <a:endParaRPr altLang="en-US" lang="zh-CN"/>
              </a:p>
            </p:txBody>
          </p:sp>
          <p:sp>
            <p:nvSpPr>
              <p:cNvPr id="22553" name="椭圆 25"/>
              <p:cNvSpPr>
                <a:spLocks noChangeArrowheads="1"/>
              </p:cNvSpPr>
              <p:nvPr/>
            </p:nvSpPr>
            <p:spPr bwMode="auto">
              <a:xfrm>
                <a:off x="0" y="1262743"/>
                <a:ext cx="114300" cy="114300"/>
              </a:xfrm>
              <a:prstGeom prst="ellipse">
                <a:avLst/>
              </a:prstGeom>
              <a:solidFill>
                <a:srgbClr val="3F3F3F"/>
              </a:solidFill>
              <a:ln cap="flat" cmpd="sng" w="28575">
                <a:solidFill>
                  <a:srgbClr val="A5A5A5"/>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2255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22555" name="KSO_Shape"/>
          <p:cNvSpPr>
            <a:spLocks noChangeArrowheads="1"/>
          </p:cNvSpPr>
          <p:nvPr/>
        </p:nvSpPr>
        <p:spPr bwMode="auto">
          <a:xfrm>
            <a:off x="9655175" y="2857500"/>
            <a:ext cx="504825" cy="839788"/>
          </a:xfrm>
          <a:custGeom>
            <a:gdLst>
              <a:gd fmla="*/ 588566 w 1536700" name="T0"/>
              <a:gd fmla="*/ 2172931 h 2555648" name="T1"/>
              <a:gd fmla="*/ 588566 w 1536700" name="T2"/>
              <a:gd fmla="*/ 2232462 h 2555648" name="T3"/>
              <a:gd fmla="*/ 948135 w 1536700" name="T4"/>
              <a:gd fmla="*/ 2232462 h 2555648" name="T5"/>
              <a:gd fmla="*/ 948135 w 1536700" name="T6"/>
              <a:gd fmla="*/ 2172931 h 2555648" name="T7"/>
              <a:gd fmla="*/ 588566 w 1536700" name="T8"/>
              <a:gd fmla="*/ 2014319 h 2555648" name="T9"/>
              <a:gd fmla="*/ 588566 w 1536700" name="T10"/>
              <a:gd fmla="*/ 2073850 h 2555648" name="T11"/>
              <a:gd fmla="*/ 948135 w 1536700" name="T12"/>
              <a:gd fmla="*/ 2073850 h 2555648" name="T13"/>
              <a:gd fmla="*/ 948135 w 1536700" name="T14"/>
              <a:gd fmla="*/ 2014319 h 2555648" name="T15"/>
              <a:gd fmla="*/ 439655 w 1536700" name="T16"/>
              <a:gd fmla="*/ 1865655 h 2555648" name="T17"/>
              <a:gd fmla="*/ 1097045 w 1536700" name="T18"/>
              <a:gd fmla="*/ 1865655 h 2555648" name="T19"/>
              <a:gd fmla="*/ 1189236 w 1536700" name="T20"/>
              <a:gd fmla="*/ 1953225 h 2555648" name="T21"/>
              <a:gd fmla="*/ 1097045 w 1536700" name="T22"/>
              <a:gd fmla="*/ 2040795 h 2555648" name="T23"/>
              <a:gd fmla="*/ 1189236 w 1536700" name="T24"/>
              <a:gd fmla="*/ 2128365 h 2555648" name="T25"/>
              <a:gd fmla="*/ 1097045 w 1536700" name="T26"/>
              <a:gd fmla="*/ 2215935 h 2555648" name="T27"/>
              <a:gd fmla="*/ 1189236 w 1536700" name="T28"/>
              <a:gd fmla="*/ 2303505 h 2555648" name="T29"/>
              <a:gd fmla="*/ 1097045 w 1536700" name="T30"/>
              <a:gd fmla="*/ 2391075 h 2555648" name="T31"/>
              <a:gd fmla="*/ 948071 w 1536700" name="T32"/>
              <a:gd fmla="*/ 2391075 h 2555648" name="T33"/>
              <a:gd fmla="*/ 937297 w 1536700" name="T34"/>
              <a:gd fmla="*/ 2444188 h 2555648" name="T35"/>
              <a:gd fmla="*/ 768350 w 1536700" name="T36"/>
              <a:gd fmla="*/ 2555648 h 2555648" name="T37"/>
              <a:gd fmla="*/ 599403 w 1536700" name="T38"/>
              <a:gd fmla="*/ 2444188 h 2555648" name="T39"/>
              <a:gd fmla="*/ 588630 w 1536700" name="T40"/>
              <a:gd fmla="*/ 2391075 h 2555648" name="T41"/>
              <a:gd fmla="*/ 439655 w 1536700" name="T42"/>
              <a:gd fmla="*/ 2391075 h 2555648" name="T43"/>
              <a:gd fmla="*/ 347464 w 1536700" name="T44"/>
              <a:gd fmla="*/ 2303505 h 2555648" name="T45"/>
              <a:gd fmla="*/ 439655 w 1536700" name="T46"/>
              <a:gd fmla="*/ 2215935 h 2555648" name="T47"/>
              <a:gd fmla="*/ 347464 w 1536700" name="T48"/>
              <a:gd fmla="*/ 2128365 h 2555648" name="T49"/>
              <a:gd fmla="*/ 439655 w 1536700" name="T50"/>
              <a:gd fmla="*/ 2040795 h 2555648" name="T51"/>
              <a:gd fmla="*/ 347464 w 1536700" name="T52"/>
              <a:gd fmla="*/ 1953225 h 2555648" name="T53"/>
              <a:gd fmla="*/ 439655 w 1536700" name="T54"/>
              <a:gd fmla="*/ 1865655 h 2555648" name="T55"/>
              <a:gd fmla="*/ 768350 w 1536700" name="T56"/>
              <a:gd fmla="*/ 0 h 2555648" name="T57"/>
              <a:gd fmla="*/ 1536700 w 1536700" name="T58"/>
              <a:gd fmla="*/ 770343 h 2555648" name="T59"/>
              <a:gd fmla="*/ 1521090 w 1536700" name="T60"/>
              <a:gd fmla="*/ 925594 h 2555648" name="T61"/>
              <a:gd fmla="*/ 1491688 w 1536700" name="T62"/>
              <a:gd fmla="*/ 1020556 h 2555648" name="T63"/>
              <a:gd fmla="*/ 1491950 w 1536700" name="T64"/>
              <a:gd fmla="*/ 1020556 h 2555648" name="T65"/>
              <a:gd fmla="*/ 1140478 w 1536700" name="T66"/>
              <a:gd fmla="*/ 1823920 h 2555648" name="T67"/>
              <a:gd fmla="*/ 396222 w 1536700" name="T68"/>
              <a:gd fmla="*/ 1823920 h 2555648" name="T69"/>
              <a:gd fmla="*/ 44750 w 1536700" name="T70"/>
              <a:gd fmla="*/ 1020556 h 2555648" name="T71"/>
              <a:gd fmla="*/ 45012 w 1536700" name="T72"/>
              <a:gd fmla="*/ 1020556 h 2555648" name="T73"/>
              <a:gd fmla="*/ 15610 w 1536700" name="T74"/>
              <a:gd fmla="*/ 925594 h 2555648" name="T75"/>
              <a:gd fmla="*/ 0 w 1536700" name="T76"/>
              <a:gd fmla="*/ 770343 h 2555648" name="T77"/>
              <a:gd fmla="*/ 768350 w 1536700" name="T78"/>
              <a:gd fmla="*/ 0 h 25556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536700" name="T120"/>
              <a:gd fmla="*/ 0 h 2555648" name="T121"/>
              <a:gd fmla="*/ 1536700 w 1536700" name="T122"/>
              <a:gd fmla="*/ 2555648 h 2555648"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555648" w="1536700">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2556" name="KSO_Shape"/>
          <p:cNvSpPr>
            <a:spLocks noChangeArrowheads="1"/>
          </p:cNvSpPr>
          <p:nvPr/>
        </p:nvSpPr>
        <p:spPr bwMode="auto">
          <a:xfrm>
            <a:off x="1831975" y="2873375"/>
            <a:ext cx="838200" cy="815975"/>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656" name="T162"/>
              <a:gd fmla="*/ 0 h 4524" name="T163"/>
              <a:gd fmla="*/ 4656 w 4656" name="T164"/>
              <a:gd fmla="*/ 4524 h 452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2557" name="KSO_Shape"/>
          <p:cNvSpPr>
            <a:spLocks noChangeArrowheads="1"/>
          </p:cNvSpPr>
          <p:nvPr/>
        </p:nvSpPr>
        <p:spPr bwMode="auto">
          <a:xfrm>
            <a:off x="7002463" y="2138363"/>
            <a:ext cx="944562" cy="1201737"/>
          </a:xfrm>
          <a:custGeom>
            <a:gdLst>
              <a:gd fmla="*/ 769455 w 4116" name="T0"/>
              <a:gd fmla="*/ 749055 h 5239" name="T1"/>
              <a:gd fmla="*/ 608652 w 4116" name="T2"/>
              <a:gd fmla="*/ 766145 h 5239" name="T3"/>
              <a:gd fmla="*/ 337614 w 4116" name="T4"/>
              <a:gd fmla="*/ 920683 h 5239" name="T5"/>
              <a:gd fmla="*/ 253575 w 4116" name="T6"/>
              <a:gd fmla="*/ 1028315 h 5239" name="T7"/>
              <a:gd fmla="*/ 196457 w 4116" name="T8"/>
              <a:gd fmla="*/ 1154127 h 5239" name="T9"/>
              <a:gd fmla="*/ 171354 w 4116" name="T10"/>
              <a:gd fmla="*/ 1294120 h 5239" name="T11"/>
              <a:gd fmla="*/ 176811 w 4116" name="T12"/>
              <a:gd fmla="*/ 1414842 h 5239" name="T13"/>
              <a:gd fmla="*/ 210645 w 4116" name="T14"/>
              <a:gd fmla="*/ 1539199 h 5239" name="T15"/>
              <a:gd fmla="*/ 269218 w 4116" name="T16"/>
              <a:gd fmla="*/ 1650103 h 5239" name="T17"/>
              <a:gd fmla="*/ 349620 w 4116" name="T18"/>
              <a:gd fmla="*/ 1745371 h 5239" name="T19"/>
              <a:gd fmla="*/ 448940 w 4116" name="T20"/>
              <a:gd fmla="*/ 1821368 h 5239" name="T21"/>
              <a:gd fmla="*/ 563539 w 4116" name="T22"/>
              <a:gd fmla="*/ 1874456 h 5239" name="T23"/>
              <a:gd fmla="*/ 689781 w 4116" name="T24"/>
              <a:gd fmla="*/ 1902091 h 5239" name="T25"/>
              <a:gd fmla="*/ 808019 w 4116" name="T26"/>
              <a:gd fmla="*/ 1902091 h 5239" name="T27"/>
              <a:gd fmla="*/ 934624 w 4116" name="T28"/>
              <a:gd fmla="*/ 1874456 h 5239" name="T29"/>
              <a:gd fmla="*/ 1048860 w 4116" name="T30"/>
              <a:gd fmla="*/ 1821368 h 5239" name="T31"/>
              <a:gd fmla="*/ 1147816 w 4116" name="T32"/>
              <a:gd fmla="*/ 1745371 h 5239" name="T33"/>
              <a:gd fmla="*/ 1228218 w 4116" name="T34"/>
              <a:gd fmla="*/ 1650103 h 5239" name="T35"/>
              <a:gd fmla="*/ 1287155 w 4116" name="T36"/>
              <a:gd fmla="*/ 1539199 h 5239" name="T37"/>
              <a:gd fmla="*/ 1320625 w 4116" name="T38"/>
              <a:gd fmla="*/ 1414842 h 5239" name="T39"/>
              <a:gd fmla="*/ 1326082 w 4116" name="T40"/>
              <a:gd fmla="*/ 1291575 h 5239" name="T41"/>
              <a:gd fmla="*/ 1296977 w 4116" name="T42"/>
              <a:gd fmla="*/ 1141400 h 5239" name="T43"/>
              <a:gd fmla="*/ 1231128 w 4116" name="T44"/>
              <a:gd fmla="*/ 1007588 h 5239" name="T45"/>
              <a:gd fmla="*/ 1134355 w 4116" name="T46"/>
              <a:gd fmla="*/ 895957 h 5239" name="T47"/>
              <a:gd fmla="*/ 1120530 w 4116" name="T48"/>
              <a:gd fmla="*/ 1326846 h 5239" name="T49"/>
              <a:gd fmla="*/ 1110708 w 4116" name="T50"/>
              <a:gd fmla="*/ 1410478 h 5239" name="T51"/>
              <a:gd fmla="*/ 1075418 w 4116" name="T52"/>
              <a:gd fmla="*/ 1503928 h 5239" name="T53"/>
              <a:gd fmla="*/ 971005 w 4116" name="T54"/>
              <a:gd fmla="*/ 1624286 h 5239" name="T55"/>
              <a:gd fmla="*/ 859316 w 4116" name="T56"/>
              <a:gd fmla="*/ 1681738 h 5239" name="T57"/>
              <a:gd fmla="*/ 777459 w 4116" name="T58"/>
              <a:gd fmla="*/ 1697374 h 5239" name="T59"/>
              <a:gd fmla="*/ 701787 w 4116" name="T60"/>
              <a:gd fmla="*/ 1695192 h 5239" name="T61"/>
              <a:gd fmla="*/ 621385 w 4116" name="T62"/>
              <a:gd fmla="*/ 1675556 h 5239" name="T63"/>
              <a:gd fmla="*/ 499509 w 4116" name="T64"/>
              <a:gd fmla="*/ 1601742 h 5239" name="T65"/>
              <a:gd fmla="*/ 406738 w 4116" name="T66"/>
              <a:gd fmla="*/ 1471203 h 5239" name="T67"/>
              <a:gd fmla="*/ 383090 w 4116" name="T68"/>
              <a:gd fmla="*/ 1392297 h 5239" name="T69"/>
              <a:gd fmla="*/ 377269 w 4116" name="T70"/>
              <a:gd fmla="*/ 1317028 h 5239" name="T71"/>
              <a:gd fmla="*/ 388911 w 4116" name="T72"/>
              <a:gd fmla="*/ 1234123 h 5239" name="T73"/>
              <a:gd fmla="*/ 431113 w 4116" name="T74"/>
              <a:gd fmla="*/ 1134491 h 5239" name="T75"/>
              <a:gd fmla="*/ 541347 w 4116" name="T76"/>
              <a:gd fmla="*/ 1018860 h 5239" name="T77"/>
              <a:gd fmla="*/ 647215 w 4116" name="T78"/>
              <a:gd fmla="*/ 969772 h 5239" name="T79"/>
              <a:gd fmla="*/ 729800 w 4116" name="T80"/>
              <a:gd fmla="*/ 955954 h 5239" name="T81"/>
              <a:gd fmla="*/ 805472 w 4116" name="T82"/>
              <a:gd fmla="*/ 959954 h 5239" name="T83"/>
              <a:gd fmla="*/ 884782 w 4116" name="T84"/>
              <a:gd fmla="*/ 981771 h 5239" name="T85"/>
              <a:gd fmla="*/ 1011388 w 4116" name="T86"/>
              <a:gd fmla="*/ 1064676 h 5239" name="T87"/>
              <a:gd fmla="*/ 1094700 w 4116" name="T88"/>
              <a:gd fmla="*/ 1190852 h 5239" name="T89"/>
              <a:gd fmla="*/ 1116165 w 4116" name="T90"/>
              <a:gd fmla="*/ 1270485 h 5239" name="T91"/>
              <a:gd fmla="*/ 0 w 4116" name="T92"/>
              <a:gd fmla="*/ 167992 h 5239" name="T93"/>
              <a:gd fmla="*/ 419835 w 4116" name="T94"/>
              <a:gd fmla="*/ 1208306 h 5239" name="T95"/>
              <a:gd fmla="*/ 410740 w 4116" name="T96"/>
              <a:gd fmla="*/ 1220669 h 5239" name="T97"/>
              <a:gd fmla="*/ 534435 w 4116" name="T98"/>
              <a:gd fmla="*/ 1599924 h 5239" name="T99"/>
              <a:gd fmla="*/ 539528 w 4116" name="T100"/>
              <a:gd fmla="*/ 1614105 h 5239" name="T101"/>
              <a:gd fmla="*/ 748718 w 4116" name="T102"/>
              <a:gd fmla="*/ 1473384 h 5239" name="T103"/>
              <a:gd fmla="*/ 954270 w 4116" name="T104"/>
              <a:gd fmla="*/ 1615923 h 5239" name="T105"/>
              <a:gd fmla="*/ 963365 w 4116" name="T106"/>
              <a:gd fmla="*/ 1603923 h 5239" name="T107"/>
              <a:gd fmla="*/ 1086332 w 4116" name="T108"/>
              <a:gd fmla="*/ 1224669 h 5239" name="T109"/>
              <a:gd fmla="*/ 1081603 w 4116" name="T110"/>
              <a:gd fmla="*/ 1210124 h 5239" name="T111"/>
              <a:gd fmla="*/ 759632 w 4116" name="T112"/>
              <a:gd fmla="*/ 977044 h 5239" name="T113"/>
              <a:gd fmla="*/ 744716 w 4116" name="T114"/>
              <a:gd fmla="*/ 972317 h 523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116" name="T174"/>
              <a:gd fmla="*/ 0 h 5239" name="T175"/>
              <a:gd fmla="*/ 4116 w 4116" name="T176"/>
              <a:gd fmla="*/ 5239 h 523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239" w="4116">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2558" name="KSO_Shape"/>
          <p:cNvSpPr>
            <a:spLocks noChangeArrowheads="1"/>
          </p:cNvSpPr>
          <p:nvPr/>
        </p:nvSpPr>
        <p:spPr bwMode="auto">
          <a:xfrm>
            <a:off x="4089400" y="2046288"/>
            <a:ext cx="1198563" cy="1200150"/>
          </a:xfrm>
          <a:custGeom>
            <a:gdLst>
              <a:gd fmla="*/ 1677554 w 4408" name="T0"/>
              <a:gd fmla="*/ 780497 h 4408" name="T1"/>
              <a:gd fmla="*/ 1588217 w 4408" name="T2"/>
              <a:gd fmla="*/ 591639 h 4408" name="T3"/>
              <a:gd fmla="*/ 1608502 w 4408" name="T4"/>
              <a:gd fmla="*/ 502180 h 4408" name="T5"/>
              <a:gd fmla="*/ 1696976 w 4408" name="T6"/>
              <a:gd fmla="*/ 375555 h 4408" name="T7"/>
              <a:gd fmla="*/ 1554554 w 4408" name="T8"/>
              <a:gd fmla="*/ 213924 h 4408" name="T9"/>
              <a:gd fmla="*/ 1473848 w 4408" name="T10"/>
              <a:gd fmla="*/ 222135 h 4408" name="T11"/>
              <a:gd fmla="*/ 1343079 w 4408" name="T12"/>
              <a:gd fmla="*/ 316780 h 4408" name="T13"/>
              <a:gd fmla="*/ 1147142 w 4408" name="T14"/>
              <a:gd fmla="*/ 246336 h 4408" name="T15"/>
              <a:gd fmla="*/ 1097941 w 4408" name="T16"/>
              <a:gd fmla="*/ 168978 h 4408" name="T17"/>
              <a:gd fmla="*/ 1070752 w 4408" name="T18"/>
              <a:gd fmla="*/ 16855 h 4408" name="T19"/>
              <a:gd fmla="*/ 856688 w 4408" name="T20"/>
              <a:gd fmla="*/ 3025 h 4408" name="T21"/>
              <a:gd fmla="*/ 805761 w 4408" name="T22"/>
              <a:gd fmla="*/ 65690 h 4408" name="T23"/>
              <a:gd fmla="*/ 779866 w 4408" name="T24"/>
              <a:gd fmla="*/ 225592 h 4408" name="T25"/>
              <a:gd fmla="*/ 591266 w 4408" name="T26"/>
              <a:gd fmla="*/ 314619 h 4408" name="T27"/>
              <a:gd fmla="*/ 502360 w 4408" name="T28"/>
              <a:gd fmla="*/ 294739 h 4408" name="T29"/>
              <a:gd fmla="*/ 375044 w 4408" name="T30"/>
              <a:gd fmla="*/ 206145 h 4408" name="T31"/>
              <a:gd fmla="*/ 214064 w 4408" name="T32"/>
              <a:gd fmla="*/ 348328 h 4408" name="T33"/>
              <a:gd fmla="*/ 221833 w 4408" name="T34"/>
              <a:gd fmla="*/ 428711 h 4408" name="T35"/>
              <a:gd fmla="*/ 316780 w 4408" name="T36"/>
              <a:gd fmla="*/ 560091 h 4408" name="T37"/>
              <a:gd fmla="*/ 246001 w 4408" name="T38"/>
              <a:gd fmla="*/ 756728 h 4408" name="T39"/>
              <a:gd fmla="*/ 168748 w 4408" name="T40"/>
              <a:gd fmla="*/ 805563 h 4408" name="T41"/>
              <a:gd fmla="*/ 16832 w 4408" name="T42"/>
              <a:gd fmla="*/ 832357 h 4408" name="T43"/>
              <a:gd fmla="*/ 3453 w 4408" name="T44"/>
              <a:gd fmla="*/ 1047577 h 4408" name="T45"/>
              <a:gd fmla="*/ 65600 w 4408" name="T46"/>
              <a:gd fmla="*/ 1098573 h 4408" name="T47"/>
              <a:gd fmla="*/ 225717 w 4408" name="T48"/>
              <a:gd fmla="*/ 1124935 h 4408" name="T49"/>
              <a:gd fmla="*/ 314191 w 4408" name="T50"/>
              <a:gd fmla="*/ 1313361 h 4408" name="T51"/>
              <a:gd fmla="*/ 294338 w 4408" name="T52"/>
              <a:gd fmla="*/ 1402820 h 4408" name="T53"/>
              <a:gd fmla="*/ 205864 w 4408" name="T54"/>
              <a:gd fmla="*/ 1529445 h 4408" name="T55"/>
              <a:gd fmla="*/ 348286 w 4408" name="T56"/>
              <a:gd fmla="*/ 1691076 h 4408" name="T57"/>
              <a:gd fmla="*/ 428560 w 4408" name="T58"/>
              <a:gd fmla="*/ 1682865 h 4408" name="T59"/>
              <a:gd fmla="*/ 559329 w 4408" name="T60"/>
              <a:gd fmla="*/ 1588220 h 4408" name="T61"/>
              <a:gd fmla="*/ 755698 w 4408" name="T62"/>
              <a:gd fmla="*/ 1658664 h 4408" name="T63"/>
              <a:gd fmla="*/ 804467 w 4408" name="T64"/>
              <a:gd fmla="*/ 1736886 h 4408" name="T65"/>
              <a:gd fmla="*/ 831656 w 4408" name="T66"/>
              <a:gd fmla="*/ 1888578 h 4408" name="T67"/>
              <a:gd fmla="*/ 1046152 w 4408" name="T68"/>
              <a:gd fmla="*/ 1901543 h 4408" name="T69"/>
              <a:gd fmla="*/ 1097510 w 4408" name="T70"/>
              <a:gd fmla="*/ 1839310 h 4408" name="T71"/>
              <a:gd fmla="*/ 1123405 w 4408" name="T72"/>
              <a:gd fmla="*/ 1679840 h 4408" name="T73"/>
              <a:gd fmla="*/ 1311574 w 4408" name="T74"/>
              <a:gd fmla="*/ 1590813 h 4408" name="T75"/>
              <a:gd fmla="*/ 1400911 w 4408" name="T76"/>
              <a:gd fmla="*/ 1610693 h 4408" name="T77"/>
              <a:gd fmla="*/ 1527364 w 4408" name="T78"/>
              <a:gd fmla="*/ 1699288 h 4408" name="T79"/>
              <a:gd fmla="*/ 1688776 w 4408" name="T80"/>
              <a:gd fmla="*/ 1556672 h 4408" name="T81"/>
              <a:gd fmla="*/ 1681007 w 4408" name="T82"/>
              <a:gd fmla="*/ 1475856 h 4408" name="T83"/>
              <a:gd fmla="*/ 1586059 w 4408" name="T84"/>
              <a:gd fmla="*/ 1344909 h 4408" name="T85"/>
              <a:gd fmla="*/ 1656407 w 4408" name="T86"/>
              <a:gd fmla="*/ 1148705 h 4408" name="T87"/>
              <a:gd fmla="*/ 1734092 w 4408" name="T88"/>
              <a:gd fmla="*/ 1099437 h 4408" name="T89"/>
              <a:gd fmla="*/ 1886008 w 4408" name="T90"/>
              <a:gd fmla="*/ 1072211 h 4408" name="T91"/>
              <a:gd fmla="*/ 1899387 w 4408" name="T92"/>
              <a:gd fmla="*/ 857423 h 4408" name="T93"/>
              <a:gd fmla="*/ 1836808 w 4408" name="T94"/>
              <a:gd fmla="*/ 805995 h 4408" name="T95"/>
              <a:gd fmla="*/ 1281363 w 4408" name="T96"/>
              <a:gd fmla="*/ 1111106 h 4408" name="T97"/>
              <a:gd fmla="*/ 1141100 w 4408" name="T98"/>
              <a:gd fmla="*/ 1265390 h 4408" name="T99"/>
              <a:gd fmla="*/ 951636 w 4408" name="T100"/>
              <a:gd fmla="*/ 1318547 h 4408" name="T101"/>
              <a:gd fmla="*/ 747066 w 4408" name="T102"/>
              <a:gd fmla="*/ 1256315 h 4408" name="T103"/>
              <a:gd fmla="*/ 614139 w 4408" name="T104"/>
              <a:gd fmla="*/ 1095116 h 4408" name="T105"/>
              <a:gd fmla="*/ 589539 w 4408" name="T106"/>
              <a:gd fmla="*/ 896318 h 4408" name="T107"/>
              <a:gd fmla="*/ 680603 w 4408" name="T108"/>
              <a:gd fmla="*/ 706164 h 4408" name="T109"/>
              <a:gd fmla="*/ 860140 w 4408" name="T110"/>
              <a:gd fmla="*/ 597689 h 4408" name="T111"/>
              <a:gd fmla="*/ 1060394 w 4408" name="T112"/>
              <a:gd fmla="*/ 602443 h 4408" name="T113"/>
              <a:gd fmla="*/ 1233458 w 4408" name="T114"/>
              <a:gd fmla="*/ 719561 h 4408" name="T115"/>
              <a:gd fmla="*/ 1315458 w 4408" name="T116"/>
              <a:gd fmla="*/ 914901 h 440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408" name="T177"/>
              <a:gd fmla="*/ 0 h 4408" name="T178"/>
              <a:gd fmla="*/ 4408 w 4408" name="T179"/>
              <a:gd fmla="*/ 4408 h 440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408" w="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2559" name="文本框 30"/>
          <p:cNvSpPr>
            <a:spLocks noChangeArrowheads="1"/>
          </p:cNvSpPr>
          <p:nvPr/>
        </p:nvSpPr>
        <p:spPr bwMode="auto">
          <a:xfrm>
            <a:off x="1574800" y="5048250"/>
            <a:ext cx="1333817" cy="365760"/>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rgbClr val="262626"/>
                </a:solidFill>
                <a:latin charset="-122" pitchFamily="34" typeface="微软雅黑"/>
                <a:ea charset="-122" pitchFamily="34" typeface="微软雅黑"/>
                <a:sym charset="-122" pitchFamily="34" typeface="微软雅黑"/>
              </a:rPr>
              <a:t>KEYWORD</a:t>
            </a:r>
          </a:p>
        </p:txBody>
      </p:sp>
      <p:sp>
        <p:nvSpPr>
          <p:cNvPr id="22560" name="文本框 31"/>
          <p:cNvSpPr>
            <a:spLocks noChangeArrowheads="1"/>
          </p:cNvSpPr>
          <p:nvPr/>
        </p:nvSpPr>
        <p:spPr bwMode="auto">
          <a:xfrm>
            <a:off x="4043363" y="5048250"/>
            <a:ext cx="1333817" cy="36576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2561" name="文本框 32"/>
          <p:cNvSpPr>
            <a:spLocks noChangeArrowheads="1"/>
          </p:cNvSpPr>
          <p:nvPr/>
        </p:nvSpPr>
        <p:spPr bwMode="auto">
          <a:xfrm>
            <a:off x="6804024" y="5048250"/>
            <a:ext cx="1333817" cy="365760"/>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rgbClr val="262626"/>
                </a:solidFill>
                <a:latin charset="-122" pitchFamily="34" typeface="微软雅黑"/>
                <a:ea charset="-122" pitchFamily="34" typeface="微软雅黑"/>
                <a:sym charset="-122" pitchFamily="34" typeface="微软雅黑"/>
              </a:rPr>
              <a:t>KEYWORD</a:t>
            </a:r>
          </a:p>
        </p:txBody>
      </p:sp>
      <p:sp>
        <p:nvSpPr>
          <p:cNvPr id="22562" name="文本框 33"/>
          <p:cNvSpPr>
            <a:spLocks noChangeArrowheads="1"/>
          </p:cNvSpPr>
          <p:nvPr/>
        </p:nvSpPr>
        <p:spPr bwMode="auto">
          <a:xfrm>
            <a:off x="9282114" y="5048250"/>
            <a:ext cx="1333817" cy="36576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wrap="none">
            <a:spAutoFit/>
          </a:bodyPr>
          <a:lstStyle/>
          <a:p>
            <a:r>
              <a:rPr altLang="zh-CN" lang="en-US">
                <a:solidFill>
                  <a:schemeClr val="bg1"/>
                </a:solidFill>
                <a:latin charset="-122" pitchFamily="34" typeface="微软雅黑"/>
                <a:ea charset="-122" pitchFamily="34" typeface="微软雅黑"/>
                <a:sym charset="-122" pitchFamily="34" typeface="微软雅黑"/>
              </a:rPr>
              <a:t>KEYWORD</a:t>
            </a:r>
          </a:p>
        </p:txBody>
      </p:sp>
      <p:sp>
        <p:nvSpPr>
          <p:cNvPr id="22563" name="TextBox 15"/>
          <p:cNvSpPr>
            <a:spLocks noChangeArrowheads="1"/>
          </p:cNvSpPr>
          <p:nvPr/>
        </p:nvSpPr>
        <p:spPr bwMode="auto">
          <a:xfrm>
            <a:off x="1246188"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2564" name="TextBox 15"/>
          <p:cNvSpPr>
            <a:spLocks noChangeArrowheads="1"/>
          </p:cNvSpPr>
          <p:nvPr/>
        </p:nvSpPr>
        <p:spPr bwMode="auto">
          <a:xfrm>
            <a:off x="3698875"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2565" name="TextBox 15"/>
          <p:cNvSpPr>
            <a:spLocks noChangeArrowheads="1"/>
          </p:cNvSpPr>
          <p:nvPr/>
        </p:nvSpPr>
        <p:spPr bwMode="auto">
          <a:xfrm>
            <a:off x="6415087"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
        <p:nvSpPr>
          <p:cNvPr id="22566" name="TextBox 15"/>
          <p:cNvSpPr>
            <a:spLocks noChangeArrowheads="1"/>
          </p:cNvSpPr>
          <p:nvPr/>
        </p:nvSpPr>
        <p:spPr bwMode="auto">
          <a:xfrm>
            <a:off x="8905874" y="5611813"/>
            <a:ext cx="20034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a:t>
            </a:r>
          </a:p>
        </p:txBody>
      </p:sp>
    </p:spTree>
  </p:cSld>
  <p:clrMapOvr>
    <a:masterClrMapping/>
  </p:clrMapOvr>
  <p:transition spd="med">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3555"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355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3557"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558" name="图片 2"/>
          <p:cNvPicPr>
            <a:picLocks noChangeArrowheads="1" noChangeAspect="1"/>
          </p:cNvPicPr>
          <p:nvPr/>
        </p:nvPicPr>
        <p:blipFill>
          <a:blip r:embed="rId3">
            <a:grayscl/>
            <a:extLst>
              <a:ext uri="{28A0092B-C50C-407E-A947-70E740481C1C}">
                <a14:useLocalDpi val="0"/>
              </a:ext>
            </a:extLst>
          </a:blip>
          <a:srcRect r="6372"/>
          <a:stretch>
            <a:fillRect/>
          </a:stretch>
        </p:blipFill>
        <p:spPr bwMode="auto">
          <a:xfrm>
            <a:off x="387350" y="2116138"/>
            <a:ext cx="11434763" cy="277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9" name="任意多边形 3"/>
          <p:cNvSpPr>
            <a:spLocks noChangeArrowheads="1"/>
          </p:cNvSpPr>
          <p:nvPr/>
        </p:nvSpPr>
        <p:spPr bwMode="auto">
          <a:xfrm flipH="1" rot="16200000">
            <a:off x="8510588" y="1579562"/>
            <a:ext cx="2774950" cy="3844925"/>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3560" name="KSO_Shape"/>
          <p:cNvSpPr>
            <a:spLocks noChangeArrowheads="1"/>
          </p:cNvSpPr>
          <p:nvPr/>
        </p:nvSpPr>
        <p:spPr bwMode="auto">
          <a:xfrm>
            <a:off x="9396413" y="2406650"/>
            <a:ext cx="1320800" cy="1304925"/>
          </a:xfrm>
          <a:custGeom>
            <a:gdLst>
              <a:gd fmla="*/ 1456255 w 4409" name="T0"/>
              <a:gd fmla="*/ 872981 h 4408" name="T1"/>
              <a:gd fmla="*/ 1602959 w 4409" name="T2"/>
              <a:gd fmla="*/ 804266 h 4408" name="T3"/>
              <a:gd fmla="*/ 1713419 w 4409" name="T4"/>
              <a:gd fmla="*/ 710485 h 4408" name="T5"/>
              <a:gd fmla="*/ 1793674 w 4409" name="T6"/>
              <a:gd fmla="*/ 600715 h 4408" name="T7"/>
              <a:gd fmla="*/ 1847178 w 4409" name="T8"/>
              <a:gd fmla="*/ 482733 h 4408" name="T9"/>
              <a:gd fmla="*/ 1879971 w 4409" name="T10"/>
              <a:gd fmla="*/ 366047 h 4408" name="T11"/>
              <a:gd fmla="*/ 1901545 w 4409" name="T12"/>
              <a:gd fmla="*/ 180647 h 4408" name="T13"/>
              <a:gd fmla="*/ 1633594 w 4409" name="T14"/>
              <a:gd fmla="*/ 79087 h 4408" name="T15"/>
              <a:gd fmla="*/ 2589 w 4409" name="T16"/>
              <a:gd fmla="*/ 79087 h 4408" name="T17"/>
              <a:gd fmla="*/ 1726 w 4409" name="T18"/>
              <a:gd fmla="*/ 205280 h 4408" name="T19"/>
              <a:gd fmla="*/ 26320 w 4409" name="T20"/>
              <a:gd fmla="*/ 382902 h 4408" name="T21"/>
              <a:gd fmla="*/ 61271 w 4409" name="T22"/>
              <a:gd fmla="*/ 500451 h 4408" name="T23"/>
              <a:gd fmla="*/ 118658 w 4409" name="T24"/>
              <a:gd fmla="*/ 618001 h 4408" name="T25"/>
              <a:gd fmla="*/ 202797 w 4409" name="T26"/>
              <a:gd fmla="*/ 726476 h 4408" name="T27"/>
              <a:gd fmla="*/ 318434 w 4409" name="T28"/>
              <a:gd fmla="*/ 816799 h 4408" name="T29"/>
              <a:gd fmla="*/ 446585 w 4409" name="T30"/>
              <a:gd fmla="*/ 872981 h 4408" name="T31"/>
              <a:gd fmla="*/ 626513 w 4409" name="T32"/>
              <a:gd fmla="*/ 952068 h 4408" name="T33"/>
              <a:gd fmla="*/ 742151 w 4409" name="T34"/>
              <a:gd fmla="*/ 1047577 h 4408" name="T35"/>
              <a:gd fmla="*/ 872027 w 4409" name="T36"/>
              <a:gd fmla="*/ 1101598 h 4408" name="T37"/>
              <a:gd fmla="*/ 751212 w 4409" name="T38"/>
              <a:gd fmla="*/ 1683297 h 4408" name="T39"/>
              <a:gd fmla="*/ 603645 w 4409" name="T40"/>
              <a:gd fmla="*/ 1720032 h 4408" name="T41"/>
              <a:gd fmla="*/ 489302 w 4409" name="T42"/>
              <a:gd fmla="*/ 1773621 h 4408" name="T43"/>
              <a:gd fmla="*/ 417675 w 4409" name="T44"/>
              <a:gd fmla="*/ 1840607 h 4408" name="T45"/>
              <a:gd fmla="*/ 398690 w 4409" name="T46"/>
              <a:gd fmla="*/ 1883392 h 4408" name="T47"/>
              <a:gd fmla="*/ 1506307 w 4409" name="T48"/>
              <a:gd fmla="*/ 1899814 h 4408" name="T49"/>
              <a:gd fmla="*/ 1496814 w 4409" name="T50"/>
              <a:gd fmla="*/ 1861351 h 4408" name="T51"/>
              <a:gd fmla="*/ 1450214 w 4409" name="T52"/>
              <a:gd fmla="*/ 1800847 h 4408" name="T53"/>
              <a:gd fmla="*/ 1353130 w 4409" name="T54"/>
              <a:gd fmla="*/ 1741208 h 4408" name="T55"/>
              <a:gd fmla="*/ 1218076 w 4409" name="T56"/>
              <a:gd fmla="*/ 1696695 h 4408" name="T57"/>
              <a:gd fmla="*/ 1055839 w 4409" name="T58"/>
              <a:gd fmla="*/ 1671629 h 4408" name="T59"/>
              <a:gd fmla="*/ 1106754 w 4409" name="T60"/>
              <a:gd fmla="*/ 1076532 h 4408" name="T61"/>
              <a:gd fmla="*/ 1228000 w 4409" name="T62"/>
              <a:gd fmla="*/ 998310 h 4408" name="T63"/>
              <a:gd fmla="*/ 1506307 w 4409" name="T64"/>
              <a:gd fmla="*/ 158606 h 4408" name="T65"/>
              <a:gd fmla="*/ 1820858 w 4409" name="T66"/>
              <a:gd fmla="*/ 226889 h 4408" name="T67"/>
              <a:gd fmla="*/ 1797126 w 4409" name="T68"/>
              <a:gd fmla="*/ 377283 h 4408" name="T69"/>
              <a:gd fmla="*/ 1741896 w 4409" name="T70"/>
              <a:gd fmla="*/ 530271 h 4408" name="T71"/>
              <a:gd fmla="*/ 1694002 w 4409" name="T72"/>
              <a:gd fmla="*/ 610222 h 4408" name="T73"/>
              <a:gd fmla="*/ 1630574 w 4409" name="T74"/>
              <a:gd fmla="*/ 682395 h 4408" name="T75"/>
              <a:gd fmla="*/ 1549024 w 4409" name="T76"/>
              <a:gd fmla="*/ 744195 h 4408" name="T77"/>
              <a:gd fmla="*/ 1448488 w 4409" name="T78"/>
              <a:gd fmla="*/ 792165 h 4408" name="T79"/>
              <a:gd fmla="*/ 1419147 w 4409" name="T80"/>
              <a:gd fmla="*/ 734687 h 4408" name="T81"/>
              <a:gd fmla="*/ 1486890 w 4409" name="T82"/>
              <a:gd fmla="*/ 528542 h 4408" name="T83"/>
              <a:gd fmla="*/ 1505012 w 4409" name="T84"/>
              <a:gd fmla="*/ 388952 h 4408" name="T85"/>
              <a:gd fmla="*/ 454351 w 4409" name="T86"/>
              <a:gd fmla="*/ 792165 h 4408" name="T87"/>
              <a:gd fmla="*/ 353384 w 4409" name="T88"/>
              <a:gd fmla="*/ 744627 h 4408" name="T89"/>
              <a:gd fmla="*/ 271834 w 4409" name="T90"/>
              <a:gd fmla="*/ 682827 h 4408" name="T91"/>
              <a:gd fmla="*/ 208406 w 4409" name="T92"/>
              <a:gd fmla="*/ 610654 h 4408" name="T93"/>
              <a:gd fmla="*/ 160512 w 4409" name="T94"/>
              <a:gd fmla="*/ 531135 h 4408" name="T95"/>
              <a:gd fmla="*/ 105282 w 4409" name="T96"/>
              <a:gd fmla="*/ 377716 h 4408" name="T97"/>
              <a:gd fmla="*/ 81982 w 4409" name="T98"/>
              <a:gd fmla="*/ 226889 h 4408" name="T99"/>
              <a:gd fmla="*/ 396533 w 4409" name="T100"/>
              <a:gd fmla="*/ 341846 h 4408" name="T101"/>
              <a:gd fmla="*/ 401279 w 4409" name="T102"/>
              <a:gd fmla="*/ 435626 h 4408" name="T103"/>
              <a:gd fmla="*/ 439681 w 4409" name="T104"/>
              <a:gd fmla="*/ 618866 h 4408" name="T105"/>
              <a:gd fmla="*/ 525115 w 4409" name="T106"/>
              <a:gd fmla="*/ 814638 h 4408" name="T107"/>
              <a:gd fmla="*/ 853473 w 4409" name="T108"/>
              <a:gd fmla="*/ 400620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409" name="T165"/>
              <a:gd fmla="*/ 0 h 4408" name="T166"/>
              <a:gd fmla="*/ 4409 w 4409" name="T167"/>
              <a:gd fmla="*/ 4408 h 440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3561" name="矩形 13"/>
          <p:cNvSpPr>
            <a:spLocks noChangeArrowheads="1"/>
          </p:cNvSpPr>
          <p:nvPr/>
        </p:nvSpPr>
        <p:spPr bwMode="auto">
          <a:xfrm>
            <a:off x="8761414" y="3665538"/>
            <a:ext cx="2592387" cy="237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lnSpc>
                <a:spcPct val="150000"/>
              </a:lnSpc>
              <a:buClr>
                <a:schemeClr val="accent1"/>
              </a:buClr>
            </a:pPr>
            <a:r>
              <a:rPr altLang="en-US" b="1" lang="zh-CN" sz="2000">
                <a:solidFill>
                  <a:srgbClr val="262626"/>
                </a:solidFill>
                <a:latin charset="-122" pitchFamily="34" typeface="微软雅黑"/>
                <a:ea charset="-122" pitchFamily="34" typeface="微软雅黑"/>
                <a:sym charset="-122" pitchFamily="34" typeface="微软雅黑"/>
              </a:rPr>
              <a:t>点击添加标题</a:t>
            </a:r>
          </a:p>
          <a:p>
            <a:pPr algn="ctr">
              <a:lnSpc>
                <a:spcPct val="150000"/>
              </a:lnSpc>
              <a:buClr>
                <a:schemeClr val="accent1"/>
              </a:buClr>
            </a:pPr>
            <a:r>
              <a:rPr altLang="en-US" b="1" lang="zh-CN" sz="2000">
                <a:solidFill>
                  <a:srgbClr val="262626"/>
                </a:solidFill>
                <a:latin charset="-122" pitchFamily="34" typeface="微软雅黑"/>
                <a:ea charset="-122" pitchFamily="34" typeface="微软雅黑"/>
                <a:sym charset="-122" pitchFamily="34" typeface="微软雅黑"/>
              </a:rPr>
              <a:t>单击此处添加文字内容</a:t>
            </a:r>
          </a:p>
          <a:p>
            <a:pPr algn="ctr">
              <a:lnSpc>
                <a:spcPct val="150000"/>
              </a:lnSpc>
              <a:buClr>
                <a:schemeClr val="accent1"/>
              </a:buClr>
            </a:pPr>
            <a:r>
              <a:rPr altLang="en-US" b="1" lang="zh-CN" sz="2000">
                <a:solidFill>
                  <a:srgbClr val="262626"/>
                </a:solidFill>
                <a:latin charset="-122" pitchFamily="34" typeface="微软雅黑"/>
                <a:ea charset="-122" pitchFamily="34" typeface="微软雅黑"/>
                <a:sym charset="-122" pitchFamily="34" typeface="微软雅黑"/>
              </a:rPr>
              <a:t>单击此处添加文字内容</a:t>
            </a:r>
          </a:p>
        </p:txBody>
      </p:sp>
      <p:sp>
        <p:nvSpPr>
          <p:cNvPr id="23562" name="TextBox 15"/>
          <p:cNvSpPr>
            <a:spLocks noChangeArrowheads="1"/>
          </p:cNvSpPr>
          <p:nvPr/>
        </p:nvSpPr>
        <p:spPr bwMode="auto">
          <a:xfrm>
            <a:off x="1243013" y="5180013"/>
            <a:ext cx="9704387"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200000"/>
              </a:lnSpc>
            </a:pPr>
            <a:r>
              <a:rPr altLang="en-US" lang="zh-CN" sz="16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Tree>
  </p:cSld>
  <p:clrMapOvr>
    <a:masterClrMapping/>
  </p:clrMapOvr>
  <p:transition spd="med">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2/2653/1210_41.gif" id="4099" name="Picture 6"/>
          <p:cNvPicPr>
            <a:picLocks noChangeArrowheads="1" noChangeAspect="1"/>
          </p:cNvPicPr>
          <p:nvPr/>
        </p:nvPicPr>
        <p:blipFill>
          <a:blip r:embed="rId3">
            <a:extLst>
              <a:ext uri="{28A0092B-C50C-407E-A947-70E740481C1C}">
                <a14:useLocalDpi val="0"/>
              </a:ext>
            </a:extLst>
          </a:blip>
          <a:srcRect b="7291"/>
          <a:stretch>
            <a:fillRect/>
          </a:stretch>
        </p:blipFill>
        <p:spPr bwMode="auto">
          <a:xfrm>
            <a:off x="2227263" y="2087563"/>
            <a:ext cx="1335087" cy="1466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4/4602/1403_75.gif" id="4100" name="Picture 12"/>
          <p:cNvPicPr>
            <a:picLocks noChangeArrowheads="1" noChangeAspect="1"/>
          </p:cNvPicPr>
          <p:nvPr/>
        </p:nvPicPr>
        <p:blipFill>
          <a:blip r:embed="rId4">
            <a:extLst>
              <a:ext uri="{28A0092B-C50C-407E-A947-70E740481C1C}">
                <a14:useLocalDpi val="0"/>
              </a:ext>
            </a:extLst>
          </a:blip>
          <a:srcRect b="6453"/>
          <a:stretch>
            <a:fillRect/>
          </a:stretch>
        </p:blipFill>
        <p:spPr bwMode="auto">
          <a:xfrm>
            <a:off x="3429000" y="2919413"/>
            <a:ext cx="1160463" cy="196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1" name="图片 8"/>
          <p:cNvPicPr>
            <a:picLocks noChangeArrowheads="1" noChangeAspect="1"/>
          </p:cNvPicPr>
          <p:nvPr/>
        </p:nvPicPr>
        <p:blipFill>
          <a:blip r:embed="rId5">
            <a:extLst>
              <a:ext uri="{28A0092B-C50C-407E-A947-70E740481C1C}">
                <a14:useLocalDpi val="0"/>
              </a:ext>
            </a:extLst>
          </a:blip>
          <a:stretch>
            <a:fillRect/>
          </a:stretch>
        </p:blipFill>
        <p:spPr bwMode="auto">
          <a:xfrm>
            <a:off x="2327275" y="3519488"/>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02" name="矩形 9"/>
          <p:cNvSpPr>
            <a:spLocks noChangeArrowheads="1"/>
          </p:cNvSpPr>
          <p:nvPr/>
        </p:nvSpPr>
        <p:spPr bwMode="auto">
          <a:xfrm>
            <a:off x="2726373" y="3903663"/>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ts val="1000"/>
              </a:spcBef>
            </a:pPr>
            <a:r>
              <a:rPr altLang="en-US" b="1" lang="zh-CN" sz="2000">
                <a:latin charset="-122" pitchFamily="34" typeface="微软雅黑"/>
                <a:ea charset="-122" pitchFamily="34" typeface="微软雅黑"/>
                <a:sym charset="-122" pitchFamily="34" typeface="微软雅黑"/>
              </a:rPr>
              <a:t>壹</a:t>
            </a:r>
          </a:p>
        </p:txBody>
      </p:sp>
      <p:pic>
        <p:nvPicPr>
          <p:cNvPr id="4103" name="图片 10"/>
          <p:cNvPicPr>
            <a:picLocks noChangeArrowheads="1" noChangeAspect="1"/>
          </p:cNvPicPr>
          <p:nvPr/>
        </p:nvPicPr>
        <p:blipFill>
          <a:blip r:embed="rId6">
            <a:extLst>
              <a:ext uri="{28A0092B-C50C-407E-A947-70E740481C1C}">
                <a14:useLocalDpi val="0"/>
              </a:ext>
            </a:extLst>
          </a:blip>
          <a:srcRect b="43053" l="6421" r="46947" t="5219"/>
          <a:stretch>
            <a:fillRect/>
          </a:stretch>
        </p:blipFill>
        <p:spPr bwMode="auto">
          <a:xfrm>
            <a:off x="1881188" y="4170363"/>
            <a:ext cx="1039812" cy="650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04" name="图片 11"/>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3508375" y="2278063"/>
            <a:ext cx="100171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105" name="矩形 10"/>
          <p:cNvSpPr>
            <a:spLocks noChangeArrowheads="1"/>
          </p:cNvSpPr>
          <p:nvPr/>
        </p:nvSpPr>
        <p:spPr bwMode="auto">
          <a:xfrm>
            <a:off x="5157788" y="3856038"/>
            <a:ext cx="5146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nSpc>
                <a:spcPct val="150000"/>
              </a:lnSpc>
              <a:spcBef>
                <a:spcPts val="1000"/>
              </a:spcBef>
            </a:pPr>
            <a:r>
              <a:rPr altLang="en-US" lang="zh-CN">
                <a:solidFill>
                  <a:srgbClr val="2B2B2B"/>
                </a:solidFill>
                <a:latin charset="-122" pitchFamily="34" typeface="微软雅黑"/>
                <a:ea charset="-122" pitchFamily="34" typeface="微软雅黑"/>
                <a:sym charset="-122" pitchFamily="34" typeface="微软雅黑"/>
              </a:rPr>
              <a:t>适用于汇报等各类中国风情调商务演示</a:t>
            </a:r>
          </a:p>
        </p:txBody>
      </p:sp>
      <p:sp>
        <p:nvSpPr>
          <p:cNvPr id="4106" name="直接连接符 8"/>
          <p:cNvSpPr>
            <a:spLocks noChangeShapeType="1"/>
          </p:cNvSpPr>
          <p:nvPr/>
        </p:nvSpPr>
        <p:spPr bwMode="auto">
          <a:xfrm>
            <a:off x="5157788" y="3871913"/>
            <a:ext cx="4897437" cy="23812"/>
          </a:xfrm>
          <a:prstGeom prst="line">
            <a:avLst/>
          </a:prstGeom>
          <a:noFill/>
          <a:ln cap="flat" cmpd="sng" w="12700">
            <a:solidFill>
              <a:schemeClr val="tx1"/>
            </a:solidFill>
            <a:miter lim="800000"/>
          </a:ln>
          <a:extLst>
            <a:ext uri="{909E8E84-426E-40DD-AFC4-6F175D3DCCD1}">
              <a14:hiddenFill>
                <a:noFill/>
              </a14:hiddenFill>
            </a:ext>
          </a:extLst>
        </p:spPr>
        <p:txBody>
          <a:bodyPr/>
          <a:lstStyle/>
          <a:p>
            <a:endParaRPr altLang="en-US" lang="zh-CN"/>
          </a:p>
        </p:txBody>
      </p:sp>
      <p:sp>
        <p:nvSpPr>
          <p:cNvPr id="4107" name="矩形 9"/>
          <p:cNvSpPr>
            <a:spLocks noChangeArrowheads="1"/>
          </p:cNvSpPr>
          <p:nvPr/>
        </p:nvSpPr>
        <p:spPr bwMode="auto">
          <a:xfrm>
            <a:off x="5157788" y="3041650"/>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000000"/>
                </a:solidFill>
                <a:latin charset="-122" pitchFamily="34" typeface="微软雅黑"/>
                <a:ea charset="-122" pitchFamily="34" typeface="微软雅黑"/>
                <a:sym charset="-122" pitchFamily="34" typeface="微软雅黑"/>
              </a:rPr>
              <a:t>点击添加标题</a:t>
            </a:r>
          </a:p>
        </p:txBody>
      </p:sp>
      <p:pic>
        <p:nvPicPr>
          <p:cNvPr id="4108" name="图片 17"/>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8609013" y="3216275"/>
            <a:ext cx="1003300"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2/2653/1210_41.gif" id="24579" name="Picture 6"/>
          <p:cNvPicPr>
            <a:picLocks noChangeArrowheads="1" noChangeAspect="1"/>
          </p:cNvPicPr>
          <p:nvPr/>
        </p:nvPicPr>
        <p:blipFill>
          <a:blip r:embed="rId3">
            <a:extLst>
              <a:ext uri="{28A0092B-C50C-407E-A947-70E740481C1C}">
                <a14:useLocalDpi val="0"/>
              </a:ext>
            </a:extLst>
          </a:blip>
          <a:srcRect b="7291"/>
          <a:stretch>
            <a:fillRect/>
          </a:stretch>
        </p:blipFill>
        <p:spPr bwMode="auto">
          <a:xfrm>
            <a:off x="2227263" y="2087563"/>
            <a:ext cx="1335087" cy="1466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http://www.shufaziti.com/datafile/op/gif/4/4602/1403_75.gif" id="24580" name="Picture 12"/>
          <p:cNvPicPr>
            <a:picLocks noChangeArrowheads="1" noChangeAspect="1"/>
          </p:cNvPicPr>
          <p:nvPr/>
        </p:nvPicPr>
        <p:blipFill>
          <a:blip r:embed="rId4">
            <a:extLst>
              <a:ext uri="{28A0092B-C50C-407E-A947-70E740481C1C}">
                <a14:useLocalDpi val="0"/>
              </a:ext>
            </a:extLst>
          </a:blip>
          <a:srcRect b="6453"/>
          <a:stretch>
            <a:fillRect/>
          </a:stretch>
        </p:blipFill>
        <p:spPr bwMode="auto">
          <a:xfrm>
            <a:off x="3429000" y="2919413"/>
            <a:ext cx="1160463" cy="196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1" name="图片 8"/>
          <p:cNvPicPr>
            <a:picLocks noChangeArrowheads="1" noChangeAspect="1"/>
          </p:cNvPicPr>
          <p:nvPr/>
        </p:nvPicPr>
        <p:blipFill>
          <a:blip r:embed="rId5">
            <a:extLst>
              <a:ext uri="{28A0092B-C50C-407E-A947-70E740481C1C}">
                <a14:useLocalDpi val="0"/>
              </a:ext>
            </a:extLst>
          </a:blip>
          <a:stretch>
            <a:fillRect/>
          </a:stretch>
        </p:blipFill>
        <p:spPr bwMode="auto">
          <a:xfrm>
            <a:off x="2327275" y="3519488"/>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82" name="矩形 9"/>
          <p:cNvSpPr>
            <a:spLocks noChangeArrowheads="1"/>
          </p:cNvSpPr>
          <p:nvPr/>
        </p:nvSpPr>
        <p:spPr bwMode="auto">
          <a:xfrm>
            <a:off x="2726373" y="3903663"/>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spcBef>
                <a:spcPts val="1000"/>
              </a:spcBef>
            </a:pPr>
            <a:r>
              <a:rPr altLang="en-US" b="1" lang="zh-CN" sz="2000">
                <a:latin charset="-122" pitchFamily="34" typeface="微软雅黑"/>
                <a:ea charset="-122" pitchFamily="34" typeface="微软雅黑"/>
                <a:sym charset="-122" pitchFamily="34" typeface="微软雅黑"/>
              </a:rPr>
              <a:t>肆</a:t>
            </a:r>
          </a:p>
        </p:txBody>
      </p:sp>
      <p:pic>
        <p:nvPicPr>
          <p:cNvPr id="24583" name="图片 10"/>
          <p:cNvPicPr>
            <a:picLocks noChangeArrowheads="1" noChangeAspect="1"/>
          </p:cNvPicPr>
          <p:nvPr/>
        </p:nvPicPr>
        <p:blipFill>
          <a:blip r:embed="rId6">
            <a:extLst>
              <a:ext uri="{28A0092B-C50C-407E-A947-70E740481C1C}">
                <a14:useLocalDpi val="0"/>
              </a:ext>
            </a:extLst>
          </a:blip>
          <a:srcRect b="43053" l="6421" r="46947" t="5219"/>
          <a:stretch>
            <a:fillRect/>
          </a:stretch>
        </p:blipFill>
        <p:spPr bwMode="auto">
          <a:xfrm>
            <a:off x="1881188" y="4170363"/>
            <a:ext cx="1039812" cy="650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4" name="图片 11"/>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3508375" y="2278063"/>
            <a:ext cx="100171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85" name="矩形 10"/>
          <p:cNvSpPr>
            <a:spLocks noChangeArrowheads="1"/>
          </p:cNvSpPr>
          <p:nvPr/>
        </p:nvSpPr>
        <p:spPr bwMode="auto">
          <a:xfrm>
            <a:off x="5157788" y="3856038"/>
            <a:ext cx="5146675"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nSpc>
                <a:spcPct val="150000"/>
              </a:lnSpc>
              <a:spcBef>
                <a:spcPts val="1000"/>
              </a:spcBef>
            </a:pPr>
            <a:r>
              <a:rPr altLang="en-US" lang="zh-CN">
                <a:solidFill>
                  <a:srgbClr val="2B2B2B"/>
                </a:solidFill>
                <a:latin charset="-122" pitchFamily="34" typeface="微软雅黑"/>
                <a:ea charset="-122" pitchFamily="34" typeface="微软雅黑"/>
                <a:sym charset="-122" pitchFamily="34" typeface="微软雅黑"/>
              </a:rPr>
              <a:t>适用于汇报等各类中国风情调商务演示</a:t>
            </a:r>
          </a:p>
        </p:txBody>
      </p:sp>
      <p:sp>
        <p:nvSpPr>
          <p:cNvPr id="24586" name="直接连接符 8"/>
          <p:cNvSpPr>
            <a:spLocks noChangeShapeType="1"/>
          </p:cNvSpPr>
          <p:nvPr/>
        </p:nvSpPr>
        <p:spPr bwMode="auto">
          <a:xfrm>
            <a:off x="5157788" y="3871913"/>
            <a:ext cx="4897437" cy="23812"/>
          </a:xfrm>
          <a:prstGeom prst="line">
            <a:avLst/>
          </a:prstGeom>
          <a:noFill/>
          <a:ln cap="flat" cmpd="sng" w="12700">
            <a:solidFill>
              <a:schemeClr val="tx1"/>
            </a:solidFill>
            <a:miter lim="800000"/>
          </a:ln>
          <a:extLst>
            <a:ext uri="{909E8E84-426E-40DD-AFC4-6F175D3DCCD1}">
              <a14:hiddenFill>
                <a:noFill/>
              </a14:hiddenFill>
            </a:ext>
          </a:extLst>
        </p:spPr>
        <p:txBody>
          <a:bodyPr/>
          <a:lstStyle/>
          <a:p>
            <a:endParaRPr altLang="en-US" lang="zh-CN"/>
          </a:p>
        </p:txBody>
      </p:sp>
      <p:sp>
        <p:nvSpPr>
          <p:cNvPr id="24587" name="矩形 9"/>
          <p:cNvSpPr>
            <a:spLocks noChangeArrowheads="1"/>
          </p:cNvSpPr>
          <p:nvPr/>
        </p:nvSpPr>
        <p:spPr bwMode="auto">
          <a:xfrm>
            <a:off x="5157788" y="3041650"/>
            <a:ext cx="3230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4000">
                <a:solidFill>
                  <a:srgbClr val="000000"/>
                </a:solidFill>
                <a:latin charset="-122" pitchFamily="34" typeface="微软雅黑"/>
                <a:ea charset="-122" pitchFamily="34" typeface="微软雅黑"/>
                <a:sym charset="-122" pitchFamily="34" typeface="微软雅黑"/>
              </a:rPr>
              <a:t>点击添加标题</a:t>
            </a:r>
          </a:p>
        </p:txBody>
      </p:sp>
      <p:pic>
        <p:nvPicPr>
          <p:cNvPr id="24588" name="图片 17"/>
          <p:cNvPicPr>
            <a:picLocks noChangeArrowheads="1" noChangeAspect="1"/>
          </p:cNvPicPr>
          <p:nvPr/>
        </p:nvPicPr>
        <p:blipFill>
          <a:blip r:embed="rId7">
            <a:extLst>
              <a:ext uri="{28A0092B-C50C-407E-A947-70E740481C1C}">
                <a14:useLocalDpi val="0"/>
              </a:ext>
            </a:extLst>
          </a:blip>
          <a:srcRect l="24518" r="7750" t="34972"/>
          <a:stretch>
            <a:fillRect/>
          </a:stretch>
        </p:blipFill>
        <p:spPr bwMode="auto">
          <a:xfrm>
            <a:off x="8609013" y="3216275"/>
            <a:ext cx="1003300"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5603"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560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5605"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6" name="椭圆 6"/>
          <p:cNvSpPr>
            <a:spLocks noChangeArrowheads="1"/>
          </p:cNvSpPr>
          <p:nvPr/>
        </p:nvSpPr>
        <p:spPr bwMode="auto">
          <a:xfrm>
            <a:off x="7458075" y="3022600"/>
            <a:ext cx="228600" cy="22860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607" name="椭圆 7"/>
          <p:cNvSpPr>
            <a:spLocks noChangeArrowheads="1"/>
          </p:cNvSpPr>
          <p:nvPr/>
        </p:nvSpPr>
        <p:spPr bwMode="auto">
          <a:xfrm>
            <a:off x="7458075" y="5435600"/>
            <a:ext cx="228600" cy="228600"/>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608" name="椭圆 17"/>
          <p:cNvSpPr>
            <a:spLocks noChangeArrowheads="1"/>
          </p:cNvSpPr>
          <p:nvPr/>
        </p:nvSpPr>
        <p:spPr bwMode="auto">
          <a:xfrm>
            <a:off x="7458075" y="4632325"/>
            <a:ext cx="228600" cy="228600"/>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609" name="椭圆 18"/>
          <p:cNvSpPr>
            <a:spLocks noChangeArrowheads="1"/>
          </p:cNvSpPr>
          <p:nvPr/>
        </p:nvSpPr>
        <p:spPr bwMode="auto">
          <a:xfrm>
            <a:off x="7458075" y="2219325"/>
            <a:ext cx="228600" cy="228600"/>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610" name="椭圆 31"/>
          <p:cNvSpPr>
            <a:spLocks noChangeArrowheads="1"/>
          </p:cNvSpPr>
          <p:nvPr/>
        </p:nvSpPr>
        <p:spPr bwMode="auto">
          <a:xfrm>
            <a:off x="7458075" y="3827463"/>
            <a:ext cx="228600" cy="228600"/>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611" name="矩形 13"/>
          <p:cNvSpPr>
            <a:spLocks noChangeArrowheads="1"/>
          </p:cNvSpPr>
          <p:nvPr/>
        </p:nvSpPr>
        <p:spPr bwMode="auto">
          <a:xfrm>
            <a:off x="7851774" y="2033588"/>
            <a:ext cx="259238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buClr>
                <a:schemeClr val="accent1"/>
              </a:buClr>
            </a:pPr>
            <a:r>
              <a:rPr altLang="en-US" b="1" lang="zh-CN" sz="2000">
                <a:latin charset="-122" pitchFamily="34" typeface="微软雅黑"/>
                <a:ea charset="-122" pitchFamily="34" typeface="微软雅黑"/>
                <a:sym charset="-122" pitchFamily="34" typeface="微软雅黑"/>
              </a:rPr>
              <a:t>点击添加标题</a:t>
            </a:r>
          </a:p>
          <a:p>
            <a:pPr>
              <a:buClr>
                <a:schemeClr val="accent1"/>
              </a:buClr>
            </a:pPr>
            <a:r>
              <a:rPr altLang="en-US" b="1" lang="zh-CN" sz="2000">
                <a:latin charset="-122" pitchFamily="34" typeface="微软雅黑"/>
                <a:ea charset="-122" pitchFamily="34" typeface="微软雅黑"/>
                <a:sym charset="-122" pitchFamily="34" typeface="微软雅黑"/>
              </a:rPr>
              <a:t>单击此处添加文字内容</a:t>
            </a:r>
          </a:p>
        </p:txBody>
      </p:sp>
      <p:sp>
        <p:nvSpPr>
          <p:cNvPr id="25612" name="矩形 13"/>
          <p:cNvSpPr>
            <a:spLocks noChangeArrowheads="1"/>
          </p:cNvSpPr>
          <p:nvPr/>
        </p:nvSpPr>
        <p:spPr bwMode="auto">
          <a:xfrm>
            <a:off x="7851774" y="2838450"/>
            <a:ext cx="259238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buClr>
                <a:schemeClr val="accent1"/>
              </a:buClr>
            </a:pPr>
            <a:r>
              <a:rPr altLang="en-US" b="1" lang="zh-CN" sz="2000">
                <a:latin charset="-122" pitchFamily="34" typeface="微软雅黑"/>
                <a:ea charset="-122" pitchFamily="34" typeface="微软雅黑"/>
                <a:sym charset="-122" pitchFamily="34" typeface="微软雅黑"/>
              </a:rPr>
              <a:t>点击添加标题</a:t>
            </a:r>
          </a:p>
          <a:p>
            <a:pPr>
              <a:buClr>
                <a:schemeClr val="accent1"/>
              </a:buClr>
            </a:pPr>
            <a:r>
              <a:rPr altLang="en-US" b="1" lang="zh-CN" sz="2000">
                <a:latin charset="-122" pitchFamily="34" typeface="微软雅黑"/>
                <a:ea charset="-122" pitchFamily="34" typeface="微软雅黑"/>
                <a:sym charset="-122" pitchFamily="34" typeface="微软雅黑"/>
              </a:rPr>
              <a:t>单击此处添加文字内容</a:t>
            </a:r>
          </a:p>
        </p:txBody>
      </p:sp>
      <p:sp>
        <p:nvSpPr>
          <p:cNvPr id="25613" name="矩形 13"/>
          <p:cNvSpPr>
            <a:spLocks noChangeArrowheads="1"/>
          </p:cNvSpPr>
          <p:nvPr/>
        </p:nvSpPr>
        <p:spPr bwMode="auto">
          <a:xfrm>
            <a:off x="7851774" y="3643313"/>
            <a:ext cx="259238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buClr>
                <a:schemeClr val="accent1"/>
              </a:buClr>
            </a:pPr>
            <a:r>
              <a:rPr altLang="en-US" b="1" lang="zh-CN" sz="2000">
                <a:latin charset="-122" pitchFamily="34" typeface="微软雅黑"/>
                <a:ea charset="-122" pitchFamily="34" typeface="微软雅黑"/>
                <a:sym charset="-122" pitchFamily="34" typeface="微软雅黑"/>
              </a:rPr>
              <a:t>点击添加标题</a:t>
            </a:r>
          </a:p>
          <a:p>
            <a:pPr>
              <a:buClr>
                <a:schemeClr val="accent1"/>
              </a:buClr>
            </a:pPr>
            <a:r>
              <a:rPr altLang="en-US" b="1" lang="zh-CN" sz="2000">
                <a:latin charset="-122" pitchFamily="34" typeface="微软雅黑"/>
                <a:ea charset="-122" pitchFamily="34" typeface="微软雅黑"/>
                <a:sym charset="-122" pitchFamily="34" typeface="微软雅黑"/>
              </a:rPr>
              <a:t>单击此处添加文字内容</a:t>
            </a:r>
          </a:p>
        </p:txBody>
      </p:sp>
      <p:sp>
        <p:nvSpPr>
          <p:cNvPr id="25614" name="矩形 13"/>
          <p:cNvSpPr>
            <a:spLocks noChangeArrowheads="1"/>
          </p:cNvSpPr>
          <p:nvPr/>
        </p:nvSpPr>
        <p:spPr bwMode="auto">
          <a:xfrm>
            <a:off x="7851774" y="4446588"/>
            <a:ext cx="259238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buClr>
                <a:schemeClr val="accent1"/>
              </a:buClr>
            </a:pPr>
            <a:r>
              <a:rPr altLang="en-US" b="1" lang="zh-CN" sz="2000">
                <a:latin charset="-122" pitchFamily="34" typeface="微软雅黑"/>
                <a:ea charset="-122" pitchFamily="34" typeface="微软雅黑"/>
                <a:sym charset="-122" pitchFamily="34" typeface="微软雅黑"/>
              </a:rPr>
              <a:t>点击添加标题</a:t>
            </a:r>
          </a:p>
          <a:p>
            <a:pPr>
              <a:buClr>
                <a:schemeClr val="accent1"/>
              </a:buClr>
            </a:pPr>
            <a:r>
              <a:rPr altLang="en-US" b="1" lang="zh-CN" sz="2000">
                <a:latin charset="-122" pitchFamily="34" typeface="微软雅黑"/>
                <a:ea charset="-122" pitchFamily="34" typeface="微软雅黑"/>
                <a:sym charset="-122" pitchFamily="34" typeface="微软雅黑"/>
              </a:rPr>
              <a:t>单击此处添加文字内容</a:t>
            </a:r>
          </a:p>
        </p:txBody>
      </p:sp>
      <p:sp>
        <p:nvSpPr>
          <p:cNvPr id="25615" name="矩形 13"/>
          <p:cNvSpPr>
            <a:spLocks noChangeArrowheads="1"/>
          </p:cNvSpPr>
          <p:nvPr/>
        </p:nvSpPr>
        <p:spPr bwMode="auto">
          <a:xfrm>
            <a:off x="7851774" y="5251450"/>
            <a:ext cx="259238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buClr>
                <a:schemeClr val="accent1"/>
              </a:buClr>
            </a:pPr>
            <a:r>
              <a:rPr altLang="en-US" b="1" lang="zh-CN" sz="2000">
                <a:latin charset="-122" pitchFamily="34" typeface="微软雅黑"/>
                <a:ea charset="-122" pitchFamily="34" typeface="微软雅黑"/>
                <a:sym charset="-122" pitchFamily="34" typeface="微软雅黑"/>
              </a:rPr>
              <a:t>点击添加标题</a:t>
            </a:r>
          </a:p>
          <a:p>
            <a:pPr>
              <a:buClr>
                <a:schemeClr val="accent1"/>
              </a:buClr>
            </a:pPr>
            <a:r>
              <a:rPr altLang="en-US" b="1" lang="zh-CN" sz="2000">
                <a:latin charset="-122" pitchFamily="34" typeface="微软雅黑"/>
                <a:ea charset="-122" pitchFamily="34" typeface="微软雅黑"/>
                <a:sym charset="-122" pitchFamily="34" typeface="微软雅黑"/>
              </a:rPr>
              <a:t>单击此处添加文字内容</a:t>
            </a:r>
          </a:p>
        </p:txBody>
      </p:sp>
      <p:sp>
        <p:nvSpPr>
          <p:cNvPr id="25616" name="五边形 1"/>
          <p:cNvSpPr>
            <a:spLocks noChangeArrowheads="1"/>
          </p:cNvSpPr>
          <p:nvPr/>
        </p:nvSpPr>
        <p:spPr bwMode="auto">
          <a:xfrm>
            <a:off x="0" y="2341563"/>
            <a:ext cx="5983288" cy="646112"/>
          </a:xfrm>
          <a:prstGeom prst="homePlate">
            <a:avLst>
              <a:gd fmla="val 231511" name="adj"/>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CC818"/>
              </a:solidFill>
              <a:latin charset="-122" panose="02010600030101010101" pitchFamily="2" typeface="宋体"/>
              <a:sym charset="-122" panose="02010600030101010101" pitchFamily="2" typeface="宋体"/>
            </a:endParaRPr>
          </a:p>
        </p:txBody>
      </p:sp>
      <p:sp>
        <p:nvSpPr>
          <p:cNvPr id="25617" name="五边形 29"/>
          <p:cNvSpPr>
            <a:spLocks noChangeArrowheads="1"/>
          </p:cNvSpPr>
          <p:nvPr/>
        </p:nvSpPr>
        <p:spPr bwMode="auto">
          <a:xfrm>
            <a:off x="0" y="2978150"/>
            <a:ext cx="5983288" cy="646113"/>
          </a:xfrm>
          <a:prstGeom prst="homePlate">
            <a:avLst>
              <a:gd fmla="val 231511" name="adj"/>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FFFFF"/>
              </a:solidFill>
              <a:latin charset="-122" panose="02010600030101010101" pitchFamily="2" typeface="宋体"/>
              <a:sym charset="-122" panose="02010600030101010101" pitchFamily="2" typeface="宋体"/>
            </a:endParaRPr>
          </a:p>
        </p:txBody>
      </p:sp>
      <p:sp>
        <p:nvSpPr>
          <p:cNvPr id="25618" name="五边形 37"/>
          <p:cNvSpPr>
            <a:spLocks noChangeArrowheads="1"/>
          </p:cNvSpPr>
          <p:nvPr/>
        </p:nvSpPr>
        <p:spPr bwMode="auto">
          <a:xfrm>
            <a:off x="0" y="3616325"/>
            <a:ext cx="5983288" cy="644525"/>
          </a:xfrm>
          <a:prstGeom prst="homePlate">
            <a:avLst>
              <a:gd fmla="val 232081" name="adj"/>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FFFFF"/>
              </a:solidFill>
              <a:latin charset="-122" panose="02010600030101010101" pitchFamily="2" typeface="宋体"/>
              <a:sym charset="-122" panose="02010600030101010101" pitchFamily="2" typeface="宋体"/>
            </a:endParaRPr>
          </a:p>
        </p:txBody>
      </p:sp>
      <p:sp>
        <p:nvSpPr>
          <p:cNvPr id="25619" name="五边形 38"/>
          <p:cNvSpPr>
            <a:spLocks noChangeArrowheads="1"/>
          </p:cNvSpPr>
          <p:nvPr/>
        </p:nvSpPr>
        <p:spPr bwMode="auto">
          <a:xfrm>
            <a:off x="0" y="4252913"/>
            <a:ext cx="5983288" cy="646112"/>
          </a:xfrm>
          <a:prstGeom prst="homePlate">
            <a:avLst>
              <a:gd fmla="val 231511" name="adj"/>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FFFFF"/>
              </a:solidFill>
              <a:latin charset="-122" panose="02010600030101010101" pitchFamily="2" typeface="宋体"/>
              <a:sym charset="-122" panose="02010600030101010101" pitchFamily="2" typeface="宋体"/>
            </a:endParaRPr>
          </a:p>
        </p:txBody>
      </p:sp>
      <p:sp>
        <p:nvSpPr>
          <p:cNvPr id="25620" name="五边形 39"/>
          <p:cNvSpPr>
            <a:spLocks noChangeArrowheads="1"/>
          </p:cNvSpPr>
          <p:nvPr/>
        </p:nvSpPr>
        <p:spPr bwMode="auto">
          <a:xfrm>
            <a:off x="0" y="4889500"/>
            <a:ext cx="5983288" cy="646113"/>
          </a:xfrm>
          <a:prstGeom prst="homePlate">
            <a:avLst>
              <a:gd fmla="val 231511" name="adj"/>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600">
              <a:solidFill>
                <a:srgbClr val="FCC818"/>
              </a:solidFill>
              <a:latin charset="-122" panose="02010600030101010101" pitchFamily="2" typeface="宋体"/>
              <a:sym charset="-122" panose="02010600030101010101" pitchFamily="2" typeface="宋体"/>
            </a:endParaRPr>
          </a:p>
        </p:txBody>
      </p:sp>
      <p:pic>
        <p:nvPicPr>
          <p:cNvPr id="25621" name="图片 2"/>
          <p:cNvPicPr>
            <a:picLocks noChangeArrowheads="1" noChangeAspect="1"/>
          </p:cNvPicPr>
          <p:nvPr/>
        </p:nvPicPr>
        <p:blipFill>
          <a:blip r:embed="rId3">
            <a:extLst>
              <a:ext uri="{28A0092B-C50C-407E-A947-70E740481C1C}">
                <a14:useLocalDpi val="0"/>
              </a:ext>
            </a:extLst>
          </a:blip>
          <a:stretch>
            <a:fillRect/>
          </a:stretch>
        </p:blipFill>
        <p:spPr bwMode="auto">
          <a:xfrm>
            <a:off x="1611313" y="1465263"/>
            <a:ext cx="2566987" cy="5000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22" name="文本框 24"/>
          <p:cNvSpPr>
            <a:spLocks noChangeArrowheads="1"/>
          </p:cNvSpPr>
          <p:nvPr/>
        </p:nvSpPr>
        <p:spPr bwMode="auto">
          <a:xfrm>
            <a:off x="2155825" y="4429125"/>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chemeClr val="bg1"/>
                </a:solidFill>
                <a:latin charset="-122" pitchFamily="34" typeface="微软雅黑"/>
                <a:ea charset="-122" pitchFamily="34" typeface="微软雅黑"/>
                <a:sym charset="0" pitchFamily="34" typeface="Arial"/>
              </a:rPr>
              <a:t>添加文字</a:t>
            </a:r>
          </a:p>
        </p:txBody>
      </p:sp>
      <p:sp>
        <p:nvSpPr>
          <p:cNvPr id="25623" name="文本框 25"/>
          <p:cNvSpPr>
            <a:spLocks noChangeArrowheads="1"/>
          </p:cNvSpPr>
          <p:nvPr/>
        </p:nvSpPr>
        <p:spPr bwMode="auto">
          <a:xfrm>
            <a:off x="2155825" y="3798888"/>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262626"/>
                </a:solidFill>
                <a:latin charset="-122" pitchFamily="34" typeface="微软雅黑"/>
                <a:ea charset="-122" pitchFamily="34" typeface="微软雅黑"/>
                <a:sym charset="0" pitchFamily="34" typeface="Arial"/>
              </a:rPr>
              <a:t>添加文字</a:t>
            </a:r>
          </a:p>
        </p:txBody>
      </p:sp>
      <p:sp>
        <p:nvSpPr>
          <p:cNvPr id="25624" name="文本框 26"/>
          <p:cNvSpPr>
            <a:spLocks noChangeArrowheads="1"/>
          </p:cNvSpPr>
          <p:nvPr/>
        </p:nvSpPr>
        <p:spPr bwMode="auto">
          <a:xfrm>
            <a:off x="2155825" y="3168650"/>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chemeClr val="bg1"/>
                </a:solidFill>
                <a:latin charset="-122" pitchFamily="34" typeface="微软雅黑"/>
                <a:ea charset="-122" pitchFamily="34" typeface="微软雅黑"/>
                <a:sym charset="0" pitchFamily="34" typeface="Arial"/>
              </a:rPr>
              <a:t>添加文字</a:t>
            </a:r>
          </a:p>
        </p:txBody>
      </p:sp>
      <p:sp>
        <p:nvSpPr>
          <p:cNvPr id="25625" name="文本框 27"/>
          <p:cNvSpPr>
            <a:spLocks noChangeArrowheads="1"/>
          </p:cNvSpPr>
          <p:nvPr/>
        </p:nvSpPr>
        <p:spPr bwMode="auto">
          <a:xfrm>
            <a:off x="2155825" y="2540000"/>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262626"/>
                </a:solidFill>
                <a:latin charset="-122" pitchFamily="34" typeface="微软雅黑"/>
                <a:ea charset="-122" pitchFamily="34" typeface="微软雅黑"/>
                <a:sym charset="0" pitchFamily="34" typeface="Arial"/>
              </a:rPr>
              <a:t>添加文字</a:t>
            </a:r>
          </a:p>
        </p:txBody>
      </p:sp>
      <p:sp>
        <p:nvSpPr>
          <p:cNvPr id="25626" name="文本框 30"/>
          <p:cNvSpPr>
            <a:spLocks noChangeArrowheads="1"/>
          </p:cNvSpPr>
          <p:nvPr/>
        </p:nvSpPr>
        <p:spPr bwMode="auto">
          <a:xfrm>
            <a:off x="2155825" y="5059363"/>
            <a:ext cx="14414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a:solidFill>
                  <a:srgbClr val="262626"/>
                </a:solidFill>
                <a:latin charset="-122" pitchFamily="34" typeface="微软雅黑"/>
                <a:ea charset="-122" pitchFamily="34" typeface="微软雅黑"/>
                <a:sym charset="0" pitchFamily="34" typeface="Arial"/>
              </a:rPr>
              <a:t>添加文字</a:t>
            </a:r>
          </a:p>
        </p:txBody>
      </p:sp>
    </p:spTree>
  </p:cSld>
  <p:clrMapOvr>
    <a:masterClrMapping/>
  </p:clrMapOvr>
  <p:transition spd="med">
    <p:fad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6627"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662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6629"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30" name="图片 1"/>
          <p:cNvPicPr>
            <a:picLocks noChangeArrowheads="1" noChangeAspect="1"/>
          </p:cNvPicPr>
          <p:nvPr/>
        </p:nvPicPr>
        <p:blipFill>
          <a:blip r:embed="rId3">
            <a:grayscl/>
            <a:extLst>
              <a:ext uri="{28A0092B-C50C-407E-A947-70E740481C1C}">
                <a14:useLocalDpi val="0"/>
              </a:ext>
            </a:extLst>
          </a:blip>
          <a:srcRect b="25999" l="17018" r="5692" t="8820"/>
          <a:stretch>
            <a:fillRect/>
          </a:stretch>
        </p:blipFill>
        <p:spPr bwMode="auto">
          <a:xfrm>
            <a:off x="0" y="2438400"/>
            <a:ext cx="3008313"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31" name="图片 2"/>
          <p:cNvPicPr>
            <a:picLocks noChangeArrowheads="1" noChangeAspect="1"/>
          </p:cNvPicPr>
          <p:nvPr/>
        </p:nvPicPr>
        <p:blipFill>
          <a:blip r:embed="rId4">
            <a:grayscl/>
            <a:extLst>
              <a:ext uri="{28A0092B-C50C-407E-A947-70E740481C1C}">
                <a14:useLocalDpi val="0"/>
              </a:ext>
            </a:extLst>
          </a:blip>
          <a:srcRect b="28481" l="16121" r="13890" t="18317"/>
          <a:stretch>
            <a:fillRect/>
          </a:stretch>
        </p:blipFill>
        <p:spPr bwMode="auto">
          <a:xfrm>
            <a:off x="3060700" y="4351338"/>
            <a:ext cx="3008313"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32" name="图片 3"/>
          <p:cNvPicPr>
            <a:picLocks noChangeArrowheads="1" noChangeAspect="1"/>
          </p:cNvPicPr>
          <p:nvPr/>
        </p:nvPicPr>
        <p:blipFill>
          <a:blip r:embed="rId5">
            <a:grayscl/>
            <a:extLst>
              <a:ext uri="{28A0092B-C50C-407E-A947-70E740481C1C}">
                <a14:useLocalDpi val="0"/>
              </a:ext>
            </a:extLst>
          </a:blip>
          <a:srcRect b="16212" l="20966" r="7697" t="25630"/>
          <a:stretch>
            <a:fillRect/>
          </a:stretch>
        </p:blipFill>
        <p:spPr bwMode="auto">
          <a:xfrm>
            <a:off x="6122988" y="2438400"/>
            <a:ext cx="3008312"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33" name="图片 4"/>
          <p:cNvPicPr>
            <a:picLocks noChangeArrowheads="1" noChangeAspect="1"/>
          </p:cNvPicPr>
          <p:nvPr/>
        </p:nvPicPr>
        <p:blipFill>
          <a:blip r:embed="rId6">
            <a:grayscl/>
            <a:extLst>
              <a:ext uri="{28A0092B-C50C-407E-A947-70E740481C1C}">
                <a14:useLocalDpi val="0"/>
              </a:ext>
            </a:extLst>
          </a:blip>
          <a:srcRect b="30147" l="15726" r="1624" t="168"/>
          <a:stretch>
            <a:fillRect/>
          </a:stretch>
        </p:blipFill>
        <p:spPr bwMode="auto">
          <a:xfrm>
            <a:off x="9183688" y="4351338"/>
            <a:ext cx="3008312"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34" name="矩形 5"/>
          <p:cNvSpPr>
            <a:spLocks noChangeArrowheads="1"/>
          </p:cNvSpPr>
          <p:nvPr/>
        </p:nvSpPr>
        <p:spPr bwMode="auto">
          <a:xfrm>
            <a:off x="0" y="4351338"/>
            <a:ext cx="3008313" cy="169227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26635" name="矩形 6"/>
          <p:cNvSpPr>
            <a:spLocks noChangeArrowheads="1"/>
          </p:cNvSpPr>
          <p:nvPr/>
        </p:nvSpPr>
        <p:spPr bwMode="auto">
          <a:xfrm>
            <a:off x="3060700" y="2438400"/>
            <a:ext cx="3008313" cy="1692275"/>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rgbClr val="3F3F3F"/>
                </a:solidFill>
                <a:latin charset="-122" pitchFamily="34" typeface="微软雅黑"/>
                <a:ea charset="-122" pitchFamily="34" typeface="微软雅黑"/>
                <a:sym charset="-122" pitchFamily="34" typeface="微软雅黑"/>
              </a:rPr>
              <a:t>KEYWORD</a:t>
            </a:r>
          </a:p>
          <a:p>
            <a:pPr algn="ctr"/>
            <a:r>
              <a:rPr altLang="zh-CN" b="1" lang="en-US" sz="2400">
                <a:solidFill>
                  <a:srgbClr val="3F3F3F"/>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rgbClr val="3F3F3F"/>
                </a:solidFill>
                <a:latin charset="-122" pitchFamily="34" typeface="微软雅黑"/>
                <a:ea charset="-122" pitchFamily="34" typeface="微软雅黑"/>
                <a:sym charset="-122" pitchFamily="34" typeface="微软雅黑"/>
              </a:rPr>
              <a:t>这里输入简单的文字概述</a:t>
            </a:r>
          </a:p>
        </p:txBody>
      </p:sp>
      <p:sp>
        <p:nvSpPr>
          <p:cNvPr id="26636" name="矩形 7"/>
          <p:cNvSpPr>
            <a:spLocks noChangeArrowheads="1"/>
          </p:cNvSpPr>
          <p:nvPr/>
        </p:nvSpPr>
        <p:spPr bwMode="auto">
          <a:xfrm>
            <a:off x="6122988" y="4351338"/>
            <a:ext cx="3008312" cy="169227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chemeClr val="bg1"/>
                </a:solidFill>
                <a:latin charset="-122" pitchFamily="34" typeface="微软雅黑"/>
                <a:ea charset="-122" pitchFamily="34" typeface="微软雅黑"/>
                <a:sym charset="-122" pitchFamily="34" typeface="微软雅黑"/>
              </a:rPr>
              <a:t>KEYWORD</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chemeClr val="bg1"/>
                </a:solidFill>
                <a:latin charset="-122" pitchFamily="34" typeface="微软雅黑"/>
                <a:ea charset="-122" pitchFamily="34" typeface="微软雅黑"/>
                <a:sym charset="-122" pitchFamily="34" typeface="微软雅黑"/>
              </a:rPr>
              <a:t>这里输入简单的文字概述</a:t>
            </a:r>
          </a:p>
        </p:txBody>
      </p:sp>
      <p:sp>
        <p:nvSpPr>
          <p:cNvPr id="26637" name="矩形 8"/>
          <p:cNvSpPr>
            <a:spLocks noChangeArrowheads="1"/>
          </p:cNvSpPr>
          <p:nvPr/>
        </p:nvSpPr>
        <p:spPr bwMode="auto">
          <a:xfrm>
            <a:off x="9183688" y="2438400"/>
            <a:ext cx="3008312" cy="1692275"/>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r>
              <a:rPr altLang="zh-CN" b="1" lang="en-US" sz="2400">
                <a:solidFill>
                  <a:srgbClr val="3F3F3F"/>
                </a:solidFill>
                <a:latin charset="-122" pitchFamily="34" typeface="微软雅黑"/>
                <a:ea charset="-122" pitchFamily="34" typeface="微软雅黑"/>
                <a:sym charset="-122" pitchFamily="34" typeface="微软雅黑"/>
              </a:rPr>
              <a:t>KEYWORD</a:t>
            </a:r>
          </a:p>
          <a:p>
            <a:pPr algn="ctr"/>
            <a:r>
              <a:rPr altLang="zh-CN" b="1" lang="en-US" sz="2400">
                <a:solidFill>
                  <a:srgbClr val="3F3F3F"/>
                </a:solidFill>
                <a:latin charset="-122" pitchFamily="34" typeface="微软雅黑"/>
                <a:ea charset="-122" pitchFamily="34" typeface="微软雅黑"/>
                <a:sym charset="-122" pitchFamily="34" typeface="微软雅黑"/>
              </a:rPr>
              <a:t>这里输入简单的文字概述</a:t>
            </a:r>
          </a:p>
          <a:p>
            <a:pPr algn="ctr"/>
            <a:r>
              <a:rPr altLang="zh-CN" b="1" lang="en-US" sz="2400">
                <a:solidFill>
                  <a:srgbClr val="3F3F3F"/>
                </a:solidFill>
                <a:latin charset="-122" pitchFamily="34" typeface="微软雅黑"/>
                <a:ea charset="-122" pitchFamily="34" typeface="微软雅黑"/>
                <a:sym charset="-122" pitchFamily="34" typeface="微软雅黑"/>
              </a:rPr>
              <a:t>这里输入简单的文字概述</a:t>
            </a:r>
          </a:p>
        </p:txBody>
      </p:sp>
      <p:sp>
        <p:nvSpPr>
          <p:cNvPr id="26638" name="直接连接符 9"/>
          <p:cNvSpPr>
            <a:spLocks noChangeShapeType="1"/>
          </p:cNvSpPr>
          <p:nvPr/>
        </p:nvSpPr>
        <p:spPr bwMode="auto">
          <a:xfrm>
            <a:off x="0" y="1870075"/>
            <a:ext cx="4419600" cy="1588"/>
          </a:xfrm>
          <a:prstGeom prst="line">
            <a:avLst/>
          </a:prstGeom>
          <a:noFill/>
          <a:ln cap="flat" cmpd="sng" w="19050">
            <a:solidFill>
              <a:srgbClr val="3F3F3F"/>
            </a:solidFill>
            <a:miter lim="800000"/>
          </a:ln>
          <a:extLst>
            <a:ext uri="{909E8E84-426E-40DD-AFC4-6F175D3DCCD1}">
              <a14:hiddenFill>
                <a:noFill/>
              </a14:hiddenFill>
            </a:ext>
          </a:extLst>
        </p:spPr>
        <p:txBody>
          <a:bodyPr/>
          <a:lstStyle/>
          <a:p>
            <a:endParaRPr altLang="en-US" lang="zh-CN"/>
          </a:p>
        </p:txBody>
      </p:sp>
      <p:sp>
        <p:nvSpPr>
          <p:cNvPr id="26639" name="直接连接符 10"/>
          <p:cNvSpPr>
            <a:spLocks noChangeShapeType="1"/>
          </p:cNvSpPr>
          <p:nvPr/>
        </p:nvSpPr>
        <p:spPr bwMode="auto">
          <a:xfrm>
            <a:off x="7772400" y="1870075"/>
            <a:ext cx="4419600" cy="1588"/>
          </a:xfrm>
          <a:prstGeom prst="line">
            <a:avLst/>
          </a:prstGeom>
          <a:noFill/>
          <a:ln cap="flat" cmpd="sng" w="19050">
            <a:solidFill>
              <a:srgbClr val="3F3F3F"/>
            </a:solidFill>
            <a:miter lim="800000"/>
          </a:ln>
          <a:extLst>
            <a:ext uri="{909E8E84-426E-40DD-AFC4-6F175D3DCCD1}">
              <a14:hiddenFill>
                <a:noFill/>
              </a14:hiddenFill>
            </a:ext>
          </a:extLst>
        </p:spPr>
        <p:txBody>
          <a:bodyPr/>
          <a:lstStyle/>
          <a:p>
            <a:endParaRPr altLang="en-US" lang="zh-CN"/>
          </a:p>
        </p:txBody>
      </p:sp>
      <p:sp>
        <p:nvSpPr>
          <p:cNvPr id="26640" name="文本框 11"/>
          <p:cNvSpPr>
            <a:spLocks noChangeArrowheads="1"/>
          </p:cNvSpPr>
          <p:nvPr/>
        </p:nvSpPr>
        <p:spPr bwMode="auto">
          <a:xfrm>
            <a:off x="5063966" y="1341438"/>
            <a:ext cx="206406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2800">
                <a:solidFill>
                  <a:srgbClr val="3F3F3F"/>
                </a:solidFill>
                <a:latin charset="-122" pitchFamily="34" typeface="微软雅黑"/>
                <a:ea charset="-122" pitchFamily="34" typeface="微软雅黑"/>
                <a:sym charset="-122" pitchFamily="34" typeface="微软雅黑"/>
              </a:rPr>
              <a:t>KEYWORD</a:t>
            </a:r>
          </a:p>
        </p:txBody>
      </p:sp>
      <p:sp>
        <p:nvSpPr>
          <p:cNvPr id="26641" name="TextBox 15"/>
          <p:cNvSpPr>
            <a:spLocks noChangeArrowheads="1"/>
          </p:cNvSpPr>
          <p:nvPr/>
        </p:nvSpPr>
        <p:spPr bwMode="auto">
          <a:xfrm>
            <a:off x="5094288" y="1771650"/>
            <a:ext cx="20034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a:t>
            </a:r>
          </a:p>
        </p:txBody>
      </p:sp>
    </p:spTree>
  </p:cSld>
  <p:clrMapOvr>
    <a:masterClrMapping/>
  </p:clrMapOvr>
  <p:transition spd="med">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7651"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765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7653"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4" name="任意多边形 4"/>
          <p:cNvSpPr>
            <a:spLocks noChangeArrowheads="1"/>
          </p:cNvSpPr>
          <p:nvPr/>
        </p:nvSpPr>
        <p:spPr bwMode="auto">
          <a:xfrm>
            <a:off x="1082675" y="4830763"/>
            <a:ext cx="10026650" cy="1341437"/>
          </a:xfrm>
          <a:custGeom>
            <a:gdLst>
              <a:gd fmla="*/ 0 w 11343473" name="T0"/>
              <a:gd fmla="*/ 151755 h 1517550" name="T1"/>
              <a:gd fmla="*/ 151755 w 11343473" name="T2"/>
              <a:gd fmla="*/ 0 h 1517550" name="T3"/>
              <a:gd fmla="*/ 11191718 w 11343473" name="T4"/>
              <a:gd fmla="*/ 0 h 1517550" name="T5"/>
              <a:gd fmla="*/ 11343473 w 11343473" name="T6"/>
              <a:gd fmla="*/ 151755 h 1517550" name="T7"/>
              <a:gd fmla="*/ 11343473 w 11343473" name="T8"/>
              <a:gd fmla="*/ 1365795 h 1517550" name="T9"/>
              <a:gd fmla="*/ 11191718 w 11343473" name="T10"/>
              <a:gd fmla="*/ 1517550 h 1517550" name="T11"/>
              <a:gd fmla="*/ 151755 w 11343473" name="T12"/>
              <a:gd fmla="*/ 1517550 h 1517550" name="T13"/>
              <a:gd fmla="*/ 0 w 11343473" name="T14"/>
              <a:gd fmla="*/ 1365795 h 1517550" name="T15"/>
              <a:gd fmla="*/ 0 w 11343473" name="T16"/>
              <a:gd fmla="*/ 15175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pPr algn="ctr">
              <a:lnSpc>
                <a:spcPct val="90000"/>
              </a:lnSpc>
              <a:spcAft>
                <a:spcPct val="35000"/>
              </a:spcAft>
            </a:pPr>
            <a:endParaRPr altLang="zh-CN" lang="zh-CN" sz="5200">
              <a:solidFill>
                <a:srgbClr val="000000"/>
              </a:solidFill>
              <a:latin charset="-122" panose="02010600030101010101" pitchFamily="2" typeface="宋体"/>
              <a:sym charset="-122" panose="02010600030101010101" pitchFamily="2" typeface="宋体"/>
            </a:endParaRPr>
          </a:p>
        </p:txBody>
      </p:sp>
      <p:sp>
        <p:nvSpPr>
          <p:cNvPr id="27655" name="任意多边形 5"/>
          <p:cNvSpPr>
            <a:spLocks noChangeArrowheads="1"/>
          </p:cNvSpPr>
          <p:nvPr/>
        </p:nvSpPr>
        <p:spPr bwMode="auto">
          <a:xfrm>
            <a:off x="1082675" y="3263900"/>
            <a:ext cx="10026650" cy="1341438"/>
          </a:xfrm>
          <a:custGeom>
            <a:gdLst>
              <a:gd fmla="*/ 0 w 11343473" name="T0"/>
              <a:gd fmla="*/ 151755 h 1517550" name="T1"/>
              <a:gd fmla="*/ 151755 w 11343473" name="T2"/>
              <a:gd fmla="*/ 0 h 1517550" name="T3"/>
              <a:gd fmla="*/ 11191718 w 11343473" name="T4"/>
              <a:gd fmla="*/ 0 h 1517550" name="T5"/>
              <a:gd fmla="*/ 11343473 w 11343473" name="T6"/>
              <a:gd fmla="*/ 151755 h 1517550" name="T7"/>
              <a:gd fmla="*/ 11343473 w 11343473" name="T8"/>
              <a:gd fmla="*/ 1365795 h 1517550" name="T9"/>
              <a:gd fmla="*/ 11191718 w 11343473" name="T10"/>
              <a:gd fmla="*/ 1517550 h 1517550" name="T11"/>
              <a:gd fmla="*/ 151755 w 11343473" name="T12"/>
              <a:gd fmla="*/ 1517550 h 1517550" name="T13"/>
              <a:gd fmla="*/ 0 w 11343473" name="T14"/>
              <a:gd fmla="*/ 1365795 h 1517550" name="T15"/>
              <a:gd fmla="*/ 0 w 11343473" name="T16"/>
              <a:gd fmla="*/ 15175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pPr algn="ctr">
              <a:lnSpc>
                <a:spcPct val="90000"/>
              </a:lnSpc>
              <a:spcAft>
                <a:spcPct val="35000"/>
              </a:spcAft>
            </a:pPr>
            <a:endParaRPr altLang="zh-CN" lang="zh-CN" sz="5200">
              <a:solidFill>
                <a:srgbClr val="000000"/>
              </a:solidFill>
              <a:latin charset="-122" panose="02010600030101010101" pitchFamily="2" typeface="宋体"/>
              <a:sym charset="-122" panose="02010600030101010101" pitchFamily="2" typeface="宋体"/>
            </a:endParaRPr>
          </a:p>
        </p:txBody>
      </p:sp>
      <p:sp>
        <p:nvSpPr>
          <p:cNvPr id="27656" name="任意多边形 6"/>
          <p:cNvSpPr>
            <a:spLocks noChangeArrowheads="1"/>
          </p:cNvSpPr>
          <p:nvPr/>
        </p:nvSpPr>
        <p:spPr bwMode="auto">
          <a:xfrm>
            <a:off x="1082675" y="1698625"/>
            <a:ext cx="10026650" cy="1339850"/>
          </a:xfrm>
          <a:custGeom>
            <a:gdLst>
              <a:gd fmla="*/ 0 w 11343473" name="T0"/>
              <a:gd fmla="*/ 151755 h 1517550" name="T1"/>
              <a:gd fmla="*/ 151755 w 11343473" name="T2"/>
              <a:gd fmla="*/ 0 h 1517550" name="T3"/>
              <a:gd fmla="*/ 11191718 w 11343473" name="T4"/>
              <a:gd fmla="*/ 0 h 1517550" name="T5"/>
              <a:gd fmla="*/ 11343473 w 11343473" name="T6"/>
              <a:gd fmla="*/ 151755 h 1517550" name="T7"/>
              <a:gd fmla="*/ 11343473 w 11343473" name="T8"/>
              <a:gd fmla="*/ 1365795 h 1517550" name="T9"/>
              <a:gd fmla="*/ 11191718 w 11343473" name="T10"/>
              <a:gd fmla="*/ 1517550 h 1517550" name="T11"/>
              <a:gd fmla="*/ 151755 w 11343473" name="T12"/>
              <a:gd fmla="*/ 1517550 h 1517550" name="T13"/>
              <a:gd fmla="*/ 0 w 11343473" name="T14"/>
              <a:gd fmla="*/ 1365795 h 1517550" name="T15"/>
              <a:gd fmla="*/ 0 w 11343473" name="T16"/>
              <a:gd fmla="*/ 151755 h 15175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343473" name="T27"/>
              <a:gd fmla="*/ 0 h 1517550" name="T28"/>
              <a:gd fmla="*/ 11343473 w 11343473" name="T29"/>
              <a:gd fmla="*/ 1517550 h 15175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17550" w="11343473">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w="9525">
                <a:solidFill>
                  <a:srgbClr val="000000"/>
                </a:solidFill>
                <a:miter lim="800000"/>
                <a:headEnd/>
                <a:tailEnd/>
              </a14:hiddenLine>
            </a:ext>
          </a:extLst>
        </p:spPr>
        <p:txBody>
          <a:bodyPr anchor="ctr" bIns="369824" lIns="369824" rIns="8310256" tIns="369824"/>
          <a:lstStyle/>
          <a:p>
            <a:pPr algn="ctr">
              <a:lnSpc>
                <a:spcPct val="90000"/>
              </a:lnSpc>
              <a:spcAft>
                <a:spcPct val="35000"/>
              </a:spcAft>
            </a:pPr>
            <a:endParaRPr altLang="zh-CN" lang="zh-CN" sz="5200">
              <a:solidFill>
                <a:srgbClr val="000000"/>
              </a:solidFill>
              <a:latin charset="-122" panose="02010600030101010101" pitchFamily="2" typeface="宋体"/>
              <a:sym charset="-122" panose="02010600030101010101" pitchFamily="2" typeface="宋体"/>
            </a:endParaRPr>
          </a:p>
        </p:txBody>
      </p:sp>
      <p:sp>
        <p:nvSpPr>
          <p:cNvPr id="27657" name="任意多边形 7"/>
          <p:cNvSpPr>
            <a:spLocks noChangeArrowheads="1"/>
          </p:cNvSpPr>
          <p:nvPr/>
        </p:nvSpPr>
        <p:spPr bwMode="auto">
          <a:xfrm>
            <a:off x="7346950" y="1809750"/>
            <a:ext cx="1685925" cy="1125538"/>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cap="flat" cmpd="sng" w="12700">
            <a:solidFill>
              <a:srgbClr val="FFFFFF"/>
            </a:solidFill>
            <a:miter lim="800000"/>
          </a:ln>
        </p:spPr>
        <p:txBody>
          <a:bodyPr anchor="ctr" bIns="223948" lIns="223948" rIns="223948" tIns="223948"/>
          <a:lstStyle/>
          <a:p>
            <a:pPr algn="ctr">
              <a:lnSpc>
                <a:spcPct val="90000"/>
              </a:lnSpc>
              <a:spcAft>
                <a:spcPct val="35000"/>
              </a:spcAft>
            </a:pPr>
            <a:endParaRPr altLang="zh-CN" lang="zh-CN" sz="4900">
              <a:solidFill>
                <a:srgbClr val="FFFFFF"/>
              </a:solidFill>
              <a:latin charset="-122" panose="02010600030101010101" pitchFamily="2" typeface="宋体"/>
              <a:sym charset="-122" panose="02010600030101010101" pitchFamily="2" typeface="宋体"/>
            </a:endParaRPr>
          </a:p>
        </p:txBody>
      </p:sp>
      <p:sp>
        <p:nvSpPr>
          <p:cNvPr id="27658" name="任意多边形 8"/>
          <p:cNvSpPr/>
          <p:nvPr/>
        </p:nvSpPr>
        <p:spPr bwMode="auto">
          <a:xfrm>
            <a:off x="6545263" y="2935288"/>
            <a:ext cx="1644650" cy="449262"/>
          </a:xfrm>
          <a:custGeom>
            <a:gdLst>
              <a:gd fmla="*/ 1860415 w 1644650" name="T0"/>
              <a:gd fmla="*/ 0 h 449580" name="T1"/>
              <a:gd fmla="*/ 1860415 w 1644650" name="T2"/>
              <a:gd fmla="*/ 254415 h 449580" name="T3"/>
              <a:gd fmla="*/ 0 w 1644650" name="T4"/>
              <a:gd fmla="*/ 254415 h 449580" name="T5"/>
              <a:gd fmla="*/ 0 w 1644650" name="T6"/>
              <a:gd fmla="*/ 508831 h 449580" name="T7"/>
              <a:gd fmla="*/ 0 w 1644650" name="T8"/>
              <a:gd fmla="*/ 0 h 449580" name="T9"/>
              <a:gd fmla="*/ 1644650 w 1644650" name="T10"/>
              <a:gd fmla="*/ 449580 h 449580" name="T11"/>
            </a:gdLst>
            <a:cxnLst>
              <a:cxn ang="0">
                <a:pos x="T0" y="T1"/>
              </a:cxn>
              <a:cxn ang="0">
                <a:pos x="T2" y="T3"/>
              </a:cxn>
              <a:cxn ang="0">
                <a:pos x="T4" y="T5"/>
              </a:cxn>
              <a:cxn ang="0">
                <a:pos x="T6" y="T7"/>
              </a:cxn>
            </a:cxnLst>
            <a:rect b="T11" l="T8" r="T10" t="T9"/>
            <a:pathLst>
              <a:path h="449580" w="1644650">
                <a:moveTo>
                  <a:pt x="1860415" y="0"/>
                </a:moveTo>
                <a:lnTo>
                  <a:pt x="1860415" y="254415"/>
                </a:lnTo>
                <a:lnTo>
                  <a:pt x="0" y="254415"/>
                </a:lnTo>
                <a:lnTo>
                  <a:pt x="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27659" name="任意多边形 9"/>
          <p:cNvSpPr>
            <a:spLocks noChangeArrowheads="1"/>
          </p:cNvSpPr>
          <p:nvPr/>
        </p:nvSpPr>
        <p:spPr bwMode="auto">
          <a:xfrm>
            <a:off x="5702300" y="3384550"/>
            <a:ext cx="1685925" cy="1123950"/>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cap="flat" cmpd="sng" w="12700">
            <a:solidFill>
              <a:srgbClr val="FFFFFF"/>
            </a:solidFill>
            <a:miter lim="800000"/>
          </a:ln>
        </p:spPr>
        <p:txBody>
          <a:bodyPr anchor="ctr" bIns="223948" lIns="223948" rIns="223948" tIns="223948"/>
          <a:lstStyle/>
          <a:p>
            <a:pPr algn="ctr">
              <a:lnSpc>
                <a:spcPct val="90000"/>
              </a:lnSpc>
              <a:spcAft>
                <a:spcPct val="35000"/>
              </a:spcAft>
            </a:pPr>
            <a:endParaRPr altLang="zh-CN" lang="zh-CN" sz="4900">
              <a:solidFill>
                <a:srgbClr val="FFFFFF"/>
              </a:solidFill>
              <a:latin charset="-122" panose="02010600030101010101" pitchFamily="2" typeface="宋体"/>
              <a:sym charset="-122" panose="02010600030101010101" pitchFamily="2" typeface="宋体"/>
            </a:endParaRPr>
          </a:p>
        </p:txBody>
      </p:sp>
      <p:sp>
        <p:nvSpPr>
          <p:cNvPr id="27660" name="任意多边形 10"/>
          <p:cNvSpPr/>
          <p:nvPr/>
        </p:nvSpPr>
        <p:spPr bwMode="auto">
          <a:xfrm>
            <a:off x="5334000" y="4508500"/>
            <a:ext cx="1095375" cy="450850"/>
          </a:xfrm>
          <a:custGeom>
            <a:gdLst>
              <a:gd fmla="*/ 1240276 w 1096010" name="T0"/>
              <a:gd fmla="*/ 0 h 449580" name="T1"/>
              <a:gd fmla="*/ 1240276 w 1096010" name="T2"/>
              <a:gd fmla="*/ 254415 h 449580" name="T3"/>
              <a:gd fmla="*/ 0 w 1096010" name="T4"/>
              <a:gd fmla="*/ 254415 h 449580" name="T5"/>
              <a:gd fmla="*/ 0 w 1096010" name="T6"/>
              <a:gd fmla="*/ 508831 h 449580" name="T7"/>
              <a:gd fmla="*/ 0 w 1096010" name="T8"/>
              <a:gd fmla="*/ 0 h 449580" name="T9"/>
              <a:gd fmla="*/ 1096010 w 1096010" name="T10"/>
              <a:gd fmla="*/ 449580 h 449580" name="T11"/>
            </a:gdLst>
            <a:cxnLst>
              <a:cxn ang="0">
                <a:pos x="T0" y="T1"/>
              </a:cxn>
              <a:cxn ang="0">
                <a:pos x="T2" y="T3"/>
              </a:cxn>
              <a:cxn ang="0">
                <a:pos x="T4" y="T5"/>
              </a:cxn>
              <a:cxn ang="0">
                <a:pos x="T6" y="T7"/>
              </a:cxn>
            </a:cxnLst>
            <a:rect b="T11" l="T8" r="T10" t="T9"/>
            <a:pathLst>
              <a:path h="449580" w="1096010">
                <a:moveTo>
                  <a:pt x="1240276" y="0"/>
                </a:moveTo>
                <a:lnTo>
                  <a:pt x="1240276" y="254415"/>
                </a:lnTo>
                <a:lnTo>
                  <a:pt x="0" y="254415"/>
                </a:lnTo>
                <a:lnTo>
                  <a:pt x="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27661" name="任意多边形 11"/>
          <p:cNvSpPr>
            <a:spLocks noChangeArrowheads="1"/>
          </p:cNvSpPr>
          <p:nvPr/>
        </p:nvSpPr>
        <p:spPr bwMode="auto">
          <a:xfrm>
            <a:off x="4606925" y="4959350"/>
            <a:ext cx="1685925" cy="1123950"/>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cap="flat" cmpd="sng"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3F3F3F"/>
                </a:solidFill>
                <a:latin charset="-122" pitchFamily="34" typeface="微软雅黑"/>
                <a:ea charset="-122" pitchFamily="34" typeface="微软雅黑"/>
                <a:sym charset="-122" pitchFamily="34" typeface="微软雅黑"/>
              </a:rPr>
              <a:t>Keyword</a:t>
            </a:r>
          </a:p>
        </p:txBody>
      </p:sp>
      <p:sp>
        <p:nvSpPr>
          <p:cNvPr id="27662" name="任意多边形 12"/>
          <p:cNvSpPr/>
          <p:nvPr/>
        </p:nvSpPr>
        <p:spPr bwMode="auto">
          <a:xfrm>
            <a:off x="6577013" y="4516438"/>
            <a:ext cx="1004887" cy="449262"/>
          </a:xfrm>
          <a:custGeom>
            <a:gdLst>
              <a:gd fmla="*/ 0 w 1004570" name="T0"/>
              <a:gd fmla="*/ 0 h 449580" name="T1"/>
              <a:gd fmla="*/ 0 w 1004570" name="T2"/>
              <a:gd fmla="*/ 254415 h 449580" name="T3"/>
              <a:gd fmla="*/ 1240276 w 1004570" name="T4"/>
              <a:gd fmla="*/ 254415 h 449580" name="T5"/>
              <a:gd fmla="*/ 1240276 w 1004570" name="T6"/>
              <a:gd fmla="*/ 508831 h 449580" name="T7"/>
              <a:gd fmla="*/ 0 w 1004570" name="T8"/>
              <a:gd fmla="*/ 0 h 449580" name="T9"/>
              <a:gd fmla="*/ 1004570 w 1004570" name="T10"/>
              <a:gd fmla="*/ 449580 h 449580" name="T11"/>
            </a:gdLst>
            <a:cxnLst>
              <a:cxn ang="0">
                <a:pos x="T0" y="T1"/>
              </a:cxn>
              <a:cxn ang="0">
                <a:pos x="T2" y="T3"/>
              </a:cxn>
              <a:cxn ang="0">
                <a:pos x="T4" y="T5"/>
              </a:cxn>
              <a:cxn ang="0">
                <a:pos x="T6" y="T7"/>
              </a:cxn>
            </a:cxnLst>
            <a:rect b="T11" l="T8" r="T10" t="T9"/>
            <a:pathLst>
              <a:path h="449580" w="1004569">
                <a:moveTo>
                  <a:pt x="0" y="0"/>
                </a:moveTo>
                <a:lnTo>
                  <a:pt x="0" y="254415"/>
                </a:lnTo>
                <a:lnTo>
                  <a:pt x="1240276" y="254415"/>
                </a:lnTo>
                <a:lnTo>
                  <a:pt x="1240276"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27663" name="任意多边形 13"/>
          <p:cNvSpPr>
            <a:spLocks noChangeArrowheads="1"/>
          </p:cNvSpPr>
          <p:nvPr/>
        </p:nvSpPr>
        <p:spPr bwMode="auto">
          <a:xfrm>
            <a:off x="6797675" y="4959350"/>
            <a:ext cx="1687513" cy="1123950"/>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cap="flat" cmpd="sng"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3F3F3F"/>
                </a:solidFill>
                <a:latin charset="-122" pitchFamily="34" typeface="微软雅黑"/>
                <a:ea charset="-122" pitchFamily="34" typeface="微软雅黑"/>
                <a:sym charset="-122" pitchFamily="34" typeface="微软雅黑"/>
              </a:rPr>
              <a:t>Keyword</a:t>
            </a:r>
          </a:p>
        </p:txBody>
      </p:sp>
      <p:sp>
        <p:nvSpPr>
          <p:cNvPr id="27664" name="任意多边形 14"/>
          <p:cNvSpPr/>
          <p:nvPr/>
        </p:nvSpPr>
        <p:spPr bwMode="auto">
          <a:xfrm>
            <a:off x="8189913" y="2935288"/>
            <a:ext cx="1644650" cy="449262"/>
          </a:xfrm>
          <a:custGeom>
            <a:gdLst>
              <a:gd fmla="*/ 0 w 1644650" name="T0"/>
              <a:gd fmla="*/ 0 h 449580" name="T1"/>
              <a:gd fmla="*/ 0 w 1644650" name="T2"/>
              <a:gd fmla="*/ 254415 h 449580" name="T3"/>
              <a:gd fmla="*/ 1860415 w 1644650" name="T4"/>
              <a:gd fmla="*/ 254415 h 449580" name="T5"/>
              <a:gd fmla="*/ 1860415 w 1644650" name="T6"/>
              <a:gd fmla="*/ 508831 h 449580" name="T7"/>
              <a:gd fmla="*/ 0 w 1644650" name="T8"/>
              <a:gd fmla="*/ 0 h 449580" name="T9"/>
              <a:gd fmla="*/ 1644650 w 1644650" name="T10"/>
              <a:gd fmla="*/ 449580 h 449580" name="T11"/>
            </a:gdLst>
            <a:cxnLst>
              <a:cxn ang="0">
                <a:pos x="T0" y="T1"/>
              </a:cxn>
              <a:cxn ang="0">
                <a:pos x="T2" y="T3"/>
              </a:cxn>
              <a:cxn ang="0">
                <a:pos x="T4" y="T5"/>
              </a:cxn>
              <a:cxn ang="0">
                <a:pos x="T6" y="T7"/>
              </a:cxn>
            </a:cxnLst>
            <a:rect b="T11" l="T8" r="T10" t="T9"/>
            <a:pathLst>
              <a:path h="449580" w="1644650">
                <a:moveTo>
                  <a:pt x="0" y="0"/>
                </a:moveTo>
                <a:lnTo>
                  <a:pt x="0" y="254415"/>
                </a:lnTo>
                <a:lnTo>
                  <a:pt x="1860415" y="254415"/>
                </a:lnTo>
                <a:lnTo>
                  <a:pt x="1860415"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27665" name="任意多边形 15"/>
          <p:cNvSpPr>
            <a:spLocks noChangeArrowheads="1"/>
          </p:cNvSpPr>
          <p:nvPr/>
        </p:nvSpPr>
        <p:spPr bwMode="auto">
          <a:xfrm>
            <a:off x="8991600" y="3384550"/>
            <a:ext cx="1685925" cy="1123950"/>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cap="flat" cmpd="sng" w="12700">
            <a:solidFill>
              <a:srgbClr val="FFFFFF"/>
            </a:solidFill>
            <a:miter lim="800000"/>
          </a:ln>
        </p:spPr>
        <p:txBody>
          <a:bodyPr anchor="ctr" bIns="223948" lIns="223948" rIns="223948" tIns="223948"/>
          <a:lstStyle/>
          <a:p>
            <a:pPr algn="ctr">
              <a:lnSpc>
                <a:spcPct val="90000"/>
              </a:lnSpc>
              <a:spcAft>
                <a:spcPct val="35000"/>
              </a:spcAft>
            </a:pPr>
            <a:endParaRPr altLang="zh-CN" lang="zh-CN" sz="4900">
              <a:solidFill>
                <a:srgbClr val="FFFFFF"/>
              </a:solidFill>
              <a:latin charset="-122" panose="02010600030101010101" pitchFamily="2" typeface="宋体"/>
              <a:sym charset="-122" panose="02010600030101010101" pitchFamily="2" typeface="宋体"/>
            </a:endParaRPr>
          </a:p>
        </p:txBody>
      </p:sp>
      <p:sp>
        <p:nvSpPr>
          <p:cNvPr id="27666" name="任意多边形 16"/>
          <p:cNvSpPr/>
          <p:nvPr/>
        </p:nvSpPr>
        <p:spPr bwMode="auto">
          <a:xfrm>
            <a:off x="9793288" y="4508500"/>
            <a:ext cx="80962" cy="450850"/>
          </a:xfrm>
          <a:custGeom>
            <a:gdLst>
              <a:gd fmla="*/ 45720 w 80645" name="T0"/>
              <a:gd fmla="*/ 0 h 449580" name="T1"/>
              <a:gd fmla="*/ 45720 w 80645" name="T2"/>
              <a:gd fmla="*/ 508831 h 449580" name="T3"/>
              <a:gd fmla="*/ 0 w 80645" name="T4"/>
              <a:gd fmla="*/ 0 h 449580" name="T5"/>
              <a:gd fmla="*/ 80645 w 80645" name="T6"/>
              <a:gd fmla="*/ 449580 h 449580" name="T7"/>
            </a:gdLst>
            <a:cxnLst>
              <a:cxn ang="0">
                <a:pos x="T0" y="T1"/>
              </a:cxn>
              <a:cxn ang="0">
                <a:pos x="T2" y="T3"/>
              </a:cxn>
            </a:cxnLst>
            <a:rect b="T7" l="T4" r="T6" t="T5"/>
            <a:pathLst>
              <a:path h="449580" w="80645">
                <a:moveTo>
                  <a:pt x="45720" y="0"/>
                </a:moveTo>
                <a:lnTo>
                  <a:pt x="45720" y="508831"/>
                </a:lnTo>
              </a:path>
            </a:pathLst>
          </a:custGeom>
          <a:noFill/>
          <a:ln cap="flat" cmpd="sng" w="28575">
            <a:solidFill>
              <a:srgbClr val="7F7F7F"/>
            </a:solidFill>
            <a:miter lim="800000"/>
          </a:ln>
          <a:extLst>
            <a:ext uri="{909E8E84-426E-40DD-AFC4-6F175D3DCCD1}">
              <a14:hiddenFill>
                <a:solidFill>
                  <a:srgbClr val="FFFFFF"/>
                </a:solidFill>
              </a14:hiddenFill>
            </a:ext>
          </a:extLst>
        </p:spPr>
        <p:txBody>
          <a:bodyPr/>
          <a:lstStyle/>
          <a:p>
            <a:endParaRPr altLang="en-US" lang="zh-CN"/>
          </a:p>
        </p:txBody>
      </p:sp>
      <p:sp>
        <p:nvSpPr>
          <p:cNvPr id="27667" name="任意多边形 17"/>
          <p:cNvSpPr>
            <a:spLocks noChangeArrowheads="1"/>
          </p:cNvSpPr>
          <p:nvPr/>
        </p:nvSpPr>
        <p:spPr bwMode="auto">
          <a:xfrm>
            <a:off x="8991600" y="4959350"/>
            <a:ext cx="1685925" cy="1123950"/>
          </a:xfrm>
          <a:custGeom>
            <a:gdLst>
              <a:gd fmla="*/ 0 w 1908118" name="T0"/>
              <a:gd fmla="*/ 127208 h 1272078" name="T1"/>
              <a:gd fmla="*/ 127208 w 1908118" name="T2"/>
              <a:gd fmla="*/ 0 h 1272078" name="T3"/>
              <a:gd fmla="*/ 1780910 w 1908118" name="T4"/>
              <a:gd fmla="*/ 0 h 1272078" name="T5"/>
              <a:gd fmla="*/ 1908118 w 1908118" name="T6"/>
              <a:gd fmla="*/ 127208 h 1272078" name="T7"/>
              <a:gd fmla="*/ 1908118 w 1908118" name="T8"/>
              <a:gd fmla="*/ 1144870 h 1272078" name="T9"/>
              <a:gd fmla="*/ 1780910 w 1908118" name="T10"/>
              <a:gd fmla="*/ 1272078 h 1272078" name="T11"/>
              <a:gd fmla="*/ 127208 w 1908118" name="T12"/>
              <a:gd fmla="*/ 1272078 h 1272078" name="T13"/>
              <a:gd fmla="*/ 0 w 1908118" name="T14"/>
              <a:gd fmla="*/ 1144870 h 1272078" name="T15"/>
              <a:gd fmla="*/ 0 w 1908118" name="T16"/>
              <a:gd fmla="*/ 127208 h 12720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8118" name="T27"/>
              <a:gd fmla="*/ 0 h 1272078" name="T28"/>
              <a:gd fmla="*/ 1908118 w 1908118" name="T29"/>
              <a:gd fmla="*/ 1272078 h 12720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72078" w="190811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cap="flat" cmpd="sng" w="12700">
            <a:solidFill>
              <a:srgbClr val="FFFFFF"/>
            </a:solidFill>
            <a:miter lim="800000"/>
          </a:ln>
        </p:spPr>
        <p:txBody>
          <a:bodyPr anchor="ctr" bIns="223948" lIns="223948" rIns="223948" tIns="223948"/>
          <a:lstStyle/>
          <a:p>
            <a:pPr algn="ctr">
              <a:lnSpc>
                <a:spcPct val="90000"/>
              </a:lnSpc>
              <a:spcAft>
                <a:spcPct val="35000"/>
              </a:spcAft>
            </a:pPr>
            <a:r>
              <a:rPr altLang="zh-CN" lang="en-US" sz="2000">
                <a:solidFill>
                  <a:srgbClr val="3F3F3F"/>
                </a:solidFill>
                <a:latin charset="-122" pitchFamily="34" typeface="微软雅黑"/>
                <a:ea charset="-122" pitchFamily="34" typeface="微软雅黑"/>
                <a:sym charset="-122" pitchFamily="34" typeface="微软雅黑"/>
              </a:rPr>
              <a:t>Keyword</a:t>
            </a:r>
          </a:p>
        </p:txBody>
      </p:sp>
      <p:sp>
        <p:nvSpPr>
          <p:cNvPr id="27668" name="KSO_Shape"/>
          <p:cNvSpPr>
            <a:spLocks noChangeArrowheads="1"/>
          </p:cNvSpPr>
          <p:nvPr/>
        </p:nvSpPr>
        <p:spPr bwMode="auto">
          <a:xfrm>
            <a:off x="1347788" y="2078038"/>
            <a:ext cx="487362" cy="487362"/>
          </a:xfrm>
          <a:custGeom>
            <a:gdLst>
              <a:gd fmla="*/ 424729 w 742418" name="T0"/>
              <a:gd fmla="*/ 206218 h 742418" name="T1"/>
              <a:gd fmla="*/ 450641 w 742418" name="T2"/>
              <a:gd fmla="*/ 216951 h 742418" name="T3"/>
              <a:gd fmla="*/ 574959 w 742418" name="T4"/>
              <a:gd fmla="*/ 341269 h 742418" name="T5"/>
              <a:gd fmla="*/ 579768 w 742418" name="T6"/>
              <a:gd fmla="*/ 347074 h 742418" name="T7"/>
              <a:gd fmla="*/ 580353 w 742418" name="T8"/>
              <a:gd fmla="*/ 348130 h 742418" name="T9"/>
              <a:gd fmla="*/ 582691 w 742418" name="T10"/>
              <a:gd fmla="*/ 352485 h 742418" name="T11"/>
              <a:gd fmla="*/ 586400 w 742418" name="T12"/>
              <a:gd fmla="*/ 371153 h 742418" name="T13"/>
              <a:gd fmla="*/ 582691 w 742418" name="T14"/>
              <a:gd fmla="*/ 389821 h 742418" name="T15"/>
              <a:gd fmla="*/ 581273 w 742418" name="T16"/>
              <a:gd fmla="*/ 393115 h 742418" name="T17"/>
              <a:gd fmla="*/ 579386 w 742418" name="T18"/>
              <a:gd fmla="*/ 395514 h 742418" name="T19"/>
              <a:gd fmla="*/ 573943 w 742418" name="T20"/>
              <a:gd fmla="*/ 401149 h 742418" name="T21"/>
              <a:gd fmla="*/ 449625 w 742418" name="T22"/>
              <a:gd fmla="*/ 525467 h 742418" name="T23"/>
              <a:gd fmla="*/ 397801 w 742418" name="T24"/>
              <a:gd fmla="*/ 525467 h 742418" name="T25"/>
              <a:gd fmla="*/ 397801 w 742418" name="T26"/>
              <a:gd fmla="*/ 473643 h 742418" name="T27"/>
              <a:gd fmla="*/ 462843 w 742418" name="T28"/>
              <a:gd fmla="*/ 408602 h 742418" name="T29"/>
              <a:gd fmla="*/ 192664 w 742418" name="T30"/>
              <a:gd fmla="*/ 408602 h 742418" name="T31"/>
              <a:gd fmla="*/ 156019 w 742418" name="T32"/>
              <a:gd fmla="*/ 371957 h 742418" name="T33"/>
              <a:gd fmla="*/ 192664 w 742418" name="T34"/>
              <a:gd fmla="*/ 335311 h 742418" name="T35"/>
              <a:gd fmla="*/ 465353 w 742418" name="T36"/>
              <a:gd fmla="*/ 335311 h 742418" name="T37"/>
              <a:gd fmla="*/ 398817 w 742418" name="T38"/>
              <a:gd fmla="*/ 268775 h 742418" name="T39"/>
              <a:gd fmla="*/ 398817 w 742418" name="T40"/>
              <a:gd fmla="*/ 216951 h 742418" name="T41"/>
              <a:gd fmla="*/ 424729 w 742418" name="T42"/>
              <a:gd fmla="*/ 206218 h 742418" name="T43"/>
              <a:gd fmla="*/ 371209 w 742418" name="T44"/>
              <a:gd fmla="*/ 67983 h 742418" name="T45"/>
              <a:gd fmla="*/ 67983 w 742418" name="T46"/>
              <a:gd fmla="*/ 371209 h 742418" name="T47"/>
              <a:gd fmla="*/ 371209 w 742418" name="T48"/>
              <a:gd fmla="*/ 674435 h 742418" name="T49"/>
              <a:gd fmla="*/ 674435 w 742418" name="T50"/>
              <a:gd fmla="*/ 371209 h 742418" name="T51"/>
              <a:gd fmla="*/ 371209 w 742418" name="T52"/>
              <a:gd fmla="*/ 67983 h 742418" name="T53"/>
              <a:gd fmla="*/ 371209 w 742418" name="T54"/>
              <a:gd fmla="*/ 0 h 742418" name="T55"/>
              <a:gd fmla="*/ 742418 w 742418" name="T56"/>
              <a:gd fmla="*/ 371209 h 742418" name="T57"/>
              <a:gd fmla="*/ 371209 w 742418" name="T58"/>
              <a:gd fmla="*/ 742418 h 742418" name="T59"/>
              <a:gd fmla="*/ 0 w 742418" name="T60"/>
              <a:gd fmla="*/ 371209 h 742418" name="T61"/>
              <a:gd fmla="*/ 371209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27669" name="KSO_Shape"/>
          <p:cNvSpPr>
            <a:spLocks noChangeArrowheads="1"/>
          </p:cNvSpPr>
          <p:nvPr/>
        </p:nvSpPr>
        <p:spPr bwMode="auto">
          <a:xfrm>
            <a:off x="1347788" y="3676650"/>
            <a:ext cx="487362" cy="488950"/>
          </a:xfrm>
          <a:custGeom>
            <a:gdLst>
              <a:gd fmla="*/ 424729 w 742418" name="T0"/>
              <a:gd fmla="*/ 206218 h 742418" name="T1"/>
              <a:gd fmla="*/ 450641 w 742418" name="T2"/>
              <a:gd fmla="*/ 216951 h 742418" name="T3"/>
              <a:gd fmla="*/ 574959 w 742418" name="T4"/>
              <a:gd fmla="*/ 341269 h 742418" name="T5"/>
              <a:gd fmla="*/ 579768 w 742418" name="T6"/>
              <a:gd fmla="*/ 347074 h 742418" name="T7"/>
              <a:gd fmla="*/ 580353 w 742418" name="T8"/>
              <a:gd fmla="*/ 348130 h 742418" name="T9"/>
              <a:gd fmla="*/ 582691 w 742418" name="T10"/>
              <a:gd fmla="*/ 352485 h 742418" name="T11"/>
              <a:gd fmla="*/ 586400 w 742418" name="T12"/>
              <a:gd fmla="*/ 371153 h 742418" name="T13"/>
              <a:gd fmla="*/ 582691 w 742418" name="T14"/>
              <a:gd fmla="*/ 389821 h 742418" name="T15"/>
              <a:gd fmla="*/ 581273 w 742418" name="T16"/>
              <a:gd fmla="*/ 393115 h 742418" name="T17"/>
              <a:gd fmla="*/ 579386 w 742418" name="T18"/>
              <a:gd fmla="*/ 395514 h 742418" name="T19"/>
              <a:gd fmla="*/ 573943 w 742418" name="T20"/>
              <a:gd fmla="*/ 401149 h 742418" name="T21"/>
              <a:gd fmla="*/ 449625 w 742418" name="T22"/>
              <a:gd fmla="*/ 525467 h 742418" name="T23"/>
              <a:gd fmla="*/ 397801 w 742418" name="T24"/>
              <a:gd fmla="*/ 525467 h 742418" name="T25"/>
              <a:gd fmla="*/ 397801 w 742418" name="T26"/>
              <a:gd fmla="*/ 473643 h 742418" name="T27"/>
              <a:gd fmla="*/ 462843 w 742418" name="T28"/>
              <a:gd fmla="*/ 408602 h 742418" name="T29"/>
              <a:gd fmla="*/ 192664 w 742418" name="T30"/>
              <a:gd fmla="*/ 408602 h 742418" name="T31"/>
              <a:gd fmla="*/ 156019 w 742418" name="T32"/>
              <a:gd fmla="*/ 371957 h 742418" name="T33"/>
              <a:gd fmla="*/ 192664 w 742418" name="T34"/>
              <a:gd fmla="*/ 335311 h 742418" name="T35"/>
              <a:gd fmla="*/ 465353 w 742418" name="T36"/>
              <a:gd fmla="*/ 335311 h 742418" name="T37"/>
              <a:gd fmla="*/ 398817 w 742418" name="T38"/>
              <a:gd fmla="*/ 268775 h 742418" name="T39"/>
              <a:gd fmla="*/ 398817 w 742418" name="T40"/>
              <a:gd fmla="*/ 216951 h 742418" name="T41"/>
              <a:gd fmla="*/ 424729 w 742418" name="T42"/>
              <a:gd fmla="*/ 206218 h 742418" name="T43"/>
              <a:gd fmla="*/ 371209 w 742418" name="T44"/>
              <a:gd fmla="*/ 67983 h 742418" name="T45"/>
              <a:gd fmla="*/ 67983 w 742418" name="T46"/>
              <a:gd fmla="*/ 371209 h 742418" name="T47"/>
              <a:gd fmla="*/ 371209 w 742418" name="T48"/>
              <a:gd fmla="*/ 674435 h 742418" name="T49"/>
              <a:gd fmla="*/ 674435 w 742418" name="T50"/>
              <a:gd fmla="*/ 371209 h 742418" name="T51"/>
              <a:gd fmla="*/ 371209 w 742418" name="T52"/>
              <a:gd fmla="*/ 67983 h 742418" name="T53"/>
              <a:gd fmla="*/ 371209 w 742418" name="T54"/>
              <a:gd fmla="*/ 0 h 742418" name="T55"/>
              <a:gd fmla="*/ 742418 w 742418" name="T56"/>
              <a:gd fmla="*/ 371209 h 742418" name="T57"/>
              <a:gd fmla="*/ 371209 w 742418" name="T58"/>
              <a:gd fmla="*/ 742418 h 742418" name="T59"/>
              <a:gd fmla="*/ 0 w 742418" name="T60"/>
              <a:gd fmla="*/ 371209 h 742418" name="T61"/>
              <a:gd fmla="*/ 371209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27670" name="KSO_Shape"/>
          <p:cNvSpPr>
            <a:spLocks noChangeArrowheads="1"/>
          </p:cNvSpPr>
          <p:nvPr/>
        </p:nvSpPr>
        <p:spPr bwMode="auto">
          <a:xfrm>
            <a:off x="1347788" y="5276850"/>
            <a:ext cx="487362" cy="487363"/>
          </a:xfrm>
          <a:custGeom>
            <a:gdLst>
              <a:gd fmla="*/ 424729 w 742418" name="T0"/>
              <a:gd fmla="*/ 206218 h 742418" name="T1"/>
              <a:gd fmla="*/ 450641 w 742418" name="T2"/>
              <a:gd fmla="*/ 216951 h 742418" name="T3"/>
              <a:gd fmla="*/ 574959 w 742418" name="T4"/>
              <a:gd fmla="*/ 341269 h 742418" name="T5"/>
              <a:gd fmla="*/ 579768 w 742418" name="T6"/>
              <a:gd fmla="*/ 347074 h 742418" name="T7"/>
              <a:gd fmla="*/ 580353 w 742418" name="T8"/>
              <a:gd fmla="*/ 348130 h 742418" name="T9"/>
              <a:gd fmla="*/ 582691 w 742418" name="T10"/>
              <a:gd fmla="*/ 352485 h 742418" name="T11"/>
              <a:gd fmla="*/ 586400 w 742418" name="T12"/>
              <a:gd fmla="*/ 371153 h 742418" name="T13"/>
              <a:gd fmla="*/ 582691 w 742418" name="T14"/>
              <a:gd fmla="*/ 389821 h 742418" name="T15"/>
              <a:gd fmla="*/ 581273 w 742418" name="T16"/>
              <a:gd fmla="*/ 393115 h 742418" name="T17"/>
              <a:gd fmla="*/ 579386 w 742418" name="T18"/>
              <a:gd fmla="*/ 395514 h 742418" name="T19"/>
              <a:gd fmla="*/ 573943 w 742418" name="T20"/>
              <a:gd fmla="*/ 401149 h 742418" name="T21"/>
              <a:gd fmla="*/ 449625 w 742418" name="T22"/>
              <a:gd fmla="*/ 525467 h 742418" name="T23"/>
              <a:gd fmla="*/ 397801 w 742418" name="T24"/>
              <a:gd fmla="*/ 525467 h 742418" name="T25"/>
              <a:gd fmla="*/ 397801 w 742418" name="T26"/>
              <a:gd fmla="*/ 473643 h 742418" name="T27"/>
              <a:gd fmla="*/ 462843 w 742418" name="T28"/>
              <a:gd fmla="*/ 408602 h 742418" name="T29"/>
              <a:gd fmla="*/ 192664 w 742418" name="T30"/>
              <a:gd fmla="*/ 408602 h 742418" name="T31"/>
              <a:gd fmla="*/ 156019 w 742418" name="T32"/>
              <a:gd fmla="*/ 371957 h 742418" name="T33"/>
              <a:gd fmla="*/ 192664 w 742418" name="T34"/>
              <a:gd fmla="*/ 335311 h 742418" name="T35"/>
              <a:gd fmla="*/ 465353 w 742418" name="T36"/>
              <a:gd fmla="*/ 335311 h 742418" name="T37"/>
              <a:gd fmla="*/ 398817 w 742418" name="T38"/>
              <a:gd fmla="*/ 268775 h 742418" name="T39"/>
              <a:gd fmla="*/ 398817 w 742418" name="T40"/>
              <a:gd fmla="*/ 216951 h 742418" name="T41"/>
              <a:gd fmla="*/ 424729 w 742418" name="T42"/>
              <a:gd fmla="*/ 206218 h 742418" name="T43"/>
              <a:gd fmla="*/ 371209 w 742418" name="T44"/>
              <a:gd fmla="*/ 67983 h 742418" name="T45"/>
              <a:gd fmla="*/ 67983 w 742418" name="T46"/>
              <a:gd fmla="*/ 371209 h 742418" name="T47"/>
              <a:gd fmla="*/ 371209 w 742418" name="T48"/>
              <a:gd fmla="*/ 674435 h 742418" name="T49"/>
              <a:gd fmla="*/ 674435 w 742418" name="T50"/>
              <a:gd fmla="*/ 371209 h 742418" name="T51"/>
              <a:gd fmla="*/ 371209 w 742418" name="T52"/>
              <a:gd fmla="*/ 67983 h 742418" name="T53"/>
              <a:gd fmla="*/ 371209 w 742418" name="T54"/>
              <a:gd fmla="*/ 0 h 742418" name="T55"/>
              <a:gd fmla="*/ 742418 w 742418" name="T56"/>
              <a:gd fmla="*/ 371209 h 742418" name="T57"/>
              <a:gd fmla="*/ 371209 w 742418" name="T58"/>
              <a:gd fmla="*/ 742418 h 742418" name="T59"/>
              <a:gd fmla="*/ 0 w 742418" name="T60"/>
              <a:gd fmla="*/ 371209 h 742418" name="T61"/>
              <a:gd fmla="*/ 371209 w 742418" name="T62"/>
              <a:gd fmla="*/ 0 h 7424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42418" name="T96"/>
              <a:gd fmla="*/ 0 h 742418" name="T97"/>
              <a:gd fmla="*/ 742418 w 742418" name="T98"/>
              <a:gd fmla="*/ 742418 h 7424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42418" w="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27671" name="KSO_Shape"/>
          <p:cNvSpPr>
            <a:spLocks noChangeArrowheads="1"/>
          </p:cNvSpPr>
          <p:nvPr/>
        </p:nvSpPr>
        <p:spPr bwMode="auto">
          <a:xfrm>
            <a:off x="6235700" y="3760788"/>
            <a:ext cx="558800" cy="476250"/>
          </a:xfrm>
          <a:custGeom>
            <a:gdLst>
              <a:gd fmla="*/ 0 w 4999037" name="T0"/>
              <a:gd fmla="*/ 0 h 4260141" name="T1"/>
              <a:gd fmla="*/ 4999037 w 4999037" name="T2"/>
              <a:gd fmla="*/ 4260141 h 4260141" name="T3"/>
            </a:gdLst>
            <a:rect b="T3" l="T0" r="T2" t="T1"/>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7672" name="KSO_Shape"/>
          <p:cNvSpPr>
            <a:spLocks noChangeArrowheads="1"/>
          </p:cNvSpPr>
          <p:nvPr/>
        </p:nvSpPr>
        <p:spPr bwMode="auto">
          <a:xfrm>
            <a:off x="9513888" y="3708400"/>
            <a:ext cx="558800" cy="517525"/>
          </a:xfrm>
          <a:custGeom>
            <a:gdLst>
              <a:gd fmla="*/ 1541616 w 4477" name="T0"/>
              <a:gd fmla="*/ 16590 h 4133" name="T1"/>
              <a:gd fmla="*/ 1513532 w 4477" name="T2"/>
              <a:gd fmla="*/ 7657 h 4133" name="T3"/>
              <a:gd fmla="*/ 1486725 w 4477" name="T4"/>
              <a:gd fmla="*/ 2127 h 4133" name="T5"/>
              <a:gd fmla="*/ 1461195 w 4477" name="T6"/>
              <a:gd fmla="*/ 0 h 4133" name="T7"/>
              <a:gd fmla="*/ 1436516 w 4477" name="T8"/>
              <a:gd fmla="*/ 1276 h 4133" name="T9"/>
              <a:gd fmla="*/ 1413113 w 4477" name="T10"/>
              <a:gd fmla="*/ 5530 h 4133" name="T11"/>
              <a:gd fmla="*/ 1390561 w 4477" name="T12"/>
              <a:gd fmla="*/ 12762 h 4133" name="T13"/>
              <a:gd fmla="*/ 1369711 w 4477" name="T14"/>
              <a:gd fmla="*/ 22971 h 4133" name="T15"/>
              <a:gd fmla="*/ 1348861 w 4477" name="T16"/>
              <a:gd fmla="*/ 36158 h 4133" name="T17"/>
              <a:gd fmla="*/ 1329287 w 4477" name="T18"/>
              <a:gd fmla="*/ 51472 h 4133" name="T19"/>
              <a:gd fmla="*/ 1304608 w 4477" name="T20"/>
              <a:gd fmla="*/ 76145 h 4133" name="T21"/>
              <a:gd fmla="*/ 1316522 w 4477" name="T22"/>
              <a:gd fmla="*/ 210142 h 4133" name="T23"/>
              <a:gd fmla="*/ 1340776 w 4477" name="T24"/>
              <a:gd fmla="*/ 405821 h 4133" name="T25"/>
              <a:gd fmla="*/ 1372689 w 4477" name="T26"/>
              <a:gd fmla="*/ 594694 h 4133" name="T27"/>
              <a:gd fmla="*/ 1411836 w 4477" name="T28"/>
              <a:gd fmla="*/ 777186 h 4133" name="T29"/>
              <a:gd fmla="*/ 1449706 w 4477" name="T30"/>
              <a:gd fmla="*/ 923946 h 4133" name="T31"/>
              <a:gd fmla="*/ 1475662 w 4477" name="T32"/>
              <a:gd fmla="*/ 1009874 h 4133" name="T33"/>
              <a:gd fmla="*/ 1493534 w 4477" name="T34"/>
              <a:gd fmla="*/ 1066026 h 4133" name="T35"/>
              <a:gd fmla="*/ 1811814 w 4477" name="T36"/>
              <a:gd fmla="*/ 960104 h 4133" name="T37"/>
              <a:gd fmla="*/ 1798623 w 4477" name="T38"/>
              <a:gd fmla="*/ 861839 h 4133" name="T39"/>
              <a:gd fmla="*/ 1782454 w 4477" name="T40"/>
              <a:gd fmla="*/ 764850 h 4133" name="T41"/>
              <a:gd fmla="*/ 1764157 w 4477" name="T42"/>
              <a:gd fmla="*/ 669563 h 4133" name="T43"/>
              <a:gd fmla="*/ 1742881 w 4477" name="T44"/>
              <a:gd fmla="*/ 575977 h 4133" name="T45"/>
              <a:gd fmla="*/ 1719478 w 4477" name="T46"/>
              <a:gd fmla="*/ 484093 h 4133" name="T47"/>
              <a:gd fmla="*/ 1693097 w 4477" name="T48"/>
              <a:gd fmla="*/ 393910 h 4133" name="T49"/>
              <a:gd fmla="*/ 1664162 w 4477" name="T50"/>
              <a:gd fmla="*/ 305004 h 4133" name="T51"/>
              <a:gd fmla="*/ 1633526 w 4477" name="T52"/>
              <a:gd fmla="*/ 217799 h 4133" name="T53"/>
              <a:gd fmla="*/ 1599485 w 4477" name="T54"/>
              <a:gd fmla="*/ 131871 h 4133" name="T55"/>
              <a:gd fmla="*/ 1563742 w 4477" name="T56"/>
              <a:gd fmla="*/ 48069 h 4133" name="T57"/>
              <a:gd fmla="*/ 353597 w 4477" name="T58"/>
              <a:gd fmla="*/ 1192792 h 4133" name="T59"/>
              <a:gd fmla="*/ 353597 w 4477" name="T60"/>
              <a:gd fmla="*/ 1254473 h 4133" name="T61"/>
              <a:gd fmla="*/ 1496087 w 4477" name="T62"/>
              <a:gd fmla="*/ 1433562 h 4133" name="T63"/>
              <a:gd fmla="*/ 80847 w 4477" name="T64"/>
              <a:gd fmla="*/ 1595210 h 4133" name="T65"/>
              <a:gd fmla="*/ 0 w 4477" name="T66"/>
              <a:gd fmla="*/ 561514 h 4133" name="T67"/>
              <a:gd fmla="*/ 325088 w 4477" name="T68"/>
              <a:gd fmla="*/ 213971 h 4133" name="T69"/>
              <a:gd fmla="*/ 1204614 w 4477" name="T70"/>
              <a:gd fmla="*/ 191000 h 4133" name="T71"/>
              <a:gd fmla="*/ 1212273 w 4477" name="T72"/>
              <a:gd fmla="*/ 272249 h 4133" name="T73"/>
              <a:gd fmla="*/ 461251 w 4477" name="T74"/>
              <a:gd fmla="*/ 352648 h 4133" name="T75"/>
              <a:gd fmla="*/ 442528 w 4477" name="T76"/>
              <a:gd fmla="*/ 647443 h 4133" name="T77"/>
              <a:gd fmla="*/ 161693 w 4477" name="T78"/>
              <a:gd fmla="*/ 1433562 h 4133" name="T79"/>
              <a:gd fmla="*/ 200840 w 4477" name="T80"/>
              <a:gd fmla="*/ 558111 h 4133" name="T81"/>
              <a:gd fmla="*/ 200840 w 4477" name="T82"/>
              <a:gd fmla="*/ 558111 h 4133" name="T83"/>
              <a:gd fmla="*/ 353597 w 4477" name="T84"/>
              <a:gd fmla="*/ 938409 h 4133" name="T85"/>
              <a:gd fmla="*/ 1195678 w 4477" name="T86"/>
              <a:gd fmla="*/ 938409 h 4133" name="T87"/>
              <a:gd fmla="*/ 689749 w 4477" name="T88"/>
              <a:gd fmla="*/ 708699 h 4133" name="T89"/>
              <a:gd fmla="*/ 1195678 w 4477" name="T90"/>
              <a:gd fmla="*/ 708699 h 4133" name="T91"/>
              <a:gd fmla="*/ 689749 w 4477" name="T92"/>
              <a:gd fmla="*/ 473033 h 4133" name="T93"/>
              <a:gd fmla="*/ 1195678 w 4477" name="T94"/>
              <a:gd fmla="*/ 473033 h 4133" name="T95"/>
              <a:gd fmla="*/ 1702884 w 4477" name="T96"/>
              <a:gd fmla="*/ 1505878 h 4133" name="T97"/>
              <a:gd fmla="*/ 1802878 w 4477" name="T98"/>
              <a:gd fmla="*/ 1758134 h 4133" name="T99"/>
              <a:gd fmla="*/ 1837344 w 4477" name="T100"/>
              <a:gd fmla="*/ 1473123 h 4133" name="T101"/>
              <a:gd fmla="*/ 1817771 w 4477" name="T102"/>
              <a:gd fmla="*/ 1059645 h 4133" name="T103"/>
              <a:gd fmla="*/ 1646717 w 4477" name="T104"/>
              <a:gd fmla="*/ 1482482 h 4133" name="T105"/>
              <a:gd fmla="*/ 1524596 w 4477" name="T106"/>
              <a:gd fmla="*/ 1126431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477" name="T162"/>
              <a:gd fmla="*/ 0 h 4133" name="T163"/>
              <a:gd fmla="*/ 4477 w 4477" name="T164"/>
              <a:gd fmla="*/ 4133 h 4133"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7673" name="TextBox 15"/>
          <p:cNvSpPr>
            <a:spLocks noChangeArrowheads="1"/>
          </p:cNvSpPr>
          <p:nvPr/>
        </p:nvSpPr>
        <p:spPr bwMode="auto">
          <a:xfrm>
            <a:off x="1885950" y="1860550"/>
            <a:ext cx="48799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这里输入简单的文字概述这里输入简单字概述这里输入简单简单的文字概述这里输入简单的文字概述简单的文字概述这里输入简单的文字概述这里输入简单的文字</a:t>
            </a:r>
          </a:p>
        </p:txBody>
      </p:sp>
      <p:sp>
        <p:nvSpPr>
          <p:cNvPr id="27674" name="TextBox 15"/>
          <p:cNvSpPr>
            <a:spLocks noChangeArrowheads="1"/>
          </p:cNvSpPr>
          <p:nvPr/>
        </p:nvSpPr>
        <p:spPr bwMode="auto">
          <a:xfrm>
            <a:off x="1885950" y="3556000"/>
            <a:ext cx="36798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这里输入简单的文字概述这里输入简单字概述这里输入简单简单的文字概述这里</a:t>
            </a:r>
          </a:p>
        </p:txBody>
      </p:sp>
      <p:sp>
        <p:nvSpPr>
          <p:cNvPr id="27675" name="TextBox 15"/>
          <p:cNvSpPr>
            <a:spLocks noChangeArrowheads="1"/>
          </p:cNvSpPr>
          <p:nvPr/>
        </p:nvSpPr>
        <p:spPr bwMode="auto">
          <a:xfrm>
            <a:off x="1885950" y="5132388"/>
            <a:ext cx="25781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solidFill>
                  <a:srgbClr val="000000"/>
                </a:solidFill>
                <a:latin charset="-122" pitchFamily="34" typeface="微软雅黑"/>
                <a:ea charset="-122" pitchFamily="34" typeface="微软雅黑"/>
                <a:sym charset="-122" pitchFamily="34" typeface="微软雅黑"/>
              </a:rPr>
              <a:t>这里输入简单的文字概述这里输入简单字概述这里输入</a:t>
            </a:r>
          </a:p>
        </p:txBody>
      </p:sp>
      <p:sp>
        <p:nvSpPr>
          <p:cNvPr id="27676" name="KSO_Shape"/>
          <p:cNvSpPr>
            <a:spLocks noChangeArrowheads="1"/>
          </p:cNvSpPr>
          <p:nvPr/>
        </p:nvSpPr>
        <p:spPr bwMode="auto">
          <a:xfrm>
            <a:off x="7878763" y="1957388"/>
            <a:ext cx="622300" cy="846137"/>
          </a:xfrm>
          <a:custGeom>
            <a:gdLst>
              <a:gd fmla="*/ 433263854 w 4676" name="T0"/>
              <a:gd fmla="*/ 326073671 h 6235" name="T1"/>
              <a:gd fmla="*/ 419356764 w 4676" name="T2"/>
              <a:gd fmla="*/ 272863828 h 6235" name="T3"/>
              <a:gd fmla="*/ 397143001 w 4676" name="T4"/>
              <a:gd fmla="*/ 220494202 h 6235" name="T5"/>
              <a:gd fmla="*/ 369235627 w 4676" name="T6"/>
              <a:gd fmla="*/ 170364746 h 6235" name="T7"/>
              <a:gd fmla="*/ 334328111 w 4676" name="T8"/>
              <a:gd fmla="*/ 118181800 h 6235" name="T9"/>
              <a:gd fmla="*/ 277300025 w 4676" name="T10"/>
              <a:gd fmla="*/ 46862083 h 6235" name="T11"/>
              <a:gd fmla="*/ 243886036 w 4676" name="T12"/>
              <a:gd fmla="*/ 10642030 h 6235" name="T13"/>
              <a:gd fmla="*/ 233525765 w 4676" name="T14"/>
              <a:gd fmla="*/ 3454054 h 6235" name="T15"/>
              <a:gd fmla="*/ 221671968 w 4676" name="T16"/>
              <a:gd fmla="*/ 186681 h 6235" name="T17"/>
              <a:gd fmla="*/ 211311697 w 4676" name="T18"/>
              <a:gd fmla="*/ 653536 h 6235" name="T19"/>
              <a:gd fmla="*/ 199644896 w 4676" name="T20"/>
              <a:gd fmla="*/ 5040994 h 6235" name="T21"/>
              <a:gd fmla="*/ 189097935 w 4676" name="T22"/>
              <a:gd fmla="*/ 14096083 h 6235" name="T23"/>
              <a:gd fmla="*/ 144390221 w 4676" name="T24"/>
              <a:gd fmla="*/ 64038553 h 6235" name="T25"/>
              <a:gd fmla="*/ 88855356 w 4676" name="T26"/>
              <a:gd fmla="*/ 137038703 h 6235" name="T27"/>
              <a:gd fmla="*/ 58801496 w 4676" name="T28"/>
              <a:gd fmla="*/ 184367336 h 6235" name="T29"/>
              <a:gd fmla="*/ 32294150 w 4676" name="T30"/>
              <a:gd fmla="*/ 235243516 h 6235" name="T31"/>
              <a:gd fmla="*/ 12133681 w 4676" name="T32"/>
              <a:gd fmla="*/ 288079997 h 6235" name="T33"/>
              <a:gd fmla="*/ 1120145 w 4676" name="T34"/>
              <a:gd fmla="*/ 341289840 h 6235" name="T35"/>
              <a:gd fmla="*/ 653265 w 4676" name="T36"/>
              <a:gd fmla="*/ 380497092 h 6235" name="T37"/>
              <a:gd fmla="*/ 6906949 w 4676" name="T38"/>
              <a:gd fmla="*/ 418210593 h 6235" name="T39"/>
              <a:gd fmla="*/ 19320513 w 4676" name="T40"/>
              <a:gd fmla="*/ 453497242 h 6235" name="T41"/>
              <a:gd fmla="*/ 37240998 w 4676" name="T42"/>
              <a:gd fmla="*/ 485796387 h 6235" name="T43"/>
              <a:gd fmla="*/ 60294717 w 4676" name="T44"/>
              <a:gd fmla="*/ 514361610 h 6235" name="T45"/>
              <a:gd fmla="*/ 87735516 w 4676" name="T46"/>
              <a:gd fmla="*/ 538632868 h 6235" name="T47"/>
              <a:gd fmla="*/ 118909521 w 4676" name="T48"/>
              <a:gd fmla="*/ 558143002 h 6235" name="T49"/>
              <a:gd fmla="*/ 153350463 w 4676" name="T50"/>
              <a:gd fmla="*/ 572145592 h 6235" name="T51"/>
              <a:gd fmla="*/ 190497963 w 4676" name="T52"/>
              <a:gd fmla="*/ 580360465 h 6235" name="T53"/>
              <a:gd fmla="*/ 223912258 w 4676" name="T54"/>
              <a:gd fmla="*/ 581947405 h 6235" name="T55"/>
              <a:gd fmla="*/ 262086405 w 4676" name="T56"/>
              <a:gd fmla="*/ 577559947 h 6235" name="T57"/>
              <a:gd fmla="*/ 298207258 w 4676" name="T58"/>
              <a:gd fmla="*/ 566824730 h 6235" name="T59"/>
              <a:gd fmla="*/ 331341364 w 4676" name="T60"/>
              <a:gd fmla="*/ 550394983 h 6235" name="T61"/>
              <a:gd fmla="*/ 360928649 w 4676" name="T62"/>
              <a:gd fmla="*/ 528737562 h 6235" name="T63"/>
              <a:gd fmla="*/ 386502847 w 4676" name="T64"/>
              <a:gd fmla="*/ 502599496 h 6235" name="T65"/>
              <a:gd fmla="*/ 407503272 w 4676" name="T66"/>
              <a:gd fmla="*/ 472260652 h 6235" name="T67"/>
              <a:gd fmla="*/ 423183772 w 4676" name="T68"/>
              <a:gd fmla="*/ 438747623 h 6235" name="T69"/>
              <a:gd fmla="*/ 433077163 w 4676" name="T70"/>
              <a:gd fmla="*/ 402340889 h 6235" name="T71"/>
              <a:gd fmla="*/ 436437293 w 4676" name="T72"/>
              <a:gd fmla="*/ 363787172 h 6235" name="T73"/>
              <a:gd fmla="*/ 346741675 w 4676" name="T74"/>
              <a:gd fmla="*/ 477114965 h 6235" name="T75"/>
              <a:gd fmla="*/ 323594459 w 4676" name="T76"/>
              <a:gd fmla="*/ 496625098 h 6235" name="T77"/>
              <a:gd fmla="*/ 297740684 w 4676" name="T78"/>
              <a:gd fmla="*/ 507267128 h 6235" name="T79"/>
              <a:gd fmla="*/ 271699912 w 4676" name="T80"/>
              <a:gd fmla="*/ 508667387 h 6235" name="T81"/>
              <a:gd fmla="*/ 247619241 w 4676" name="T82"/>
              <a:gd fmla="*/ 499705790 h 6235" name="T83"/>
              <a:gd fmla="*/ 231565665 w 4676" name="T84"/>
              <a:gd fmla="*/ 484582809 h 6235" name="T85"/>
              <a:gd fmla="*/ 220738820 w 4676" name="T86"/>
              <a:gd fmla="*/ 460965087 h 6235" name="T87"/>
              <a:gd fmla="*/ 218498530 w 4676" name="T88"/>
              <a:gd fmla="*/ 433426761 h 6235" name="T89"/>
              <a:gd fmla="*/ 225125595 w 4676" name="T90"/>
              <a:gd fmla="*/ 404301496 h 6235" name="T91"/>
              <a:gd fmla="*/ 238005734 w 4676" name="T92"/>
              <a:gd fmla="*/ 380030237 h 6235" name="T93"/>
              <a:gd fmla="*/ 259473039 w 4676" name="T94"/>
              <a:gd fmla="*/ 357159238 h 6235" name="T95"/>
              <a:gd fmla="*/ 284486858 w 4676" name="T96"/>
              <a:gd fmla="*/ 342690099 h 6235" name="T97"/>
              <a:gd fmla="*/ 310714320 w 4676" name="T98"/>
              <a:gd fmla="*/ 337182250 h 6235" name="T99"/>
              <a:gd fmla="*/ 335914830 w 4676" name="T100"/>
              <a:gd fmla="*/ 341663201 h 6235" name="T101"/>
              <a:gd fmla="*/ 354582078 w 4676" name="T102"/>
              <a:gd fmla="*/ 353611997 h 6235" name="T103"/>
              <a:gd fmla="*/ 369142434 w 4676" name="T104"/>
              <a:gd fmla="*/ 374709375 h 6235" name="T105"/>
              <a:gd fmla="*/ 375022431 w 4676" name="T106"/>
              <a:gd fmla="*/ 400847442 h 6235" name="T107"/>
              <a:gd fmla="*/ 372222374 w 4676" name="T108"/>
              <a:gd fmla="*/ 429692839 h 6235" name="T109"/>
              <a:gd fmla="*/ 360368883 w 4676" name="T110"/>
              <a:gd fmla="*/ 458537930 h 6235"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4676" name="T168"/>
              <a:gd fmla="*/ 0 h 6235" name="T169"/>
              <a:gd fmla="*/ 4676 w 4676" name="T170"/>
              <a:gd fmla="*/ 6235 h 6235"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6235" w="4676">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Tree>
  </p:cSld>
  <p:clrMapOvr>
    <a:masterClrMapping/>
  </p:clrMapOvr>
  <p:transition spd="med">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8675"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867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8677"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678" name="KSO_Shape"/>
          <p:cNvGrpSpPr/>
          <p:nvPr/>
        </p:nvGrpSpPr>
        <p:grpSpPr>
          <a:xfrm>
            <a:off x="336550" y="1422400"/>
            <a:ext cx="5975350" cy="4932363"/>
            <a:chExt cx="5832647" cy="4819363"/>
          </a:xfrm>
        </p:grpSpPr>
        <p:sp>
          <p:nvSpPr>
            <p:cNvPr id="28679" name="内蒙古"/>
            <p:cNvSpPr>
              <a:spLocks noChangeArrowheads="1"/>
            </p:cNvSpPr>
            <p:nvPr/>
          </p:nvSpPr>
          <p:spPr bwMode="auto">
            <a:xfrm>
              <a:off x="2449067" y="53708"/>
              <a:ext cx="2556482" cy="2180529"/>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428" name="T177"/>
                <a:gd fmla="*/ 0 h 1218" name="T178"/>
                <a:gd fmla="*/ 1428 w 1428" name="T179"/>
                <a:gd fmla="*/ 1218 h 121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0" name="甘肃"/>
            <p:cNvSpPr>
              <a:spLocks noChangeArrowheads="1"/>
            </p:cNvSpPr>
            <p:nvPr/>
          </p:nvSpPr>
          <p:spPr bwMode="auto">
            <a:xfrm>
              <a:off x="1958538" y="1528877"/>
              <a:ext cx="1632711" cy="1382076"/>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912" name="T168"/>
                <a:gd fmla="*/ 0 h 772" name="T169"/>
                <a:gd fmla="*/ 912 w 912" name="T170"/>
                <a:gd fmla="*/ 772 h 77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1" name="宁夏"/>
            <p:cNvSpPr>
              <a:spLocks noChangeArrowheads="1"/>
            </p:cNvSpPr>
            <p:nvPr/>
          </p:nvSpPr>
          <p:spPr bwMode="auto">
            <a:xfrm>
              <a:off x="3118622" y="2008665"/>
              <a:ext cx="329407" cy="544237"/>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84" name="T150"/>
                <a:gd fmla="*/ 0 h 304" name="T151"/>
                <a:gd fmla="*/ 184 w 184" name="T152"/>
                <a:gd fmla="*/ 304 h 30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2" name="新疆"/>
            <p:cNvSpPr>
              <a:spLocks noChangeArrowheads="1"/>
            </p:cNvSpPr>
            <p:nvPr/>
          </p:nvSpPr>
          <p:spPr bwMode="auto">
            <a:xfrm>
              <a:off x="0" y="576462"/>
              <a:ext cx="2334491" cy="1765190"/>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304" name="T174"/>
                <a:gd fmla="*/ 0 h 986" name="T175"/>
                <a:gd fmla="*/ 1304 w 1304" name="T176"/>
                <a:gd fmla="*/ 986 h 98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3" name="青海"/>
            <p:cNvSpPr>
              <a:spLocks noChangeArrowheads="1"/>
            </p:cNvSpPr>
            <p:nvPr/>
          </p:nvSpPr>
          <p:spPr bwMode="auto">
            <a:xfrm>
              <a:off x="1514555" y="1962118"/>
              <a:ext cx="1453686" cy="1041928"/>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812" name="T162"/>
                <a:gd fmla="*/ 0 h 582" name="T163"/>
                <a:gd fmla="*/ 812 w 812" name="T164"/>
                <a:gd fmla="*/ 582 h 58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cmpd="sng" w="3175">
              <a:solidFill>
                <a:srgbClr val="262626"/>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4" name="四川"/>
            <p:cNvSpPr>
              <a:spLocks noChangeArrowheads="1"/>
            </p:cNvSpPr>
            <p:nvPr/>
          </p:nvSpPr>
          <p:spPr bwMode="auto">
            <a:xfrm>
              <a:off x="2348813" y="2692542"/>
              <a:ext cx="1256758" cy="11027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02" name="T180"/>
                <a:gd fmla="*/ 0 h 616" name="T181"/>
                <a:gd fmla="*/ 702 w 702" name="T182"/>
                <a:gd fmla="*/ 616 h 61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5" name="西藏"/>
            <p:cNvSpPr>
              <a:spLocks noChangeArrowheads="1"/>
            </p:cNvSpPr>
            <p:nvPr/>
          </p:nvSpPr>
          <p:spPr bwMode="auto">
            <a:xfrm>
              <a:off x="261377" y="2244978"/>
              <a:ext cx="2248559" cy="1367754"/>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256" name="T189"/>
                <a:gd fmla="*/ 0 h 764" name="T190"/>
                <a:gd fmla="*/ 1256 w 1256" name="T191"/>
                <a:gd fmla="*/ 764 h 764"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6" name="云南"/>
            <p:cNvSpPr>
              <a:spLocks noChangeArrowheads="1"/>
            </p:cNvSpPr>
            <p:nvPr/>
          </p:nvSpPr>
          <p:spPr bwMode="auto">
            <a:xfrm>
              <a:off x="2309427" y="3383580"/>
              <a:ext cx="1016864" cy="105983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68" name="T162"/>
                <a:gd fmla="*/ 0 h 592" name="T163"/>
                <a:gd fmla="*/ 568 w 568" name="T164"/>
                <a:gd fmla="*/ 592 h 59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7" name="贵州"/>
            <p:cNvSpPr>
              <a:spLocks noChangeArrowheads="1"/>
            </p:cNvSpPr>
            <p:nvPr/>
          </p:nvSpPr>
          <p:spPr bwMode="auto">
            <a:xfrm>
              <a:off x="3039851" y="3369257"/>
              <a:ext cx="687457" cy="59436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84" name="T177"/>
                <a:gd fmla="*/ 0 h 332" name="T178"/>
                <a:gd fmla="*/ 384 w 384" name="T179"/>
                <a:gd fmla="*/ 332 h 33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3999"/>
              </a:srgbClr>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688" name="广西"/>
            <p:cNvSpPr>
              <a:spLocks noChangeArrowheads="1"/>
            </p:cNvSpPr>
            <p:nvPr/>
          </p:nvSpPr>
          <p:spPr bwMode="auto">
            <a:xfrm>
              <a:off x="3150847" y="3734469"/>
              <a:ext cx="898707" cy="683877"/>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502" name="T168"/>
                <a:gd fmla="*/ 0 h 382" name="T169"/>
                <a:gd fmla="*/ 502 w 502" name="T170"/>
                <a:gd fmla="*/ 382 h 38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89" name="重庆"/>
            <p:cNvSpPr>
              <a:spLocks noChangeArrowheads="1"/>
            </p:cNvSpPr>
            <p:nvPr/>
          </p:nvSpPr>
          <p:spPr bwMode="auto">
            <a:xfrm>
              <a:off x="3276165" y="2982563"/>
              <a:ext cx="508432" cy="515593"/>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84" name="T156"/>
                <a:gd fmla="*/ 0 h 288" name="T157"/>
                <a:gd fmla="*/ 284 w 284" name="T158"/>
                <a:gd fmla="*/ 288 h 28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0" name="陕西"/>
            <p:cNvSpPr>
              <a:spLocks noChangeArrowheads="1"/>
            </p:cNvSpPr>
            <p:nvPr/>
          </p:nvSpPr>
          <p:spPr bwMode="auto">
            <a:xfrm>
              <a:off x="3276165" y="1980021"/>
              <a:ext cx="580042" cy="1034767"/>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324" name="T153"/>
                <a:gd fmla="*/ 0 h 578" name="T154"/>
                <a:gd fmla="*/ 324 w 324" name="T155"/>
                <a:gd fmla="*/ 578 h 578"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1" name="山西"/>
            <p:cNvSpPr>
              <a:spLocks noChangeArrowheads="1"/>
            </p:cNvSpPr>
            <p:nvPr/>
          </p:nvSpPr>
          <p:spPr bwMode="auto">
            <a:xfrm>
              <a:off x="3777436" y="1786673"/>
              <a:ext cx="386695" cy="84858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16" name="T147"/>
                <a:gd fmla="*/ 0 h 474" name="T148"/>
                <a:gd fmla="*/ 216 w 216" name="T149"/>
                <a:gd fmla="*/ 474 h 474"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cmpd="sng" w="3175">
              <a:solidFill>
                <a:srgbClr val="262626"/>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2" name="湖南"/>
            <p:cNvSpPr>
              <a:spLocks noChangeArrowheads="1"/>
            </p:cNvSpPr>
            <p:nvPr/>
          </p:nvSpPr>
          <p:spPr bwMode="auto">
            <a:xfrm>
              <a:off x="3677181" y="3233198"/>
              <a:ext cx="615847" cy="716101"/>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44" name="T159"/>
                <a:gd fmla="*/ 0 h 400" name="T160"/>
                <a:gd fmla="*/ 344 w 344" name="T161"/>
                <a:gd fmla="*/ 400 h 40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693" name="湖北"/>
            <p:cNvSpPr>
              <a:spLocks noChangeArrowheads="1"/>
            </p:cNvSpPr>
            <p:nvPr/>
          </p:nvSpPr>
          <p:spPr bwMode="auto">
            <a:xfrm>
              <a:off x="3605571" y="2821440"/>
              <a:ext cx="873644" cy="54781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88" name="T174"/>
                <a:gd fmla="*/ 0 h 306" name="T175"/>
                <a:gd fmla="*/ 488 w 488" name="T176"/>
                <a:gd fmla="*/ 306 h 30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4" name="广东"/>
            <p:cNvSpPr>
              <a:spLocks noChangeArrowheads="1"/>
            </p:cNvSpPr>
            <p:nvPr/>
          </p:nvSpPr>
          <p:spPr bwMode="auto">
            <a:xfrm>
              <a:off x="3798919" y="3827562"/>
              <a:ext cx="909449" cy="719682"/>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508" name="T153"/>
                <a:gd fmla="*/ 0 h 402" name="T154"/>
                <a:gd fmla="*/ 508 w 508" name="T155"/>
                <a:gd fmla="*/ 402 h 40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5" name="江西"/>
            <p:cNvSpPr>
              <a:spLocks noChangeArrowheads="1"/>
            </p:cNvSpPr>
            <p:nvPr/>
          </p:nvSpPr>
          <p:spPr bwMode="auto">
            <a:xfrm>
              <a:off x="4228580" y="3204554"/>
              <a:ext cx="544237" cy="741165"/>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04" name="T177"/>
                <a:gd fmla="*/ 0 h 414" name="T178"/>
                <a:gd fmla="*/ 304 w 304" name="T179"/>
                <a:gd fmla="*/ 414 h 41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3999"/>
              </a:srgbClr>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696" name="福建"/>
            <p:cNvSpPr>
              <a:spLocks noChangeArrowheads="1"/>
            </p:cNvSpPr>
            <p:nvPr/>
          </p:nvSpPr>
          <p:spPr bwMode="auto">
            <a:xfrm>
              <a:off x="4511440" y="3401482"/>
              <a:ext cx="504852" cy="615847"/>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82" name="T156"/>
                <a:gd fmla="*/ 0 h 344" name="T157"/>
                <a:gd fmla="*/ 282 w 282" name="T158"/>
                <a:gd fmla="*/ 344 h 344"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7" name="浙江"/>
            <p:cNvSpPr>
              <a:spLocks noChangeArrowheads="1"/>
            </p:cNvSpPr>
            <p:nvPr/>
          </p:nvSpPr>
          <p:spPr bwMode="auto">
            <a:xfrm>
              <a:off x="4737012" y="3011207"/>
              <a:ext cx="433241" cy="501271"/>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42" name="T138"/>
                <a:gd fmla="*/ 0 h 280" name="T139"/>
                <a:gd fmla="*/ 242 w 242" name="T140"/>
                <a:gd fmla="*/ 280 h 28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3999"/>
              </a:srgbClr>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698" name="安徽"/>
            <p:cNvSpPr>
              <a:spLocks noChangeArrowheads="1"/>
            </p:cNvSpPr>
            <p:nvPr/>
          </p:nvSpPr>
          <p:spPr bwMode="auto">
            <a:xfrm>
              <a:off x="4314512" y="2577965"/>
              <a:ext cx="547818" cy="669555"/>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06" name="T174"/>
                <a:gd fmla="*/ 0 h 374" name="T175"/>
                <a:gd fmla="*/ 306 w 306" name="T176"/>
                <a:gd fmla="*/ 374 h 37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699" name="天津"/>
            <p:cNvSpPr>
              <a:spLocks noChangeArrowheads="1"/>
            </p:cNvSpPr>
            <p:nvPr/>
          </p:nvSpPr>
          <p:spPr bwMode="auto">
            <a:xfrm>
              <a:off x="4421927" y="1804576"/>
              <a:ext cx="143220" cy="207669"/>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80" name="T144"/>
                <a:gd fmla="*/ 0 h 116" name="T145"/>
                <a:gd fmla="*/ 80 w 80" name="T146"/>
                <a:gd fmla="*/ 116 h 116"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0" name="北京"/>
            <p:cNvSpPr>
              <a:spLocks noChangeArrowheads="1"/>
            </p:cNvSpPr>
            <p:nvPr/>
          </p:nvSpPr>
          <p:spPr bwMode="auto">
            <a:xfrm>
              <a:off x="4278707" y="1711483"/>
              <a:ext cx="189767" cy="204089"/>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06" name="T96"/>
                <a:gd fmla="*/ 0 h 114" name="T97"/>
                <a:gd fmla="*/ 106 w 106" name="T98"/>
                <a:gd fmla="*/ 114 h 11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1" name="辽宁"/>
            <p:cNvSpPr>
              <a:spLocks noChangeArrowheads="1"/>
            </p:cNvSpPr>
            <p:nvPr/>
          </p:nvSpPr>
          <p:spPr bwMode="auto">
            <a:xfrm>
              <a:off x="4600952" y="1306885"/>
              <a:ext cx="673135" cy="64091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76" name="T171"/>
                <a:gd fmla="*/ 0 h 358" name="T172"/>
                <a:gd fmla="*/ 376 w 376" name="T173"/>
                <a:gd fmla="*/ 358 h 358"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2" name="吉林"/>
            <p:cNvSpPr>
              <a:spLocks noChangeArrowheads="1"/>
            </p:cNvSpPr>
            <p:nvPr/>
          </p:nvSpPr>
          <p:spPr bwMode="auto">
            <a:xfrm>
              <a:off x="4751334" y="920190"/>
              <a:ext cx="959576" cy="651652"/>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36" name="T156"/>
                <a:gd fmla="*/ 0 h 364" name="T157"/>
                <a:gd fmla="*/ 536 w 536" name="T158"/>
                <a:gd fmla="*/ 364 h 364"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3" name="黑龙江"/>
            <p:cNvSpPr>
              <a:spLocks noChangeArrowheads="1"/>
            </p:cNvSpPr>
            <p:nvPr/>
          </p:nvSpPr>
          <p:spPr bwMode="auto">
            <a:xfrm>
              <a:off x="4547245" y="0"/>
              <a:ext cx="1285402" cy="1167245"/>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18" name="T186"/>
                <a:gd fmla="*/ 0 h 652" name="T187"/>
                <a:gd fmla="*/ 718 w 718" name="T188"/>
                <a:gd fmla="*/ 652 h 65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4" name="山东"/>
            <p:cNvSpPr>
              <a:spLocks noChangeArrowheads="1"/>
            </p:cNvSpPr>
            <p:nvPr/>
          </p:nvSpPr>
          <p:spPr bwMode="auto">
            <a:xfrm>
              <a:off x="4293029" y="2094597"/>
              <a:ext cx="776970" cy="486949"/>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34" name="T153"/>
                <a:gd fmla="*/ 0 h 272" name="T154"/>
                <a:gd fmla="*/ 434 w 434" name="T155"/>
                <a:gd fmla="*/ 272 h 27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5" name="上海"/>
            <p:cNvSpPr>
              <a:spLocks noChangeArrowheads="1"/>
            </p:cNvSpPr>
            <p:nvPr/>
          </p:nvSpPr>
          <p:spPr bwMode="auto">
            <a:xfrm>
              <a:off x="5019872" y="2903792"/>
              <a:ext cx="121737" cy="107415"/>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8" name="T96"/>
                <a:gd fmla="*/ 0 h 60" name="T97"/>
                <a:gd fmla="*/ 68 w 68"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6" name="江苏"/>
            <p:cNvSpPr>
              <a:spLocks noChangeArrowheads="1"/>
            </p:cNvSpPr>
            <p:nvPr/>
          </p:nvSpPr>
          <p:spPr bwMode="auto">
            <a:xfrm>
              <a:off x="4450571" y="2492033"/>
              <a:ext cx="676716" cy="522754"/>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378" name="T153"/>
                <a:gd fmla="*/ 0 h 292" name="T154"/>
                <a:gd fmla="*/ 378 w 378" name="T155"/>
                <a:gd fmla="*/ 292 h 29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7" name="河北"/>
            <p:cNvSpPr>
              <a:spLocks noChangeArrowheads="1"/>
            </p:cNvSpPr>
            <p:nvPr/>
          </p:nvSpPr>
          <p:spPr bwMode="auto">
            <a:xfrm>
              <a:off x="4096101" y="1493072"/>
              <a:ext cx="630169" cy="898707"/>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52" name="T165"/>
                <a:gd fmla="*/ 0 h 502" name="T166"/>
                <a:gd fmla="*/ 352 w 352" name="T167"/>
                <a:gd fmla="*/ 502 h 502"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08" name="河南"/>
            <p:cNvSpPr>
              <a:spLocks noChangeArrowheads="1"/>
            </p:cNvSpPr>
            <p:nvPr/>
          </p:nvSpPr>
          <p:spPr bwMode="auto">
            <a:xfrm>
              <a:off x="3809660" y="2355974"/>
              <a:ext cx="662394" cy="655233"/>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70" name="T165"/>
                <a:gd fmla="*/ 0 h 366" name="T166"/>
                <a:gd fmla="*/ 370 w 370" name="T167"/>
                <a:gd fmla="*/ 366 h 366"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3999"/>
              </a:srgbClr>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709" name="台湾"/>
            <p:cNvSpPr>
              <a:spLocks noChangeArrowheads="1"/>
            </p:cNvSpPr>
            <p:nvPr/>
          </p:nvSpPr>
          <p:spPr bwMode="auto">
            <a:xfrm>
              <a:off x="5055677" y="3755952"/>
              <a:ext cx="189767" cy="45830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06" name="T135"/>
                <a:gd fmla="*/ 0 h 256" name="T136"/>
                <a:gd fmla="*/ 106 w 106" name="T137"/>
                <a:gd fmla="*/ 256 h 25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3999"/>
              </a:srgbClr>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710" name="海南"/>
            <p:cNvSpPr>
              <a:spLocks noChangeArrowheads="1"/>
            </p:cNvSpPr>
            <p:nvPr/>
          </p:nvSpPr>
          <p:spPr bwMode="auto">
            <a:xfrm>
              <a:off x="3659279" y="4568727"/>
              <a:ext cx="286441" cy="250636"/>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60" name="T144"/>
                <a:gd fmla="*/ 0 h 140" name="T145"/>
                <a:gd fmla="*/ 160 w 160" name="T146"/>
                <a:gd fmla="*/ 140 h 14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3999"/>
              </a:srgbClr>
            </a:solidFill>
            <a:ln cmpd="sng" w="3175">
              <a:solidFill>
                <a:schemeClr val="bg1"/>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grpSp>
      <p:sp>
        <p:nvSpPr>
          <p:cNvPr id="28711" name="矩形 1"/>
          <p:cNvSpPr>
            <a:spLocks noChangeArrowheads="1"/>
          </p:cNvSpPr>
          <p:nvPr/>
        </p:nvSpPr>
        <p:spPr bwMode="auto">
          <a:xfrm>
            <a:off x="6653214" y="3910013"/>
            <a:ext cx="18367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28712" name="矩形 78"/>
          <p:cNvSpPr>
            <a:spLocks noChangeArrowheads="1"/>
          </p:cNvSpPr>
          <p:nvPr/>
        </p:nvSpPr>
        <p:spPr bwMode="auto">
          <a:xfrm>
            <a:off x="7035799"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A5A5A5"/>
                </a:solidFill>
                <a:latin charset="-122" pitchFamily="34" typeface="微软雅黑"/>
                <a:ea charset="-122" pitchFamily="34" typeface="微软雅黑"/>
                <a:sym charset="-122" pitchFamily="34" typeface="微软雅黑"/>
              </a:rPr>
              <a:t>30%</a:t>
            </a:r>
          </a:p>
        </p:txBody>
      </p:sp>
      <p:sp>
        <p:nvSpPr>
          <p:cNvPr id="28713" name="青海"/>
          <p:cNvSpPr>
            <a:spLocks noChangeArrowheads="1"/>
          </p:cNvSpPr>
          <p:nvPr/>
        </p:nvSpPr>
        <p:spPr bwMode="auto">
          <a:xfrm>
            <a:off x="7124700" y="2262188"/>
            <a:ext cx="893763" cy="639762"/>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812" name="T162"/>
              <a:gd fmla="*/ 0 h 582" name="T163"/>
              <a:gd fmla="*/ 812 w 812" name="T164"/>
              <a:gd fmla="*/ 582 h 58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cmpd="sng" w="3175">
            <a:solidFill>
              <a:srgbClr val="262626"/>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14" name="山西"/>
          <p:cNvSpPr>
            <a:spLocks noChangeArrowheads="1"/>
          </p:cNvSpPr>
          <p:nvPr/>
        </p:nvSpPr>
        <p:spPr bwMode="auto">
          <a:xfrm>
            <a:off x="10788650" y="2098675"/>
            <a:ext cx="447675" cy="979488"/>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16" name="T147"/>
              <a:gd fmla="*/ 0 h 474" name="T148"/>
              <a:gd fmla="*/ 216 w 216" name="T149"/>
              <a:gd fmla="*/ 474 h 474"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cmpd="sng" w="3175">
            <a:solidFill>
              <a:srgbClr val="262626"/>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8715" name="湖南"/>
          <p:cNvSpPr>
            <a:spLocks noChangeArrowheads="1"/>
          </p:cNvSpPr>
          <p:nvPr/>
        </p:nvSpPr>
        <p:spPr bwMode="auto">
          <a:xfrm>
            <a:off x="8972550" y="2212975"/>
            <a:ext cx="646113" cy="752475"/>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44" name="T159"/>
              <a:gd fmla="*/ 0 h 400" name="T160"/>
              <a:gd fmla="*/ 344 w 344" name="T161"/>
              <a:gd fmla="*/ 400 h 40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8716" name="矩形 82"/>
          <p:cNvSpPr>
            <a:spLocks noChangeArrowheads="1"/>
          </p:cNvSpPr>
          <p:nvPr/>
        </p:nvSpPr>
        <p:spPr bwMode="auto">
          <a:xfrm>
            <a:off x="8759824"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3F3F3F"/>
                </a:solidFill>
                <a:latin charset="-122" pitchFamily="34" typeface="微软雅黑"/>
                <a:ea charset="-122" pitchFamily="34" typeface="微软雅黑"/>
                <a:sym charset="-122" pitchFamily="34" typeface="微软雅黑"/>
              </a:rPr>
              <a:t>40%</a:t>
            </a:r>
          </a:p>
        </p:txBody>
      </p:sp>
      <p:sp>
        <p:nvSpPr>
          <p:cNvPr id="28717" name="矩形 83"/>
          <p:cNvSpPr>
            <a:spLocks noChangeArrowheads="1"/>
          </p:cNvSpPr>
          <p:nvPr/>
        </p:nvSpPr>
        <p:spPr bwMode="auto">
          <a:xfrm>
            <a:off x="10475914" y="3308350"/>
            <a:ext cx="106235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rgbClr val="A5A5A5"/>
                </a:solidFill>
                <a:latin charset="-122" pitchFamily="34" typeface="微软雅黑"/>
                <a:ea charset="-122" pitchFamily="34" typeface="微软雅黑"/>
                <a:sym charset="-122" pitchFamily="34" typeface="微软雅黑"/>
              </a:rPr>
              <a:t>30%</a:t>
            </a:r>
          </a:p>
        </p:txBody>
      </p:sp>
      <p:sp>
        <p:nvSpPr>
          <p:cNvPr id="28718" name="矩形 1"/>
          <p:cNvSpPr>
            <a:spLocks noChangeArrowheads="1"/>
          </p:cNvSpPr>
          <p:nvPr/>
        </p:nvSpPr>
        <p:spPr bwMode="auto">
          <a:xfrm>
            <a:off x="8377239" y="3910013"/>
            <a:ext cx="18367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28719" name="矩形 1"/>
          <p:cNvSpPr>
            <a:spLocks noChangeArrowheads="1"/>
          </p:cNvSpPr>
          <p:nvPr/>
        </p:nvSpPr>
        <p:spPr bwMode="auto">
          <a:xfrm>
            <a:off x="10093324" y="3910013"/>
            <a:ext cx="18383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a:p>
            <a:pPr algn="ctr"/>
            <a:r>
              <a:rPr altLang="en-US" lang="zh-CN" sz="1400">
                <a:solidFill>
                  <a:srgbClr val="3F3F3F"/>
                </a:solidFill>
                <a:latin charset="-122" pitchFamily="34" typeface="微软雅黑"/>
                <a:ea charset="-122" pitchFamily="34" typeface="微软雅黑"/>
                <a:sym charset="-122" pitchFamily="34" typeface="微软雅黑"/>
              </a:rPr>
              <a:t>点击添加文字</a:t>
            </a:r>
          </a:p>
        </p:txBody>
      </p:sp>
      <p:sp>
        <p:nvSpPr>
          <p:cNvPr id="28720" name="直接连接符 86"/>
          <p:cNvSpPr>
            <a:spLocks noChangeShapeType="1"/>
          </p:cNvSpPr>
          <p:nvPr/>
        </p:nvSpPr>
        <p:spPr bwMode="auto">
          <a:xfrm>
            <a:off x="6867525" y="4760913"/>
            <a:ext cx="4886325" cy="0"/>
          </a:xfrm>
          <a:prstGeom prst="line">
            <a:avLst/>
          </a:prstGeom>
          <a:noFill/>
          <a:ln cap="flat" cmpd="sng" w="6350">
            <a:solidFill>
              <a:schemeClr val="bg1"/>
            </a:solidFill>
            <a:miter lim="800000"/>
          </a:ln>
          <a:extLst>
            <a:ext uri="{909E8E84-426E-40DD-AFC4-6F175D3DCCD1}">
              <a14:hiddenFill>
                <a:noFill/>
              </a14:hiddenFill>
            </a:ext>
          </a:extLst>
        </p:spPr>
        <p:txBody>
          <a:bodyPr/>
          <a:lstStyle/>
          <a:p>
            <a:endParaRPr altLang="en-US" lang="zh-CN"/>
          </a:p>
        </p:txBody>
      </p:sp>
      <p:sp>
        <p:nvSpPr>
          <p:cNvPr id="28721" name="文本框 87"/>
          <p:cNvSpPr>
            <a:spLocks noChangeArrowheads="1"/>
          </p:cNvSpPr>
          <p:nvPr/>
        </p:nvSpPr>
        <p:spPr bwMode="auto">
          <a:xfrm>
            <a:off x="6867524" y="4984750"/>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a:solidFill>
                  <a:srgbClr val="3F3F3F"/>
                </a:solidFill>
                <a:latin charset="-122" pitchFamily="34" typeface="微软雅黑"/>
                <a:ea charset="-122" pitchFamily="34" typeface="微软雅黑"/>
                <a:sym charset="-122" pitchFamily="34" typeface="微软雅黑"/>
              </a:rPr>
              <a:t>KEYWORD</a:t>
            </a:r>
          </a:p>
        </p:txBody>
      </p:sp>
      <p:sp>
        <p:nvSpPr>
          <p:cNvPr id="28722" name="TextBox 15"/>
          <p:cNvSpPr>
            <a:spLocks noChangeArrowheads="1"/>
          </p:cNvSpPr>
          <p:nvPr/>
        </p:nvSpPr>
        <p:spPr bwMode="auto">
          <a:xfrm>
            <a:off x="6867524" y="5284788"/>
            <a:ext cx="48164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200000"/>
              </a:lnSpc>
            </a:pPr>
            <a:r>
              <a:rPr altLang="en-US" lang="zh-CN" sz="1200">
                <a:solidFill>
                  <a:srgbClr val="000000"/>
                </a:solidFill>
                <a:latin charset="-122" pitchFamily="34" typeface="微软雅黑"/>
                <a:ea charset="-122" pitchFamily="34" typeface="微软雅黑"/>
                <a:sym charset="-122" pitchFamily="34" typeface="微软雅黑"/>
              </a:rPr>
              <a:t>这里输入简单的文字概述这里输入简单字概述,这里输入简单的文字概述这里输入简单字概述,这里输入简单的文字概述这里输入简单字概述,这里输入简单的文字概述这里输入简单字概述,</a:t>
            </a:r>
          </a:p>
        </p:txBody>
      </p:sp>
    </p:spTree>
  </p:cSld>
  <p:clrMapOvr>
    <a:masterClrMapping/>
  </p:clrMapOvr>
  <p:transition spd="med">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29699"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2970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29701"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702" name="组合 1"/>
          <p:cNvGrpSpPr/>
          <p:nvPr/>
        </p:nvGrpSpPr>
        <p:grpSpPr>
          <a:xfrm>
            <a:off x="879475" y="1617663"/>
            <a:ext cx="10071100" cy="5089525"/>
            <a:chExt cx="7767638" cy="3827463"/>
          </a:xfrm>
        </p:grpSpPr>
        <p:sp>
          <p:nvSpPr>
            <p:cNvPr id="29703" name="Freeform 4"/>
            <p:cNvSpPr>
              <a:spLocks noChangeArrowheads="1"/>
            </p:cNvSpPr>
            <p:nvPr/>
          </p:nvSpPr>
          <p:spPr bwMode="auto">
            <a:xfrm>
              <a:off x="3898900" y="2844800"/>
              <a:ext cx="276225" cy="273050"/>
            </a:xfrm>
            <a:custGeom>
              <a:gdLst>
                <a:gd fmla="*/ 53 w 144" name="T0"/>
                <a:gd fmla="*/ 137 h 143" name="T1"/>
                <a:gd fmla="*/ 60 w 144" name="T2"/>
                <a:gd fmla="*/ 133 h 143" name="T3"/>
                <a:gd fmla="*/ 66 w 144" name="T4"/>
                <a:gd fmla="*/ 141 h 143" name="T5"/>
                <a:gd fmla="*/ 80 w 144" name="T6"/>
                <a:gd fmla="*/ 141 h 143" name="T7"/>
                <a:gd fmla="*/ 87 w 144" name="T8"/>
                <a:gd fmla="*/ 134 h 143" name="T9"/>
                <a:gd fmla="*/ 87 w 144" name="T10"/>
                <a:gd fmla="*/ 59 h 143" name="T11"/>
                <a:gd fmla="*/ 99 w 144" name="T12"/>
                <a:gd fmla="*/ 55 h 143" name="T13"/>
                <a:gd fmla="*/ 99 w 144" name="T14"/>
                <a:gd fmla="*/ 16 h 143" name="T15"/>
                <a:gd fmla="*/ 109 w 144" name="T16"/>
                <a:gd fmla="*/ 15 h 143" name="T17"/>
                <a:gd fmla="*/ 122 w 144" name="T18"/>
                <a:gd fmla="*/ 11 h 143" name="T19"/>
                <a:gd fmla="*/ 128 w 144" name="T20"/>
                <a:gd fmla="*/ 16 h 143" name="T21"/>
                <a:gd fmla="*/ 136 w 144" name="T22"/>
                <a:gd fmla="*/ 11 h 143" name="T23"/>
                <a:gd fmla="*/ 144 w 144" name="T24"/>
                <a:gd fmla="*/ 9 h 143" name="T25"/>
                <a:gd fmla="*/ 143 w 144" name="T26"/>
                <a:gd fmla="*/ 6 h 143" name="T27"/>
                <a:gd fmla="*/ 119 w 144" name="T28"/>
                <a:gd fmla="*/ 8 h 143" name="T29"/>
                <a:gd fmla="*/ 102 w 144" name="T30"/>
                <a:gd fmla="*/ 9 h 143" name="T31"/>
                <a:gd fmla="*/ 77 w 144" name="T32"/>
                <a:gd fmla="*/ 9 h 143" name="T33"/>
                <a:gd fmla="*/ 73 w 144" name="T34"/>
                <a:gd fmla="*/ 5 h 143" name="T35"/>
                <a:gd fmla="*/ 34 w 144" name="T36"/>
                <a:gd fmla="*/ 5 h 143" name="T37"/>
                <a:gd fmla="*/ 24 w 144" name="T38"/>
                <a:gd fmla="*/ 3 h 143" name="T39"/>
                <a:gd fmla="*/ 13 w 144" name="T40"/>
                <a:gd fmla="*/ 2 h 143" name="T41"/>
                <a:gd fmla="*/ 8 w 144" name="T42"/>
                <a:gd fmla="*/ 0 h 143" name="T43"/>
                <a:gd fmla="*/ 4 w 144" name="T44"/>
                <a:gd fmla="*/ 3 h 143" name="T45"/>
                <a:gd fmla="*/ 1 w 144" name="T46"/>
                <a:gd fmla="*/ 3 h 143" name="T47"/>
                <a:gd fmla="*/ 7 w 144" name="T48"/>
                <a:gd fmla="*/ 18 h 143" name="T49"/>
                <a:gd fmla="*/ 18 w 144" name="T50"/>
                <a:gd fmla="*/ 41 h 143" name="T51"/>
                <a:gd fmla="*/ 29 w 144" name="T52"/>
                <a:gd fmla="*/ 65 h 143" name="T53"/>
                <a:gd fmla="*/ 30 w 144" name="T54"/>
                <a:gd fmla="*/ 84 h 143" name="T55"/>
                <a:gd fmla="*/ 34 w 144" name="T56"/>
                <a:gd fmla="*/ 101 h 143" name="T57"/>
                <a:gd fmla="*/ 42 w 144" name="T58"/>
                <a:gd fmla="*/ 129 h 143" name="T59"/>
                <a:gd fmla="*/ 49 w 144" name="T60"/>
                <a:gd fmla="*/ 138 h 143" name="T61"/>
                <a:gd fmla="*/ 53 w 144" name="T62"/>
                <a:gd fmla="*/ 137 h 14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4" name="T96"/>
                <a:gd fmla="*/ 0 h 143" name="T97"/>
                <a:gd fmla="*/ 144 w 144" name="T98"/>
                <a:gd fmla="*/ 143 h 14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4" name="Freeform 5"/>
            <p:cNvSpPr>
              <a:spLocks noChangeArrowheads="1"/>
            </p:cNvSpPr>
            <p:nvPr/>
          </p:nvSpPr>
          <p:spPr bwMode="auto">
            <a:xfrm>
              <a:off x="4175125" y="2813050"/>
              <a:ext cx="171450" cy="149225"/>
            </a:xfrm>
            <a:custGeom>
              <a:gdLst>
                <a:gd fmla="*/ 59 w 90" name="T0"/>
                <a:gd fmla="*/ 4 h 78" name="T1"/>
                <a:gd fmla="*/ 58 w 90" name="T2"/>
                <a:gd fmla="*/ 0 h 78" name="T3"/>
                <a:gd fmla="*/ 48 w 90" name="T4"/>
                <a:gd fmla="*/ 0 h 78" name="T5"/>
                <a:gd fmla="*/ 42 w 90" name="T6"/>
                <a:gd fmla="*/ 6 h 78" name="T7"/>
                <a:gd fmla="*/ 31 w 90" name="T8"/>
                <a:gd fmla="*/ 14 h 78" name="T9"/>
                <a:gd fmla="*/ 20 w 90" name="T10"/>
                <a:gd fmla="*/ 27 h 78" name="T11"/>
                <a:gd fmla="*/ 5 w 90" name="T12"/>
                <a:gd fmla="*/ 24 h 78" name="T13"/>
                <a:gd fmla="*/ 0 w 90" name="T14"/>
                <a:gd fmla="*/ 25 h 78" name="T15"/>
                <a:gd fmla="*/ 6 w 90" name="T16"/>
                <a:gd fmla="*/ 31 h 78" name="T17"/>
                <a:gd fmla="*/ 12 w 90" name="T18"/>
                <a:gd fmla="*/ 45 h 78" name="T19"/>
                <a:gd fmla="*/ 23 w 90" name="T20"/>
                <a:gd fmla="*/ 53 h 78" name="T21"/>
                <a:gd fmla="*/ 28 w 90" name="T22"/>
                <a:gd fmla="*/ 61 h 78" name="T23"/>
                <a:gd fmla="*/ 36 w 90" name="T24"/>
                <a:gd fmla="*/ 69 h 78" name="T25"/>
                <a:gd fmla="*/ 44 w 90" name="T26"/>
                <a:gd fmla="*/ 74 h 78" name="T27"/>
                <a:gd fmla="*/ 55 w 90" name="T28"/>
                <a:gd fmla="*/ 76 h 78" name="T29"/>
                <a:gd fmla="*/ 67 w 90" name="T30"/>
                <a:gd fmla="*/ 78 h 78" name="T31"/>
                <a:gd fmla="*/ 79 w 90" name="T32"/>
                <a:gd fmla="*/ 67 h 78" name="T33"/>
                <a:gd fmla="*/ 82 w 90" name="T34"/>
                <a:gd fmla="*/ 56 h 78" name="T35"/>
                <a:gd fmla="*/ 88 w 90" name="T36"/>
                <a:gd fmla="*/ 48 h 78" name="T37"/>
                <a:gd fmla="*/ 84 w 90" name="T38"/>
                <a:gd fmla="*/ 39 h 78" name="T39"/>
                <a:gd fmla="*/ 87 w 90" name="T40"/>
                <a:gd fmla="*/ 29 h 78" name="T41"/>
                <a:gd fmla="*/ 87 w 90" name="T42"/>
                <a:gd fmla="*/ 12 h 78" name="T43"/>
                <a:gd fmla="*/ 74 w 90" name="T44"/>
                <a:gd fmla="*/ 7 h 78" name="T45"/>
                <a:gd fmla="*/ 59 w 90" name="T46"/>
                <a:gd fmla="*/ 4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0" name="T72"/>
                <a:gd fmla="*/ 0 h 78" name="T73"/>
                <a:gd fmla="*/ 90 w 90" name="T74"/>
                <a:gd fmla="*/ 78 h 7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5" name="Freeform 6"/>
            <p:cNvSpPr>
              <a:spLocks noChangeArrowheads="1"/>
            </p:cNvSpPr>
            <p:nvPr/>
          </p:nvSpPr>
          <p:spPr bwMode="auto">
            <a:xfrm>
              <a:off x="4065588" y="2862262"/>
              <a:ext cx="193675" cy="207963"/>
            </a:xfrm>
            <a:custGeom>
              <a:gdLst>
                <a:gd fmla="*/ 93 w 101" name="T0"/>
                <a:gd fmla="*/ 44 h 109" name="T1"/>
                <a:gd fmla="*/ 85 w 101" name="T2"/>
                <a:gd fmla="*/ 36 h 109" name="T3"/>
                <a:gd fmla="*/ 80 w 101" name="T4"/>
                <a:gd fmla="*/ 28 h 109" name="T5"/>
                <a:gd fmla="*/ 69 w 101" name="T6"/>
                <a:gd fmla="*/ 20 h 109" name="T7"/>
                <a:gd fmla="*/ 63 w 101" name="T8"/>
                <a:gd fmla="*/ 6 h 109" name="T9"/>
                <a:gd fmla="*/ 57 w 101" name="T10"/>
                <a:gd fmla="*/ 0 h 109" name="T11"/>
                <a:gd fmla="*/ 49 w 101" name="T12"/>
                <a:gd fmla="*/ 2 h 109" name="T13"/>
                <a:gd fmla="*/ 41 w 101" name="T14"/>
                <a:gd fmla="*/ 7 h 109" name="T15"/>
                <a:gd fmla="*/ 35 w 101" name="T16"/>
                <a:gd fmla="*/ 2 h 109" name="T17"/>
                <a:gd fmla="*/ 22 w 101" name="T18"/>
                <a:gd fmla="*/ 6 h 109" name="T19"/>
                <a:gd fmla="*/ 12 w 101" name="T20"/>
                <a:gd fmla="*/ 7 h 109" name="T21"/>
                <a:gd fmla="*/ 12 w 101" name="T22"/>
                <a:gd fmla="*/ 46 h 109" name="T23"/>
                <a:gd fmla="*/ 0 w 101" name="T24"/>
                <a:gd fmla="*/ 50 h 109" name="T25"/>
                <a:gd fmla="*/ 0 w 101" name="T26"/>
                <a:gd fmla="*/ 83 h 109" name="T27"/>
                <a:gd fmla="*/ 6 w 101" name="T28"/>
                <a:gd fmla="*/ 87 h 109" name="T29"/>
                <a:gd fmla="*/ 9 w 101" name="T30"/>
                <a:gd fmla="*/ 100 h 109" name="T31"/>
                <a:gd fmla="*/ 7 w 101" name="T32"/>
                <a:gd fmla="*/ 102 h 109" name="T33"/>
                <a:gd fmla="*/ 9 w 101" name="T34"/>
                <a:gd fmla="*/ 107 h 109" name="T35"/>
                <a:gd fmla="*/ 20 w 101" name="T36"/>
                <a:gd fmla="*/ 107 h 109" name="T37"/>
                <a:gd fmla="*/ 31 w 101" name="T38"/>
                <a:gd fmla="*/ 95 h 109" name="T39"/>
                <a:gd fmla="*/ 38 w 101" name="T40"/>
                <a:gd fmla="*/ 89 h 109" name="T41"/>
                <a:gd fmla="*/ 52 w 101" name="T42"/>
                <a:gd fmla="*/ 93 h 109" name="T43"/>
                <a:gd fmla="*/ 62 w 101" name="T44"/>
                <a:gd fmla="*/ 88 h 109" name="T45"/>
                <a:gd fmla="*/ 67 w 101" name="T46"/>
                <a:gd fmla="*/ 80 h 109" name="T47"/>
                <a:gd fmla="*/ 76 w 101" name="T48"/>
                <a:gd fmla="*/ 73 h 109" name="T49"/>
                <a:gd fmla="*/ 81 w 101" name="T50"/>
                <a:gd fmla="*/ 65 h 109" name="T51"/>
                <a:gd fmla="*/ 90 w 101" name="T52"/>
                <a:gd fmla="*/ 59 h 109" name="T53"/>
                <a:gd fmla="*/ 97 w 101" name="T54"/>
                <a:gd fmla="*/ 55 h 109" name="T55"/>
                <a:gd fmla="*/ 101 w 101" name="T56"/>
                <a:gd fmla="*/ 49 h 109" name="T57"/>
                <a:gd fmla="*/ 101 w 101" name="T58"/>
                <a:gd fmla="*/ 49 h 109" name="T59"/>
                <a:gd fmla="*/ 93 w 101" name="T60"/>
                <a:gd fmla="*/ 44 h 10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01" name="T93"/>
                <a:gd fmla="*/ 0 h 109" name="T94"/>
                <a:gd fmla="*/ 101 w 101" name="T95"/>
                <a:gd fmla="*/ 109 h 10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6" name="Freeform 7"/>
            <p:cNvSpPr>
              <a:spLocks noChangeArrowheads="1"/>
            </p:cNvSpPr>
            <p:nvPr/>
          </p:nvSpPr>
          <p:spPr bwMode="auto">
            <a:xfrm>
              <a:off x="4292600" y="3041650"/>
              <a:ext cx="30163" cy="36513"/>
            </a:xfrm>
            <a:custGeom>
              <a:gdLst>
                <a:gd fmla="*/ 7 w 15" name="T0"/>
                <a:gd fmla="*/ 0 h 19" name="T1"/>
                <a:gd fmla="*/ 0 w 15" name="T2"/>
                <a:gd fmla="*/ 8 h 19" name="T3"/>
                <a:gd fmla="*/ 7 w 15" name="T4"/>
                <a:gd fmla="*/ 19 h 19" name="T5"/>
                <a:gd fmla="*/ 13 w 15" name="T6"/>
                <a:gd fmla="*/ 16 h 19" name="T7"/>
                <a:gd fmla="*/ 15 w 15" name="T8"/>
                <a:gd fmla="*/ 13 h 19" name="T9"/>
                <a:gd fmla="*/ 14 w 15" name="T10"/>
                <a:gd fmla="*/ 3 h 19" name="T11"/>
                <a:gd fmla="*/ 7 w 15" name="T12"/>
                <a:gd fmla="*/ 0 h 19" name="T13"/>
                <a:gd fmla="*/ 0 60000 65536" name="T14"/>
                <a:gd fmla="*/ 0 60000 65536" name="T15"/>
                <a:gd fmla="*/ 0 60000 65536" name="T16"/>
                <a:gd fmla="*/ 0 60000 65536" name="T17"/>
                <a:gd fmla="*/ 0 60000 65536" name="T18"/>
                <a:gd fmla="*/ 0 60000 65536" name="T19"/>
                <a:gd fmla="*/ 0 60000 65536" name="T20"/>
                <a:gd fmla="*/ 0 w 15" name="T21"/>
                <a:gd fmla="*/ 0 h 19" name="T22"/>
                <a:gd fmla="*/ 15 w 15"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7" name="Freeform 8"/>
            <p:cNvSpPr>
              <a:spLocks noChangeArrowheads="1"/>
            </p:cNvSpPr>
            <p:nvPr/>
          </p:nvSpPr>
          <p:spPr bwMode="auto">
            <a:xfrm>
              <a:off x="4214813" y="3101975"/>
              <a:ext cx="47625" cy="53975"/>
            </a:xfrm>
            <a:custGeom>
              <a:gdLst>
                <a:gd fmla="*/ 18 w 25" name="T0"/>
                <a:gd fmla="*/ 3 h 28" name="T1"/>
                <a:gd fmla="*/ 7 w 25" name="T2"/>
                <a:gd fmla="*/ 8 h 28" name="T3"/>
                <a:gd fmla="*/ 0 w 25" name="T4"/>
                <a:gd fmla="*/ 18 h 28" name="T5"/>
                <a:gd fmla="*/ 7 w 25" name="T6"/>
                <a:gd fmla="*/ 27 h 28" name="T7"/>
                <a:gd fmla="*/ 11 w 25" name="T8"/>
                <a:gd fmla="*/ 28 h 28" name="T9"/>
                <a:gd fmla="*/ 14 w 25" name="T10"/>
                <a:gd fmla="*/ 22 h 28" name="T11"/>
                <a:gd fmla="*/ 21 w 25" name="T12"/>
                <a:gd fmla="*/ 20 h 28" name="T13"/>
                <a:gd fmla="*/ 25 w 25" name="T14"/>
                <a:gd fmla="*/ 12 h 28" name="T15"/>
                <a:gd fmla="*/ 18 w 25" name="T16"/>
                <a:gd fmla="*/ 3 h 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5" name="T27"/>
                <a:gd fmla="*/ 0 h 28" name="T28"/>
                <a:gd fmla="*/ 25 w 25" name="T29"/>
                <a:gd fmla="*/ 28 h 2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8" name="Freeform 9"/>
            <p:cNvSpPr>
              <a:spLocks noChangeArrowheads="1" noEditPoints="1"/>
            </p:cNvSpPr>
            <p:nvPr/>
          </p:nvSpPr>
          <p:spPr bwMode="auto">
            <a:xfrm>
              <a:off x="3992563" y="2954337"/>
              <a:ext cx="346075" cy="304800"/>
            </a:xfrm>
            <a:custGeom>
              <a:gdLst>
                <a:gd fmla="*/ 172 w 181" name="T0"/>
                <a:gd fmla="*/ 59 h 159" name="T1"/>
                <a:gd fmla="*/ 172 w 181" name="T2"/>
                <a:gd fmla="*/ 58 h 159" name="T3"/>
                <a:gd fmla="*/ 170 w 181" name="T4"/>
                <a:gd fmla="*/ 61 h 159" name="T5"/>
                <a:gd fmla="*/ 164 w 181" name="T6"/>
                <a:gd fmla="*/ 64 h 159" name="T7"/>
                <a:gd fmla="*/ 157 w 181" name="T8"/>
                <a:gd fmla="*/ 53 h 159" name="T9"/>
                <a:gd fmla="*/ 164 w 181" name="T10"/>
                <a:gd fmla="*/ 45 h 159" name="T11"/>
                <a:gd fmla="*/ 171 w 181" name="T12"/>
                <a:gd fmla="*/ 48 h 159" name="T13"/>
                <a:gd fmla="*/ 171 w 181" name="T14"/>
                <a:gd fmla="*/ 46 h 159" name="T15"/>
                <a:gd fmla="*/ 170 w 181" name="T16"/>
                <a:gd fmla="*/ 26 h 159" name="T17"/>
                <a:gd fmla="*/ 163 w 181" name="T18"/>
                <a:gd fmla="*/ 5 h 159" name="T19"/>
                <a:gd fmla="*/ 150 w 181" name="T20"/>
                <a:gd fmla="*/ 2 h 159" name="T21"/>
                <a:gd fmla="*/ 139 w 181" name="T22"/>
                <a:gd fmla="*/ 0 h 159" name="T23"/>
                <a:gd fmla="*/ 135 w 181" name="T24"/>
                <a:gd fmla="*/ 6 h 159" name="T25"/>
                <a:gd fmla="*/ 128 w 181" name="T26"/>
                <a:gd fmla="*/ 10 h 159" name="T27"/>
                <a:gd fmla="*/ 119 w 181" name="T28"/>
                <a:gd fmla="*/ 16 h 159" name="T29"/>
                <a:gd fmla="*/ 114 w 181" name="T30"/>
                <a:gd fmla="*/ 24 h 159" name="T31"/>
                <a:gd fmla="*/ 105 w 181" name="T32"/>
                <a:gd fmla="*/ 31 h 159" name="T33"/>
                <a:gd fmla="*/ 100 w 181" name="T34"/>
                <a:gd fmla="*/ 39 h 159" name="T35"/>
                <a:gd fmla="*/ 90 w 181" name="T36"/>
                <a:gd fmla="*/ 44 h 159" name="T37"/>
                <a:gd fmla="*/ 76 w 181" name="T38"/>
                <a:gd fmla="*/ 40 h 159" name="T39"/>
                <a:gd fmla="*/ 69 w 181" name="T40"/>
                <a:gd fmla="*/ 46 h 159" name="T41"/>
                <a:gd fmla="*/ 58 w 181" name="T42"/>
                <a:gd fmla="*/ 58 h 159" name="T43"/>
                <a:gd fmla="*/ 47 w 181" name="T44"/>
                <a:gd fmla="*/ 58 h 159" name="T45"/>
                <a:gd fmla="*/ 45 w 181" name="T46"/>
                <a:gd fmla="*/ 53 h 159" name="T47"/>
                <a:gd fmla="*/ 47 w 181" name="T48"/>
                <a:gd fmla="*/ 51 h 159" name="T49"/>
                <a:gd fmla="*/ 44 w 181" name="T50"/>
                <a:gd fmla="*/ 38 h 159" name="T51"/>
                <a:gd fmla="*/ 38 w 181" name="T52"/>
                <a:gd fmla="*/ 34 h 159" name="T53"/>
                <a:gd fmla="*/ 38 w 181" name="T54"/>
                <a:gd fmla="*/ 76 h 159" name="T55"/>
                <a:gd fmla="*/ 31 w 181" name="T56"/>
                <a:gd fmla="*/ 83 h 159" name="T57"/>
                <a:gd fmla="*/ 17 w 181" name="T58"/>
                <a:gd fmla="*/ 83 h 159" name="T59"/>
                <a:gd fmla="*/ 11 w 181" name="T60"/>
                <a:gd fmla="*/ 75 h 159" name="T61"/>
                <a:gd fmla="*/ 4 w 181" name="T62"/>
                <a:gd fmla="*/ 79 h 159" name="T63"/>
                <a:gd fmla="*/ 0 w 181" name="T64"/>
                <a:gd fmla="*/ 80 h 159" name="T65"/>
                <a:gd fmla="*/ 8 w 181" name="T66"/>
                <a:gd fmla="*/ 98 h 159" name="T67"/>
                <a:gd fmla="*/ 19 w 181" name="T68"/>
                <a:gd fmla="*/ 120 h 159" name="T69"/>
                <a:gd fmla="*/ 19 w 181" name="T70"/>
                <a:gd fmla="*/ 131 h 159" name="T71"/>
                <a:gd fmla="*/ 19 w 181" name="T72"/>
                <a:gd fmla="*/ 140 h 159" name="T73"/>
                <a:gd fmla="*/ 23 w 181" name="T74"/>
                <a:gd fmla="*/ 149 h 159" name="T75"/>
                <a:gd fmla="*/ 27 w 181" name="T76"/>
                <a:gd fmla="*/ 152 h 159" name="T77"/>
                <a:gd fmla="*/ 33 w 181" name="T78"/>
                <a:gd fmla="*/ 157 h 159" name="T79"/>
                <a:gd fmla="*/ 41 w 181" name="T80"/>
                <a:gd fmla="*/ 157 h 159" name="T81"/>
                <a:gd fmla="*/ 54 w 181" name="T82"/>
                <a:gd fmla="*/ 153 h 159" name="T83"/>
                <a:gd fmla="*/ 64 w 181" name="T84"/>
                <a:gd fmla="*/ 149 h 159" name="T85"/>
                <a:gd fmla="*/ 82 w 181" name="T86"/>
                <a:gd fmla="*/ 149 h 159" name="T87"/>
                <a:gd fmla="*/ 93 w 181" name="T88"/>
                <a:gd fmla="*/ 147 h 159" name="T89"/>
                <a:gd fmla="*/ 100 w 181" name="T90"/>
                <a:gd fmla="*/ 146 h 159" name="T91"/>
                <a:gd fmla="*/ 109 w 181" name="T92"/>
                <a:gd fmla="*/ 143 h 159" name="T93"/>
                <a:gd fmla="*/ 132 w 181" name="T94"/>
                <a:gd fmla="*/ 128 h 159" name="T95"/>
                <a:gd fmla="*/ 159 w 181" name="T96"/>
                <a:gd fmla="*/ 95 h 159" name="T97"/>
                <a:gd fmla="*/ 175 w 181" name="T98"/>
                <a:gd fmla="*/ 77 h 159" name="T99"/>
                <a:gd fmla="*/ 181 w 181" name="T100"/>
                <a:gd fmla="*/ 59 h 159" name="T101"/>
                <a:gd fmla="*/ 172 w 181" name="T102"/>
                <a:gd fmla="*/ 59 h 159" name="T103"/>
                <a:gd fmla="*/ 137 w 181" name="T104"/>
                <a:gd fmla="*/ 97 h 159" name="T105"/>
                <a:gd fmla="*/ 130 w 181" name="T106"/>
                <a:gd fmla="*/ 99 h 159" name="T107"/>
                <a:gd fmla="*/ 127 w 181" name="T108"/>
                <a:gd fmla="*/ 105 h 159" name="T109"/>
                <a:gd fmla="*/ 123 w 181" name="T110"/>
                <a:gd fmla="*/ 104 h 159" name="T111"/>
                <a:gd fmla="*/ 116 w 181" name="T112"/>
                <a:gd fmla="*/ 95 h 159" name="T113"/>
                <a:gd fmla="*/ 123 w 181" name="T114"/>
                <a:gd fmla="*/ 85 h 159" name="T115"/>
                <a:gd fmla="*/ 134 w 181" name="T116"/>
                <a:gd fmla="*/ 80 h 159" name="T117"/>
                <a:gd fmla="*/ 141 w 181" name="T118"/>
                <a:gd fmla="*/ 89 h 159" name="T119"/>
                <a:gd fmla="*/ 137 w 181" name="T120"/>
                <a:gd fmla="*/ 97 h 1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81" name="T183"/>
                <a:gd fmla="*/ 0 h 159" name="T184"/>
                <a:gd fmla="*/ 181 w 181" name="T185"/>
                <a:gd fmla="*/ 159 h 1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09" name="Freeform 10"/>
            <p:cNvSpPr>
              <a:spLocks noChangeArrowheads="1"/>
            </p:cNvSpPr>
            <p:nvPr/>
          </p:nvSpPr>
          <p:spPr bwMode="auto">
            <a:xfrm>
              <a:off x="3898900" y="2597150"/>
              <a:ext cx="252413" cy="268288"/>
            </a:xfrm>
            <a:custGeom>
              <a:gdLst>
                <a:gd fmla="*/ 8 w 132" name="T0"/>
                <a:gd fmla="*/ 129 h 140" name="T1"/>
                <a:gd fmla="*/ 13 w 132" name="T2"/>
                <a:gd fmla="*/ 131 h 140" name="T3"/>
                <a:gd fmla="*/ 24 w 132" name="T4"/>
                <a:gd fmla="*/ 132 h 140" name="T5"/>
                <a:gd fmla="*/ 34 w 132" name="T6"/>
                <a:gd fmla="*/ 134 h 140" name="T7"/>
                <a:gd fmla="*/ 73 w 132" name="T8"/>
                <a:gd fmla="*/ 134 h 140" name="T9"/>
                <a:gd fmla="*/ 77 w 132" name="T10"/>
                <a:gd fmla="*/ 138 h 140" name="T11"/>
                <a:gd fmla="*/ 102 w 132" name="T12"/>
                <a:gd fmla="*/ 138 h 140" name="T13"/>
                <a:gd fmla="*/ 119 w 132" name="T14"/>
                <a:gd fmla="*/ 137 h 140" name="T15"/>
                <a:gd fmla="*/ 122 w 132" name="T16"/>
                <a:gd fmla="*/ 136 h 140" name="T17"/>
                <a:gd fmla="*/ 109 w 132" name="T18"/>
                <a:gd fmla="*/ 119 h 140" name="T19"/>
                <a:gd fmla="*/ 110 w 132" name="T20"/>
                <a:gd fmla="*/ 81 h 140" name="T21"/>
                <a:gd fmla="*/ 127 w 132" name="T22"/>
                <a:gd fmla="*/ 82 h 140" name="T23"/>
                <a:gd fmla="*/ 130 w 132" name="T24"/>
                <a:gd fmla="*/ 79 h 140" name="T25"/>
                <a:gd fmla="*/ 132 w 132" name="T26"/>
                <a:gd fmla="*/ 57 h 140" name="T27"/>
                <a:gd fmla="*/ 129 w 132" name="T28"/>
                <a:gd fmla="*/ 57 h 140" name="T29"/>
                <a:gd fmla="*/ 119 w 132" name="T30"/>
                <a:gd fmla="*/ 58 h 140" name="T31"/>
                <a:gd fmla="*/ 113 w 132" name="T32"/>
                <a:gd fmla="*/ 61 h 140" name="T33"/>
                <a:gd fmla="*/ 113 w 132" name="T34"/>
                <a:gd fmla="*/ 52 h 140" name="T35"/>
                <a:gd fmla="*/ 108 w 132" name="T36"/>
                <a:gd fmla="*/ 43 h 140" name="T37"/>
                <a:gd fmla="*/ 109 w 132" name="T38"/>
                <a:gd fmla="*/ 27 h 140" name="T39"/>
                <a:gd fmla="*/ 107 w 132" name="T40"/>
                <a:gd fmla="*/ 18 h 140" name="T41"/>
                <a:gd fmla="*/ 100 w 132" name="T42"/>
                <a:gd fmla="*/ 16 h 140" name="T43"/>
                <a:gd fmla="*/ 94 w 132" name="T44"/>
                <a:gd fmla="*/ 14 h 140" name="T45"/>
                <a:gd fmla="*/ 85 w 132" name="T46"/>
                <a:gd fmla="*/ 14 h 140" name="T47"/>
                <a:gd fmla="*/ 81 w 132" name="T48"/>
                <a:gd fmla="*/ 24 h 140" name="T49"/>
                <a:gd fmla="*/ 68 w 132" name="T50"/>
                <a:gd fmla="*/ 26 h 140" name="T51"/>
                <a:gd fmla="*/ 58 w 132" name="T52"/>
                <a:gd fmla="*/ 19 h 140" name="T53"/>
                <a:gd fmla="*/ 54 w 132" name="T54"/>
                <a:gd fmla="*/ 10 h 140" name="T55"/>
                <a:gd fmla="*/ 52 w 132" name="T56"/>
                <a:gd fmla="*/ 1 h 140" name="T57"/>
                <a:gd fmla="*/ 15 w 132" name="T58"/>
                <a:gd fmla="*/ 1 h 140" name="T59"/>
                <a:gd fmla="*/ 9 w 132" name="T60"/>
                <a:gd fmla="*/ 4 h 140" name="T61"/>
                <a:gd fmla="*/ 19 w 132" name="T62"/>
                <a:gd fmla="*/ 28 h 140" name="T63"/>
                <a:gd fmla="*/ 17 w 132" name="T64"/>
                <a:gd fmla="*/ 39 h 140" name="T65"/>
                <a:gd fmla="*/ 24 w 132" name="T66"/>
                <a:gd fmla="*/ 63 h 140" name="T67"/>
                <a:gd fmla="*/ 16 w 132" name="T68"/>
                <a:gd fmla="*/ 79 h 140" name="T69"/>
                <a:gd fmla="*/ 8 w 132" name="T70"/>
                <a:gd fmla="*/ 101 h 140" name="T71"/>
                <a:gd fmla="*/ 2 w 132" name="T72"/>
                <a:gd fmla="*/ 117 h 140" name="T73"/>
                <a:gd fmla="*/ 1 w 132" name="T74"/>
                <a:gd fmla="*/ 132 h 140" name="T75"/>
                <a:gd fmla="*/ 1 w 132" name="T76"/>
                <a:gd fmla="*/ 132 h 140" name="T77"/>
                <a:gd fmla="*/ 4 w 132" name="T78"/>
                <a:gd fmla="*/ 132 h 140" name="T79"/>
                <a:gd fmla="*/ 8 w 132" name="T80"/>
                <a:gd fmla="*/ 129 h 14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32" name="T123"/>
                <a:gd fmla="*/ 0 h 140" name="T124"/>
                <a:gd fmla="*/ 132 w 132" name="T125"/>
                <a:gd fmla="*/ 140 h 14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0" name="Freeform 11"/>
            <p:cNvSpPr>
              <a:spLocks noChangeArrowheads="1"/>
            </p:cNvSpPr>
            <p:nvPr/>
          </p:nvSpPr>
          <p:spPr bwMode="auto">
            <a:xfrm>
              <a:off x="4108450" y="2647950"/>
              <a:ext cx="247650" cy="219075"/>
            </a:xfrm>
            <a:custGeom>
              <a:gdLst>
                <a:gd fmla="*/ 100 w 130" name="T0"/>
                <a:gd fmla="*/ 5 h 115" name="T1"/>
                <a:gd fmla="*/ 92 w 130" name="T2"/>
                <a:gd fmla="*/ 0 h 115" name="T3"/>
                <a:gd fmla="*/ 78 w 130" name="T4"/>
                <a:gd fmla="*/ 3 h 115" name="T5"/>
                <a:gd fmla="*/ 75 w 130" name="T6"/>
                <a:gd fmla="*/ 10 h 115" name="T7"/>
                <a:gd fmla="*/ 74 w 130" name="T8"/>
                <a:gd fmla="*/ 16 h 115" name="T9"/>
                <a:gd fmla="*/ 73 w 130" name="T10"/>
                <a:gd fmla="*/ 29 h 115" name="T11"/>
                <a:gd fmla="*/ 71 w 130" name="T12"/>
                <a:gd fmla="*/ 39 h 115" name="T13"/>
                <a:gd fmla="*/ 78 w 130" name="T14"/>
                <a:gd fmla="*/ 48 h 115" name="T15"/>
                <a:gd fmla="*/ 86 w 130" name="T16"/>
                <a:gd fmla="*/ 46 h 115" name="T17"/>
                <a:gd fmla="*/ 87 w 130" name="T18"/>
                <a:gd fmla="*/ 54 h 115" name="T19"/>
                <a:gd fmla="*/ 85 w 130" name="T20"/>
                <a:gd fmla="*/ 59 h 115" name="T21"/>
                <a:gd fmla="*/ 77 w 130" name="T22"/>
                <a:gd fmla="*/ 59 h 115" name="T23"/>
                <a:gd fmla="*/ 73 w 130" name="T24"/>
                <a:gd fmla="*/ 49 h 115" name="T25"/>
                <a:gd fmla="*/ 64 w 130" name="T26"/>
                <a:gd fmla="*/ 47 h 115" name="T27"/>
                <a:gd fmla="*/ 58 w 130" name="T28"/>
                <a:gd fmla="*/ 41 h 115" name="T29"/>
                <a:gd fmla="*/ 54 w 130" name="T30"/>
                <a:gd fmla="*/ 43 h 115" name="T31"/>
                <a:gd fmla="*/ 49 w 130" name="T32"/>
                <a:gd fmla="*/ 44 h 115" name="T33"/>
                <a:gd fmla="*/ 40 w 130" name="T34"/>
                <a:gd fmla="*/ 41 h 115" name="T35"/>
                <a:gd fmla="*/ 36 w 130" name="T36"/>
                <a:gd fmla="*/ 36 h 115" name="T37"/>
                <a:gd fmla="*/ 29 w 130" name="T38"/>
                <a:gd fmla="*/ 36 h 115" name="T39"/>
                <a:gd fmla="*/ 26 w 130" name="T40"/>
                <a:gd fmla="*/ 34 h 115" name="T41"/>
                <a:gd fmla="*/ 23 w 130" name="T42"/>
                <a:gd fmla="*/ 31 h 115" name="T43"/>
                <a:gd fmla="*/ 21 w 130" name="T44"/>
                <a:gd fmla="*/ 53 h 115" name="T45"/>
                <a:gd fmla="*/ 18 w 130" name="T46"/>
                <a:gd fmla="*/ 56 h 115" name="T47"/>
                <a:gd fmla="*/ 1 w 130" name="T48"/>
                <a:gd fmla="*/ 55 h 115" name="T49"/>
                <a:gd fmla="*/ 0 w 130" name="T50"/>
                <a:gd fmla="*/ 93 h 115" name="T51"/>
                <a:gd fmla="*/ 13 w 130" name="T52"/>
                <a:gd fmla="*/ 110 h 115" name="T53"/>
                <a:gd fmla="*/ 34 w 130" name="T54"/>
                <a:gd fmla="*/ 109 h 115" name="T55"/>
                <a:gd fmla="*/ 35 w 130" name="T56"/>
                <a:gd fmla="*/ 112 h 115" name="T57"/>
                <a:gd fmla="*/ 40 w 130" name="T58"/>
                <a:gd fmla="*/ 111 h 115" name="T59"/>
                <a:gd fmla="*/ 55 w 130" name="T60"/>
                <a:gd fmla="*/ 114 h 115" name="T61"/>
                <a:gd fmla="*/ 66 w 130" name="T62"/>
                <a:gd fmla="*/ 101 h 115" name="T63"/>
                <a:gd fmla="*/ 77 w 130" name="T64"/>
                <a:gd fmla="*/ 93 h 115" name="T65"/>
                <a:gd fmla="*/ 83 w 130" name="T66"/>
                <a:gd fmla="*/ 87 h 115" name="T67"/>
                <a:gd fmla="*/ 93 w 130" name="T68"/>
                <a:gd fmla="*/ 87 h 115" name="T69"/>
                <a:gd fmla="*/ 93 w 130" name="T70"/>
                <a:gd fmla="*/ 87 h 115" name="T71"/>
                <a:gd fmla="*/ 91 w 130" name="T72"/>
                <a:gd fmla="*/ 79 h 115" name="T73"/>
                <a:gd fmla="*/ 122 w 130" name="T74"/>
                <a:gd fmla="*/ 67 h 115" name="T75"/>
                <a:gd fmla="*/ 120 w 130" name="T76"/>
                <a:gd fmla="*/ 62 h 115" name="T77"/>
                <a:gd fmla="*/ 122 w 130" name="T78"/>
                <a:gd fmla="*/ 51 h 115" name="T79"/>
                <a:gd fmla="*/ 127 w 130" name="T80"/>
                <a:gd fmla="*/ 48 h 115" name="T81"/>
                <a:gd fmla="*/ 126 w 130" name="T82"/>
                <a:gd fmla="*/ 30 h 115" name="T83"/>
                <a:gd fmla="*/ 130 w 130" name="T84"/>
                <a:gd fmla="*/ 28 h 115" name="T85"/>
                <a:gd fmla="*/ 125 w 130" name="T86"/>
                <a:gd fmla="*/ 16 h 115" name="T87"/>
                <a:gd fmla="*/ 110 w 130" name="T88"/>
                <a:gd fmla="*/ 9 h 115" name="T89"/>
                <a:gd fmla="*/ 100 w 130" name="T90"/>
                <a:gd fmla="*/ 5 h 11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0" name="T138"/>
                <a:gd fmla="*/ 0 h 115" name="T139"/>
                <a:gd fmla="*/ 130 w 130" name="T140"/>
                <a:gd fmla="*/ 115 h 115"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1" name="Freeform 12"/>
            <p:cNvSpPr>
              <a:spLocks noChangeArrowheads="1"/>
            </p:cNvSpPr>
            <p:nvPr/>
          </p:nvSpPr>
          <p:spPr bwMode="auto">
            <a:xfrm>
              <a:off x="4254500" y="2492375"/>
              <a:ext cx="42863" cy="38100"/>
            </a:xfrm>
            <a:custGeom>
              <a:gdLst>
                <a:gd fmla="*/ 18 w 22" name="T0"/>
                <a:gd fmla="*/ 0 h 20" name="T1"/>
                <a:gd fmla="*/ 12 w 22" name="T2"/>
                <a:gd fmla="*/ 2 h 20" name="T3"/>
                <a:gd fmla="*/ 6 w 22" name="T4"/>
                <a:gd fmla="*/ 3 h 20" name="T5"/>
                <a:gd fmla="*/ 5 w 22" name="T6"/>
                <a:gd fmla="*/ 5 h 20" name="T7"/>
                <a:gd fmla="*/ 3 w 22" name="T8"/>
                <a:gd fmla="*/ 12 h 20" name="T9"/>
                <a:gd fmla="*/ 0 w 22" name="T10"/>
                <a:gd fmla="*/ 15 h 20" name="T11"/>
                <a:gd fmla="*/ 3 w 22" name="T12"/>
                <a:gd fmla="*/ 18 h 20" name="T13"/>
                <a:gd fmla="*/ 6 w 22" name="T14"/>
                <a:gd fmla="*/ 19 h 20" name="T15"/>
                <a:gd fmla="*/ 12 w 22" name="T16"/>
                <a:gd fmla="*/ 15 h 20" name="T17"/>
                <a:gd fmla="*/ 22 w 22" name="T18"/>
                <a:gd fmla="*/ 13 h 20" name="T19"/>
                <a:gd fmla="*/ 20 w 22" name="T20"/>
                <a:gd fmla="*/ 5 h 20" name="T21"/>
                <a:gd fmla="*/ 18 w 22" name="T22"/>
                <a:gd fmla="*/ 0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0" name="T37"/>
                <a:gd fmla="*/ 22 w 22"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2" name="Freeform 13"/>
            <p:cNvSpPr>
              <a:spLocks noChangeArrowheads="1"/>
            </p:cNvSpPr>
            <p:nvPr/>
          </p:nvSpPr>
          <p:spPr bwMode="auto">
            <a:xfrm>
              <a:off x="4514850" y="2205037"/>
              <a:ext cx="223838" cy="298450"/>
            </a:xfrm>
            <a:custGeom>
              <a:gdLst>
                <a:gd fmla="*/ 27 w 117" name="T0"/>
                <a:gd fmla="*/ 30 h 157" name="T1"/>
                <a:gd fmla="*/ 35 w 117" name="T2"/>
                <a:gd fmla="*/ 37 h 157" name="T3"/>
                <a:gd fmla="*/ 58 w 117" name="T4"/>
                <a:gd fmla="*/ 45 h 157" name="T5"/>
                <a:gd fmla="*/ 73 w 117" name="T6"/>
                <a:gd fmla="*/ 48 h 157" name="T7"/>
                <a:gd fmla="*/ 77 w 117" name="T8"/>
                <a:gd fmla="*/ 51 h 157" name="T9"/>
                <a:gd fmla="*/ 47 w 117" name="T10"/>
                <a:gd fmla="*/ 81 h 157" name="T11"/>
                <a:gd fmla="*/ 35 w 117" name="T12"/>
                <a:gd fmla="*/ 83 h 157" name="T13"/>
                <a:gd fmla="*/ 20 w 117" name="T14"/>
                <a:gd fmla="*/ 91 h 157" name="T15"/>
                <a:gd fmla="*/ 11 w 117" name="T16"/>
                <a:gd fmla="*/ 92 h 157" name="T17"/>
                <a:gd fmla="*/ 5 w 117" name="T18"/>
                <a:gd fmla="*/ 100 h 157" name="T19"/>
                <a:gd fmla="*/ 0 w 117" name="T20"/>
                <a:gd fmla="*/ 108 h 157" name="T21"/>
                <a:gd fmla="*/ 1 w 117" name="T22"/>
                <a:gd fmla="*/ 148 h 157" name="T23"/>
                <a:gd fmla="*/ 6 w 117" name="T24"/>
                <a:gd fmla="*/ 157 h 157" name="T25"/>
                <a:gd fmla="*/ 31 w 117" name="T26"/>
                <a:gd fmla="*/ 131 h 157" name="T27"/>
                <a:gd fmla="*/ 51 w 117" name="T28"/>
                <a:gd fmla="*/ 116 h 157" name="T29"/>
                <a:gd fmla="*/ 79 w 117" name="T30"/>
                <a:gd fmla="*/ 88 h 157" name="T31"/>
                <a:gd fmla="*/ 92 w 117" name="T32"/>
                <a:gd fmla="*/ 67 h 157" name="T33"/>
                <a:gd fmla="*/ 102 w 117" name="T34"/>
                <a:gd fmla="*/ 50 h 157" name="T35"/>
                <a:gd fmla="*/ 113 w 117" name="T36"/>
                <a:gd fmla="*/ 28 h 157" name="T37"/>
                <a:gd fmla="*/ 117 w 117" name="T38"/>
                <a:gd fmla="*/ 8 h 157" name="T39"/>
                <a:gd fmla="*/ 109 w 117" name="T40"/>
                <a:gd fmla="*/ 4 h 157" name="T41"/>
                <a:gd fmla="*/ 84 w 117" name="T42"/>
                <a:gd fmla="*/ 11 h 157" name="T43"/>
                <a:gd fmla="*/ 66 w 117" name="T44"/>
                <a:gd fmla="*/ 15 h 157" name="T45"/>
                <a:gd fmla="*/ 51 w 117" name="T46"/>
                <a:gd fmla="*/ 18 h 157" name="T47"/>
                <a:gd fmla="*/ 33 w 117" name="T48"/>
                <a:gd fmla="*/ 16 h 157" name="T49"/>
                <a:gd fmla="*/ 27 w 117" name="T50"/>
                <a:gd fmla="*/ 10 h 157" name="T51"/>
                <a:gd fmla="*/ 20 w 117" name="T52"/>
                <a:gd fmla="*/ 20 h 157" name="T53"/>
                <a:gd fmla="*/ 27 w 117" name="T54"/>
                <a:gd fmla="*/ 30 h 15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7" name="T84"/>
                <a:gd fmla="*/ 0 h 157" name="T85"/>
                <a:gd fmla="*/ 117 w 117" name="T86"/>
                <a:gd fmla="*/ 157 h 157"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3" name="Freeform 14"/>
            <p:cNvSpPr>
              <a:spLocks noChangeArrowheads="1"/>
            </p:cNvSpPr>
            <p:nvPr/>
          </p:nvSpPr>
          <p:spPr bwMode="auto">
            <a:xfrm>
              <a:off x="3363913" y="1655762"/>
              <a:ext cx="260350" cy="206375"/>
            </a:xfrm>
            <a:custGeom>
              <a:gdLst>
                <a:gd fmla="*/ 50 w 136" name="T0"/>
                <a:gd fmla="*/ 108 h 108" name="T1"/>
                <a:gd fmla="*/ 50 w 136" name="T2"/>
                <a:gd fmla="*/ 93 h 108" name="T3"/>
                <a:gd fmla="*/ 68 w 136" name="T4"/>
                <a:gd fmla="*/ 81 h 108" name="T5"/>
                <a:gd fmla="*/ 75 w 136" name="T6"/>
                <a:gd fmla="*/ 79 h 108" name="T7"/>
                <a:gd fmla="*/ 85 w 136" name="T8"/>
                <a:gd fmla="*/ 77 h 108" name="T9"/>
                <a:gd fmla="*/ 91 w 136" name="T10"/>
                <a:gd fmla="*/ 70 h 108" name="T11"/>
                <a:gd fmla="*/ 99 w 136" name="T12"/>
                <a:gd fmla="*/ 67 h 108" name="T13"/>
                <a:gd fmla="*/ 104 w 136" name="T14"/>
                <a:gd fmla="*/ 64 h 108" name="T15"/>
                <a:gd fmla="*/ 106 w 136" name="T16"/>
                <a:gd fmla="*/ 57 h 108" name="T17"/>
                <a:gd fmla="*/ 110 w 136" name="T18"/>
                <a:gd fmla="*/ 54 h 108" name="T19"/>
                <a:gd fmla="*/ 116 w 136" name="T20"/>
                <a:gd fmla="*/ 50 h 108" name="T21"/>
                <a:gd fmla="*/ 133 w 136" name="T22"/>
                <a:gd fmla="*/ 49 h 108" name="T23"/>
                <a:gd fmla="*/ 135 w 136" name="T24"/>
                <a:gd fmla="*/ 45 h 108" name="T25"/>
                <a:gd fmla="*/ 131 w 136" name="T26"/>
                <a:gd fmla="*/ 37 h 108" name="T27"/>
                <a:gd fmla="*/ 130 w 136" name="T28"/>
                <a:gd fmla="*/ 27 h 108" name="T29"/>
                <a:gd fmla="*/ 127 w 136" name="T30"/>
                <a:gd fmla="*/ 15 h 108" name="T31"/>
                <a:gd fmla="*/ 125 w 136" name="T32"/>
                <a:gd fmla="*/ 11 h 108" name="T33"/>
                <a:gd fmla="*/ 112 w 136" name="T34"/>
                <a:gd fmla="*/ 8 h 108" name="T35"/>
                <a:gd fmla="*/ 93 w 136" name="T36"/>
                <a:gd fmla="*/ 6 h 108" name="T37"/>
                <a:gd fmla="*/ 82 w 136" name="T38"/>
                <a:gd fmla="*/ 2 h 108" name="T39"/>
                <a:gd fmla="*/ 70 w 136" name="T40"/>
                <a:gd fmla="*/ 25 h 108" name="T41"/>
                <a:gd fmla="*/ 53 w 136" name="T42"/>
                <a:gd fmla="*/ 33 h 108" name="T43"/>
                <a:gd fmla="*/ 44 w 136" name="T44"/>
                <a:gd fmla="*/ 42 h 108" name="T45"/>
                <a:gd fmla="*/ 38 w 136" name="T46"/>
                <a:gd fmla="*/ 53 h 108" name="T47"/>
                <a:gd fmla="*/ 38 w 136" name="T48"/>
                <a:gd fmla="*/ 70 h 108" name="T49"/>
                <a:gd fmla="*/ 25 w 136" name="T50"/>
                <a:gd fmla="*/ 89 h 108" name="T51"/>
                <a:gd fmla="*/ 8 w 136" name="T52"/>
                <a:gd fmla="*/ 100 h 108" name="T53"/>
                <a:gd fmla="*/ 0 w 136" name="T54"/>
                <a:gd fmla="*/ 104 h 108" name="T55"/>
                <a:gd fmla="*/ 42 w 136" name="T56"/>
                <a:gd fmla="*/ 104 h 108" name="T57"/>
                <a:gd fmla="*/ 50 w 136" name="T58"/>
                <a:gd fmla="*/ 108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36" name="T90"/>
                <a:gd fmla="*/ 0 h 108" name="T91"/>
                <a:gd fmla="*/ 136 w 136" name="T92"/>
                <a:gd fmla="*/ 108 h 10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4" name="Freeform 15"/>
            <p:cNvSpPr>
              <a:spLocks noChangeArrowheads="1"/>
            </p:cNvSpPr>
            <p:nvPr/>
          </p:nvSpPr>
          <p:spPr bwMode="auto">
            <a:xfrm>
              <a:off x="3805238" y="1619250"/>
              <a:ext cx="93663" cy="174625"/>
            </a:xfrm>
            <a:custGeom>
              <a:gdLst>
                <a:gd fmla="*/ 13 w 49" name="T0"/>
                <a:gd fmla="*/ 23 h 91" name="T1"/>
                <a:gd fmla="*/ 10 w 49" name="T2"/>
                <a:gd fmla="*/ 35 h 91" name="T3"/>
                <a:gd fmla="*/ 3 w 49" name="T4"/>
                <a:gd fmla="*/ 42 h 91" name="T5"/>
                <a:gd fmla="*/ 7 w 49" name="T6"/>
                <a:gd fmla="*/ 54 h 91" name="T7"/>
                <a:gd fmla="*/ 12 w 49" name="T8"/>
                <a:gd fmla="*/ 62 h 91" name="T9"/>
                <a:gd fmla="*/ 21 w 49" name="T10"/>
                <a:gd fmla="*/ 68 h 91" name="T11"/>
                <a:gd fmla="*/ 26 w 49" name="T12"/>
                <a:gd fmla="*/ 88 h 91" name="T13"/>
                <a:gd fmla="*/ 27 w 49" name="T14"/>
                <a:gd fmla="*/ 91 h 91" name="T15"/>
                <a:gd fmla="*/ 32 w 49" name="T16"/>
                <a:gd fmla="*/ 87 h 91" name="T17"/>
                <a:gd fmla="*/ 34 w 49" name="T18"/>
                <a:gd fmla="*/ 78 h 91" name="T19"/>
                <a:gd fmla="*/ 35 w 49" name="T20"/>
                <a:gd fmla="*/ 73 h 91" name="T21"/>
                <a:gd fmla="*/ 43 w 49" name="T22"/>
                <a:gd fmla="*/ 65 h 91" name="T23"/>
                <a:gd fmla="*/ 48 w 49" name="T24"/>
                <a:gd fmla="*/ 61 h 91" name="T25"/>
                <a:gd fmla="*/ 49 w 49" name="T26"/>
                <a:gd fmla="*/ 55 h 91" name="T27"/>
                <a:gd fmla="*/ 44 w 49" name="T28"/>
                <a:gd fmla="*/ 51 h 91" name="T29"/>
                <a:gd fmla="*/ 40 w 49" name="T30"/>
                <a:gd fmla="*/ 47 h 91" name="T31"/>
                <a:gd fmla="*/ 31 w 49" name="T32"/>
                <a:gd fmla="*/ 43 h 91" name="T33"/>
                <a:gd fmla="*/ 40 w 49" name="T34"/>
                <a:gd fmla="*/ 35 h 91" name="T35"/>
                <a:gd fmla="*/ 40 w 49" name="T36"/>
                <a:gd fmla="*/ 20 h 91" name="T37"/>
                <a:gd fmla="*/ 42 w 49" name="T38"/>
                <a:gd fmla="*/ 10 h 91" name="T39"/>
                <a:gd fmla="*/ 40 w 49" name="T40"/>
                <a:gd fmla="*/ 6 h 91" name="T41"/>
                <a:gd fmla="*/ 35 w 49" name="T42"/>
                <a:gd fmla="*/ 4 h 91" name="T43"/>
                <a:gd fmla="*/ 20 w 49" name="T44"/>
                <a:gd fmla="*/ 4 h 91" name="T45"/>
                <a:gd fmla="*/ 13 w 49" name="T46"/>
                <a:gd fmla="*/ 5 h 91" name="T47"/>
                <a:gd fmla="*/ 13 w 49" name="T48"/>
                <a:gd fmla="*/ 23 h 9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9" name="T75"/>
                <a:gd fmla="*/ 0 h 91" name="T76"/>
                <a:gd fmla="*/ 49 w 49" name="T77"/>
                <a:gd fmla="*/ 91 h 9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5" name="Freeform 16"/>
            <p:cNvSpPr>
              <a:spLocks noChangeArrowheads="1"/>
            </p:cNvSpPr>
            <p:nvPr/>
          </p:nvSpPr>
          <p:spPr bwMode="auto">
            <a:xfrm>
              <a:off x="3457575" y="1625600"/>
              <a:ext cx="449263" cy="430213"/>
            </a:xfrm>
            <a:custGeom>
              <a:gdLst>
                <a:gd fmla="*/ 81 w 235" name="T0"/>
                <a:gd fmla="*/ 43 h 225" name="T1"/>
                <a:gd fmla="*/ 82 w 235" name="T2"/>
                <a:gd fmla="*/ 53 h 225" name="T3"/>
                <a:gd fmla="*/ 86 w 235" name="T4"/>
                <a:gd fmla="*/ 61 h 225" name="T5"/>
                <a:gd fmla="*/ 84 w 235" name="T6"/>
                <a:gd fmla="*/ 65 h 225" name="T7"/>
                <a:gd fmla="*/ 67 w 235" name="T8"/>
                <a:gd fmla="*/ 66 h 225" name="T9"/>
                <a:gd fmla="*/ 61 w 235" name="T10"/>
                <a:gd fmla="*/ 70 h 225" name="T11"/>
                <a:gd fmla="*/ 57 w 235" name="T12"/>
                <a:gd fmla="*/ 73 h 225" name="T13"/>
                <a:gd fmla="*/ 55 w 235" name="T14"/>
                <a:gd fmla="*/ 80 h 225" name="T15"/>
                <a:gd fmla="*/ 50 w 235" name="T16"/>
                <a:gd fmla="*/ 83 h 225" name="T17"/>
                <a:gd fmla="*/ 42 w 235" name="T18"/>
                <a:gd fmla="*/ 86 h 225" name="T19"/>
                <a:gd fmla="*/ 36 w 235" name="T20"/>
                <a:gd fmla="*/ 93 h 225" name="T21"/>
                <a:gd fmla="*/ 26 w 235" name="T22"/>
                <a:gd fmla="*/ 95 h 225" name="T23"/>
                <a:gd fmla="*/ 19 w 235" name="T24"/>
                <a:gd fmla="*/ 97 h 225" name="T25"/>
                <a:gd fmla="*/ 1 w 235" name="T26"/>
                <a:gd fmla="*/ 109 h 225" name="T27"/>
                <a:gd fmla="*/ 1 w 235" name="T28"/>
                <a:gd fmla="*/ 124 h 225" name="T29"/>
                <a:gd fmla="*/ 3 w 235" name="T30"/>
                <a:gd fmla="*/ 126 h 225" name="T31"/>
                <a:gd fmla="*/ 112 w 235" name="T32"/>
                <a:gd fmla="*/ 199 h 225" name="T33"/>
                <a:gd fmla="*/ 120 w 235" name="T34"/>
                <a:gd fmla="*/ 209 h 225" name="T35"/>
                <a:gd fmla="*/ 132 w 235" name="T36"/>
                <a:gd fmla="*/ 213 h 225" name="T37"/>
                <a:gd fmla="*/ 138 w 235" name="T38"/>
                <a:gd fmla="*/ 225 h 225" name="T39"/>
                <a:gd fmla="*/ 149 w 235" name="T40"/>
                <a:gd fmla="*/ 223 h 225" name="T41"/>
                <a:gd fmla="*/ 166 w 235" name="T42"/>
                <a:gd fmla="*/ 217 h 225" name="T43"/>
                <a:gd fmla="*/ 187 w 235" name="T44"/>
                <a:gd fmla="*/ 201 h 225" name="T45"/>
                <a:gd fmla="*/ 235 w 235" name="T46"/>
                <a:gd fmla="*/ 171 h 225" name="T47"/>
                <a:gd fmla="*/ 235 w 235" name="T48"/>
                <a:gd fmla="*/ 171 h 225" name="T49"/>
                <a:gd fmla="*/ 230 w 235" name="T50"/>
                <a:gd fmla="*/ 161 h 225" name="T51"/>
                <a:gd fmla="*/ 221 w 235" name="T52"/>
                <a:gd fmla="*/ 158 h 225" name="T53"/>
                <a:gd fmla="*/ 214 w 235" name="T54"/>
                <a:gd fmla="*/ 154 h 225" name="T55"/>
                <a:gd fmla="*/ 212 w 235" name="T56"/>
                <a:gd fmla="*/ 145 h 225" name="T57"/>
                <a:gd fmla="*/ 207 w 235" name="T58"/>
                <a:gd fmla="*/ 138 h 225" name="T59"/>
                <a:gd fmla="*/ 212 w 235" name="T60"/>
                <a:gd fmla="*/ 133 h 225" name="T61"/>
                <a:gd fmla="*/ 211 w 235" name="T62"/>
                <a:gd fmla="*/ 127 h 225" name="T63"/>
                <a:gd fmla="*/ 211 w 235" name="T64"/>
                <a:gd fmla="*/ 120 h 225" name="T65"/>
                <a:gd fmla="*/ 211 w 235" name="T66"/>
                <a:gd fmla="*/ 113 h 225" name="T67"/>
                <a:gd fmla="*/ 212 w 235" name="T68"/>
                <a:gd fmla="*/ 101 h 225" name="T69"/>
                <a:gd fmla="*/ 207 w 235" name="T70"/>
                <a:gd fmla="*/ 91 h 225" name="T71"/>
                <a:gd fmla="*/ 209 w 235" name="T72"/>
                <a:gd fmla="*/ 88 h 225" name="T73"/>
                <a:gd fmla="*/ 208 w 235" name="T74"/>
                <a:gd fmla="*/ 85 h 225" name="T75"/>
                <a:gd fmla="*/ 203 w 235" name="T76"/>
                <a:gd fmla="*/ 65 h 225" name="T77"/>
                <a:gd fmla="*/ 194 w 235" name="T78"/>
                <a:gd fmla="*/ 59 h 225" name="T79"/>
                <a:gd fmla="*/ 189 w 235" name="T80"/>
                <a:gd fmla="*/ 51 h 225" name="T81"/>
                <a:gd fmla="*/ 185 w 235" name="T82"/>
                <a:gd fmla="*/ 39 h 225" name="T83"/>
                <a:gd fmla="*/ 192 w 235" name="T84"/>
                <a:gd fmla="*/ 32 h 225" name="T85"/>
                <a:gd fmla="*/ 195 w 235" name="T86"/>
                <a:gd fmla="*/ 20 h 225" name="T87"/>
                <a:gd fmla="*/ 195 w 235" name="T88"/>
                <a:gd fmla="*/ 2 h 225" name="T89"/>
                <a:gd fmla="*/ 185 w 235" name="T90"/>
                <a:gd fmla="*/ 0 h 225" name="T91"/>
                <a:gd fmla="*/ 173 w 235" name="T92"/>
                <a:gd fmla="*/ 1 h 225" name="T93"/>
                <a:gd fmla="*/ 158 w 235" name="T94"/>
                <a:gd fmla="*/ 5 h 225" name="T95"/>
                <a:gd fmla="*/ 115 w 235" name="T96"/>
                <a:gd fmla="*/ 7 h 225" name="T97"/>
                <a:gd fmla="*/ 98 w 235" name="T98"/>
                <a:gd fmla="*/ 16 h 225" name="T99"/>
                <a:gd fmla="*/ 80 w 235" name="T100"/>
                <a:gd fmla="*/ 26 h 225" name="T101"/>
                <a:gd fmla="*/ 76 w 235" name="T102"/>
                <a:gd fmla="*/ 27 h 225" name="T103"/>
                <a:gd fmla="*/ 78 w 235" name="T104"/>
                <a:gd fmla="*/ 31 h 225" name="T105"/>
                <a:gd fmla="*/ 81 w 235" name="T106"/>
                <a:gd fmla="*/ 43 h 225"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35" name="T162"/>
                <a:gd fmla="*/ 0 h 225" name="T163"/>
                <a:gd fmla="*/ 235 w 235" name="T164"/>
                <a:gd fmla="*/ 225 h 225"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6" name="Freeform 17"/>
            <p:cNvSpPr>
              <a:spLocks noChangeArrowheads="1"/>
            </p:cNvSpPr>
            <p:nvPr/>
          </p:nvSpPr>
          <p:spPr bwMode="auto">
            <a:xfrm>
              <a:off x="3851275" y="1724025"/>
              <a:ext cx="328613" cy="315913"/>
            </a:xfrm>
            <a:custGeom>
              <a:gdLst>
                <a:gd fmla="*/ 19 w 172" name="T0"/>
                <a:gd fmla="*/ 10 h 165" name="T1"/>
                <a:gd fmla="*/ 11 w 172" name="T2"/>
                <a:gd fmla="*/ 18 h 165" name="T3"/>
                <a:gd fmla="*/ 10 w 172" name="T4"/>
                <a:gd fmla="*/ 23 h 165" name="T5"/>
                <a:gd fmla="*/ 8 w 172" name="T6"/>
                <a:gd fmla="*/ 32 h 165" name="T7"/>
                <a:gd fmla="*/ 1 w 172" name="T8"/>
                <a:gd fmla="*/ 39 h 165" name="T9"/>
                <a:gd fmla="*/ 6 w 172" name="T10"/>
                <a:gd fmla="*/ 49 h 165" name="T11"/>
                <a:gd fmla="*/ 5 w 172" name="T12"/>
                <a:gd fmla="*/ 61 h 165" name="T13"/>
                <a:gd fmla="*/ 5 w 172" name="T14"/>
                <a:gd fmla="*/ 68 h 165" name="T15"/>
                <a:gd fmla="*/ 5 w 172" name="T16"/>
                <a:gd fmla="*/ 75 h 165" name="T17"/>
                <a:gd fmla="*/ 6 w 172" name="T18"/>
                <a:gd fmla="*/ 81 h 165" name="T19"/>
                <a:gd fmla="*/ 1 w 172" name="T20"/>
                <a:gd fmla="*/ 86 h 165" name="T21"/>
                <a:gd fmla="*/ 6 w 172" name="T22"/>
                <a:gd fmla="*/ 93 h 165" name="T23"/>
                <a:gd fmla="*/ 8 w 172" name="T24"/>
                <a:gd fmla="*/ 102 h 165" name="T25"/>
                <a:gd fmla="*/ 15 w 172" name="T26"/>
                <a:gd fmla="*/ 106 h 165" name="T27"/>
                <a:gd fmla="*/ 24 w 172" name="T28"/>
                <a:gd fmla="*/ 109 h 165" name="T29"/>
                <a:gd fmla="*/ 29 w 172" name="T30"/>
                <a:gd fmla="*/ 119 h 165" name="T31"/>
                <a:gd fmla="*/ 46 w 172" name="T32"/>
                <a:gd fmla="*/ 122 h 165" name="T33"/>
                <a:gd fmla="*/ 53 w 172" name="T34"/>
                <a:gd fmla="*/ 129 h 165" name="T35"/>
                <a:gd fmla="*/ 72 w 172" name="T36"/>
                <a:gd fmla="*/ 119 h 165" name="T37"/>
                <a:gd fmla="*/ 158 w 172" name="T38"/>
                <a:gd fmla="*/ 165 h 165" name="T39"/>
                <a:gd fmla="*/ 158 w 172" name="T40"/>
                <a:gd fmla="*/ 159 h 165" name="T41"/>
                <a:gd fmla="*/ 169 w 172" name="T42"/>
                <a:gd fmla="*/ 159 h 165" name="T43"/>
                <a:gd fmla="*/ 169 w 172" name="T44"/>
                <a:gd fmla="*/ 48 h 165" name="T45"/>
                <a:gd fmla="*/ 169 w 172" name="T46"/>
                <a:gd fmla="*/ 32 h 165" name="T47"/>
                <a:gd fmla="*/ 170 w 172" name="T48"/>
                <a:gd fmla="*/ 18 h 165" name="T49"/>
                <a:gd fmla="*/ 171 w 172" name="T50"/>
                <a:gd fmla="*/ 15 h 165" name="T51"/>
                <a:gd fmla="*/ 171 w 172" name="T52"/>
                <a:gd fmla="*/ 15 h 165" name="T53"/>
                <a:gd fmla="*/ 156 w 172" name="T54"/>
                <a:gd fmla="*/ 11 h 165" name="T55"/>
                <a:gd fmla="*/ 138 w 172" name="T56"/>
                <a:gd fmla="*/ 2 h 165" name="T57"/>
                <a:gd fmla="*/ 113 w 172" name="T58"/>
                <a:gd fmla="*/ 15 h 165" name="T59"/>
                <a:gd fmla="*/ 115 w 172" name="T60"/>
                <a:gd fmla="*/ 29 h 165" name="T61"/>
                <a:gd fmla="*/ 97 w 172" name="T62"/>
                <a:gd fmla="*/ 29 h 165" name="T63"/>
                <a:gd fmla="*/ 77 w 172" name="T64"/>
                <a:gd fmla="*/ 22 h 165" name="T65"/>
                <a:gd fmla="*/ 65 w 172" name="T66"/>
                <a:gd fmla="*/ 14 h 165" name="T67"/>
                <a:gd fmla="*/ 58 w 172" name="T68"/>
                <a:gd fmla="*/ 7 h 165" name="T69"/>
                <a:gd fmla="*/ 38 w 172" name="T70"/>
                <a:gd fmla="*/ 3 h 165" name="T71"/>
                <a:gd fmla="*/ 25 w 172" name="T72"/>
                <a:gd fmla="*/ 0 h 165" name="T73"/>
                <a:gd fmla="*/ 24 w 172" name="T74"/>
                <a:gd fmla="*/ 6 h 165" name="T75"/>
                <a:gd fmla="*/ 19 w 172" name="T76"/>
                <a:gd fmla="*/ 10 h 16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72" name="T117"/>
                <a:gd fmla="*/ 0 h 165" name="T118"/>
                <a:gd fmla="*/ 172 w 172" name="T119"/>
                <a:gd fmla="*/ 165 h 165"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7" name="Freeform 18"/>
            <p:cNvSpPr>
              <a:spLocks noChangeArrowheads="1"/>
            </p:cNvSpPr>
            <p:nvPr/>
          </p:nvSpPr>
          <p:spPr bwMode="auto">
            <a:xfrm>
              <a:off x="3287713" y="2163762"/>
              <a:ext cx="61913" cy="22225"/>
            </a:xfrm>
            <a:custGeom>
              <a:gdLst>
                <a:gd fmla="*/ 16 w 32" name="T0"/>
                <a:gd fmla="*/ 7 h 11" name="T1"/>
                <a:gd fmla="*/ 25 w 32" name="T2"/>
                <a:gd fmla="*/ 10 h 11" name="T3"/>
                <a:gd fmla="*/ 32 w 32" name="T4"/>
                <a:gd fmla="*/ 8 h 11" name="T5"/>
                <a:gd fmla="*/ 26 w 32" name="T6"/>
                <a:gd fmla="*/ 7 h 11" name="T7"/>
                <a:gd fmla="*/ 15 w 32" name="T8"/>
                <a:gd fmla="*/ 2 h 11" name="T9"/>
                <a:gd fmla="*/ 1 w 32" name="T10"/>
                <a:gd fmla="*/ 5 h 11" name="T11"/>
                <a:gd fmla="*/ 0 w 32" name="T12"/>
                <a:gd fmla="*/ 11 h 11" name="T13"/>
                <a:gd fmla="*/ 3 w 32" name="T14"/>
                <a:gd fmla="*/ 11 h 11" name="T15"/>
                <a:gd fmla="*/ 16 w 32" name="T16"/>
                <a:gd fmla="*/ 7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 name="T27"/>
                <a:gd fmla="*/ 0 h 11" name="T28"/>
                <a:gd fmla="*/ 32 w 32"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8" name="Freeform 19"/>
            <p:cNvSpPr>
              <a:spLocks noChangeArrowheads="1"/>
            </p:cNvSpPr>
            <p:nvPr/>
          </p:nvSpPr>
          <p:spPr bwMode="auto">
            <a:xfrm>
              <a:off x="3275013" y="2105025"/>
              <a:ext cx="125413" cy="101600"/>
            </a:xfrm>
            <a:custGeom>
              <a:gdLst>
                <a:gd fmla="*/ 15 w 66" name="T0"/>
                <a:gd fmla="*/ 51 h 53" name="T1"/>
                <a:gd fmla="*/ 21 w 66" name="T2"/>
                <a:gd fmla="*/ 48 h 53" name="T3"/>
                <a:gd fmla="*/ 37 w 66" name="T4"/>
                <a:gd fmla="*/ 47 h 53" name="T5"/>
                <a:gd fmla="*/ 40 w 66" name="T6"/>
                <a:gd fmla="*/ 48 h 53" name="T7"/>
                <a:gd fmla="*/ 40 w 66" name="T8"/>
                <a:gd fmla="*/ 47 h 53" name="T9"/>
                <a:gd fmla="*/ 48 w 66" name="T10"/>
                <a:gd fmla="*/ 50 h 53" name="T11"/>
                <a:gd fmla="*/ 65 w 66" name="T12"/>
                <a:gd fmla="*/ 51 h 53" name="T13"/>
                <a:gd fmla="*/ 66 w 66" name="T14"/>
                <a:gd fmla="*/ 50 h 53" name="T15"/>
                <a:gd fmla="*/ 66 w 66" name="T16"/>
                <a:gd fmla="*/ 43 h 53" name="T17"/>
                <a:gd fmla="*/ 60 w 66" name="T18"/>
                <a:gd fmla="*/ 36 h 53" name="T19"/>
                <a:gd fmla="*/ 58 w 66" name="T20"/>
                <a:gd fmla="*/ 29 h 53" name="T21"/>
                <a:gd fmla="*/ 56 w 66" name="T22"/>
                <a:gd fmla="*/ 26 h 53" name="T23"/>
                <a:gd fmla="*/ 50 w 66" name="T24"/>
                <a:gd fmla="*/ 18 h 53" name="T25"/>
                <a:gd fmla="*/ 42 w 66" name="T26"/>
                <a:gd fmla="*/ 8 h 53" name="T27"/>
                <a:gd fmla="*/ 38 w 66" name="T28"/>
                <a:gd fmla="*/ 8 h 53" name="T29"/>
                <a:gd fmla="*/ 32 w 66" name="T30"/>
                <a:gd fmla="*/ 2 h 53" name="T31"/>
                <a:gd fmla="*/ 23 w 66" name="T32"/>
                <a:gd fmla="*/ 3 h 53" name="T33"/>
                <a:gd fmla="*/ 13 w 66" name="T34"/>
                <a:gd fmla="*/ 3 h 53" name="T35"/>
                <a:gd fmla="*/ 6 w 66" name="T36"/>
                <a:gd fmla="*/ 8 h 53" name="T37"/>
                <a:gd fmla="*/ 6 w 66" name="T38"/>
                <a:gd fmla="*/ 8 h 53" name="T39"/>
                <a:gd fmla="*/ 3 w 66" name="T40"/>
                <a:gd fmla="*/ 18 h 53" name="T41"/>
                <a:gd fmla="*/ 7 w 66" name="T42"/>
                <a:gd fmla="*/ 34 h 53" name="T43"/>
                <a:gd fmla="*/ 8 w 66" name="T44"/>
                <a:gd fmla="*/ 36 h 53" name="T45"/>
                <a:gd fmla="*/ 22 w 66" name="T46"/>
                <a:gd fmla="*/ 33 h 53" name="T47"/>
                <a:gd fmla="*/ 33 w 66" name="T48"/>
                <a:gd fmla="*/ 38 h 53" name="T49"/>
                <a:gd fmla="*/ 39 w 66" name="T50"/>
                <a:gd fmla="*/ 39 h 53" name="T51"/>
                <a:gd fmla="*/ 32 w 66" name="T52"/>
                <a:gd fmla="*/ 41 h 53" name="T53"/>
                <a:gd fmla="*/ 23 w 66" name="T54"/>
                <a:gd fmla="*/ 38 h 53" name="T55"/>
                <a:gd fmla="*/ 10 w 66" name="T56"/>
                <a:gd fmla="*/ 42 h 53" name="T57"/>
                <a:gd fmla="*/ 7 w 66" name="T58"/>
                <a:gd fmla="*/ 42 h 53" name="T59"/>
                <a:gd fmla="*/ 8 w 66" name="T60"/>
                <a:gd fmla="*/ 48 h 53" name="T61"/>
                <a:gd fmla="*/ 9 w 66" name="T62"/>
                <a:gd fmla="*/ 49 h 53" name="T63"/>
                <a:gd fmla="*/ 15 w 66" name="T64"/>
                <a:gd fmla="*/ 51 h 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6" name="T99"/>
                <a:gd fmla="*/ 0 h 53" name="T100"/>
                <a:gd fmla="*/ 66 w 66" name="T101"/>
                <a:gd fmla="*/ 53 h 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19" name="Freeform 20"/>
            <p:cNvSpPr>
              <a:spLocks noChangeArrowheads="1"/>
            </p:cNvSpPr>
            <p:nvPr/>
          </p:nvSpPr>
          <p:spPr bwMode="auto">
            <a:xfrm>
              <a:off x="3290888" y="2195512"/>
              <a:ext cx="60325" cy="33338"/>
            </a:xfrm>
            <a:custGeom>
              <a:gdLst>
                <a:gd fmla="*/ 16 w 31" name="T0"/>
                <a:gd fmla="*/ 17 h 18" name="T1"/>
                <a:gd fmla="*/ 26 w 31" name="T2"/>
                <a:gd fmla="*/ 12 h 18" name="T3"/>
                <a:gd fmla="*/ 30 w 31" name="T4"/>
                <a:gd fmla="*/ 10 h 18" name="T5"/>
                <a:gd fmla="*/ 29 w 31" name="T6"/>
                <a:gd fmla="*/ 5 h 18" name="T7"/>
                <a:gd fmla="*/ 31 w 31" name="T8"/>
                <a:gd fmla="*/ 1 h 18" name="T9"/>
                <a:gd fmla="*/ 28 w 31" name="T10"/>
                <a:gd fmla="*/ 0 h 18" name="T11"/>
                <a:gd fmla="*/ 12 w 31" name="T12"/>
                <a:gd fmla="*/ 1 h 18" name="T13"/>
                <a:gd fmla="*/ 6 w 31" name="T14"/>
                <a:gd fmla="*/ 4 h 18" name="T15"/>
                <a:gd fmla="*/ 0 w 31" name="T16"/>
                <a:gd fmla="*/ 2 h 18" name="T17"/>
                <a:gd fmla="*/ 9 w 31" name="T18"/>
                <a:gd fmla="*/ 9 h 18" name="T19"/>
                <a:gd fmla="*/ 14 w 31" name="T20"/>
                <a:gd fmla="*/ 18 h 18" name="T21"/>
                <a:gd fmla="*/ 15 w 31" name="T22"/>
                <a:gd fmla="*/ 18 h 18" name="T23"/>
                <a:gd fmla="*/ 16 w 31" name="T24"/>
                <a:gd fmla="*/ 17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1" name="T39"/>
                <a:gd fmla="*/ 0 h 18" name="T40"/>
                <a:gd fmla="*/ 31 w 31" name="T41"/>
                <a:gd fmla="*/ 18 h 1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0" name="Freeform 21"/>
            <p:cNvSpPr>
              <a:spLocks noChangeArrowheads="1"/>
            </p:cNvSpPr>
            <p:nvPr/>
          </p:nvSpPr>
          <p:spPr bwMode="auto">
            <a:xfrm>
              <a:off x="3959225" y="2227262"/>
              <a:ext cx="263525" cy="185738"/>
            </a:xfrm>
            <a:custGeom>
              <a:gdLst>
                <a:gd fmla="*/ 128 w 138" name="T0"/>
                <a:gd fmla="*/ 55 h 97" name="T1"/>
                <a:gd fmla="*/ 124 w 138" name="T2"/>
                <a:gd fmla="*/ 47 h 97" name="T3"/>
                <a:gd fmla="*/ 117 w 138" name="T4"/>
                <a:gd fmla="*/ 41 h 97" name="T5"/>
                <a:gd fmla="*/ 112 w 138" name="T6"/>
                <a:gd fmla="*/ 34 h 97" name="T7"/>
                <a:gd fmla="*/ 103 w 138" name="T8"/>
                <a:gd fmla="*/ 30 h 97" name="T9"/>
                <a:gd fmla="*/ 101 w 138" name="T10"/>
                <a:gd fmla="*/ 27 h 97" name="T11"/>
                <a:gd fmla="*/ 97 w 138" name="T12"/>
                <a:gd fmla="*/ 26 h 97" name="T13"/>
                <a:gd fmla="*/ 98 w 138" name="T14"/>
                <a:gd fmla="*/ 22 h 97" name="T15"/>
                <a:gd fmla="*/ 97 w 138" name="T16"/>
                <a:gd fmla="*/ 12 h 97" name="T17"/>
                <a:gd fmla="*/ 89 w 138" name="T18"/>
                <a:gd fmla="*/ 1 h 97" name="T19"/>
                <a:gd fmla="*/ 87 w 138" name="T20"/>
                <a:gd fmla="*/ 1 h 97" name="T21"/>
                <a:gd fmla="*/ 78 w 138" name="T22"/>
                <a:gd fmla="*/ 5 h 97" name="T23"/>
                <a:gd fmla="*/ 76 w 138" name="T24"/>
                <a:gd fmla="*/ 10 h 97" name="T25"/>
                <a:gd fmla="*/ 65 w 138" name="T26"/>
                <a:gd fmla="*/ 21 h 97" name="T27"/>
                <a:gd fmla="*/ 49 w 138" name="T28"/>
                <a:gd fmla="*/ 25 h 97" name="T29"/>
                <a:gd fmla="*/ 48 w 138" name="T30"/>
                <a:gd fmla="*/ 31 h 97" name="T31"/>
                <a:gd fmla="*/ 38 w 138" name="T32"/>
                <a:gd fmla="*/ 36 h 97" name="T33"/>
                <a:gd fmla="*/ 26 w 138" name="T34"/>
                <a:gd fmla="*/ 40 h 97" name="T35"/>
                <a:gd fmla="*/ 18 w 138" name="T36"/>
                <a:gd fmla="*/ 40 h 97" name="T37"/>
                <a:gd fmla="*/ 12 w 138" name="T38"/>
                <a:gd fmla="*/ 42 h 97" name="T39"/>
                <a:gd fmla="*/ 11 w 138" name="T40"/>
                <a:gd fmla="*/ 41 h 97" name="T41"/>
                <a:gd fmla="*/ 5 w 138" name="T42"/>
                <a:gd fmla="*/ 48 h 97" name="T43"/>
                <a:gd fmla="*/ 0 w 138" name="T44"/>
                <a:gd fmla="*/ 59 h 97" name="T45"/>
                <a:gd fmla="*/ 1 w 138" name="T46"/>
                <a:gd fmla="*/ 69 h 97" name="T47"/>
                <a:gd fmla="*/ 5 w 138" name="T48"/>
                <a:gd fmla="*/ 78 h 97" name="T49"/>
                <a:gd fmla="*/ 6 w 138" name="T50"/>
                <a:gd fmla="*/ 84 h 97" name="T51"/>
                <a:gd fmla="*/ 9 w 138" name="T52"/>
                <a:gd fmla="*/ 88 h 97" name="T53"/>
                <a:gd fmla="*/ 16 w 138" name="T54"/>
                <a:gd fmla="*/ 95 h 97" name="T55"/>
                <a:gd fmla="*/ 18 w 138" name="T56"/>
                <a:gd fmla="*/ 97 h 97" name="T57"/>
                <a:gd fmla="*/ 19 w 138" name="T58"/>
                <a:gd fmla="*/ 96 h 97" name="T59"/>
                <a:gd fmla="*/ 21 w 138" name="T60"/>
                <a:gd fmla="*/ 88 h 97" name="T61"/>
                <a:gd fmla="*/ 27 w 138" name="T62"/>
                <a:gd fmla="*/ 86 h 97" name="T63"/>
                <a:gd fmla="*/ 32 w 138" name="T64"/>
                <a:gd fmla="*/ 85 h 97" name="T65"/>
                <a:gd fmla="*/ 42 w 138" name="T66"/>
                <a:gd fmla="*/ 86 h 97" name="T67"/>
                <a:gd fmla="*/ 42 w 138" name="T68"/>
                <a:gd fmla="*/ 79 h 97" name="T69"/>
                <a:gd fmla="*/ 53 w 138" name="T70"/>
                <a:gd fmla="*/ 70 h 97" name="T71"/>
                <a:gd fmla="*/ 63 w 138" name="T72"/>
                <a:gd fmla="*/ 76 h 97" name="T73"/>
                <a:gd fmla="*/ 84 w 138" name="T74"/>
                <a:gd fmla="*/ 80 h 97" name="T75"/>
                <a:gd fmla="*/ 88 w 138" name="T76"/>
                <a:gd fmla="*/ 72 h 97" name="T77"/>
                <a:gd fmla="*/ 97 w 138" name="T78"/>
                <a:gd fmla="*/ 72 h 97" name="T79"/>
                <a:gd fmla="*/ 108 w 138" name="T80"/>
                <a:gd fmla="*/ 69 h 97" name="T81"/>
                <a:gd fmla="*/ 117 w 138" name="T82"/>
                <a:gd fmla="*/ 68 h 97" name="T83"/>
                <a:gd fmla="*/ 130 w 138" name="T84"/>
                <a:gd fmla="*/ 69 h 97" name="T85"/>
                <a:gd fmla="*/ 138 w 138" name="T86"/>
                <a:gd fmla="*/ 68 h 97" name="T87"/>
                <a:gd fmla="*/ 136 w 138" name="T88"/>
                <a:gd fmla="*/ 61 h 97" name="T89"/>
                <a:gd fmla="*/ 128 w 138" name="T90"/>
                <a:gd fmla="*/ 55 h 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8" name="T138"/>
                <a:gd fmla="*/ 0 h 97" name="T139"/>
                <a:gd fmla="*/ 138 w 138" name="T140"/>
                <a:gd fmla="*/ 97 h 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1" name="Freeform 22"/>
            <p:cNvSpPr>
              <a:spLocks noChangeArrowheads="1"/>
            </p:cNvSpPr>
            <p:nvPr/>
          </p:nvSpPr>
          <p:spPr bwMode="auto">
            <a:xfrm>
              <a:off x="3706813" y="2165350"/>
              <a:ext cx="255588" cy="212725"/>
            </a:xfrm>
            <a:custGeom>
              <a:gdLst>
                <a:gd fmla="*/ 83 w 134" name="T0"/>
                <a:gd fmla="*/ 81 h 111" name="T1"/>
                <a:gd fmla="*/ 89 w 134" name="T2"/>
                <a:gd fmla="*/ 80 h 111" name="T3"/>
                <a:gd fmla="*/ 97 w 134" name="T4"/>
                <a:gd fmla="*/ 86 h 111" name="T5"/>
                <a:gd fmla="*/ 102 w 134" name="T6"/>
                <a:gd fmla="*/ 81 h 111" name="T7"/>
                <a:gd fmla="*/ 110 w 134" name="T8"/>
                <a:gd fmla="*/ 63 h 111" name="T9"/>
                <a:gd fmla="*/ 116 w 134" name="T10"/>
                <a:gd fmla="*/ 57 h 111" name="T11"/>
                <a:gd fmla="*/ 117 w 134" name="T12"/>
                <a:gd fmla="*/ 51 h 111" name="T13"/>
                <a:gd fmla="*/ 120 w 134" name="T14"/>
                <a:gd fmla="*/ 43 h 111" name="T15"/>
                <a:gd fmla="*/ 126 w 134" name="T16"/>
                <a:gd fmla="*/ 31 h 111" name="T17"/>
                <a:gd fmla="*/ 133 w 134" name="T18"/>
                <a:gd fmla="*/ 27 h 111" name="T19"/>
                <a:gd fmla="*/ 132 w 134" name="T20"/>
                <a:gd fmla="*/ 20 h 111" name="T21"/>
                <a:gd fmla="*/ 128 w 134" name="T22"/>
                <a:gd fmla="*/ 16 h 111" name="T23"/>
                <a:gd fmla="*/ 128 w 134" name="T24"/>
                <a:gd fmla="*/ 9 h 111" name="T25"/>
                <a:gd fmla="*/ 124 w 134" name="T26"/>
                <a:gd fmla="*/ 5 h 111" name="T27"/>
                <a:gd fmla="*/ 120 w 134" name="T28"/>
                <a:gd fmla="*/ 3 h 111" name="T29"/>
                <a:gd fmla="*/ 112 w 134" name="T30"/>
                <a:gd fmla="*/ 10 h 111" name="T31"/>
                <a:gd fmla="*/ 103 w 134" name="T32"/>
                <a:gd fmla="*/ 8 h 111" name="T33"/>
                <a:gd fmla="*/ 88 w 134" name="T34"/>
                <a:gd fmla="*/ 7 h 111" name="T35"/>
                <a:gd fmla="*/ 80 w 134" name="T36"/>
                <a:gd fmla="*/ 13 h 111" name="T37"/>
                <a:gd fmla="*/ 69 w 134" name="T38"/>
                <a:gd fmla="*/ 13 h 111" name="T39"/>
                <a:gd fmla="*/ 60 w 134" name="T40"/>
                <a:gd fmla="*/ 8 h 111" name="T41"/>
                <a:gd fmla="*/ 51 w 134" name="T42"/>
                <a:gd fmla="*/ 11 h 111" name="T43"/>
                <a:gd fmla="*/ 45 w 134" name="T44"/>
                <a:gd fmla="*/ 5 h 111" name="T45"/>
                <a:gd fmla="*/ 36 w 134" name="T46"/>
                <a:gd fmla="*/ 2 h 111" name="T47"/>
                <a:gd fmla="*/ 29 w 134" name="T48"/>
                <a:gd fmla="*/ 4 h 111" name="T49"/>
                <a:gd fmla="*/ 19 w 134" name="T50"/>
                <a:gd fmla="*/ 4 h 111" name="T51"/>
                <a:gd fmla="*/ 16 w 134" name="T52"/>
                <a:gd fmla="*/ 13 h 111" name="T53"/>
                <a:gd fmla="*/ 11 w 134" name="T54"/>
                <a:gd fmla="*/ 21 h 111" name="T55"/>
                <a:gd fmla="*/ 10 w 134" name="T56"/>
                <a:gd fmla="*/ 23 h 111" name="T57"/>
                <a:gd fmla="*/ 11 w 134" name="T58"/>
                <a:gd fmla="*/ 31 h 111" name="T59"/>
                <a:gd fmla="*/ 10 w 134" name="T60"/>
                <a:gd fmla="*/ 47 h 111" name="T61"/>
                <a:gd fmla="*/ 6 w 134" name="T62"/>
                <a:gd fmla="*/ 54 h 111" name="T63"/>
                <a:gd fmla="*/ 1 w 134" name="T64"/>
                <a:gd fmla="*/ 62 h 111" name="T65"/>
                <a:gd fmla="*/ 1 w 134" name="T66"/>
                <a:gd fmla="*/ 75 h 111" name="T67"/>
                <a:gd fmla="*/ 5 w 134" name="T68"/>
                <a:gd fmla="*/ 84 h 111" name="T69"/>
                <a:gd fmla="*/ 5 w 134" name="T70"/>
                <a:gd fmla="*/ 84 h 111" name="T71"/>
                <a:gd fmla="*/ 22 w 134" name="T72"/>
                <a:gd fmla="*/ 88 h 111" name="T73"/>
                <a:gd fmla="*/ 32 w 134" name="T74"/>
                <a:gd fmla="*/ 100 h 111" name="T75"/>
                <a:gd fmla="*/ 38 w 134" name="T76"/>
                <a:gd fmla="*/ 110 h 111" name="T77"/>
                <a:gd fmla="*/ 50 w 134" name="T78"/>
                <a:gd fmla="*/ 107 h 111" name="T79"/>
                <a:gd fmla="*/ 65 w 134" name="T80"/>
                <a:gd fmla="*/ 105 h 111" name="T81"/>
                <a:gd fmla="*/ 66 w 134" name="T82"/>
                <a:gd fmla="*/ 105 h 111" name="T83"/>
                <a:gd fmla="*/ 70 w 134" name="T84"/>
                <a:gd fmla="*/ 93 h 111" name="T85"/>
                <a:gd fmla="*/ 83 w 134" name="T86"/>
                <a:gd fmla="*/ 81 h 11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4" name="T132"/>
                <a:gd fmla="*/ 0 h 111" name="T133"/>
                <a:gd fmla="*/ 134 w 134" name="T134"/>
                <a:gd fmla="*/ 111 h 11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2" name="Freeform 23"/>
            <p:cNvSpPr>
              <a:spLocks noChangeArrowheads="1"/>
            </p:cNvSpPr>
            <p:nvPr/>
          </p:nvSpPr>
          <p:spPr bwMode="auto">
            <a:xfrm>
              <a:off x="3663950" y="2198687"/>
              <a:ext cx="65088" cy="133350"/>
            </a:xfrm>
            <a:custGeom>
              <a:gdLst>
                <a:gd fmla="*/ 23 w 34" name="T0"/>
                <a:gd fmla="*/ 45 h 70" name="T1"/>
                <a:gd fmla="*/ 28 w 34" name="T2"/>
                <a:gd fmla="*/ 37 h 70" name="T3"/>
                <a:gd fmla="*/ 32 w 34" name="T4"/>
                <a:gd fmla="*/ 30 h 70" name="T5"/>
                <a:gd fmla="*/ 33 w 34" name="T6"/>
                <a:gd fmla="*/ 14 h 70" name="T7"/>
                <a:gd fmla="*/ 32 w 34" name="T8"/>
                <a:gd fmla="*/ 6 h 70" name="T9"/>
                <a:gd fmla="*/ 28 w 34" name="T10"/>
                <a:gd fmla="*/ 6 h 70" name="T11"/>
                <a:gd fmla="*/ 25 w 34" name="T12"/>
                <a:gd fmla="*/ 1 h 70" name="T13"/>
                <a:gd fmla="*/ 21 w 34" name="T14"/>
                <a:gd fmla="*/ 6 h 70" name="T15"/>
                <a:gd fmla="*/ 18 w 34" name="T16"/>
                <a:gd fmla="*/ 11 h 70" name="T17"/>
                <a:gd fmla="*/ 8 w 34" name="T18"/>
                <a:gd fmla="*/ 13 h 70" name="T19"/>
                <a:gd fmla="*/ 2 w 34" name="T20"/>
                <a:gd fmla="*/ 17 h 70" name="T21"/>
                <a:gd fmla="*/ 0 w 34" name="T22"/>
                <a:gd fmla="*/ 17 h 70" name="T23"/>
                <a:gd fmla="*/ 6 w 34" name="T24"/>
                <a:gd fmla="*/ 28 h 70" name="T25"/>
                <a:gd fmla="*/ 9 w 34" name="T26"/>
                <a:gd fmla="*/ 36 h 70" name="T27"/>
                <a:gd fmla="*/ 10 w 34" name="T28"/>
                <a:gd fmla="*/ 49 h 70" name="T29"/>
                <a:gd fmla="*/ 11 w 34" name="T30"/>
                <a:gd fmla="*/ 70 h 70" name="T31"/>
                <a:gd fmla="*/ 19 w 34" name="T32"/>
                <a:gd fmla="*/ 69 h 70" name="T33"/>
                <a:gd fmla="*/ 27 w 34" name="T34"/>
                <a:gd fmla="*/ 67 h 70" name="T35"/>
                <a:gd fmla="*/ 23 w 34" name="T36"/>
                <a:gd fmla="*/ 58 h 70" name="T37"/>
                <a:gd fmla="*/ 23 w 34" name="T38"/>
                <a:gd fmla="*/ 45 h 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4" name="T60"/>
                <a:gd fmla="*/ 0 h 70" name="T61"/>
                <a:gd fmla="*/ 34 w 34" name="T62"/>
                <a:gd fmla="*/ 70 h 7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3" name="Freeform 24"/>
            <p:cNvSpPr>
              <a:spLocks noChangeArrowheads="1"/>
            </p:cNvSpPr>
            <p:nvPr/>
          </p:nvSpPr>
          <p:spPr bwMode="auto">
            <a:xfrm>
              <a:off x="3644900" y="2227262"/>
              <a:ext cx="41275" cy="112713"/>
            </a:xfrm>
            <a:custGeom>
              <a:gdLst>
                <a:gd fmla="*/ 19 w 21" name="T0"/>
                <a:gd fmla="*/ 21 h 59" name="T1"/>
                <a:gd fmla="*/ 16 w 21" name="T2"/>
                <a:gd fmla="*/ 13 h 59" name="T3"/>
                <a:gd fmla="*/ 10 w 21" name="T4"/>
                <a:gd fmla="*/ 2 h 59" name="T5"/>
                <a:gd fmla="*/ 2 w 21" name="T6"/>
                <a:gd fmla="*/ 1 h 59" name="T7"/>
                <a:gd fmla="*/ 0 w 21" name="T8"/>
                <a:gd fmla="*/ 1 h 59" name="T9"/>
                <a:gd fmla="*/ 3 w 21" name="T10"/>
                <a:gd fmla="*/ 8 h 59" name="T11"/>
                <a:gd fmla="*/ 5 w 21" name="T12"/>
                <a:gd fmla="*/ 15 h 59" name="T13"/>
                <a:gd fmla="*/ 6 w 21" name="T14"/>
                <a:gd fmla="*/ 31 h 59" name="T15"/>
                <a:gd fmla="*/ 9 w 21" name="T16"/>
                <a:gd fmla="*/ 46 h 59" name="T17"/>
                <a:gd fmla="*/ 13 w 21" name="T18"/>
                <a:gd fmla="*/ 59 h 59" name="T19"/>
                <a:gd fmla="*/ 15 w 21" name="T20"/>
                <a:gd fmla="*/ 58 h 59" name="T21"/>
                <a:gd fmla="*/ 21 w 21" name="T22"/>
                <a:gd fmla="*/ 55 h 59" name="T23"/>
                <a:gd fmla="*/ 20 w 21" name="T24"/>
                <a:gd fmla="*/ 34 h 59" name="T25"/>
                <a:gd fmla="*/ 19 w 21" name="T26"/>
                <a:gd fmla="*/ 21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1" name="T42"/>
                <a:gd fmla="*/ 0 h 59" name="T43"/>
                <a:gd fmla="*/ 21 w 21"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4" name="Freeform 25"/>
            <p:cNvSpPr>
              <a:spLocks noChangeArrowheads="1"/>
            </p:cNvSpPr>
            <p:nvPr/>
          </p:nvSpPr>
          <p:spPr bwMode="auto">
            <a:xfrm>
              <a:off x="3832225" y="2182812"/>
              <a:ext cx="160338" cy="249238"/>
            </a:xfrm>
            <a:custGeom>
              <a:gdLst>
                <a:gd fmla="*/ 35 w 84" name="T0"/>
                <a:gd fmla="*/ 124 h 130" name="T1"/>
                <a:gd fmla="*/ 65 w 84" name="T2"/>
                <a:gd fmla="*/ 125 h 130" name="T3"/>
                <a:gd fmla="*/ 81 w 84" name="T4"/>
                <a:gd fmla="*/ 130 h 130" name="T5"/>
                <a:gd fmla="*/ 84 w 84" name="T6"/>
                <a:gd fmla="*/ 120 h 130" name="T7"/>
                <a:gd fmla="*/ 82 w 84" name="T8"/>
                <a:gd fmla="*/ 118 h 130" name="T9"/>
                <a:gd fmla="*/ 75 w 84" name="T10"/>
                <a:gd fmla="*/ 111 h 130" name="T11"/>
                <a:gd fmla="*/ 72 w 84" name="T12"/>
                <a:gd fmla="*/ 107 h 130" name="T13"/>
                <a:gd fmla="*/ 71 w 84" name="T14"/>
                <a:gd fmla="*/ 101 h 130" name="T15"/>
                <a:gd fmla="*/ 67 w 84" name="T16"/>
                <a:gd fmla="*/ 92 h 130" name="T17"/>
                <a:gd fmla="*/ 66 w 84" name="T18"/>
                <a:gd fmla="*/ 82 h 130" name="T19"/>
                <a:gd fmla="*/ 71 w 84" name="T20"/>
                <a:gd fmla="*/ 71 h 130" name="T21"/>
                <a:gd fmla="*/ 77 w 84" name="T22"/>
                <a:gd fmla="*/ 64 h 130" name="T23"/>
                <a:gd fmla="*/ 74 w 84" name="T24"/>
                <a:gd fmla="*/ 56 h 130" name="T25"/>
                <a:gd fmla="*/ 64 w 84" name="T26"/>
                <a:gd fmla="*/ 46 h 130" name="T27"/>
                <a:gd fmla="*/ 62 w 84" name="T28"/>
                <a:gd fmla="*/ 38 h 130" name="T29"/>
                <a:gd fmla="*/ 71 w 84" name="T30"/>
                <a:gd fmla="*/ 37 h 130" name="T31"/>
                <a:gd fmla="*/ 76 w 84" name="T32"/>
                <a:gd fmla="*/ 35 h 130" name="T33"/>
                <a:gd fmla="*/ 71 w 84" name="T34"/>
                <a:gd fmla="*/ 21 h 130" name="T35"/>
                <a:gd fmla="*/ 70 w 84" name="T36"/>
                <a:gd fmla="*/ 11 h 130" name="T37"/>
                <a:gd fmla="*/ 63 w 84" name="T38"/>
                <a:gd fmla="*/ 1 h 130" name="T39"/>
                <a:gd fmla="*/ 62 w 84" name="T40"/>
                <a:gd fmla="*/ 0 h 130" name="T41"/>
                <a:gd fmla="*/ 62 w 84" name="T42"/>
                <a:gd fmla="*/ 7 h 130" name="T43"/>
                <a:gd fmla="*/ 66 w 84" name="T44"/>
                <a:gd fmla="*/ 11 h 130" name="T45"/>
                <a:gd fmla="*/ 67 w 84" name="T46"/>
                <a:gd fmla="*/ 18 h 130" name="T47"/>
                <a:gd fmla="*/ 60 w 84" name="T48"/>
                <a:gd fmla="*/ 22 h 130" name="T49"/>
                <a:gd fmla="*/ 54 w 84" name="T50"/>
                <a:gd fmla="*/ 34 h 130" name="T51"/>
                <a:gd fmla="*/ 51 w 84" name="T52"/>
                <a:gd fmla="*/ 42 h 130" name="T53"/>
                <a:gd fmla="*/ 50 w 84" name="T54"/>
                <a:gd fmla="*/ 48 h 130" name="T55"/>
                <a:gd fmla="*/ 44 w 84" name="T56"/>
                <a:gd fmla="*/ 54 h 130" name="T57"/>
                <a:gd fmla="*/ 36 w 84" name="T58"/>
                <a:gd fmla="*/ 72 h 130" name="T59"/>
                <a:gd fmla="*/ 31 w 84" name="T60"/>
                <a:gd fmla="*/ 77 h 130" name="T61"/>
                <a:gd fmla="*/ 23 w 84" name="T62"/>
                <a:gd fmla="*/ 71 h 130" name="T63"/>
                <a:gd fmla="*/ 17 w 84" name="T64"/>
                <a:gd fmla="*/ 72 h 130" name="T65"/>
                <a:gd fmla="*/ 4 w 84" name="T66"/>
                <a:gd fmla="*/ 84 h 130" name="T67"/>
                <a:gd fmla="*/ 0 w 84" name="T68"/>
                <a:gd fmla="*/ 96 h 130" name="T69"/>
                <a:gd fmla="*/ 5 w 84" name="T70"/>
                <a:gd fmla="*/ 103 h 130" name="T71"/>
                <a:gd fmla="*/ 14 w 84" name="T72"/>
                <a:gd fmla="*/ 104 h 130" name="T73"/>
                <a:gd fmla="*/ 17 w 84" name="T74"/>
                <a:gd fmla="*/ 115 h 130" name="T75"/>
                <a:gd fmla="*/ 15 w 84" name="T76"/>
                <a:gd fmla="*/ 125 h 130" name="T77"/>
                <a:gd fmla="*/ 31 w 84" name="T78"/>
                <a:gd fmla="*/ 125 h 130" name="T79"/>
                <a:gd fmla="*/ 35 w 84" name="T80"/>
                <a:gd fmla="*/ 124 h 13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84" name="T123"/>
                <a:gd fmla="*/ 0 h 130" name="T124"/>
                <a:gd fmla="*/ 84 w 84" name="T125"/>
                <a:gd fmla="*/ 130 h 13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5" name="Freeform 26"/>
            <p:cNvSpPr>
              <a:spLocks noChangeArrowheads="1"/>
            </p:cNvSpPr>
            <p:nvPr/>
          </p:nvSpPr>
          <p:spPr bwMode="auto">
            <a:xfrm>
              <a:off x="3462338" y="2236787"/>
              <a:ext cx="131763" cy="134938"/>
            </a:xfrm>
            <a:custGeom>
              <a:gdLst>
                <a:gd fmla="*/ 66 w 69" name="T0"/>
                <a:gd fmla="*/ 60 h 71" name="T1"/>
                <a:gd fmla="*/ 61 w 69" name="T2"/>
                <a:gd fmla="*/ 47 h 71" name="T3"/>
                <a:gd fmla="*/ 65 w 69" name="T4"/>
                <a:gd fmla="*/ 36 h 71" name="T5"/>
                <a:gd fmla="*/ 69 w 69" name="T6"/>
                <a:gd fmla="*/ 29 h 71" name="T7"/>
                <a:gd fmla="*/ 65 w 69" name="T8"/>
                <a:gd fmla="*/ 11 h 71" name="T9"/>
                <a:gd fmla="*/ 63 w 69" name="T10"/>
                <a:gd fmla="*/ 10 h 71" name="T11"/>
                <a:gd fmla="*/ 50 w 69" name="T12"/>
                <a:gd fmla="*/ 12 h 71" name="T13"/>
                <a:gd fmla="*/ 40 w 69" name="T14"/>
                <a:gd fmla="*/ 7 h 71" name="T15"/>
                <a:gd fmla="*/ 31 w 69" name="T16"/>
                <a:gd fmla="*/ 4 h 71" name="T17"/>
                <a:gd fmla="*/ 27 w 69" name="T18"/>
                <a:gd fmla="*/ 3 h 71" name="T19"/>
                <a:gd fmla="*/ 22 w 69" name="T20"/>
                <a:gd fmla="*/ 4 h 71" name="T21"/>
                <a:gd fmla="*/ 15 w 69" name="T22"/>
                <a:gd fmla="*/ 7 h 71" name="T23"/>
                <a:gd fmla="*/ 10 w 69" name="T24"/>
                <a:gd fmla="*/ 5 h 71" name="T25"/>
                <a:gd fmla="*/ 6 w 69" name="T26"/>
                <a:gd fmla="*/ 6 h 71" name="T27"/>
                <a:gd fmla="*/ 6 w 69" name="T28"/>
                <a:gd fmla="*/ 15 h 71" name="T29"/>
                <a:gd fmla="*/ 8 w 69" name="T30"/>
                <a:gd fmla="*/ 20 h 71" name="T31"/>
                <a:gd fmla="*/ 10 w 69" name="T32"/>
                <a:gd fmla="*/ 27 h 71" name="T33"/>
                <a:gd fmla="*/ 5 w 69" name="T34"/>
                <a:gd fmla="*/ 28 h 71" name="T35"/>
                <a:gd fmla="*/ 6 w 69" name="T36"/>
                <a:gd fmla="*/ 35 h 71" name="T37"/>
                <a:gd fmla="*/ 2 w 69" name="T38"/>
                <a:gd fmla="*/ 41 h 71" name="T39"/>
                <a:gd fmla="*/ 1 w 69" name="T40"/>
                <a:gd fmla="*/ 49 h 71" name="T41"/>
                <a:gd fmla="*/ 5 w 69" name="T42"/>
                <a:gd fmla="*/ 52 h 71" name="T43"/>
                <a:gd fmla="*/ 14 w 69" name="T44"/>
                <a:gd fmla="*/ 61 h 71" name="T45"/>
                <a:gd fmla="*/ 10 w 69" name="T46"/>
                <a:gd fmla="*/ 71 h 71" name="T47"/>
                <a:gd fmla="*/ 44 w 69" name="T48"/>
                <a:gd fmla="*/ 64 h 71" name="T49"/>
                <a:gd fmla="*/ 65 w 69" name="T50"/>
                <a:gd fmla="*/ 65 h 71" name="T51"/>
                <a:gd fmla="*/ 66 w 69" name="T52"/>
                <a:gd fmla="*/ 60 h 7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69" name="T81"/>
                <a:gd fmla="*/ 0 h 71" name="T82"/>
                <a:gd fmla="*/ 69 w 69" name="T83"/>
                <a:gd fmla="*/ 71 h 7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6" name="Freeform 27"/>
            <p:cNvSpPr>
              <a:spLocks noChangeArrowheads="1"/>
            </p:cNvSpPr>
            <p:nvPr/>
          </p:nvSpPr>
          <p:spPr bwMode="auto">
            <a:xfrm>
              <a:off x="3578225" y="2228850"/>
              <a:ext cx="92075" cy="139700"/>
            </a:xfrm>
            <a:custGeom>
              <a:gdLst>
                <a:gd fmla="*/ 41 w 48" name="T0"/>
                <a:gd fmla="*/ 30 h 73" name="T1"/>
                <a:gd fmla="*/ 40 w 48" name="T2"/>
                <a:gd fmla="*/ 14 h 73" name="T3"/>
                <a:gd fmla="*/ 38 w 48" name="T4"/>
                <a:gd fmla="*/ 7 h 73" name="T5"/>
                <a:gd fmla="*/ 35 w 48" name="T6"/>
                <a:gd fmla="*/ 0 h 73" name="T7"/>
                <a:gd fmla="*/ 32 w 48" name="T8"/>
                <a:gd fmla="*/ 3 h 73" name="T9"/>
                <a:gd fmla="*/ 4 w 48" name="T10"/>
                <a:gd fmla="*/ 2 h 73" name="T11"/>
                <a:gd fmla="*/ 6 w 48" name="T12"/>
                <a:gd fmla="*/ 13 h 73" name="T13"/>
                <a:gd fmla="*/ 4 w 48" name="T14"/>
                <a:gd fmla="*/ 15 h 73" name="T15"/>
                <a:gd fmla="*/ 8 w 48" name="T16"/>
                <a:gd fmla="*/ 33 h 73" name="T17"/>
                <a:gd fmla="*/ 4 w 48" name="T18"/>
                <a:gd fmla="*/ 40 h 73" name="T19"/>
                <a:gd fmla="*/ 0 w 48" name="T20"/>
                <a:gd fmla="*/ 51 h 73" name="T21"/>
                <a:gd fmla="*/ 5 w 48" name="T22"/>
                <a:gd fmla="*/ 64 h 73" name="T23"/>
                <a:gd fmla="*/ 4 w 48" name="T24"/>
                <a:gd fmla="*/ 69 h 73" name="T25"/>
                <a:gd fmla="*/ 13 w 48" name="T26"/>
                <a:gd fmla="*/ 72 h 73" name="T27"/>
                <a:gd fmla="*/ 35 w 48" name="T28"/>
                <a:gd fmla="*/ 64 h 73" name="T29"/>
                <a:gd fmla="*/ 48 w 48" name="T30"/>
                <a:gd fmla="*/ 58 h 73" name="T31"/>
                <a:gd fmla="*/ 44 w 48" name="T32"/>
                <a:gd fmla="*/ 45 h 73" name="T33"/>
                <a:gd fmla="*/ 41 w 48" name="T34"/>
                <a:gd fmla="*/ 30 h 7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73" name="T55"/>
                <a:gd fmla="*/ 48 w 48" name="T56"/>
                <a:gd fmla="*/ 73 h 7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7" name="Freeform 28"/>
            <p:cNvSpPr>
              <a:spLocks noChangeArrowheads="1"/>
            </p:cNvSpPr>
            <p:nvPr/>
          </p:nvSpPr>
          <p:spPr bwMode="auto">
            <a:xfrm>
              <a:off x="3319463" y="2195512"/>
              <a:ext cx="165100" cy="122238"/>
            </a:xfrm>
            <a:custGeom>
              <a:gdLst>
                <a:gd fmla="*/ 29 w 86" name="T0"/>
                <a:gd fmla="*/ 34 h 64" name="T1"/>
                <a:gd fmla="*/ 34 w 86" name="T2"/>
                <a:gd fmla="*/ 33 h 64" name="T3"/>
                <a:gd fmla="*/ 42 w 86" name="T4"/>
                <a:gd fmla="*/ 31 h 64" name="T5"/>
                <a:gd fmla="*/ 51 w 86" name="T6"/>
                <a:gd fmla="*/ 42 h 64" name="T7"/>
                <a:gd fmla="*/ 53 w 86" name="T8"/>
                <a:gd fmla="*/ 49 h 64" name="T9"/>
                <a:gd fmla="*/ 53 w 86" name="T10"/>
                <a:gd fmla="*/ 50 h 64" name="T11"/>
                <a:gd fmla="*/ 61 w 86" name="T12"/>
                <a:gd fmla="*/ 48 h 64" name="T13"/>
                <a:gd fmla="*/ 65 w 86" name="T14"/>
                <a:gd fmla="*/ 58 h 64" name="T15"/>
                <a:gd fmla="*/ 70 w 86" name="T16"/>
                <a:gd fmla="*/ 62 h 64" name="T17"/>
                <a:gd fmla="*/ 74 w 86" name="T18"/>
                <a:gd fmla="*/ 58 h 64" name="T19"/>
                <a:gd fmla="*/ 77 w 86" name="T20"/>
                <a:gd fmla="*/ 60 h 64" name="T21"/>
                <a:gd fmla="*/ 80 w 86" name="T22"/>
                <a:gd fmla="*/ 57 h 64" name="T23"/>
                <a:gd fmla="*/ 79 w 86" name="T24"/>
                <a:gd fmla="*/ 50 h 64" name="T25"/>
                <a:gd fmla="*/ 84 w 86" name="T26"/>
                <a:gd fmla="*/ 49 h 64" name="T27"/>
                <a:gd fmla="*/ 82 w 86" name="T28"/>
                <a:gd fmla="*/ 42 h 64" name="T29"/>
                <a:gd fmla="*/ 80 w 86" name="T30"/>
                <a:gd fmla="*/ 37 h 64" name="T31"/>
                <a:gd fmla="*/ 80 w 86" name="T32"/>
                <a:gd fmla="*/ 28 h 64" name="T33"/>
                <a:gd fmla="*/ 78 w 86" name="T34"/>
                <a:gd fmla="*/ 26 h 64" name="T35"/>
                <a:gd fmla="*/ 76 w 86" name="T36"/>
                <a:gd fmla="*/ 20 h 64" name="T37"/>
                <a:gd fmla="*/ 76 w 86" name="T38"/>
                <a:gd fmla="*/ 16 h 64" name="T39"/>
                <a:gd fmla="*/ 72 w 86" name="T40"/>
                <a:gd fmla="*/ 11 h 64" name="T41"/>
                <a:gd fmla="*/ 67 w 86" name="T42"/>
                <a:gd fmla="*/ 2 h 64" name="T43"/>
                <a:gd fmla="*/ 59 w 86" name="T44"/>
                <a:gd fmla="*/ 8 h 64" name="T45"/>
                <a:gd fmla="*/ 52 w 86" name="T46"/>
                <a:gd fmla="*/ 7 h 64" name="T47"/>
                <a:gd fmla="*/ 45 w 86" name="T48"/>
                <a:gd fmla="*/ 8 h 64" name="T49"/>
                <a:gd fmla="*/ 42 w 86" name="T50"/>
                <a:gd fmla="*/ 5 h 64" name="T51"/>
                <a:gd fmla="*/ 42 w 86" name="T52"/>
                <a:gd fmla="*/ 3 h 64" name="T53"/>
                <a:gd fmla="*/ 41 w 86" name="T54"/>
                <a:gd fmla="*/ 4 h 64" name="T55"/>
                <a:gd fmla="*/ 24 w 86" name="T56"/>
                <a:gd fmla="*/ 3 h 64" name="T57"/>
                <a:gd fmla="*/ 16 w 86" name="T58"/>
                <a:gd fmla="*/ 0 h 64" name="T59"/>
                <a:gd fmla="*/ 14 w 86" name="T60"/>
                <a:gd fmla="*/ 5 h 64" name="T61"/>
                <a:gd fmla="*/ 15 w 86" name="T62"/>
                <a:gd fmla="*/ 10 h 64" name="T63"/>
                <a:gd fmla="*/ 11 w 86" name="T64"/>
                <a:gd fmla="*/ 12 h 64" name="T65"/>
                <a:gd fmla="*/ 1 w 86" name="T66"/>
                <a:gd fmla="*/ 17 h 64" name="T67"/>
                <a:gd fmla="*/ 0 w 86" name="T68"/>
                <a:gd fmla="*/ 18 h 64" name="T69"/>
                <a:gd fmla="*/ 8 w 86" name="T70"/>
                <a:gd fmla="*/ 28 h 64" name="T71"/>
                <a:gd fmla="*/ 21 w 86" name="T72"/>
                <a:gd fmla="*/ 42 h 64" name="T73"/>
                <a:gd fmla="*/ 29 w 86" name="T74"/>
                <a:gd fmla="*/ 34 h 6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86" name="T114"/>
                <a:gd fmla="*/ 0 h 64" name="T115"/>
                <a:gd fmla="*/ 86 w 86" name="T116"/>
                <a:gd fmla="*/ 64 h 6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8" name="Freeform 29"/>
            <p:cNvSpPr>
              <a:spLocks noChangeArrowheads="1"/>
            </p:cNvSpPr>
            <p:nvPr/>
          </p:nvSpPr>
          <p:spPr bwMode="auto">
            <a:xfrm>
              <a:off x="3398838" y="2286000"/>
              <a:ext cx="88900" cy="85725"/>
            </a:xfrm>
            <a:custGeom>
              <a:gdLst>
                <a:gd fmla="*/ 38 w 47" name="T0"/>
                <a:gd fmla="*/ 26 h 45" name="T1"/>
                <a:gd fmla="*/ 34 w 47" name="T2"/>
                <a:gd fmla="*/ 23 h 45" name="T3"/>
                <a:gd fmla="*/ 35 w 47" name="T4"/>
                <a:gd fmla="*/ 15 h 45" name="T5"/>
                <a:gd fmla="*/ 36 w 47" name="T6"/>
                <a:gd fmla="*/ 12 h 45" name="T7"/>
                <a:gd fmla="*/ 33 w 47" name="T8"/>
                <a:gd fmla="*/ 10 h 45" name="T9"/>
                <a:gd fmla="*/ 29 w 47" name="T10"/>
                <a:gd fmla="*/ 14 h 45" name="T11"/>
                <a:gd fmla="*/ 24 w 47" name="T12"/>
                <a:gd fmla="*/ 10 h 45" name="T13"/>
                <a:gd fmla="*/ 20 w 47" name="T14"/>
                <a:gd fmla="*/ 0 h 45" name="T15"/>
                <a:gd fmla="*/ 12 w 47" name="T16"/>
                <a:gd fmla="*/ 2 h 45" name="T17"/>
                <a:gd fmla="*/ 11 w 47" name="T18"/>
                <a:gd fmla="*/ 7 h 45" name="T19"/>
                <a:gd fmla="*/ 2 w 47" name="T20"/>
                <a:gd fmla="*/ 15 h 45" name="T21"/>
                <a:gd fmla="*/ 0 w 47" name="T22"/>
                <a:gd fmla="*/ 19 h 45" name="T23"/>
                <a:gd fmla="*/ 14 w 47" name="T24"/>
                <a:gd fmla="*/ 28 h 45" name="T25"/>
                <a:gd fmla="*/ 41 w 47" name="T26"/>
                <a:gd fmla="*/ 45 h 45" name="T27"/>
                <a:gd fmla="*/ 43 w 47" name="T28"/>
                <a:gd fmla="*/ 45 h 45" name="T29"/>
                <a:gd fmla="*/ 47 w 47" name="T30"/>
                <a:gd fmla="*/ 35 h 45" name="T31"/>
                <a:gd fmla="*/ 38 w 47" name="T32"/>
                <a:gd fmla="*/ 26 h 4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7" name="T51"/>
                <a:gd fmla="*/ 0 h 45" name="T52"/>
                <a:gd fmla="*/ 47 w 47" name="T53"/>
                <a:gd fmla="*/ 45 h 4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29" name="Freeform 30"/>
            <p:cNvSpPr>
              <a:spLocks noChangeArrowheads="1"/>
            </p:cNvSpPr>
            <p:nvPr/>
          </p:nvSpPr>
          <p:spPr bwMode="auto">
            <a:xfrm>
              <a:off x="3360738" y="2254250"/>
              <a:ext cx="63500" cy="68263"/>
            </a:xfrm>
            <a:custGeom>
              <a:gdLst>
                <a:gd fmla="*/ 31 w 33" name="T0"/>
                <a:gd fmla="*/ 24 h 36" name="T1"/>
                <a:gd fmla="*/ 32 w 33" name="T2"/>
                <a:gd fmla="*/ 18 h 36" name="T3"/>
                <a:gd fmla="*/ 30 w 33" name="T4"/>
                <a:gd fmla="*/ 11 h 36" name="T5"/>
                <a:gd fmla="*/ 21 w 33" name="T6"/>
                <a:gd fmla="*/ 0 h 36" name="T7"/>
                <a:gd fmla="*/ 13 w 33" name="T8"/>
                <a:gd fmla="*/ 2 h 36" name="T9"/>
                <a:gd fmla="*/ 8 w 33" name="T10"/>
                <a:gd fmla="*/ 3 h 36" name="T11"/>
                <a:gd fmla="*/ 0 w 33" name="T12"/>
                <a:gd fmla="*/ 11 h 36" name="T13"/>
                <a:gd fmla="*/ 2 w 33" name="T14"/>
                <a:gd fmla="*/ 15 h 36" name="T15"/>
                <a:gd fmla="*/ 11 w 33" name="T16"/>
                <a:gd fmla="*/ 30 h 36" name="T17"/>
                <a:gd fmla="*/ 20 w 33" name="T18"/>
                <a:gd fmla="*/ 36 h 36" name="T19"/>
                <a:gd fmla="*/ 22 w 33" name="T20"/>
                <a:gd fmla="*/ 32 h 36" name="T21"/>
                <a:gd fmla="*/ 31 w 33" name="T22"/>
                <a:gd fmla="*/ 24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3" name="T36"/>
                <a:gd fmla="*/ 0 h 36" name="T37"/>
                <a:gd fmla="*/ 33 w 33" name="T38"/>
                <a:gd fmla="*/ 36 h 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0" name="Freeform 31"/>
            <p:cNvSpPr>
              <a:spLocks noChangeArrowheads="1"/>
            </p:cNvSpPr>
            <p:nvPr/>
          </p:nvSpPr>
          <p:spPr bwMode="auto">
            <a:xfrm>
              <a:off x="3279775" y="1854200"/>
              <a:ext cx="179388" cy="147638"/>
            </a:xfrm>
            <a:custGeom>
              <a:gdLst>
                <a:gd fmla="*/ 44 w 94" name="T0"/>
                <a:gd fmla="*/ 59 h 77" name="T1"/>
                <a:gd fmla="*/ 56 w 94" name="T2"/>
                <a:gd fmla="*/ 51 h 77" name="T3"/>
                <a:gd fmla="*/ 56 w 94" name="T4"/>
                <a:gd fmla="*/ 20 h 77" name="T5"/>
                <a:gd fmla="*/ 94 w 94" name="T6"/>
                <a:gd fmla="*/ 20 h 77" name="T7"/>
                <a:gd fmla="*/ 94 w 94" name="T8"/>
                <a:gd fmla="*/ 4 h 77" name="T9"/>
                <a:gd fmla="*/ 86 w 94" name="T10"/>
                <a:gd fmla="*/ 0 h 77" name="T11"/>
                <a:gd fmla="*/ 44 w 94" name="T12"/>
                <a:gd fmla="*/ 0 h 77" name="T13"/>
                <a:gd fmla="*/ 38 w 94" name="T14"/>
                <a:gd fmla="*/ 10 h 77" name="T15"/>
                <a:gd fmla="*/ 23 w 94" name="T16"/>
                <a:gd fmla="*/ 31 h 77" name="T17"/>
                <a:gd fmla="*/ 3 w 94" name="T18"/>
                <a:gd fmla="*/ 66 h 77" name="T19"/>
                <a:gd fmla="*/ 0 w 94" name="T20"/>
                <a:gd fmla="*/ 77 h 77" name="T21"/>
                <a:gd fmla="*/ 44 w 94" name="T22"/>
                <a:gd fmla="*/ 77 h 77" name="T23"/>
                <a:gd fmla="*/ 44 w 94" name="T24"/>
                <a:gd fmla="*/ 59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4" name="T39"/>
                <a:gd fmla="*/ 0 h 77" name="T40"/>
                <a:gd fmla="*/ 94 w 94" name="T41"/>
                <a:gd fmla="*/ 77 h 7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1" name="Freeform 32"/>
            <p:cNvSpPr>
              <a:spLocks noChangeArrowheads="1"/>
            </p:cNvSpPr>
            <p:nvPr/>
          </p:nvSpPr>
          <p:spPr bwMode="auto">
            <a:xfrm>
              <a:off x="3278188" y="1862137"/>
              <a:ext cx="261938" cy="287338"/>
            </a:xfrm>
            <a:custGeom>
              <a:gdLst>
                <a:gd fmla="*/ 11 w 137" name="T0"/>
                <a:gd fmla="*/ 130 h 150" name="T1"/>
                <a:gd fmla="*/ 21 w 137" name="T2"/>
                <a:gd fmla="*/ 130 h 150" name="T3"/>
                <a:gd fmla="*/ 30 w 137" name="T4"/>
                <a:gd fmla="*/ 129 h 150" name="T5"/>
                <a:gd fmla="*/ 36 w 137" name="T6"/>
                <a:gd fmla="*/ 135 h 150" name="T7"/>
                <a:gd fmla="*/ 40 w 137" name="T8"/>
                <a:gd fmla="*/ 135 h 150" name="T9"/>
                <a:gd fmla="*/ 48 w 137" name="T10"/>
                <a:gd fmla="*/ 145 h 150" name="T11"/>
                <a:gd fmla="*/ 53 w 137" name="T12"/>
                <a:gd fmla="*/ 150 h 150" name="T13"/>
                <a:gd fmla="*/ 59 w 137" name="T14"/>
                <a:gd fmla="*/ 147 h 150" name="T15"/>
                <a:gd fmla="*/ 66 w 137" name="T16"/>
                <a:gd fmla="*/ 144 h 150" name="T17"/>
                <a:gd fmla="*/ 72 w 137" name="T18"/>
                <a:gd fmla="*/ 143 h 150" name="T19"/>
                <a:gd fmla="*/ 80 w 137" name="T20"/>
                <a:gd fmla="*/ 144 h 150" name="T21"/>
                <a:gd fmla="*/ 87 w 137" name="T22"/>
                <a:gd fmla="*/ 141 h 150" name="T23"/>
                <a:gd fmla="*/ 131 w 137" name="T24"/>
                <a:gd fmla="*/ 141 h 150" name="T25"/>
                <a:gd fmla="*/ 132 w 137" name="T26"/>
                <a:gd fmla="*/ 131 h 150" name="T27"/>
                <a:gd fmla="*/ 129 w 137" name="T28"/>
                <a:gd fmla="*/ 128 h 150" name="T29"/>
                <a:gd fmla="*/ 118 w 137" name="T30"/>
                <a:gd fmla="*/ 28 h 150" name="T31"/>
                <a:gd fmla="*/ 137 w 137" name="T32"/>
                <a:gd fmla="*/ 28 h 150" name="T33"/>
                <a:gd fmla="*/ 97 w 137" name="T34"/>
                <a:gd fmla="*/ 2 h 150" name="T35"/>
                <a:gd fmla="*/ 95 w 137" name="T36"/>
                <a:gd fmla="*/ 0 h 150" name="T37"/>
                <a:gd fmla="*/ 95 w 137" name="T38"/>
                <a:gd fmla="*/ 16 h 150" name="T39"/>
                <a:gd fmla="*/ 57 w 137" name="T40"/>
                <a:gd fmla="*/ 16 h 150" name="T41"/>
                <a:gd fmla="*/ 57 w 137" name="T42"/>
                <a:gd fmla="*/ 47 h 150" name="T43"/>
                <a:gd fmla="*/ 45 w 137" name="T44"/>
                <a:gd fmla="*/ 55 h 150" name="T45"/>
                <a:gd fmla="*/ 45 w 137" name="T46"/>
                <a:gd fmla="*/ 73 h 150" name="T47"/>
                <a:gd fmla="*/ 1 w 137" name="T48"/>
                <a:gd fmla="*/ 73 h 150" name="T49"/>
                <a:gd fmla="*/ 7 w 137" name="T50"/>
                <a:gd fmla="*/ 85 h 150" name="T51"/>
                <a:gd fmla="*/ 9 w 137" name="T52"/>
                <a:gd fmla="*/ 104 h 150" name="T53"/>
                <a:gd fmla="*/ 6 w 137" name="T54"/>
                <a:gd fmla="*/ 126 h 150" name="T55"/>
                <a:gd fmla="*/ 4 w 137" name="T56"/>
                <a:gd fmla="*/ 135 h 150" name="T57"/>
                <a:gd fmla="*/ 4 w 137" name="T58"/>
                <a:gd fmla="*/ 135 h 150" name="T59"/>
                <a:gd fmla="*/ 11 w 137" name="T60"/>
                <a:gd fmla="*/ 130 h 15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7" name="T93"/>
                <a:gd fmla="*/ 0 h 150" name="T94"/>
                <a:gd fmla="*/ 137 w 137" name="T95"/>
                <a:gd fmla="*/ 150 h 15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2" name="Freeform 33"/>
            <p:cNvSpPr>
              <a:spLocks noChangeArrowheads="1"/>
            </p:cNvSpPr>
            <p:nvPr/>
          </p:nvSpPr>
          <p:spPr bwMode="auto">
            <a:xfrm>
              <a:off x="3379788" y="1916112"/>
              <a:ext cx="360363" cy="338138"/>
            </a:xfrm>
            <a:custGeom>
              <a:gdLst>
                <a:gd fmla="*/ 179 w 189" name="T0"/>
                <a:gd fmla="*/ 73 h 177" name="T1"/>
                <a:gd fmla="*/ 173 w 189" name="T2"/>
                <a:gd fmla="*/ 61 h 177" name="T3"/>
                <a:gd fmla="*/ 161 w 189" name="T4"/>
                <a:gd fmla="*/ 57 h 177" name="T5"/>
                <a:gd fmla="*/ 153 w 189" name="T6"/>
                <a:gd fmla="*/ 47 h 177" name="T7"/>
                <a:gd fmla="*/ 84 w 189" name="T8"/>
                <a:gd fmla="*/ 0 h 177" name="T9"/>
                <a:gd fmla="*/ 65 w 189" name="T10"/>
                <a:gd fmla="*/ 0 h 177" name="T11"/>
                <a:gd fmla="*/ 76 w 189" name="T12"/>
                <a:gd fmla="*/ 100 h 177" name="T13"/>
                <a:gd fmla="*/ 79 w 189" name="T14"/>
                <a:gd fmla="*/ 103 h 177" name="T15"/>
                <a:gd fmla="*/ 78 w 189" name="T16"/>
                <a:gd fmla="*/ 113 h 177" name="T17"/>
                <a:gd fmla="*/ 34 w 189" name="T18"/>
                <a:gd fmla="*/ 113 h 177" name="T19"/>
                <a:gd fmla="*/ 27 w 189" name="T20"/>
                <a:gd fmla="*/ 116 h 177" name="T21"/>
                <a:gd fmla="*/ 19 w 189" name="T22"/>
                <a:gd fmla="*/ 115 h 177" name="T23"/>
                <a:gd fmla="*/ 13 w 189" name="T24"/>
                <a:gd fmla="*/ 116 h 177" name="T25"/>
                <a:gd fmla="*/ 6 w 189" name="T26"/>
                <a:gd fmla="*/ 119 h 177" name="T27"/>
                <a:gd fmla="*/ 0 w 189" name="T28"/>
                <a:gd fmla="*/ 122 h 177" name="T29"/>
                <a:gd fmla="*/ 1 w 189" name="T30"/>
                <a:gd fmla="*/ 125 h 177" name="T31"/>
                <a:gd fmla="*/ 3 w 189" name="T32"/>
                <a:gd fmla="*/ 128 h 177" name="T33"/>
                <a:gd fmla="*/ 5 w 189" name="T34"/>
                <a:gd fmla="*/ 135 h 177" name="T35"/>
                <a:gd fmla="*/ 11 w 189" name="T36"/>
                <a:gd fmla="*/ 142 h 177" name="T37"/>
                <a:gd fmla="*/ 11 w 189" name="T38"/>
                <a:gd fmla="*/ 151 h 177" name="T39"/>
                <a:gd fmla="*/ 14 w 189" name="T40"/>
                <a:gd fmla="*/ 154 h 177" name="T41"/>
                <a:gd fmla="*/ 21 w 189" name="T42"/>
                <a:gd fmla="*/ 153 h 177" name="T43"/>
                <a:gd fmla="*/ 28 w 189" name="T44"/>
                <a:gd fmla="*/ 154 h 177" name="T45"/>
                <a:gd fmla="*/ 36 w 189" name="T46"/>
                <a:gd fmla="*/ 148 h 177" name="T47"/>
                <a:gd fmla="*/ 41 w 189" name="T48"/>
                <a:gd fmla="*/ 157 h 177" name="T49"/>
                <a:gd fmla="*/ 45 w 189" name="T50"/>
                <a:gd fmla="*/ 162 h 177" name="T51"/>
                <a:gd fmla="*/ 45 w 189" name="T52"/>
                <a:gd fmla="*/ 166 h 177" name="T53"/>
                <a:gd fmla="*/ 47 w 189" name="T54"/>
                <a:gd fmla="*/ 172 h 177" name="T55"/>
                <a:gd fmla="*/ 53 w 189" name="T56"/>
                <a:gd fmla="*/ 173 h 177" name="T57"/>
                <a:gd fmla="*/ 58 w 189" name="T58"/>
                <a:gd fmla="*/ 175 h 177" name="T59"/>
                <a:gd fmla="*/ 65 w 189" name="T60"/>
                <a:gd fmla="*/ 172 h 177" name="T61"/>
                <a:gd fmla="*/ 70 w 189" name="T62"/>
                <a:gd fmla="*/ 171 h 177" name="T63"/>
                <a:gd fmla="*/ 74 w 189" name="T64"/>
                <a:gd fmla="*/ 172 h 177" name="T65"/>
                <a:gd fmla="*/ 78 w 189" name="T66"/>
                <a:gd fmla="*/ 172 h 177" name="T67"/>
                <a:gd fmla="*/ 81 w 189" name="T68"/>
                <a:gd fmla="*/ 163 h 177" name="T69"/>
                <a:gd fmla="*/ 80 w 189" name="T70"/>
                <a:gd fmla="*/ 156 h 177" name="T71"/>
                <a:gd fmla="*/ 89 w 189" name="T72"/>
                <a:gd fmla="*/ 152 h 177" name="T73"/>
                <a:gd fmla="*/ 93 w 189" name="T74"/>
                <a:gd fmla="*/ 145 h 177" name="T75"/>
                <a:gd fmla="*/ 96 w 189" name="T76"/>
                <a:gd fmla="*/ 136 h 177" name="T77"/>
                <a:gd fmla="*/ 103 w 189" name="T78"/>
                <a:gd fmla="*/ 137 h 177" name="T79"/>
                <a:gd fmla="*/ 108 w 189" name="T80"/>
                <a:gd fmla="*/ 131 h 177" name="T81"/>
                <a:gd fmla="*/ 114 w 189" name="T82"/>
                <a:gd fmla="*/ 129 h 177" name="T83"/>
                <a:gd fmla="*/ 118 w 189" name="T84"/>
                <a:gd fmla="*/ 126 h 177" name="T85"/>
                <a:gd fmla="*/ 128 w 189" name="T86"/>
                <a:gd fmla="*/ 122 h 177" name="T87"/>
                <a:gd fmla="*/ 136 w 189" name="T88"/>
                <a:gd fmla="*/ 119 h 177" name="T89"/>
                <a:gd fmla="*/ 150 w 189" name="T90"/>
                <a:gd fmla="*/ 119 h 177" name="T91"/>
                <a:gd fmla="*/ 159 w 189" name="T92"/>
                <a:gd fmla="*/ 116 h 177" name="T93"/>
                <a:gd fmla="*/ 177 w 189" name="T94"/>
                <a:gd fmla="*/ 115 h 177" name="T95"/>
                <a:gd fmla="*/ 184 w 189" name="T96"/>
                <a:gd fmla="*/ 110 h 177" name="T97"/>
                <a:gd fmla="*/ 188 w 189" name="T98"/>
                <a:gd fmla="*/ 101 h 177" name="T99"/>
                <a:gd fmla="*/ 188 w 189" name="T100"/>
                <a:gd fmla="*/ 71 h 177" name="T101"/>
                <a:gd fmla="*/ 179 w 189" name="T102"/>
                <a:gd fmla="*/ 73 h 17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9" name="T156"/>
                <a:gd fmla="*/ 0 h 177" name="T157"/>
                <a:gd fmla="*/ 189 w 189" name="T158"/>
                <a:gd fmla="*/ 177 h 177"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3" name="Freeform 34"/>
            <p:cNvSpPr>
              <a:spLocks noChangeArrowheads="1"/>
            </p:cNvSpPr>
            <p:nvPr/>
          </p:nvSpPr>
          <p:spPr bwMode="auto">
            <a:xfrm>
              <a:off x="3529013" y="2139950"/>
              <a:ext cx="176213" cy="125413"/>
            </a:xfrm>
            <a:custGeom>
              <a:gdLst>
                <a:gd fmla="*/ 92 w 92" name="T0"/>
                <a:gd fmla="*/ 37 h 66" name="T1"/>
                <a:gd fmla="*/ 87 w 92" name="T2"/>
                <a:gd fmla="*/ 35 h 66" name="T3"/>
                <a:gd fmla="*/ 86 w 92" name="T4"/>
                <a:gd fmla="*/ 29 h 66" name="T5"/>
                <a:gd fmla="*/ 81 w 92" name="T6"/>
                <a:gd fmla="*/ 30 h 66" name="T7"/>
                <a:gd fmla="*/ 76 w 92" name="T8"/>
                <a:gd fmla="*/ 26 h 66" name="T9"/>
                <a:gd fmla="*/ 74 w 92" name="T10"/>
                <a:gd fmla="*/ 21 h 66" name="T11"/>
                <a:gd fmla="*/ 69 w 92" name="T12"/>
                <a:gd fmla="*/ 15 h 66" name="T13"/>
                <a:gd fmla="*/ 65 w 92" name="T14"/>
                <a:gd fmla="*/ 9 h 66" name="T15"/>
                <a:gd fmla="*/ 65 w 92" name="T16"/>
                <a:gd fmla="*/ 3 h 66" name="T17"/>
                <a:gd fmla="*/ 58 w 92" name="T18"/>
                <a:gd fmla="*/ 2 h 66" name="T19"/>
                <a:gd fmla="*/ 50 w 92" name="T20"/>
                <a:gd fmla="*/ 5 h 66" name="T21"/>
                <a:gd fmla="*/ 40 w 92" name="T22"/>
                <a:gd fmla="*/ 9 h 66" name="T23"/>
                <a:gd fmla="*/ 36 w 92" name="T24"/>
                <a:gd fmla="*/ 12 h 66" name="T25"/>
                <a:gd fmla="*/ 30 w 92" name="T26"/>
                <a:gd fmla="*/ 14 h 66" name="T27"/>
                <a:gd fmla="*/ 25 w 92" name="T28"/>
                <a:gd fmla="*/ 20 h 66" name="T29"/>
                <a:gd fmla="*/ 18 w 92" name="T30"/>
                <a:gd fmla="*/ 19 h 66" name="T31"/>
                <a:gd fmla="*/ 15 w 92" name="T32"/>
                <a:gd fmla="*/ 28 h 66" name="T33"/>
                <a:gd fmla="*/ 11 w 92" name="T34"/>
                <a:gd fmla="*/ 35 h 66" name="T35"/>
                <a:gd fmla="*/ 2 w 92" name="T36"/>
                <a:gd fmla="*/ 39 h 66" name="T37"/>
                <a:gd fmla="*/ 3 w 92" name="T38"/>
                <a:gd fmla="*/ 46 h 66" name="T39"/>
                <a:gd fmla="*/ 0 w 92" name="T40"/>
                <a:gd fmla="*/ 55 h 66" name="T41"/>
                <a:gd fmla="*/ 5 w 92" name="T42"/>
                <a:gd fmla="*/ 58 h 66" name="T43"/>
                <a:gd fmla="*/ 15 w 92" name="T44"/>
                <a:gd fmla="*/ 63 h 66" name="T45"/>
                <a:gd fmla="*/ 28 w 92" name="T46"/>
                <a:gd fmla="*/ 61 h 66" name="T47"/>
                <a:gd fmla="*/ 32 w 92" name="T48"/>
                <a:gd fmla="*/ 60 h 66" name="T49"/>
                <a:gd fmla="*/ 30 w 92" name="T50"/>
                <a:gd fmla="*/ 49 h 66" name="T51"/>
                <a:gd fmla="*/ 58 w 92" name="T52"/>
                <a:gd fmla="*/ 50 h 66" name="T53"/>
                <a:gd fmla="*/ 63 w 92" name="T54"/>
                <a:gd fmla="*/ 47 h 66" name="T55"/>
                <a:gd fmla="*/ 73 w 92" name="T56"/>
                <a:gd fmla="*/ 48 h 66" name="T57"/>
                <a:gd fmla="*/ 79 w 92" name="T58"/>
                <a:gd fmla="*/ 44 h 66" name="T59"/>
                <a:gd fmla="*/ 89 w 92" name="T60"/>
                <a:gd fmla="*/ 42 h 66" name="T61"/>
                <a:gd fmla="*/ 92 w 92" name="T62"/>
                <a:gd fmla="*/ 37 h 66" name="T63"/>
                <a:gd fmla="*/ 92 w 92" name="T64"/>
                <a:gd fmla="*/ 37 h 6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92" name="T99"/>
                <a:gd fmla="*/ 0 h 66" name="T100"/>
                <a:gd fmla="*/ 92 w 92" name="T101"/>
                <a:gd fmla="*/ 66 h 6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4" name="Freeform 35"/>
            <p:cNvSpPr>
              <a:spLocks noChangeArrowheads="1"/>
            </p:cNvSpPr>
            <p:nvPr/>
          </p:nvSpPr>
          <p:spPr bwMode="auto">
            <a:xfrm>
              <a:off x="3651250" y="1952625"/>
              <a:ext cx="336550" cy="261938"/>
            </a:xfrm>
            <a:custGeom>
              <a:gdLst>
                <a:gd fmla="*/ 168 w 176" name="T0"/>
                <a:gd fmla="*/ 20 h 137" name="T1"/>
                <a:gd fmla="*/ 167 w 176" name="T2"/>
                <a:gd fmla="*/ 5 h 137" name="T3"/>
                <a:gd fmla="*/ 158 w 176" name="T4"/>
                <a:gd fmla="*/ 10 h 137" name="T5"/>
                <a:gd fmla="*/ 151 w 176" name="T6"/>
                <a:gd fmla="*/ 3 h 137" name="T7"/>
                <a:gd fmla="*/ 134 w 176" name="T8"/>
                <a:gd fmla="*/ 0 h 137" name="T9"/>
                <a:gd fmla="*/ 86 w 176" name="T10"/>
                <a:gd fmla="*/ 30 h 137" name="T11"/>
                <a:gd fmla="*/ 65 w 176" name="T12"/>
                <a:gd fmla="*/ 46 h 137" name="T13"/>
                <a:gd fmla="*/ 48 w 176" name="T14"/>
                <a:gd fmla="*/ 52 h 137" name="T15"/>
                <a:gd fmla="*/ 46 w 176" name="T16"/>
                <a:gd fmla="*/ 52 h 137" name="T17"/>
                <a:gd fmla="*/ 46 w 176" name="T18"/>
                <a:gd fmla="*/ 82 h 137" name="T19"/>
                <a:gd fmla="*/ 42 w 176" name="T20"/>
                <a:gd fmla="*/ 91 h 137" name="T21"/>
                <a:gd fmla="*/ 35 w 176" name="T22"/>
                <a:gd fmla="*/ 96 h 137" name="T23"/>
                <a:gd fmla="*/ 17 w 176" name="T24"/>
                <a:gd fmla="*/ 97 h 137" name="T25"/>
                <a:gd fmla="*/ 8 w 176" name="T26"/>
                <a:gd fmla="*/ 100 h 137" name="T27"/>
                <a:gd fmla="*/ 1 w 176" name="T28"/>
                <a:gd fmla="*/ 101 h 137" name="T29"/>
                <a:gd fmla="*/ 1 w 176" name="T30"/>
                <a:gd fmla="*/ 107 h 137" name="T31"/>
                <a:gd fmla="*/ 5 w 176" name="T32"/>
                <a:gd fmla="*/ 113 h 137" name="T33"/>
                <a:gd fmla="*/ 10 w 176" name="T34"/>
                <a:gd fmla="*/ 119 h 137" name="T35"/>
                <a:gd fmla="*/ 12 w 176" name="T36"/>
                <a:gd fmla="*/ 124 h 137" name="T37"/>
                <a:gd fmla="*/ 17 w 176" name="T38"/>
                <a:gd fmla="*/ 128 h 137" name="T39"/>
                <a:gd fmla="*/ 22 w 176" name="T40"/>
                <a:gd fmla="*/ 127 h 137" name="T41"/>
                <a:gd fmla="*/ 23 w 176" name="T42"/>
                <a:gd fmla="*/ 133 h 137" name="T43"/>
                <a:gd fmla="*/ 28 w 176" name="T44"/>
                <a:gd fmla="*/ 135 h 137" name="T45"/>
                <a:gd fmla="*/ 32 w 176" name="T46"/>
                <a:gd fmla="*/ 130 h 137" name="T47"/>
                <a:gd fmla="*/ 35 w 176" name="T48"/>
                <a:gd fmla="*/ 135 h 137" name="T49"/>
                <a:gd fmla="*/ 40 w 176" name="T50"/>
                <a:gd fmla="*/ 133 h 137" name="T51"/>
                <a:gd fmla="*/ 45 w 176" name="T52"/>
                <a:gd fmla="*/ 125 h 137" name="T53"/>
                <a:gd fmla="*/ 48 w 176" name="T54"/>
                <a:gd fmla="*/ 116 h 137" name="T55"/>
                <a:gd fmla="*/ 58 w 176" name="T56"/>
                <a:gd fmla="*/ 116 h 137" name="T57"/>
                <a:gd fmla="*/ 65 w 176" name="T58"/>
                <a:gd fmla="*/ 114 h 137" name="T59"/>
                <a:gd fmla="*/ 74 w 176" name="T60"/>
                <a:gd fmla="*/ 117 h 137" name="T61"/>
                <a:gd fmla="*/ 80 w 176" name="T62"/>
                <a:gd fmla="*/ 123 h 137" name="T63"/>
                <a:gd fmla="*/ 89 w 176" name="T64"/>
                <a:gd fmla="*/ 120 h 137" name="T65"/>
                <a:gd fmla="*/ 98 w 176" name="T66"/>
                <a:gd fmla="*/ 125 h 137" name="T67"/>
                <a:gd fmla="*/ 109 w 176" name="T68"/>
                <a:gd fmla="*/ 125 h 137" name="T69"/>
                <a:gd fmla="*/ 117 w 176" name="T70"/>
                <a:gd fmla="*/ 119 h 137" name="T71"/>
                <a:gd fmla="*/ 132 w 176" name="T72"/>
                <a:gd fmla="*/ 120 h 137" name="T73"/>
                <a:gd fmla="*/ 141 w 176" name="T74"/>
                <a:gd fmla="*/ 122 h 137" name="T75"/>
                <a:gd fmla="*/ 149 w 176" name="T76"/>
                <a:gd fmla="*/ 115 h 137" name="T77"/>
                <a:gd fmla="*/ 151 w 176" name="T78"/>
                <a:gd fmla="*/ 114 h 137" name="T79"/>
                <a:gd fmla="*/ 151 w 176" name="T80"/>
                <a:gd fmla="*/ 111 h 137" name="T81"/>
                <a:gd fmla="*/ 153 w 176" name="T82"/>
                <a:gd fmla="*/ 101 h 137" name="T83"/>
                <a:gd fmla="*/ 171 w 176" name="T84"/>
                <a:gd fmla="*/ 79 h 137" name="T85"/>
                <a:gd fmla="*/ 172 w 176" name="T86"/>
                <a:gd fmla="*/ 51 h 137" name="T87"/>
                <a:gd fmla="*/ 174 w 176" name="T88"/>
                <a:gd fmla="*/ 39 h 137" name="T89"/>
                <a:gd fmla="*/ 172 w 176" name="T90"/>
                <a:gd fmla="*/ 30 h 137" name="T91"/>
                <a:gd fmla="*/ 168 w 176" name="T92"/>
                <a:gd fmla="*/ 20 h 13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6" name="T141"/>
                <a:gd fmla="*/ 0 h 137" name="T142"/>
                <a:gd fmla="*/ 176 w 176" name="T143"/>
                <a:gd fmla="*/ 137 h 13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5" name="Freeform 36"/>
            <p:cNvSpPr>
              <a:spLocks noChangeArrowheads="1"/>
            </p:cNvSpPr>
            <p:nvPr/>
          </p:nvSpPr>
          <p:spPr bwMode="auto">
            <a:xfrm>
              <a:off x="3940175" y="1952625"/>
              <a:ext cx="215900" cy="357188"/>
            </a:xfrm>
            <a:custGeom>
              <a:gdLst>
                <a:gd fmla="*/ 112 w 113" name="T0"/>
                <a:gd fmla="*/ 46 h 187" name="T1"/>
                <a:gd fmla="*/ 26 w 113" name="T2"/>
                <a:gd fmla="*/ 0 h 187" name="T3"/>
                <a:gd fmla="*/ 16 w 113" name="T4"/>
                <a:gd fmla="*/ 5 h 187" name="T5"/>
                <a:gd fmla="*/ 17 w 113" name="T6"/>
                <a:gd fmla="*/ 20 h 187" name="T7"/>
                <a:gd fmla="*/ 21 w 113" name="T8"/>
                <a:gd fmla="*/ 30 h 187" name="T9"/>
                <a:gd fmla="*/ 23 w 113" name="T10"/>
                <a:gd fmla="*/ 39 h 187" name="T11"/>
                <a:gd fmla="*/ 21 w 113" name="T12"/>
                <a:gd fmla="*/ 51 h 187" name="T13"/>
                <a:gd fmla="*/ 20 w 113" name="T14"/>
                <a:gd fmla="*/ 79 h 187" name="T15"/>
                <a:gd fmla="*/ 2 w 113" name="T16"/>
                <a:gd fmla="*/ 101 h 187" name="T17"/>
                <a:gd fmla="*/ 0 w 113" name="T18"/>
                <a:gd fmla="*/ 111 h 187" name="T19"/>
                <a:gd fmla="*/ 0 w 113" name="T20"/>
                <a:gd fmla="*/ 114 h 187" name="T21"/>
                <a:gd fmla="*/ 2 w 113" name="T22"/>
                <a:gd fmla="*/ 117 h 187" name="T23"/>
                <a:gd fmla="*/ 7 w 113" name="T24"/>
                <a:gd fmla="*/ 122 h 187" name="T25"/>
                <a:gd fmla="*/ 14 w 113" name="T26"/>
                <a:gd fmla="*/ 132 h 187" name="T27"/>
                <a:gd fmla="*/ 15 w 113" name="T28"/>
                <a:gd fmla="*/ 142 h 187" name="T29"/>
                <a:gd fmla="*/ 20 w 113" name="T30"/>
                <a:gd fmla="*/ 156 h 187" name="T31"/>
                <a:gd fmla="*/ 15 w 113" name="T32"/>
                <a:gd fmla="*/ 158 h 187" name="T33"/>
                <a:gd fmla="*/ 6 w 113" name="T34"/>
                <a:gd fmla="*/ 159 h 187" name="T35"/>
                <a:gd fmla="*/ 8 w 113" name="T36"/>
                <a:gd fmla="*/ 167 h 187" name="T37"/>
                <a:gd fmla="*/ 18 w 113" name="T38"/>
                <a:gd fmla="*/ 177 h 187" name="T39"/>
                <a:gd fmla="*/ 22 w 113" name="T40"/>
                <a:gd fmla="*/ 186 h 187" name="T41"/>
                <a:gd fmla="*/ 28 w 113" name="T42"/>
                <a:gd fmla="*/ 184 h 187" name="T43"/>
                <a:gd fmla="*/ 36 w 113" name="T44"/>
                <a:gd fmla="*/ 184 h 187" name="T45"/>
                <a:gd fmla="*/ 48 w 113" name="T46"/>
                <a:gd fmla="*/ 180 h 187" name="T47"/>
                <a:gd fmla="*/ 58 w 113" name="T48"/>
                <a:gd fmla="*/ 175 h 187" name="T49"/>
                <a:gd fmla="*/ 59 w 113" name="T50"/>
                <a:gd fmla="*/ 169 h 187" name="T51"/>
                <a:gd fmla="*/ 75 w 113" name="T52"/>
                <a:gd fmla="*/ 165 h 187" name="T53"/>
                <a:gd fmla="*/ 86 w 113" name="T54"/>
                <a:gd fmla="*/ 154 h 187" name="T55"/>
                <a:gd fmla="*/ 88 w 113" name="T56"/>
                <a:gd fmla="*/ 149 h 187" name="T57"/>
                <a:gd fmla="*/ 97 w 113" name="T58"/>
                <a:gd fmla="*/ 145 h 187" name="T59"/>
                <a:gd fmla="*/ 99 w 113" name="T60"/>
                <a:gd fmla="*/ 145 h 187" name="T61"/>
                <a:gd fmla="*/ 99 w 113" name="T62"/>
                <a:gd fmla="*/ 145 h 187" name="T63"/>
                <a:gd fmla="*/ 100 w 113" name="T64"/>
                <a:gd fmla="*/ 140 h 187" name="T65"/>
                <a:gd fmla="*/ 95 w 113" name="T66"/>
                <a:gd fmla="*/ 133 h 187" name="T67"/>
                <a:gd fmla="*/ 93 w 113" name="T68"/>
                <a:gd fmla="*/ 125 h 187" name="T69"/>
                <a:gd fmla="*/ 91 w 113" name="T70"/>
                <a:gd fmla="*/ 118 h 187" name="T71"/>
                <a:gd fmla="*/ 92 w 113" name="T72"/>
                <a:gd fmla="*/ 110 h 187" name="T73"/>
                <a:gd fmla="*/ 97 w 113" name="T74"/>
                <a:gd fmla="*/ 102 h 187" name="T75"/>
                <a:gd fmla="*/ 101 w 113" name="T76"/>
                <a:gd fmla="*/ 95 h 187" name="T77"/>
                <a:gd fmla="*/ 111 w 113" name="T78"/>
                <a:gd fmla="*/ 89 h 187" name="T79"/>
                <a:gd fmla="*/ 112 w 113" name="T80"/>
                <a:gd fmla="*/ 77 h 187" name="T81"/>
                <a:gd fmla="*/ 112 w 113" name="T82"/>
                <a:gd fmla="*/ 46 h 18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3" name="T126"/>
                <a:gd fmla="*/ 0 h 187" name="T127"/>
                <a:gd fmla="*/ 113 w 113" name="T128"/>
                <a:gd fmla="*/ 187 h 187"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6" name="Freeform 37"/>
            <p:cNvSpPr>
              <a:spLocks noChangeArrowheads="1"/>
            </p:cNvSpPr>
            <p:nvPr/>
          </p:nvSpPr>
          <p:spPr bwMode="auto">
            <a:xfrm>
              <a:off x="4167188" y="1754187"/>
              <a:ext cx="236538" cy="234950"/>
            </a:xfrm>
            <a:custGeom>
              <a:gdLst>
                <a:gd fmla="*/ 115 w 124" name="T0"/>
                <a:gd fmla="*/ 27 h 123" name="T1"/>
                <a:gd fmla="*/ 107 w 124" name="T2"/>
                <a:gd fmla="*/ 7 h 123" name="T3"/>
                <a:gd fmla="*/ 106 w 124" name="T4"/>
                <a:gd fmla="*/ 9 h 123" name="T5"/>
                <a:gd fmla="*/ 94 w 124" name="T6"/>
                <a:gd fmla="*/ 8 h 123" name="T7"/>
                <a:gd fmla="*/ 80 w 124" name="T8"/>
                <a:gd fmla="*/ 5 h 123" name="T9"/>
                <a:gd fmla="*/ 56 w 124" name="T10"/>
                <a:gd fmla="*/ 9 h 123" name="T11"/>
                <a:gd fmla="*/ 44 w 124" name="T12"/>
                <a:gd fmla="*/ 10 h 123" name="T13"/>
                <a:gd fmla="*/ 23 w 124" name="T14"/>
                <a:gd fmla="*/ 4 h 123" name="T15"/>
                <a:gd fmla="*/ 6 w 124" name="T16"/>
                <a:gd fmla="*/ 0 h 123" name="T17"/>
                <a:gd fmla="*/ 5 w 124" name="T18"/>
                <a:gd fmla="*/ 3 h 123" name="T19"/>
                <a:gd fmla="*/ 4 w 124" name="T20"/>
                <a:gd fmla="*/ 17 h 123" name="T21"/>
                <a:gd fmla="*/ 4 w 124" name="T22"/>
                <a:gd fmla="*/ 33 h 123" name="T23"/>
                <a:gd fmla="*/ 4 w 124" name="T24"/>
                <a:gd fmla="*/ 120 h 123" name="T25"/>
                <a:gd fmla="*/ 72 w 124" name="T26"/>
                <a:gd fmla="*/ 120 h 123" name="T27"/>
                <a:gd fmla="*/ 76 w 124" name="T28"/>
                <a:gd fmla="*/ 118 h 123" name="T29"/>
                <a:gd fmla="*/ 82 w 124" name="T30"/>
                <a:gd fmla="*/ 120 h 123" name="T31"/>
                <a:gd fmla="*/ 96 w 124" name="T32"/>
                <a:gd fmla="*/ 120 h 123" name="T33"/>
                <a:gd fmla="*/ 102 w 124" name="T34"/>
                <a:gd fmla="*/ 123 h 123" name="T35"/>
                <a:gd fmla="*/ 109 w 124" name="T36"/>
                <a:gd fmla="*/ 118 h 123" name="T37"/>
                <a:gd fmla="*/ 116 w 124" name="T38"/>
                <a:gd fmla="*/ 110 h 123" name="T39"/>
                <a:gd fmla="*/ 122 w 124" name="T40"/>
                <a:gd fmla="*/ 106 h 123" name="T41"/>
                <a:gd fmla="*/ 123 w 124" name="T42"/>
                <a:gd fmla="*/ 105 h 123" name="T43"/>
                <a:gd fmla="*/ 123 w 124" name="T44"/>
                <a:gd fmla="*/ 101 h 123" name="T45"/>
                <a:gd fmla="*/ 118 w 124" name="T46"/>
                <a:gd fmla="*/ 88 h 123" name="T47"/>
                <a:gd fmla="*/ 106 w 124" name="T48"/>
                <a:gd fmla="*/ 65 h 123" name="T49"/>
                <a:gd fmla="*/ 100 w 124" name="T50"/>
                <a:gd fmla="*/ 54 h 123" name="T51"/>
                <a:gd fmla="*/ 93 w 124" name="T52"/>
                <a:gd fmla="*/ 41 h 123" name="T53"/>
                <a:gd fmla="*/ 87 w 124" name="T54"/>
                <a:gd fmla="*/ 20 h 123" name="T55"/>
                <a:gd fmla="*/ 95 w 124" name="T56"/>
                <a:gd fmla="*/ 35 h 123" name="T57"/>
                <a:gd fmla="*/ 106 w 124" name="T58"/>
                <a:gd fmla="*/ 50 h 123" name="T59"/>
                <a:gd fmla="*/ 113 w 124" name="T60"/>
                <a:gd fmla="*/ 34 h 123" name="T61"/>
                <a:gd fmla="*/ 113 w 124" name="T62"/>
                <a:gd fmla="*/ 34 h 123" name="T63"/>
                <a:gd fmla="*/ 114 w 124" name="T64"/>
                <a:gd fmla="*/ 31 h 123" name="T65"/>
                <a:gd fmla="*/ 115 w 124" name="T66"/>
                <a:gd fmla="*/ 27 h 12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24" name="T102"/>
                <a:gd fmla="*/ 0 h 123" name="T103"/>
                <a:gd fmla="*/ 124 w 124" name="T104"/>
                <a:gd fmla="*/ 123 h 12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7" name="Freeform 38"/>
            <p:cNvSpPr>
              <a:spLocks noChangeArrowheads="1"/>
            </p:cNvSpPr>
            <p:nvPr/>
          </p:nvSpPr>
          <p:spPr bwMode="auto">
            <a:xfrm>
              <a:off x="3836988" y="2420937"/>
              <a:ext cx="122238" cy="134938"/>
            </a:xfrm>
            <a:custGeom>
              <a:gdLst>
                <a:gd fmla="*/ 32 w 64" name="T0"/>
                <a:gd fmla="*/ 67 h 71" name="T1"/>
                <a:gd fmla="*/ 34 w 64" name="T2"/>
                <a:gd fmla="*/ 58 h 71" name="T3"/>
                <a:gd fmla="*/ 41 w 64" name="T4"/>
                <a:gd fmla="*/ 53 h 71" name="T5"/>
                <a:gd fmla="*/ 45 w 64" name="T6"/>
                <a:gd fmla="*/ 47 h 71" name="T7"/>
                <a:gd fmla="*/ 52 w 64" name="T8"/>
                <a:gd fmla="*/ 54 h 71" name="T9"/>
                <a:gd fmla="*/ 60 w 64" name="T10"/>
                <a:gd fmla="*/ 56 h 71" name="T11"/>
                <a:gd fmla="*/ 64 w 64" name="T12"/>
                <a:gd fmla="*/ 42 h 71" name="T13"/>
                <a:gd fmla="*/ 61 w 64" name="T14"/>
                <a:gd fmla="*/ 30 h 71" name="T15"/>
                <a:gd fmla="*/ 59 w 64" name="T16"/>
                <a:gd fmla="*/ 21 h 71" name="T17"/>
                <a:gd fmla="*/ 60 w 64" name="T18"/>
                <a:gd fmla="*/ 12 h 71" name="T19"/>
                <a:gd fmla="*/ 49 w 64" name="T20"/>
                <a:gd fmla="*/ 12 h 71" name="T21"/>
                <a:gd fmla="*/ 50 w 64" name="T22"/>
                <a:gd fmla="*/ 1 h 71" name="T23"/>
                <a:gd fmla="*/ 33 w 64" name="T24"/>
                <a:gd fmla="*/ 0 h 71" name="T25"/>
                <a:gd fmla="*/ 31 w 64" name="T26"/>
                <a:gd fmla="*/ 1 h 71" name="T27"/>
                <a:gd fmla="*/ 31 w 64" name="T28"/>
                <a:gd fmla="*/ 15 h 71" name="T29"/>
                <a:gd fmla="*/ 15 w 64" name="T30"/>
                <a:gd fmla="*/ 16 h 71" name="T31"/>
                <a:gd fmla="*/ 10 w 64" name="T32"/>
                <a:gd fmla="*/ 16 h 71" name="T33"/>
                <a:gd fmla="*/ 8 w 64" name="T34"/>
                <a:gd fmla="*/ 19 h 71" name="T35"/>
                <a:gd fmla="*/ 13 w 64" name="T36"/>
                <a:gd fmla="*/ 25 h 71" name="T37"/>
                <a:gd fmla="*/ 7 w 64" name="T38"/>
                <a:gd fmla="*/ 29 h 71" name="T39"/>
                <a:gd fmla="*/ 2 w 64" name="T40"/>
                <a:gd fmla="*/ 36 h 71" name="T41"/>
                <a:gd fmla="*/ 8 w 64" name="T42"/>
                <a:gd fmla="*/ 46 h 71" name="T43"/>
                <a:gd fmla="*/ 16 w 64" name="T44"/>
                <a:gd fmla="*/ 57 h 71" name="T45"/>
                <a:gd fmla="*/ 27 w 64" name="T46"/>
                <a:gd fmla="*/ 71 h 71" name="T47"/>
                <a:gd fmla="*/ 32 w 64" name="T48"/>
                <a:gd fmla="*/ 67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 name="T75"/>
                <a:gd fmla="*/ 0 h 71" name="T76"/>
                <a:gd fmla="*/ 64 w 64" name="T77"/>
                <a:gd fmla="*/ 71 h 7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8" name="Freeform 39"/>
            <p:cNvSpPr>
              <a:spLocks noChangeArrowheads="1"/>
            </p:cNvSpPr>
            <p:nvPr/>
          </p:nvSpPr>
          <p:spPr bwMode="auto">
            <a:xfrm>
              <a:off x="3849688" y="2422525"/>
              <a:ext cx="47625" cy="28575"/>
            </a:xfrm>
            <a:custGeom>
              <a:gdLst>
                <a:gd fmla="*/ 24 w 25" name="T0"/>
                <a:gd fmla="*/ 14 h 15" name="T1"/>
                <a:gd fmla="*/ 24 w 25" name="T2"/>
                <a:gd fmla="*/ 0 h 15" name="T3"/>
                <a:gd fmla="*/ 22 w 25" name="T4"/>
                <a:gd fmla="*/ 0 h 15" name="T5"/>
                <a:gd fmla="*/ 6 w 25" name="T6"/>
                <a:gd fmla="*/ 0 h 15" name="T7"/>
                <a:gd fmla="*/ 6 w 25" name="T8"/>
                <a:gd fmla="*/ 1 h 15" name="T9"/>
                <a:gd fmla="*/ 3 w 25" name="T10"/>
                <a:gd fmla="*/ 8 h 15" name="T11"/>
                <a:gd fmla="*/ 3 w 25" name="T12"/>
                <a:gd fmla="*/ 13 h 15" name="T13"/>
                <a:gd fmla="*/ 3 w 25" name="T14"/>
                <a:gd fmla="*/ 15 h 15" name="T15"/>
                <a:gd fmla="*/ 8 w 25" name="T16"/>
                <a:gd fmla="*/ 15 h 15" name="T17"/>
                <a:gd fmla="*/ 24 w 25" name="T18"/>
                <a:gd fmla="*/ 14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5" name="T30"/>
                <a:gd fmla="*/ 0 h 15" name="T31"/>
                <a:gd fmla="*/ 25 w 25"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39" name="Freeform 40"/>
            <p:cNvSpPr>
              <a:spLocks noChangeArrowheads="1"/>
            </p:cNvSpPr>
            <p:nvPr/>
          </p:nvSpPr>
          <p:spPr bwMode="auto">
            <a:xfrm>
              <a:off x="3887788" y="2389187"/>
              <a:ext cx="153988" cy="188913"/>
            </a:xfrm>
            <a:custGeom>
              <a:gdLst>
                <a:gd fmla="*/ 21 w 80" name="T0"/>
                <a:gd fmla="*/ 94 h 99" name="T1"/>
                <a:gd fmla="*/ 29 w 80" name="T2"/>
                <a:gd fmla="*/ 95 h 99" name="T3"/>
                <a:gd fmla="*/ 38 w 80" name="T4"/>
                <a:gd fmla="*/ 95 h 99" name="T5"/>
                <a:gd fmla="*/ 43 w 80" name="T6"/>
                <a:gd fmla="*/ 95 h 99" name="T7"/>
                <a:gd fmla="*/ 50 w 80" name="T8"/>
                <a:gd fmla="*/ 88 h 99" name="T9"/>
                <a:gd fmla="*/ 54 w 80" name="T10"/>
                <a:gd fmla="*/ 80 h 99" name="T11"/>
                <a:gd fmla="*/ 55 w 80" name="T12"/>
                <a:gd fmla="*/ 61 h 99" name="T13"/>
                <a:gd fmla="*/ 64 w 80" name="T14"/>
                <a:gd fmla="*/ 49 h 99" name="T15"/>
                <a:gd fmla="*/ 73 w 80" name="T16"/>
                <a:gd fmla="*/ 25 h 99" name="T17"/>
                <a:gd fmla="*/ 77 w 80" name="T18"/>
                <a:gd fmla="*/ 13 h 99" name="T19"/>
                <a:gd fmla="*/ 79 w 80" name="T20"/>
                <a:gd fmla="*/ 1 h 99" name="T21"/>
                <a:gd fmla="*/ 79 w 80" name="T22"/>
                <a:gd fmla="*/ 1 h 99" name="T23"/>
                <a:gd fmla="*/ 69 w 80" name="T24"/>
                <a:gd fmla="*/ 0 h 99" name="T25"/>
                <a:gd fmla="*/ 64 w 80" name="T26"/>
                <a:gd fmla="*/ 1 h 99" name="T27"/>
                <a:gd fmla="*/ 58 w 80" name="T28"/>
                <a:gd fmla="*/ 3 h 99" name="T29"/>
                <a:gd fmla="*/ 56 w 80" name="T30"/>
                <a:gd fmla="*/ 11 h 99" name="T31"/>
                <a:gd fmla="*/ 52 w 80" name="T32"/>
                <a:gd fmla="*/ 22 h 99" name="T33"/>
                <a:gd fmla="*/ 36 w 80" name="T34"/>
                <a:gd fmla="*/ 17 h 99" name="T35"/>
                <a:gd fmla="*/ 23 w 80" name="T36"/>
                <a:gd fmla="*/ 17 h 99" name="T37"/>
                <a:gd fmla="*/ 22 w 80" name="T38"/>
                <a:gd fmla="*/ 28 h 99" name="T39"/>
                <a:gd fmla="*/ 33 w 80" name="T40"/>
                <a:gd fmla="*/ 28 h 99" name="T41"/>
                <a:gd fmla="*/ 32 w 80" name="T42"/>
                <a:gd fmla="*/ 37 h 99" name="T43"/>
                <a:gd fmla="*/ 34 w 80" name="T44"/>
                <a:gd fmla="*/ 46 h 99" name="T45"/>
                <a:gd fmla="*/ 37 w 80" name="T46"/>
                <a:gd fmla="*/ 58 h 99" name="T47"/>
                <a:gd fmla="*/ 33 w 80" name="T48"/>
                <a:gd fmla="*/ 72 h 99" name="T49"/>
                <a:gd fmla="*/ 25 w 80" name="T50"/>
                <a:gd fmla="*/ 70 h 99" name="T51"/>
                <a:gd fmla="*/ 18 w 80" name="T52"/>
                <a:gd fmla="*/ 63 h 99" name="T53"/>
                <a:gd fmla="*/ 14 w 80" name="T54"/>
                <a:gd fmla="*/ 69 h 99" name="T55"/>
                <a:gd fmla="*/ 7 w 80" name="T56"/>
                <a:gd fmla="*/ 74 h 99" name="T57"/>
                <a:gd fmla="*/ 5 w 80" name="T58"/>
                <a:gd fmla="*/ 83 h 99" name="T59"/>
                <a:gd fmla="*/ 0 w 80" name="T60"/>
                <a:gd fmla="*/ 87 h 99" name="T61"/>
                <a:gd fmla="*/ 1 w 80" name="T62"/>
                <a:gd fmla="*/ 88 h 99" name="T63"/>
                <a:gd fmla="*/ 11 w 80" name="T64"/>
                <a:gd fmla="*/ 99 h 99" name="T65"/>
                <a:gd fmla="*/ 21 w 80" name="T66"/>
                <a:gd fmla="*/ 94 h 9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80" name="T102"/>
                <a:gd fmla="*/ 0 h 99" name="T103"/>
                <a:gd fmla="*/ 80 w 80" name="T104"/>
                <a:gd fmla="*/ 99 h 9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0" name="Freeform 41"/>
            <p:cNvSpPr>
              <a:spLocks noChangeArrowheads="1"/>
            </p:cNvSpPr>
            <p:nvPr/>
          </p:nvSpPr>
          <p:spPr bwMode="auto">
            <a:xfrm>
              <a:off x="4105275" y="1954212"/>
              <a:ext cx="358775" cy="441325"/>
            </a:xfrm>
            <a:custGeom>
              <a:gdLst>
                <a:gd fmla="*/ 141 w 187" name="T0"/>
                <a:gd fmla="*/ 13 h 231" name="T1"/>
                <a:gd fmla="*/ 128 w 187" name="T2"/>
                <a:gd fmla="*/ 15 h 231" name="T3"/>
                <a:gd fmla="*/ 108 w 187" name="T4"/>
                <a:gd fmla="*/ 13 h 231" name="T5"/>
                <a:gd fmla="*/ 36 w 187" name="T6"/>
                <a:gd fmla="*/ 15 h 231" name="T7"/>
                <a:gd fmla="*/ 25 w 187" name="T8"/>
                <a:gd fmla="*/ 39 h 231" name="T9"/>
                <a:gd fmla="*/ 24 w 187" name="T10"/>
                <a:gd fmla="*/ 88 h 231" name="T11"/>
                <a:gd fmla="*/ 10 w 187" name="T12"/>
                <a:gd fmla="*/ 101 h 231" name="T13"/>
                <a:gd fmla="*/ 4 w 187" name="T14"/>
                <a:gd fmla="*/ 117 h 231" name="T15"/>
                <a:gd fmla="*/ 8 w 187" name="T16"/>
                <a:gd fmla="*/ 132 h 231" name="T17"/>
                <a:gd fmla="*/ 12 w 187" name="T18"/>
                <a:gd fmla="*/ 144 h 231" name="T19"/>
                <a:gd fmla="*/ 21 w 187" name="T20"/>
                <a:gd fmla="*/ 165 h 231" name="T21"/>
                <a:gd fmla="*/ 24 w 187" name="T22"/>
                <a:gd fmla="*/ 170 h 231" name="T23"/>
                <a:gd fmla="*/ 35 w 187" name="T24"/>
                <a:gd fmla="*/ 177 h 231" name="T25"/>
                <a:gd fmla="*/ 47 w 187" name="T26"/>
                <a:gd fmla="*/ 190 h 231" name="T27"/>
                <a:gd fmla="*/ 59 w 187" name="T28"/>
                <a:gd fmla="*/ 204 h 231" name="T29"/>
                <a:gd fmla="*/ 64 w 187" name="T30"/>
                <a:gd fmla="*/ 213 h 231" name="T31"/>
                <a:gd fmla="*/ 76 w 187" name="T32"/>
                <a:gd fmla="*/ 219 h 231" name="T33"/>
                <a:gd fmla="*/ 88 w 187" name="T34"/>
                <a:gd fmla="*/ 218 h 231" name="T35"/>
                <a:gd fmla="*/ 109 w 187" name="T36"/>
                <a:gd fmla="*/ 227 h 231" name="T37"/>
                <a:gd fmla="*/ 124 w 187" name="T38"/>
                <a:gd fmla="*/ 226 h 231" name="T39"/>
                <a:gd fmla="*/ 135 w 187" name="T40"/>
                <a:gd fmla="*/ 222 h 231" name="T41"/>
                <a:gd fmla="*/ 146 w 187" name="T42"/>
                <a:gd fmla="*/ 214 h 231" name="T43"/>
                <a:gd fmla="*/ 155 w 187" name="T44"/>
                <a:gd fmla="*/ 217 h 231" name="T45"/>
                <a:gd fmla="*/ 145 w 187" name="T46"/>
                <a:gd fmla="*/ 198 h 231" name="T47"/>
                <a:gd fmla="*/ 125 w 187" name="T48"/>
                <a:gd fmla="*/ 180 h 231" name="T49"/>
                <a:gd fmla="*/ 136 w 187" name="T50"/>
                <a:gd fmla="*/ 172 h 231" name="T51"/>
                <a:gd fmla="*/ 141 w 187" name="T52"/>
                <a:gd fmla="*/ 149 h 231" name="T53"/>
                <a:gd fmla="*/ 149 w 187" name="T54"/>
                <a:gd fmla="*/ 133 h 231" name="T55"/>
                <a:gd fmla="*/ 161 w 187" name="T56"/>
                <a:gd fmla="*/ 119 h 231" name="T57"/>
                <a:gd fmla="*/ 166 w 187" name="T58"/>
                <a:gd fmla="*/ 90 h 231" name="T59"/>
                <a:gd fmla="*/ 176 w 187" name="T60"/>
                <a:gd fmla="*/ 73 h 231" name="T61"/>
                <a:gd fmla="*/ 180 w 187" name="T62"/>
                <a:gd fmla="*/ 57 h 231" name="T63"/>
                <a:gd fmla="*/ 171 w 187" name="T64"/>
                <a:gd fmla="*/ 20 h 231" name="T65"/>
                <a:gd fmla="*/ 155 w 187" name="T66"/>
                <a:gd fmla="*/ 0 h 231" name="T67"/>
                <a:gd fmla="*/ 148 w 187" name="T68"/>
                <a:gd fmla="*/ 5 h 23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7" name="T105"/>
                <a:gd fmla="*/ 0 h 231" name="T106"/>
                <a:gd fmla="*/ 187 w 187" name="T107"/>
                <a:gd fmla="*/ 231 h 231"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1" name="Freeform 42"/>
            <p:cNvSpPr>
              <a:spLocks noChangeArrowheads="1"/>
            </p:cNvSpPr>
            <p:nvPr/>
          </p:nvSpPr>
          <p:spPr bwMode="auto">
            <a:xfrm>
              <a:off x="4530725" y="2192337"/>
              <a:ext cx="41275" cy="41275"/>
            </a:xfrm>
            <a:custGeom>
              <a:gdLst>
                <a:gd fmla="*/ 8 w 22" name="T0"/>
                <a:gd fmla="*/ 3 h 21" name="T1"/>
                <a:gd fmla="*/ 3 w 22" name="T2"/>
                <a:gd fmla="*/ 10 h 21" name="T3"/>
                <a:gd fmla="*/ 2 w 22" name="T4"/>
                <a:gd fmla="*/ 20 h 21" name="T5"/>
                <a:gd fmla="*/ 9 w 22" name="T6"/>
                <a:gd fmla="*/ 19 h 21" name="T7"/>
                <a:gd fmla="*/ 14 w 22" name="T8"/>
                <a:gd fmla="*/ 21 h 21" name="T9"/>
                <a:gd fmla="*/ 19 w 22" name="T10"/>
                <a:gd fmla="*/ 16 h 21" name="T11"/>
                <a:gd fmla="*/ 13 w 22" name="T12"/>
                <a:gd fmla="*/ 13 h 21" name="T13"/>
                <a:gd fmla="*/ 19 w 22" name="T14"/>
                <a:gd fmla="*/ 8 h 21" name="T15"/>
                <a:gd fmla="*/ 18 w 22" name="T16"/>
                <a:gd fmla="*/ 1 h 21" name="T17"/>
                <a:gd fmla="*/ 17 w 22" name="T18"/>
                <a:gd fmla="*/ 0 h 21" name="T19"/>
                <a:gd fmla="*/ 14 w 22" name="T20"/>
                <a:gd fmla="*/ 2 h 21" name="T21"/>
                <a:gd fmla="*/ 8 w 22" name="T22"/>
                <a:gd fmla="*/ 3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1" name="T37"/>
                <a:gd fmla="*/ 22 w 22" name="T38"/>
                <a:gd fmla="*/ 21 h 2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2" name="Freeform 43"/>
            <p:cNvSpPr>
              <a:spLocks noChangeArrowheads="1"/>
            </p:cNvSpPr>
            <p:nvPr/>
          </p:nvSpPr>
          <p:spPr bwMode="auto">
            <a:xfrm>
              <a:off x="4416425" y="2074862"/>
              <a:ext cx="146050" cy="123825"/>
            </a:xfrm>
            <a:custGeom>
              <a:gdLst>
                <a:gd fmla="*/ 14 w 77" name="T0"/>
                <a:gd fmla="*/ 10 h 65" name="T1"/>
                <a:gd fmla="*/ 8 w 77" name="T2"/>
                <a:gd fmla="*/ 16 h 65" name="T3"/>
                <a:gd fmla="*/ 4 w 77" name="T4"/>
                <a:gd fmla="*/ 27 h 65" name="T5"/>
                <a:gd fmla="*/ 3 w 77" name="T6"/>
                <a:gd fmla="*/ 43 h 65" name="T7"/>
                <a:gd fmla="*/ 13 w 77" name="T8"/>
                <a:gd fmla="*/ 43 h 65" name="T9"/>
                <a:gd fmla="*/ 16 w 77" name="T10"/>
                <a:gd fmla="*/ 40 h 65" name="T11"/>
                <a:gd fmla="*/ 21 w 77" name="T12"/>
                <a:gd fmla="*/ 38 h 65" name="T13"/>
                <a:gd fmla="*/ 28 w 77" name="T14"/>
                <a:gd fmla="*/ 41 h 65" name="T15"/>
                <a:gd fmla="*/ 33 w 77" name="T16"/>
                <a:gd fmla="*/ 41 h 65" name="T17"/>
                <a:gd fmla="*/ 45 w 77" name="T18"/>
                <a:gd fmla="*/ 41 h 65" name="T19"/>
                <a:gd fmla="*/ 68 w 77" name="T20"/>
                <a:gd fmla="*/ 64 h 65" name="T21"/>
                <a:gd fmla="*/ 68 w 77" name="T22"/>
                <a:gd fmla="*/ 65 h 65" name="T23"/>
                <a:gd fmla="*/ 74 w 77" name="T24"/>
                <a:gd fmla="*/ 64 h 65" name="T25"/>
                <a:gd fmla="*/ 77 w 77" name="T26"/>
                <a:gd fmla="*/ 62 h 65" name="T27"/>
                <a:gd fmla="*/ 65 w 77" name="T28"/>
                <a:gd fmla="*/ 49 h 65" name="T29"/>
                <a:gd fmla="*/ 47 w 77" name="T30"/>
                <a:gd fmla="*/ 36 h 65" name="T31"/>
                <a:gd fmla="*/ 40 w 77" name="T32"/>
                <a:gd fmla="*/ 29 h 65" name="T33"/>
                <a:gd fmla="*/ 31 w 77" name="T34"/>
                <a:gd fmla="*/ 13 h 65" name="T35"/>
                <a:gd fmla="*/ 25 w 77" name="T36"/>
                <a:gd fmla="*/ 0 h 65" name="T37"/>
                <a:gd fmla="*/ 14 w 77" name="T38"/>
                <a:gd fmla="*/ 10 h 6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7" name="T60"/>
                <a:gd fmla="*/ 0 h 65" name="T61"/>
                <a:gd fmla="*/ 77 w 77" name="T62"/>
                <a:gd fmla="*/ 65 h 6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3" name="Freeform 44"/>
            <p:cNvSpPr>
              <a:spLocks noChangeArrowheads="1"/>
            </p:cNvSpPr>
            <p:nvPr/>
          </p:nvSpPr>
          <p:spPr bwMode="auto">
            <a:xfrm>
              <a:off x="4341813" y="2143125"/>
              <a:ext cx="323850" cy="252413"/>
            </a:xfrm>
            <a:custGeom>
              <a:gdLst>
                <a:gd fmla="*/ 12 w 170" name="T0"/>
                <a:gd fmla="*/ 87 h 132" name="T1"/>
                <a:gd fmla="*/ 22 w 170" name="T2"/>
                <a:gd fmla="*/ 99 h 132" name="T3"/>
                <a:gd fmla="*/ 32 w 170" name="T4"/>
                <a:gd fmla="*/ 108 h 132" name="T5"/>
                <a:gd fmla="*/ 32 w 170" name="T6"/>
                <a:gd fmla="*/ 118 h 132" name="T7"/>
                <a:gd fmla="*/ 36 w 170" name="T8"/>
                <a:gd fmla="*/ 119 h 132" name="T9"/>
                <a:gd fmla="*/ 47 w 170" name="T10"/>
                <a:gd fmla="*/ 122 h 132" name="T11"/>
                <a:gd fmla="*/ 60 w 170" name="T12"/>
                <a:gd fmla="*/ 129 h 132" name="T13"/>
                <a:gd fmla="*/ 73 w 170" name="T14"/>
                <a:gd fmla="*/ 131 h 132" name="T15"/>
                <a:gd fmla="*/ 81 w 170" name="T16"/>
                <a:gd fmla="*/ 125 h 132" name="T17"/>
                <a:gd fmla="*/ 91 w 170" name="T18"/>
                <a:gd fmla="*/ 123 h 132" name="T19"/>
                <a:gd fmla="*/ 96 w 170" name="T20"/>
                <a:gd fmla="*/ 126 h 132" name="T21"/>
                <a:gd fmla="*/ 102 w 170" name="T22"/>
                <a:gd fmla="*/ 124 h 132" name="T23"/>
                <a:gd fmla="*/ 111 w 170" name="T24"/>
                <a:gd fmla="*/ 123 h 132" name="T25"/>
                <a:gd fmla="*/ 126 w 170" name="T26"/>
                <a:gd fmla="*/ 115 h 132" name="T27"/>
                <a:gd fmla="*/ 138 w 170" name="T28"/>
                <a:gd fmla="*/ 113 h 132" name="T29"/>
                <a:gd fmla="*/ 168 w 170" name="T30"/>
                <a:gd fmla="*/ 83 h 132" name="T31"/>
                <a:gd fmla="*/ 164 w 170" name="T32"/>
                <a:gd fmla="*/ 80 h 132" name="T33"/>
                <a:gd fmla="*/ 149 w 170" name="T34"/>
                <a:gd fmla="*/ 77 h 132" name="T35"/>
                <a:gd fmla="*/ 126 w 170" name="T36"/>
                <a:gd fmla="*/ 69 h 132" name="T37"/>
                <a:gd fmla="*/ 118 w 170" name="T38"/>
                <a:gd fmla="*/ 62 h 132" name="T39"/>
                <a:gd fmla="*/ 111 w 170" name="T40"/>
                <a:gd fmla="*/ 52 h 132" name="T41"/>
                <a:gd fmla="*/ 113 w 170" name="T42"/>
                <a:gd fmla="*/ 47 h 132" name="T43"/>
                <a:gd fmla="*/ 108 w 170" name="T44"/>
                <a:gd fmla="*/ 45 h 132" name="T45"/>
                <a:gd fmla="*/ 101 w 170" name="T46"/>
                <a:gd fmla="*/ 46 h 132" name="T47"/>
                <a:gd fmla="*/ 102 w 170" name="T48"/>
                <a:gd fmla="*/ 36 h 132" name="T49"/>
                <a:gd fmla="*/ 107 w 170" name="T50"/>
                <a:gd fmla="*/ 28 h 132" name="T51"/>
                <a:gd fmla="*/ 84 w 170" name="T52"/>
                <a:gd fmla="*/ 5 h 132" name="T53"/>
                <a:gd fmla="*/ 72 w 170" name="T54"/>
                <a:gd fmla="*/ 5 h 132" name="T55"/>
                <a:gd fmla="*/ 67 w 170" name="T56"/>
                <a:gd fmla="*/ 5 h 132" name="T57"/>
                <a:gd fmla="*/ 60 w 170" name="T58"/>
                <a:gd fmla="*/ 2 h 132" name="T59"/>
                <a:gd fmla="*/ 55 w 170" name="T60"/>
                <a:gd fmla="*/ 4 h 132" name="T61"/>
                <a:gd fmla="*/ 52 w 170" name="T62"/>
                <a:gd fmla="*/ 7 h 132" name="T63"/>
                <a:gd fmla="*/ 42 w 170" name="T64"/>
                <a:gd fmla="*/ 7 h 132" name="T65"/>
                <a:gd fmla="*/ 42 w 170" name="T66"/>
                <a:gd fmla="*/ 7 h 132" name="T67"/>
                <a:gd fmla="*/ 38 w 170" name="T68"/>
                <a:gd fmla="*/ 20 h 132" name="T69"/>
                <a:gd fmla="*/ 33 w 170" name="T70"/>
                <a:gd fmla="*/ 26 h 132" name="T71"/>
                <a:gd fmla="*/ 26 w 170" name="T72"/>
                <a:gd fmla="*/ 34 h 132" name="T73"/>
                <a:gd fmla="*/ 23 w 170" name="T74"/>
                <a:gd fmla="*/ 45 h 132" name="T75"/>
                <a:gd fmla="*/ 18 w 170" name="T76"/>
                <a:gd fmla="*/ 50 h 132" name="T77"/>
                <a:gd fmla="*/ 14 w 170" name="T78"/>
                <a:gd fmla="*/ 60 h 132" name="T79"/>
                <a:gd fmla="*/ 13 w 170" name="T80"/>
                <a:gd fmla="*/ 73 h 132" name="T81"/>
                <a:gd fmla="*/ 4 w 170" name="T82"/>
                <a:gd fmla="*/ 75 h 132" name="T83"/>
                <a:gd fmla="*/ 2 w 170" name="T84"/>
                <a:gd fmla="*/ 81 h 132" name="T85"/>
                <a:gd fmla="*/ 12 w 170" name="T86"/>
                <a:gd fmla="*/ 87 h 1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 name="T132"/>
                <a:gd fmla="*/ 0 h 132" name="T133"/>
                <a:gd fmla="*/ 170 w 170" name="T134"/>
                <a:gd fmla="*/ 132 h 13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4" name="Freeform 45"/>
            <p:cNvSpPr>
              <a:spLocks noChangeArrowheads="1"/>
            </p:cNvSpPr>
            <p:nvPr/>
          </p:nvSpPr>
          <p:spPr bwMode="auto">
            <a:xfrm>
              <a:off x="4392613" y="1682750"/>
              <a:ext cx="33338" cy="39688"/>
            </a:xfrm>
            <a:custGeom>
              <a:gdLst>
                <a:gd fmla="*/ 14 w 17" name="T0"/>
                <a:gd fmla="*/ 9 h 21" name="T1"/>
                <a:gd fmla="*/ 8 w 17" name="T2"/>
                <a:gd fmla="*/ 0 h 21" name="T3"/>
                <a:gd fmla="*/ 8 w 17" name="T4"/>
                <a:gd fmla="*/ 2 h 21" name="T5"/>
                <a:gd fmla="*/ 0 w 17" name="T6"/>
                <a:gd fmla="*/ 18 h 21" name="T7"/>
                <a:gd fmla="*/ 5 w 17" name="T8"/>
                <a:gd fmla="*/ 21 h 21" name="T9"/>
                <a:gd fmla="*/ 14 w 17" name="T10"/>
                <a:gd fmla="*/ 9 h 21" name="T11"/>
                <a:gd fmla="*/ 0 60000 65536" name="T12"/>
                <a:gd fmla="*/ 0 60000 65536" name="T13"/>
                <a:gd fmla="*/ 0 60000 65536" name="T14"/>
                <a:gd fmla="*/ 0 60000 65536" name="T15"/>
                <a:gd fmla="*/ 0 60000 65536" name="T16"/>
                <a:gd fmla="*/ 0 60000 65536" name="T17"/>
                <a:gd fmla="*/ 0 w 17" name="T18"/>
                <a:gd fmla="*/ 0 h 21" name="T19"/>
                <a:gd fmla="*/ 17 w 17"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5" name="Freeform 46"/>
            <p:cNvSpPr>
              <a:spLocks noChangeArrowheads="1"/>
            </p:cNvSpPr>
            <p:nvPr/>
          </p:nvSpPr>
          <p:spPr bwMode="auto">
            <a:xfrm>
              <a:off x="4402138" y="1620837"/>
              <a:ext cx="149225" cy="119063"/>
            </a:xfrm>
            <a:custGeom>
              <a:gdLst>
                <a:gd fmla="*/ 9 w 78" name="T0"/>
                <a:gd fmla="*/ 41 h 62" name="T1"/>
                <a:gd fmla="*/ 0 w 78" name="T2"/>
                <a:gd fmla="*/ 53 h 62" name="T3"/>
                <a:gd fmla="*/ 1 w 78" name="T4"/>
                <a:gd fmla="*/ 53 h 62" name="T5"/>
                <a:gd fmla="*/ 2 w 78" name="T6"/>
                <a:gd fmla="*/ 57 h 62" name="T7"/>
                <a:gd fmla="*/ 12 w 78" name="T8"/>
                <a:gd fmla="*/ 62 h 62" name="T9"/>
                <a:gd fmla="*/ 23 w 78" name="T10"/>
                <a:gd fmla="*/ 56 h 62" name="T11"/>
                <a:gd fmla="*/ 61 w 78" name="T12"/>
                <a:gd fmla="*/ 37 h 62" name="T13"/>
                <a:gd fmla="*/ 64 w 78" name="T14"/>
                <a:gd fmla="*/ 30 h 62" name="T15"/>
                <a:gd fmla="*/ 65 w 78" name="T16"/>
                <a:gd fmla="*/ 21 h 62" name="T17"/>
                <a:gd fmla="*/ 64 w 78" name="T18"/>
                <a:gd fmla="*/ 12 h 62" name="T19"/>
                <a:gd fmla="*/ 71 w 78" name="T20"/>
                <a:gd fmla="*/ 7 h 62" name="T21"/>
                <a:gd fmla="*/ 78 w 78" name="T22"/>
                <a:gd fmla="*/ 2 h 62" name="T23"/>
                <a:gd fmla="*/ 73 w 78" name="T24"/>
                <a:gd fmla="*/ 0 h 62" name="T25"/>
                <a:gd fmla="*/ 61 w 78" name="T26"/>
                <a:gd fmla="*/ 2 h 62" name="T27"/>
                <a:gd fmla="*/ 46 w 78" name="T28"/>
                <a:gd fmla="*/ 7 h 62" name="T29"/>
                <a:gd fmla="*/ 33 w 78" name="T30"/>
                <a:gd fmla="*/ 6 h 62" name="T31"/>
                <a:gd fmla="*/ 26 w 78" name="T32"/>
                <a:gd fmla="*/ 8 h 62" name="T33"/>
                <a:gd fmla="*/ 16 w 78" name="T34"/>
                <a:gd fmla="*/ 8 h 62" name="T35"/>
                <a:gd fmla="*/ 11 w 78" name="T36"/>
                <a:gd fmla="*/ 10 h 62" name="T37"/>
                <a:gd fmla="*/ 4 w 78" name="T38"/>
                <a:gd fmla="*/ 18 h 62" name="T39"/>
                <a:gd fmla="*/ 4 w 78" name="T40"/>
                <a:gd fmla="*/ 24 h 62" name="T41"/>
                <a:gd fmla="*/ 3 w 78" name="T42"/>
                <a:gd fmla="*/ 32 h 62" name="T43"/>
                <a:gd fmla="*/ 9 w 78" name="T44"/>
                <a:gd fmla="*/ 41 h 6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62" name="T70"/>
                <a:gd fmla="*/ 78 w 78" name="T71"/>
                <a:gd fmla="*/ 62 h 6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6" name="Freeform 47"/>
            <p:cNvSpPr>
              <a:spLocks noChangeArrowheads="1"/>
            </p:cNvSpPr>
            <p:nvPr/>
          </p:nvSpPr>
          <p:spPr bwMode="auto">
            <a:xfrm>
              <a:off x="6343650" y="1597025"/>
              <a:ext cx="80963" cy="101600"/>
            </a:xfrm>
            <a:custGeom>
              <a:gdLst>
                <a:gd fmla="*/ 10 w 43" name="T0"/>
                <a:gd fmla="*/ 4 h 53" name="T1"/>
                <a:gd fmla="*/ 4 w 43" name="T2"/>
                <a:gd fmla="*/ 9 h 53" name="T3"/>
                <a:gd fmla="*/ 7 w 43" name="T4"/>
                <a:gd fmla="*/ 15 h 53" name="T5"/>
                <a:gd fmla="*/ 7 w 43" name="T6"/>
                <a:gd fmla="*/ 20 h 53" name="T7"/>
                <a:gd fmla="*/ 6 w 43" name="T8"/>
                <a:gd fmla="*/ 30 h 53" name="T9"/>
                <a:gd fmla="*/ 3 w 43" name="T10"/>
                <a:gd fmla="*/ 44 h 53" name="T11"/>
                <a:gd fmla="*/ 4 w 43" name="T12"/>
                <a:gd fmla="*/ 51 h 53" name="T13"/>
                <a:gd fmla="*/ 26 w 43" name="T14"/>
                <a:gd fmla="*/ 44 h 53" name="T15"/>
                <a:gd fmla="*/ 37 w 43" name="T16"/>
                <a:gd fmla="*/ 40 h 53" name="T17"/>
                <a:gd fmla="*/ 41 w 43" name="T18"/>
                <a:gd fmla="*/ 35 h 53" name="T19"/>
                <a:gd fmla="*/ 38 w 43" name="T20"/>
                <a:gd fmla="*/ 19 h 53" name="T21"/>
                <a:gd fmla="*/ 27 w 43" name="T22"/>
                <a:gd fmla="*/ 0 h 53" name="T23"/>
                <a:gd fmla="*/ 21 w 43" name="T24"/>
                <a:gd fmla="*/ 2 h 53" name="T25"/>
                <a:gd fmla="*/ 10 w 43" name="T26"/>
                <a:gd fmla="*/ 4 h 5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3" name="T42"/>
                <a:gd fmla="*/ 0 h 53" name="T43"/>
                <a:gd fmla="*/ 43 w 43" name="T44"/>
                <a:gd fmla="*/ 53 h 5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7" name="Freeform 48"/>
            <p:cNvSpPr>
              <a:spLocks noChangeArrowheads="1"/>
            </p:cNvSpPr>
            <p:nvPr/>
          </p:nvSpPr>
          <p:spPr bwMode="auto">
            <a:xfrm>
              <a:off x="5532438" y="1882775"/>
              <a:ext cx="95250" cy="128588"/>
            </a:xfrm>
            <a:custGeom>
              <a:gdLst>
                <a:gd fmla="*/ 50 w 50" name="T0"/>
                <a:gd fmla="*/ 56 h 67" name="T1"/>
                <a:gd fmla="*/ 46 w 50" name="T2"/>
                <a:gd fmla="*/ 34 h 67" name="T3"/>
                <a:gd fmla="*/ 37 w 50" name="T4"/>
                <a:gd fmla="*/ 43 h 67" name="T5"/>
                <a:gd fmla="*/ 38 w 50" name="T6"/>
                <a:gd fmla="*/ 31 h 67" name="T7"/>
                <a:gd fmla="*/ 47 w 50" name="T8"/>
                <a:gd fmla="*/ 19 h 67" name="T9"/>
                <a:gd fmla="*/ 39 w 50" name="T10"/>
                <a:gd fmla="*/ 17 h 67" name="T11"/>
                <a:gd fmla="*/ 26 w 50" name="T12"/>
                <a:gd fmla="*/ 17 h 67" name="T13"/>
                <a:gd fmla="*/ 21 w 50" name="T14"/>
                <a:gd fmla="*/ 12 h 67" name="T15"/>
                <a:gd fmla="*/ 13 w 50" name="T16"/>
                <a:gd fmla="*/ 6 h 67" name="T17"/>
                <a:gd fmla="*/ 4 w 50" name="T18"/>
                <a:gd fmla="*/ 6 h 67" name="T19"/>
                <a:gd fmla="*/ 11 w 50" name="T20"/>
                <a:gd fmla="*/ 15 h 67" name="T21"/>
                <a:gd fmla="*/ 5 w 50" name="T22"/>
                <a:gd fmla="*/ 20 h 67" name="T23"/>
                <a:gd fmla="*/ 8 w 50" name="T24"/>
                <a:gd fmla="*/ 37 h 67" name="T25"/>
                <a:gd fmla="*/ 12 w 50" name="T26"/>
                <a:gd fmla="*/ 57 h 67" name="T27"/>
                <a:gd fmla="*/ 19 w 50" name="T28"/>
                <a:gd fmla="*/ 55 h 67" name="T29"/>
                <a:gd fmla="*/ 28 w 50" name="T30"/>
                <a:gd fmla="*/ 51 h 67" name="T31"/>
                <a:gd fmla="*/ 35 w 50" name="T32"/>
                <a:gd fmla="*/ 46 h 67" name="T33"/>
                <a:gd fmla="*/ 41 w 50" name="T34"/>
                <a:gd fmla="*/ 61 h 67" name="T35"/>
                <a:gd fmla="*/ 43 w 50" name="T36"/>
                <a:gd fmla="*/ 67 h 67" name="T37"/>
                <a:gd fmla="*/ 47 w 50" name="T38"/>
                <a:gd fmla="*/ 63 h 67" name="T39"/>
                <a:gd fmla="*/ 50 w 50" name="T40"/>
                <a:gd fmla="*/ 56 h 6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7" name="T64"/>
                <a:gd fmla="*/ 50 w 50" name="T65"/>
                <a:gd fmla="*/ 67 h 6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8" name="Freeform 49"/>
            <p:cNvSpPr>
              <a:spLocks noChangeArrowheads="1"/>
            </p:cNvSpPr>
            <p:nvPr/>
          </p:nvSpPr>
          <p:spPr bwMode="auto">
            <a:xfrm>
              <a:off x="5118100" y="1666875"/>
              <a:ext cx="601663" cy="635000"/>
            </a:xfrm>
            <a:custGeom>
              <a:gdLst>
                <a:gd fmla="*/ 222 w 315" name="T0"/>
                <a:gd fmla="*/ 133 h 332" name="T1"/>
                <a:gd fmla="*/ 221 w 315" name="T2"/>
                <a:gd fmla="*/ 119 h 332" name="T3"/>
                <a:gd fmla="*/ 238 w 315" name="T4"/>
                <a:gd fmla="*/ 125 h 332" name="T5"/>
                <a:gd fmla="*/ 256 w 315" name="T6"/>
                <a:gd fmla="*/ 130 h 332" name="T7"/>
                <a:gd fmla="*/ 255 w 315" name="T8"/>
                <a:gd fmla="*/ 144 h 332" name="T9"/>
                <a:gd fmla="*/ 263 w 315" name="T10"/>
                <a:gd fmla="*/ 147 h 332" name="T11"/>
                <a:gd fmla="*/ 269 w 315" name="T12"/>
                <a:gd fmla="*/ 168 h 332" name="T13"/>
                <a:gd fmla="*/ 274 w 315" name="T14"/>
                <a:gd fmla="*/ 145 h 332" name="T15"/>
                <a:gd fmla="*/ 287 w 315" name="T16"/>
                <a:gd fmla="*/ 131 h 332" name="T17"/>
                <a:gd fmla="*/ 298 w 315" name="T18"/>
                <a:gd fmla="*/ 109 h 332" name="T19"/>
                <a:gd fmla="*/ 312 w 315" name="T20"/>
                <a:gd fmla="*/ 105 h 332" name="T21"/>
                <a:gd fmla="*/ 314 w 315" name="T22"/>
                <a:gd fmla="*/ 92 h 332" name="T23"/>
                <a:gd fmla="*/ 303 w 315" name="T24"/>
                <a:gd fmla="*/ 81 h 332" name="T25"/>
                <a:gd fmla="*/ 283 w 315" name="T26"/>
                <a:gd fmla="*/ 82 h 332" name="T27"/>
                <a:gd fmla="*/ 269 w 315" name="T28"/>
                <a:gd fmla="*/ 93 h 332" name="T29"/>
                <a:gd fmla="*/ 258 w 315" name="T30"/>
                <a:gd fmla="*/ 100 h 332" name="T31"/>
                <a:gd fmla="*/ 248 w 315" name="T32"/>
                <a:gd fmla="*/ 111 h 332" name="T33"/>
                <a:gd fmla="*/ 230 w 315" name="T34"/>
                <a:gd fmla="*/ 108 h 332" name="T35"/>
                <a:gd fmla="*/ 223 w 315" name="T36"/>
                <a:gd fmla="*/ 95 h 332" name="T37"/>
                <a:gd fmla="*/ 218 w 315" name="T38"/>
                <a:gd fmla="*/ 112 h 332" name="T39"/>
                <a:gd fmla="*/ 184 w 315" name="T40"/>
                <a:gd fmla="*/ 108 h 332" name="T41"/>
                <a:gd fmla="*/ 167 w 315" name="T42"/>
                <a:gd fmla="*/ 103 h 332" name="T43"/>
                <a:gd fmla="*/ 149 w 315" name="T44"/>
                <a:gd fmla="*/ 93 h 332" name="T45"/>
                <a:gd fmla="*/ 134 w 315" name="T46"/>
                <a:gd fmla="*/ 85 h 332" name="T47"/>
                <a:gd fmla="*/ 141 w 315" name="T48"/>
                <a:gd fmla="*/ 69 h 332" name="T49"/>
                <a:gd fmla="*/ 130 w 315" name="T50"/>
                <a:gd fmla="*/ 58 h 332" name="T51"/>
                <a:gd fmla="*/ 116 w 315" name="T52"/>
                <a:gd fmla="*/ 43 h 332" name="T53"/>
                <a:gd fmla="*/ 126 w 315" name="T54"/>
                <a:gd fmla="*/ 34 h 332" name="T55"/>
                <a:gd fmla="*/ 119 w 315" name="T56"/>
                <a:gd fmla="*/ 13 h 332" name="T57"/>
                <a:gd fmla="*/ 108 w 315" name="T58"/>
                <a:gd fmla="*/ 0 h 332" name="T59"/>
                <a:gd fmla="*/ 99 w 315" name="T60"/>
                <a:gd fmla="*/ 9 h 332" name="T61"/>
                <a:gd fmla="*/ 71 w 315" name="T62"/>
                <a:gd fmla="*/ 10 h 332" name="T63"/>
                <a:gd fmla="*/ 67 w 315" name="T64"/>
                <a:gd fmla="*/ 27 h 332" name="T65"/>
                <a:gd fmla="*/ 79 w 315" name="T66"/>
                <a:gd fmla="*/ 43 h 332" name="T67"/>
                <a:gd fmla="*/ 71 w 315" name="T68"/>
                <a:gd fmla="*/ 60 h 332" name="T69"/>
                <a:gd fmla="*/ 59 w 315" name="T70"/>
                <a:gd fmla="*/ 71 h 332" name="T71"/>
                <a:gd fmla="*/ 45 w 315" name="T72"/>
                <a:gd fmla="*/ 89 h 332" name="T73"/>
                <a:gd fmla="*/ 31 w 315" name="T74"/>
                <a:gd fmla="*/ 98 h 332" name="T75"/>
                <a:gd fmla="*/ 15 w 315" name="T76"/>
                <a:gd fmla="*/ 108 h 332" name="T77"/>
                <a:gd fmla="*/ 27 w 315" name="T78"/>
                <a:gd fmla="*/ 127 h 332" name="T79"/>
                <a:gd fmla="*/ 22 w 315" name="T80"/>
                <a:gd fmla="*/ 140 h 332" name="T81"/>
                <a:gd fmla="*/ 1 w 315" name="T82"/>
                <a:gd fmla="*/ 147 h 332" name="T83"/>
                <a:gd fmla="*/ 11 w 315" name="T84"/>
                <a:gd fmla="*/ 158 h 332" name="T85"/>
                <a:gd fmla="*/ 8 w 315" name="T86"/>
                <a:gd fmla="*/ 164 h 332" name="T87"/>
                <a:gd fmla="*/ 43 w 315" name="T88"/>
                <a:gd fmla="*/ 172 h 332" name="T89"/>
                <a:gd fmla="*/ 50 w 315" name="T90"/>
                <a:gd fmla="*/ 177 h 332" name="T91"/>
                <a:gd fmla="*/ 52 w 315" name="T92"/>
                <a:gd fmla="*/ 207 h 332" name="T93"/>
                <a:gd fmla="*/ 68 w 315" name="T94"/>
                <a:gd fmla="*/ 257 h 332" name="T95"/>
                <a:gd fmla="*/ 89 w 315" name="T96"/>
                <a:gd fmla="*/ 310 h 332" name="T97"/>
                <a:gd fmla="*/ 111 w 315" name="T98"/>
                <a:gd fmla="*/ 323 h 332" name="T99"/>
                <a:gd fmla="*/ 126 w 315" name="T100"/>
                <a:gd fmla="*/ 305 h 332" name="T101"/>
                <a:gd fmla="*/ 132 w 315" name="T102"/>
                <a:gd fmla="*/ 283 h 332" name="T103"/>
                <a:gd fmla="*/ 134 w 315" name="T104"/>
                <a:gd fmla="*/ 250 h 332" name="T105"/>
                <a:gd fmla="*/ 150 w 315" name="T106"/>
                <a:gd fmla="*/ 233 h 332" name="T107"/>
                <a:gd fmla="*/ 185 w 315" name="T108"/>
                <a:gd fmla="*/ 201 h 332" name="T109"/>
                <a:gd fmla="*/ 206 w 315" name="T110"/>
                <a:gd fmla="*/ 178 h 332" name="T111"/>
                <a:gd fmla="*/ 229 w 315" name="T112"/>
                <a:gd fmla="*/ 170 h 33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15" name="T171"/>
                <a:gd fmla="*/ 0 h 332" name="T172"/>
                <a:gd fmla="*/ 315 w 315" name="T173"/>
                <a:gd fmla="*/ 332 h 33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49" name="Freeform 50"/>
            <p:cNvSpPr>
              <a:spLocks noChangeArrowheads="1"/>
            </p:cNvSpPr>
            <p:nvPr/>
          </p:nvSpPr>
          <p:spPr bwMode="auto">
            <a:xfrm>
              <a:off x="5532438" y="1225550"/>
              <a:ext cx="677863" cy="293688"/>
            </a:xfrm>
            <a:custGeom>
              <a:gdLst>
                <a:gd fmla="*/ 329 w 355" name="T0"/>
                <a:gd fmla="*/ 65 h 153" name="T1"/>
                <a:gd fmla="*/ 306 w 355" name="T2"/>
                <a:gd fmla="*/ 63 h 153" name="T3"/>
                <a:gd fmla="*/ 308 w 355" name="T4"/>
                <a:gd fmla="*/ 52 h 153" name="T5"/>
                <a:gd fmla="*/ 309 w 355" name="T6"/>
                <a:gd fmla="*/ 33 h 153" name="T7"/>
                <a:gd fmla="*/ 286 w 355" name="T8"/>
                <a:gd fmla="*/ 30 h 153" name="T9"/>
                <a:gd fmla="*/ 268 w 355" name="T10"/>
                <a:gd fmla="*/ 40 h 153" name="T11"/>
                <a:gd fmla="*/ 238 w 355" name="T12"/>
                <a:gd fmla="*/ 43 h 153" name="T13"/>
                <a:gd fmla="*/ 218 w 355" name="T14"/>
                <a:gd fmla="*/ 34 h 153" name="T15"/>
                <a:gd fmla="*/ 200 w 355" name="T16"/>
                <a:gd fmla="*/ 28 h 153" name="T17"/>
                <a:gd fmla="*/ 179 w 355" name="T18"/>
                <a:gd fmla="*/ 27 h 153" name="T19"/>
                <a:gd fmla="*/ 161 w 355" name="T20"/>
                <a:gd fmla="*/ 28 h 153" name="T21"/>
                <a:gd fmla="*/ 153 w 355" name="T22"/>
                <a:gd fmla="*/ 13 h 153" name="T23"/>
                <a:gd fmla="*/ 133 w 355" name="T24"/>
                <a:gd fmla="*/ 6 h 153" name="T25"/>
                <a:gd fmla="*/ 118 w 355" name="T26"/>
                <a:gd fmla="*/ 1 h 153" name="T27"/>
                <a:gd fmla="*/ 108 w 355" name="T28"/>
                <a:gd fmla="*/ 9 h 153" name="T29"/>
                <a:gd fmla="*/ 107 w 355" name="T30"/>
                <a:gd fmla="*/ 24 h 153" name="T31"/>
                <a:gd fmla="*/ 98 w 355" name="T32"/>
                <a:gd fmla="*/ 35 h 153" name="T33"/>
                <a:gd fmla="*/ 81 w 355" name="T34"/>
                <a:gd fmla="*/ 33 h 153" name="T35"/>
                <a:gd fmla="*/ 68 w 355" name="T36"/>
                <a:gd fmla="*/ 23 h 153" name="T37"/>
                <a:gd fmla="*/ 44 w 355" name="T38"/>
                <a:gd fmla="*/ 22 h 153" name="T39"/>
                <a:gd fmla="*/ 29 w 355" name="T40"/>
                <a:gd fmla="*/ 30 h 153" name="T41"/>
                <a:gd fmla="*/ 10 w 355" name="T42"/>
                <a:gd fmla="*/ 40 h 153" name="T43"/>
                <a:gd fmla="*/ 0 w 355" name="T44"/>
                <a:gd fmla="*/ 44 h 153" name="T45"/>
                <a:gd fmla="*/ 9 w 355" name="T46"/>
                <a:gd fmla="*/ 55 h 153" name="T47"/>
                <a:gd fmla="*/ 29 w 355" name="T48"/>
                <a:gd fmla="*/ 69 h 153" name="T49"/>
                <a:gd fmla="*/ 34 w 355" name="T50"/>
                <a:gd fmla="*/ 88 h 153" name="T51"/>
                <a:gd fmla="*/ 57 w 355" name="T52"/>
                <a:gd fmla="*/ 104 h 153" name="T53"/>
                <a:gd fmla="*/ 72 w 355" name="T54"/>
                <a:gd fmla="*/ 114 h 153" name="T55"/>
                <a:gd fmla="*/ 88 w 355" name="T56"/>
                <a:gd fmla="*/ 135 h 153" name="T57"/>
                <a:gd fmla="*/ 129 w 355" name="T58"/>
                <a:gd fmla="*/ 137 h 153" name="T59"/>
                <a:gd fmla="*/ 162 w 355" name="T60"/>
                <a:gd fmla="*/ 145 h 153" name="T61"/>
                <a:gd fmla="*/ 182 w 355" name="T62"/>
                <a:gd fmla="*/ 152 h 153" name="T63"/>
                <a:gd fmla="*/ 227 w 355" name="T64"/>
                <a:gd fmla="*/ 141 h 153" name="T65"/>
                <a:gd fmla="*/ 261 w 355" name="T66"/>
                <a:gd fmla="*/ 121 h 153" name="T67"/>
                <a:gd fmla="*/ 269 w 355" name="T68"/>
                <a:gd fmla="*/ 105 h 153" name="T69"/>
                <a:gd fmla="*/ 304 w 355" name="T70"/>
                <a:gd fmla="*/ 99 h 153" name="T71"/>
                <a:gd fmla="*/ 328 w 355" name="T72"/>
                <a:gd fmla="*/ 84 h 153" name="T73"/>
                <a:gd fmla="*/ 354 w 355" name="T74"/>
                <a:gd fmla="*/ 79 h 15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55" name="T114"/>
                <a:gd fmla="*/ 0 h 153" name="T115"/>
                <a:gd fmla="*/ 355 w 355" name="T116"/>
                <a:gd fmla="*/ 153 h 15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0" name="Freeform 51"/>
            <p:cNvSpPr>
              <a:spLocks noChangeArrowheads="1"/>
            </p:cNvSpPr>
            <p:nvPr/>
          </p:nvSpPr>
          <p:spPr bwMode="auto">
            <a:xfrm>
              <a:off x="4391025" y="1736725"/>
              <a:ext cx="11113" cy="30163"/>
            </a:xfrm>
            <a:custGeom>
              <a:gdLst>
                <a:gd fmla="*/ 2 w 6" name="T0"/>
                <a:gd fmla="*/ 0 h 16" name="T1"/>
                <a:gd fmla="*/ 0 w 6" name="T2"/>
                <a:gd fmla="*/ 9 h 16" name="T3"/>
                <a:gd fmla="*/ 4 w 6" name="T4"/>
                <a:gd fmla="*/ 16 h 16" name="T5"/>
                <a:gd fmla="*/ 5 w 6" name="T6"/>
                <a:gd fmla="*/ 3 h 16" name="T7"/>
                <a:gd fmla="*/ 6 w 6" name="T8"/>
                <a:gd fmla="*/ 0 h 16" name="T9"/>
                <a:gd fmla="*/ 2 w 6" name="T10"/>
                <a:gd fmla="*/ 0 h 16" name="T11"/>
                <a:gd fmla="*/ 0 60000 65536" name="T12"/>
                <a:gd fmla="*/ 0 60000 65536" name="T13"/>
                <a:gd fmla="*/ 0 60000 65536" name="T14"/>
                <a:gd fmla="*/ 0 60000 65536" name="T15"/>
                <a:gd fmla="*/ 0 60000 65536" name="T16"/>
                <a:gd fmla="*/ 0 60000 65536" name="T17"/>
                <a:gd fmla="*/ 0 w 6" name="T18"/>
                <a:gd fmla="*/ 0 h 16" name="T19"/>
                <a:gd fmla="*/ 6 w 6" name="T20"/>
                <a:gd fmla="*/ 16 h 16" name="T21"/>
              </a:gdLst>
              <a:cxnLst>
                <a:cxn ang="T12">
                  <a:pos x="T0" y="T1"/>
                </a:cxn>
                <a:cxn ang="T13">
                  <a:pos x="T2" y="T3"/>
                </a:cxn>
                <a:cxn ang="T14">
                  <a:pos x="T4" y="T5"/>
                </a:cxn>
                <a:cxn ang="T15">
                  <a:pos x="T6" y="T7"/>
                </a:cxn>
                <a:cxn ang="T16">
                  <a:pos x="T8" y="T9"/>
                </a:cxn>
                <a:cxn ang="T17">
                  <a:pos x="T10" y="T11"/>
                </a:cxn>
              </a:cxnLst>
              <a:rect b="T21" l="T18" r="T20" t="T19"/>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1" name="Freeform 52"/>
            <p:cNvSpPr>
              <a:spLocks noChangeArrowheads="1"/>
            </p:cNvSpPr>
            <p:nvPr/>
          </p:nvSpPr>
          <p:spPr bwMode="auto">
            <a:xfrm>
              <a:off x="4371975" y="1717675"/>
              <a:ext cx="31750" cy="90488"/>
            </a:xfrm>
            <a:custGeom>
              <a:gdLst>
                <a:gd fmla="*/ 8 w 17" name="T0"/>
                <a:gd fmla="*/ 47 h 48" name="T1"/>
                <a:gd fmla="*/ 9 w 17" name="T2"/>
                <a:gd fmla="*/ 48 h 48" name="T3"/>
                <a:gd fmla="*/ 13 w 17" name="T4"/>
                <a:gd fmla="*/ 31 h 48" name="T5"/>
                <a:gd fmla="*/ 14 w 17" name="T6"/>
                <a:gd fmla="*/ 26 h 48" name="T7"/>
                <a:gd fmla="*/ 10 w 17" name="T8"/>
                <a:gd fmla="*/ 19 h 48" name="T9"/>
                <a:gd fmla="*/ 12 w 17" name="T10"/>
                <a:gd fmla="*/ 10 h 48" name="T11"/>
                <a:gd fmla="*/ 16 w 17" name="T12"/>
                <a:gd fmla="*/ 10 h 48" name="T13"/>
                <a:gd fmla="*/ 17 w 17" name="T14"/>
                <a:gd fmla="*/ 3 h 48" name="T15"/>
                <a:gd fmla="*/ 11 w 17" name="T16"/>
                <a:gd fmla="*/ 0 h 48" name="T17"/>
                <a:gd fmla="*/ 9 w 17" name="T18"/>
                <a:gd fmla="*/ 6 h 48" name="T19"/>
                <a:gd fmla="*/ 0 w 17" name="T20"/>
                <a:gd fmla="*/ 26 h 48" name="T21"/>
                <a:gd fmla="*/ 8 w 17" name="T22"/>
                <a:gd fmla="*/ 46 h 48" name="T23"/>
                <a:gd fmla="*/ 8 w 17" name="T24"/>
                <a:gd fmla="*/ 47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7" name="T39"/>
                <a:gd fmla="*/ 0 h 48" name="T40"/>
                <a:gd fmla="*/ 17 w 17"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2" name="Freeform 53"/>
            <p:cNvSpPr>
              <a:spLocks noChangeArrowheads="1"/>
            </p:cNvSpPr>
            <p:nvPr/>
          </p:nvSpPr>
          <p:spPr bwMode="auto">
            <a:xfrm>
              <a:off x="4389438" y="1717675"/>
              <a:ext cx="92075" cy="98425"/>
            </a:xfrm>
            <a:custGeom>
              <a:gdLst>
                <a:gd fmla="*/ 44 w 48" name="T0"/>
                <a:gd fmla="*/ 0 h 52" name="T1"/>
                <a:gd fmla="*/ 30 w 48" name="T2"/>
                <a:gd fmla="*/ 6 h 52" name="T3"/>
                <a:gd fmla="*/ 19 w 48" name="T4"/>
                <a:gd fmla="*/ 12 h 52" name="T5"/>
                <a:gd fmla="*/ 9 w 48" name="T6"/>
                <a:gd fmla="*/ 7 h 52" name="T7"/>
                <a:gd fmla="*/ 8 w 48" name="T8"/>
                <a:gd fmla="*/ 3 h 52" name="T9"/>
                <a:gd fmla="*/ 8 w 48" name="T10"/>
                <a:gd fmla="*/ 3 h 52" name="T11"/>
                <a:gd fmla="*/ 6 w 48" name="T12"/>
                <a:gd fmla="*/ 13 h 52" name="T13"/>
                <a:gd fmla="*/ 4 w 48" name="T14"/>
                <a:gd fmla="*/ 31 h 52" name="T15"/>
                <a:gd fmla="*/ 0 w 48" name="T16"/>
                <a:gd fmla="*/ 48 h 52" name="T17"/>
                <a:gd fmla="*/ 10 w 48" name="T18"/>
                <a:gd fmla="*/ 52 h 52" name="T19"/>
                <a:gd fmla="*/ 19 w 48" name="T20"/>
                <a:gd fmla="*/ 45 h 52" name="T21"/>
                <a:gd fmla="*/ 26 w 48" name="T22"/>
                <a:gd fmla="*/ 42 h 52" name="T23"/>
                <a:gd fmla="*/ 33 w 48" name="T24"/>
                <a:gd fmla="*/ 37 h 52" name="T25"/>
                <a:gd fmla="*/ 24 w 48" name="T26"/>
                <a:gd fmla="*/ 27 h 52" name="T27"/>
                <a:gd fmla="*/ 35 w 48" name="T28"/>
                <a:gd fmla="*/ 20 h 52" name="T29"/>
                <a:gd fmla="*/ 47 w 48" name="T30"/>
                <a:gd fmla="*/ 16 h 52" name="T31"/>
                <a:gd fmla="*/ 48 w 48" name="T32"/>
                <a:gd fmla="*/ 16 h 52" name="T33"/>
                <a:gd fmla="*/ 45 w 48" name="T34"/>
                <a:gd fmla="*/ 5 h 52" name="T35"/>
                <a:gd fmla="*/ 44 w 48" name="T36"/>
                <a:gd fmla="*/ 0 h 5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 name="T57"/>
                <a:gd fmla="*/ 0 h 52" name="T58"/>
                <a:gd fmla="*/ 48 w 48" name="T59"/>
                <a:gd fmla="*/ 52 h 5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3" name="Freeform 54"/>
            <p:cNvSpPr>
              <a:spLocks noChangeArrowheads="1"/>
            </p:cNvSpPr>
            <p:nvPr/>
          </p:nvSpPr>
          <p:spPr bwMode="auto">
            <a:xfrm>
              <a:off x="5141913" y="1470025"/>
              <a:ext cx="234950" cy="103188"/>
            </a:xfrm>
            <a:custGeom>
              <a:gdLst>
                <a:gd fmla="*/ 114 w 123" name="T0"/>
                <a:gd fmla="*/ 10 h 54" name="T1"/>
                <a:gd fmla="*/ 103 w 123" name="T2"/>
                <a:gd fmla="*/ 7 h 54" name="T3"/>
                <a:gd fmla="*/ 74 w 123" name="T4"/>
                <a:gd fmla="*/ 6 h 54" name="T5"/>
                <a:gd fmla="*/ 59 w 123" name="T6"/>
                <a:gd fmla="*/ 1 h 54" name="T7"/>
                <a:gd fmla="*/ 47 w 123" name="T8"/>
                <a:gd fmla="*/ 6 h 54" name="T9"/>
                <a:gd fmla="*/ 37 w 123" name="T10"/>
                <a:gd fmla="*/ 8 h 54" name="T11"/>
                <a:gd fmla="*/ 22 w 123" name="T12"/>
                <a:gd fmla="*/ 8 h 54" name="T13"/>
                <a:gd fmla="*/ 15 w 123" name="T14"/>
                <a:gd fmla="*/ 16 h 54" name="T15"/>
                <a:gd fmla="*/ 12 w 123" name="T16"/>
                <a:gd fmla="*/ 22 h 54" name="T17"/>
                <a:gd fmla="*/ 16 w 123" name="T18"/>
                <a:gd fmla="*/ 26 h 54" name="T19"/>
                <a:gd fmla="*/ 25 w 123" name="T20"/>
                <a:gd fmla="*/ 25 h 54" name="T21"/>
                <a:gd fmla="*/ 40 w 123" name="T22"/>
                <a:gd fmla="*/ 32 h 54" name="T23"/>
                <a:gd fmla="*/ 35 w 123" name="T24"/>
                <a:gd fmla="*/ 38 h 54" name="T25"/>
                <a:gd fmla="*/ 25 w 123" name="T26"/>
                <a:gd fmla="*/ 40 h 54" name="T27"/>
                <a:gd fmla="*/ 8 w 123" name="T28"/>
                <a:gd fmla="*/ 42 h 54" name="T29"/>
                <a:gd fmla="*/ 0 w 123" name="T30"/>
                <a:gd fmla="*/ 49 h 54" name="T31"/>
                <a:gd fmla="*/ 16 w 123" name="T32"/>
                <a:gd fmla="*/ 50 h 54" name="T33"/>
                <a:gd fmla="*/ 26 w 123" name="T34"/>
                <a:gd fmla="*/ 50 h 54" name="T35"/>
                <a:gd fmla="*/ 36 w 123" name="T36"/>
                <a:gd fmla="*/ 52 h 54" name="T37"/>
                <a:gd fmla="*/ 51 w 123" name="T38"/>
                <a:gd fmla="*/ 51 h 54" name="T39"/>
                <a:gd fmla="*/ 52 w 123" name="T40"/>
                <a:gd fmla="*/ 46 h 54" name="T41"/>
                <a:gd fmla="*/ 57 w 123" name="T42"/>
                <a:gd fmla="*/ 43 h 54" name="T43"/>
                <a:gd fmla="*/ 64 w 123" name="T44"/>
                <a:gd fmla="*/ 39 h 54" name="T45"/>
                <a:gd fmla="*/ 70 w 123" name="T46"/>
                <a:gd fmla="*/ 37 h 54" name="T47"/>
                <a:gd fmla="*/ 77 w 123" name="T48"/>
                <a:gd fmla="*/ 39 h 54" name="T49"/>
                <a:gd fmla="*/ 84 w 123" name="T50"/>
                <a:gd fmla="*/ 34 h 54" name="T51"/>
                <a:gd fmla="*/ 94 w 123" name="T52"/>
                <a:gd fmla="*/ 31 h 54" name="T53"/>
                <a:gd fmla="*/ 103 w 123" name="T54"/>
                <a:gd fmla="*/ 26 h 54" name="T55"/>
                <a:gd fmla="*/ 112 w 123" name="T56"/>
                <a:gd fmla="*/ 21 h 54" name="T57"/>
                <a:gd fmla="*/ 122 w 123" name="T58"/>
                <a:gd fmla="*/ 16 h 54" name="T59"/>
                <a:gd fmla="*/ 123 w 123" name="T60"/>
                <a:gd fmla="*/ 14 h 54" name="T61"/>
                <a:gd fmla="*/ 114 w 123" name="T62"/>
                <a:gd fmla="*/ 10 h 5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23" name="T96"/>
                <a:gd fmla="*/ 0 h 54" name="T97"/>
                <a:gd fmla="*/ 123 w 123" name="T98"/>
                <a:gd fmla="*/ 54 h 5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4" name="Freeform 55"/>
            <p:cNvSpPr>
              <a:spLocks noChangeArrowheads="1"/>
            </p:cNvSpPr>
            <p:nvPr/>
          </p:nvSpPr>
          <p:spPr bwMode="auto">
            <a:xfrm>
              <a:off x="4495800" y="1458912"/>
              <a:ext cx="149225" cy="66675"/>
            </a:xfrm>
            <a:custGeom>
              <a:gdLst>
                <a:gd fmla="*/ 31 w 78" name="T0"/>
                <a:gd fmla="*/ 27 h 35" name="T1"/>
                <a:gd fmla="*/ 39 w 78" name="T2"/>
                <a:gd fmla="*/ 33 h 35" name="T3"/>
                <a:gd fmla="*/ 40 w 78" name="T4"/>
                <a:gd fmla="*/ 34 h 35" name="T5"/>
                <a:gd fmla="*/ 51 w 78" name="T6"/>
                <a:gd fmla="*/ 32 h 35" name="T7"/>
                <a:gd fmla="*/ 61 w 78" name="T8"/>
                <a:gd fmla="*/ 33 h 35" name="T9"/>
                <a:gd fmla="*/ 60 w 78" name="T10"/>
                <a:gd fmla="*/ 30 h 35" name="T11"/>
                <a:gd fmla="*/ 68 w 78" name="T12"/>
                <a:gd fmla="*/ 33 h 35" name="T13"/>
                <a:gd fmla="*/ 77 w 78" name="T14"/>
                <a:gd fmla="*/ 33 h 35" name="T15"/>
                <a:gd fmla="*/ 73 w 78" name="T16"/>
                <a:gd fmla="*/ 28 h 35" name="T17"/>
                <a:gd fmla="*/ 75 w 78" name="T18"/>
                <a:gd fmla="*/ 24 h 35" name="T19"/>
                <a:gd fmla="*/ 68 w 78" name="T20"/>
                <a:gd fmla="*/ 21 h 35" name="T21"/>
                <a:gd fmla="*/ 65 w 78" name="T22"/>
                <a:gd fmla="*/ 14 h 35" name="T23"/>
                <a:gd fmla="*/ 61 w 78" name="T24"/>
                <a:gd fmla="*/ 12 h 35" name="T25"/>
                <a:gd fmla="*/ 49 w 78" name="T26"/>
                <a:gd fmla="*/ 14 h 35" name="T27"/>
                <a:gd fmla="*/ 42 w 78" name="T28"/>
                <a:gd fmla="*/ 10 h 35" name="T29"/>
                <a:gd fmla="*/ 35 w 78" name="T30"/>
                <a:gd fmla="*/ 6 h 35" name="T31"/>
                <a:gd fmla="*/ 18 w 78" name="T32"/>
                <a:gd fmla="*/ 4 h 35" name="T33"/>
                <a:gd fmla="*/ 4 w 78" name="T34"/>
                <a:gd fmla="*/ 0 h 35" name="T35"/>
                <a:gd fmla="*/ 0 w 78" name="T36"/>
                <a:gd fmla="*/ 2 h 35" name="T37"/>
                <a:gd fmla="*/ 18 w 78" name="T38"/>
                <a:gd fmla="*/ 12 h 35" name="T39"/>
                <a:gd fmla="*/ 22 w 78" name="T40"/>
                <a:gd fmla="*/ 23 h 35" name="T41"/>
                <a:gd fmla="*/ 19 w 78" name="T42"/>
                <a:gd fmla="*/ 27 h 35" name="T43"/>
                <a:gd fmla="*/ 31 w 78" name="T44"/>
                <a:gd fmla="*/ 27 h 3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35" name="T70"/>
                <a:gd fmla="*/ 78 w 78" name="T71"/>
                <a:gd fmla="*/ 35 h 35"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5" name="Freeform 56"/>
            <p:cNvSpPr>
              <a:spLocks noChangeArrowheads="1" noEditPoints="1"/>
            </p:cNvSpPr>
            <p:nvPr/>
          </p:nvSpPr>
          <p:spPr bwMode="auto">
            <a:xfrm>
              <a:off x="4197350" y="1495425"/>
              <a:ext cx="406400" cy="160338"/>
            </a:xfrm>
            <a:custGeom>
              <a:gdLst>
                <a:gd fmla="*/ 206 w 212" name="T0"/>
                <a:gd fmla="*/ 59 h 84" name="T1"/>
                <a:gd fmla="*/ 206 w 212" name="T2"/>
                <a:gd fmla="*/ 47 h 84" name="T3"/>
                <a:gd fmla="*/ 206 w 212" name="T4"/>
                <a:gd fmla="*/ 37 h 84" name="T5"/>
                <a:gd fmla="*/ 209 w 212" name="T6"/>
                <a:gd fmla="*/ 32 h 84" name="T7"/>
                <a:gd fmla="*/ 207 w 212" name="T8"/>
                <a:gd fmla="*/ 28 h 84" name="T9"/>
                <a:gd fmla="*/ 198 w 212" name="T10"/>
                <a:gd fmla="*/ 24 h 84" name="T11"/>
                <a:gd fmla="*/ 195 w 212" name="T12"/>
                <a:gd fmla="*/ 14 h 84" name="T13"/>
                <a:gd fmla="*/ 187 w 212" name="T14"/>
                <a:gd fmla="*/ 8 h 84" name="T15"/>
                <a:gd fmla="*/ 175 w 212" name="T16"/>
                <a:gd fmla="*/ 8 h 84" name="T17"/>
                <a:gd fmla="*/ 154 w 212" name="T18"/>
                <a:gd fmla="*/ 15 h 84" name="T19"/>
                <a:gd fmla="*/ 135 w 212" name="T20"/>
                <a:gd fmla="*/ 16 h 84" name="T21"/>
                <a:gd fmla="*/ 121 w 212" name="T22"/>
                <a:gd fmla="*/ 11 h 84" name="T23"/>
                <a:gd fmla="*/ 111 w 212" name="T24"/>
                <a:gd fmla="*/ 7 h 84" name="T25"/>
                <a:gd fmla="*/ 95 w 212" name="T26"/>
                <a:gd fmla="*/ 2 h 84" name="T27"/>
                <a:gd fmla="*/ 60 w 212" name="T28"/>
                <a:gd fmla="*/ 13 h 84" name="T29"/>
                <a:gd fmla="*/ 36 w 212" name="T30"/>
                <a:gd fmla="*/ 14 h 84" name="T31"/>
                <a:gd fmla="*/ 30 w 212" name="T32"/>
                <a:gd fmla="*/ 23 h 84" name="T33"/>
                <a:gd fmla="*/ 6 w 212" name="T34"/>
                <a:gd fmla="*/ 25 h 84" name="T35"/>
                <a:gd fmla="*/ 4 w 212" name="T36"/>
                <a:gd fmla="*/ 33 h 84" name="T37"/>
                <a:gd fmla="*/ 9 w 212" name="T38"/>
                <a:gd fmla="*/ 36 h 84" name="T39"/>
                <a:gd fmla="*/ 10 w 212" name="T40"/>
                <a:gd fmla="*/ 45 h 84" name="T41"/>
                <a:gd fmla="*/ 10 w 212" name="T42"/>
                <a:gd fmla="*/ 53 h 84" name="T43"/>
                <a:gd fmla="*/ 10 w 212" name="T44"/>
                <a:gd fmla="*/ 59 h 84" name="T45"/>
                <a:gd fmla="*/ 16 w 212" name="T46"/>
                <a:gd fmla="*/ 65 h 84" name="T47"/>
                <a:gd fmla="*/ 23 w 212" name="T48"/>
                <a:gd fmla="*/ 69 h 84" name="T49"/>
                <a:gd fmla="*/ 29 w 212" name="T50"/>
                <a:gd fmla="*/ 71 h 84" name="T51"/>
                <a:gd fmla="*/ 36 w 212" name="T52"/>
                <a:gd fmla="*/ 78 h 84" name="T53"/>
                <a:gd fmla="*/ 50 w 212" name="T54"/>
                <a:gd fmla="*/ 75 h 84" name="T55"/>
                <a:gd fmla="*/ 59 w 212" name="T56"/>
                <a:gd fmla="*/ 71 h 84" name="T57"/>
                <a:gd fmla="*/ 75 w 212" name="T58"/>
                <a:gd fmla="*/ 80 h 84" name="T59"/>
                <a:gd fmla="*/ 86 w 212" name="T60"/>
                <a:gd fmla="*/ 78 h 84" name="T61"/>
                <a:gd fmla="*/ 97 w 212" name="T62"/>
                <a:gd fmla="*/ 71 h 84" name="T63"/>
                <a:gd fmla="*/ 106 w 212" name="T64"/>
                <a:gd fmla="*/ 74 h 84" name="T65"/>
                <a:gd fmla="*/ 114 w 212" name="T66"/>
                <a:gd fmla="*/ 71 h 84" name="T67"/>
                <a:gd fmla="*/ 111 w 212" name="T68"/>
                <a:gd fmla="*/ 80 h 84" name="T69"/>
                <a:gd fmla="*/ 111 w 212" name="T70"/>
                <a:gd fmla="*/ 84 h 84" name="T71"/>
                <a:gd fmla="*/ 118 w 212" name="T72"/>
                <a:gd fmla="*/ 76 h 84" name="T73"/>
                <a:gd fmla="*/ 123 w 212" name="T74"/>
                <a:gd fmla="*/ 74 h 84" name="T75"/>
                <a:gd fmla="*/ 133 w 212" name="T76"/>
                <a:gd fmla="*/ 74 h 84" name="T77"/>
                <a:gd fmla="*/ 140 w 212" name="T78"/>
                <a:gd fmla="*/ 72 h 84" name="T79"/>
                <a:gd fmla="*/ 153 w 212" name="T80"/>
                <a:gd fmla="*/ 73 h 84" name="T81"/>
                <a:gd fmla="*/ 168 w 212" name="T82"/>
                <a:gd fmla="*/ 68 h 84" name="T83"/>
                <a:gd fmla="*/ 180 w 212" name="T84"/>
                <a:gd fmla="*/ 66 h 84" name="T85"/>
                <a:gd fmla="*/ 185 w 212" name="T86"/>
                <a:gd fmla="*/ 68 h 84" name="T87"/>
                <a:gd fmla="*/ 190 w 212" name="T88"/>
                <a:gd fmla="*/ 64 h 84" name="T89"/>
                <a:gd fmla="*/ 200 w 212" name="T90"/>
                <a:gd fmla="*/ 66 h 84" name="T91"/>
                <a:gd fmla="*/ 212 w 212" name="T92"/>
                <a:gd fmla="*/ 68 h 84" name="T93"/>
                <a:gd fmla="*/ 206 w 212" name="T94"/>
                <a:gd fmla="*/ 59 h 84" name="T95"/>
                <a:gd fmla="*/ 19 w 212" name="T96"/>
                <a:gd fmla="*/ 16 h 84" name="T97"/>
                <a:gd fmla="*/ 34 w 212" name="T98"/>
                <a:gd fmla="*/ 14 h 84" name="T99"/>
                <a:gd fmla="*/ 25 w 212" name="T100"/>
                <a:gd fmla="*/ 8 h 84" name="T101"/>
                <a:gd fmla="*/ 22 w 212" name="T102"/>
                <a:gd fmla="*/ 2 h 84" name="T103"/>
                <a:gd fmla="*/ 18 w 212" name="T104"/>
                <a:gd fmla="*/ 3 h 84" name="T105"/>
                <a:gd fmla="*/ 6 w 212" name="T106"/>
                <a:gd fmla="*/ 3 h 84" name="T107"/>
                <a:gd fmla="*/ 7 w 212" name="T108"/>
                <a:gd fmla="*/ 10 h 84" name="T109"/>
                <a:gd fmla="*/ 4 w 212" name="T110"/>
                <a:gd fmla="*/ 15 h 84" name="T111"/>
                <a:gd fmla="*/ 1 w 212" name="T112"/>
                <a:gd fmla="*/ 19 h 84" name="T113"/>
                <a:gd fmla="*/ 8 w 212" name="T114"/>
                <a:gd fmla="*/ 22 h 84" name="T115"/>
                <a:gd fmla="*/ 19 w 212" name="T116"/>
                <a:gd fmla="*/ 16 h 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12" name="T177"/>
                <a:gd fmla="*/ 0 h 84" name="T178"/>
                <a:gd fmla="*/ 212 w 212" name="T179"/>
                <a:gd fmla="*/ 84 h 8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6" name="Freeform 57"/>
            <p:cNvSpPr>
              <a:spLocks noChangeArrowheads="1"/>
            </p:cNvSpPr>
            <p:nvPr/>
          </p:nvSpPr>
          <p:spPr bwMode="auto">
            <a:xfrm>
              <a:off x="5329238" y="1657350"/>
              <a:ext cx="50800" cy="47625"/>
            </a:xfrm>
            <a:custGeom>
              <a:gdLst>
                <a:gd fmla="*/ 12 w 26" name="T0"/>
                <a:gd fmla="*/ 0 h 25" name="T1"/>
                <a:gd fmla="*/ 0 w 26" name="T2"/>
                <a:gd fmla="*/ 8 h 25" name="T3"/>
                <a:gd fmla="*/ 1 w 26" name="T4"/>
                <a:gd fmla="*/ 11 h 25" name="T5"/>
                <a:gd fmla="*/ 8 w 26" name="T6"/>
                <a:gd fmla="*/ 18 h 25" name="T7"/>
                <a:gd fmla="*/ 9 w 26" name="T8"/>
                <a:gd fmla="*/ 25 h 25" name="T9"/>
                <a:gd fmla="*/ 14 w 26" name="T10"/>
                <a:gd fmla="*/ 25 h 25" name="T11"/>
                <a:gd fmla="*/ 25 w 26" name="T12"/>
                <a:gd fmla="*/ 11 h 25" name="T13"/>
                <a:gd fmla="*/ 12 w 26" name="T14"/>
                <a:gd fmla="*/ 0 h 25"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25" name="T25"/>
                <a:gd fmla="*/ 26 w 26"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7" name="Freeform 58"/>
            <p:cNvSpPr>
              <a:spLocks noChangeArrowheads="1"/>
            </p:cNvSpPr>
            <p:nvPr/>
          </p:nvSpPr>
          <p:spPr bwMode="auto">
            <a:xfrm>
              <a:off x="6302375" y="1477962"/>
              <a:ext cx="147638" cy="141288"/>
            </a:xfrm>
            <a:custGeom>
              <a:gdLst>
                <a:gd fmla="*/ 74 w 77" name="T0"/>
                <a:gd fmla="*/ 4 h 74" name="T1"/>
                <a:gd fmla="*/ 65 w 77" name="T2"/>
                <a:gd fmla="*/ 0 h 74" name="T3"/>
                <a:gd fmla="*/ 58 w 77" name="T4"/>
                <a:gd fmla="*/ 9 h 74" name="T5"/>
                <a:gd fmla="*/ 50 w 77" name="T6"/>
                <a:gd fmla="*/ 15 h 74" name="T7"/>
                <a:gd fmla="*/ 46 w 77" name="T8"/>
                <a:gd fmla="*/ 19 h 74" name="T9"/>
                <a:gd fmla="*/ 38 w 77" name="T10"/>
                <a:gd fmla="*/ 21 h 74" name="T11"/>
                <a:gd fmla="*/ 31 w 77" name="T12"/>
                <a:gd fmla="*/ 18 h 74" name="T13"/>
                <a:gd fmla="*/ 24 w 77" name="T14"/>
                <a:gd fmla="*/ 26 h 74" name="T15"/>
                <a:gd fmla="*/ 3 w 77" name="T16"/>
                <a:gd fmla="*/ 38 h 74" name="T17"/>
                <a:gd fmla="*/ 0 w 77" name="T18"/>
                <a:gd fmla="*/ 43 h 74" name="T19"/>
                <a:gd fmla="*/ 13 w 77" name="T20"/>
                <a:gd fmla="*/ 49 h 74" name="T21"/>
                <a:gd fmla="*/ 6 w 77" name="T22"/>
                <a:gd fmla="*/ 62 h 74" name="T23"/>
                <a:gd fmla="*/ 8 w 77" name="T24"/>
                <a:gd fmla="*/ 68 h 74" name="T25"/>
                <a:gd fmla="*/ 14 w 77" name="T26"/>
                <a:gd fmla="*/ 71 h 74" name="T27"/>
                <a:gd fmla="*/ 22 w 77" name="T28"/>
                <a:gd fmla="*/ 70 h 74" name="T29"/>
                <a:gd fmla="*/ 25 w 77" name="T30"/>
                <a:gd fmla="*/ 71 h 74" name="T31"/>
                <a:gd fmla="*/ 31 w 77" name="T32"/>
                <a:gd fmla="*/ 66 h 74" name="T33"/>
                <a:gd fmla="*/ 42 w 77" name="T34"/>
                <a:gd fmla="*/ 64 h 74" name="T35"/>
                <a:gd fmla="*/ 48 w 77" name="T36"/>
                <a:gd fmla="*/ 62 h 74" name="T37"/>
                <a:gd fmla="*/ 38 w 77" name="T38"/>
                <a:gd fmla="*/ 52 h 74" name="T39"/>
                <a:gd fmla="*/ 41 w 77" name="T40"/>
                <a:gd fmla="*/ 42 h 74" name="T41"/>
                <a:gd fmla="*/ 61 w 77" name="T42"/>
                <a:gd fmla="*/ 30 h 74" name="T43"/>
                <a:gd fmla="*/ 65 w 77" name="T44"/>
                <a:gd fmla="*/ 17 h 74" name="T45"/>
                <a:gd fmla="*/ 77 w 77" name="T46"/>
                <a:gd fmla="*/ 4 h 74" name="T47"/>
                <a:gd fmla="*/ 74 w 77" name="T48"/>
                <a:gd fmla="*/ 4 h 7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7" name="T75"/>
                <a:gd fmla="*/ 0 h 74" name="T76"/>
                <a:gd fmla="*/ 77 w 77" name="T77"/>
                <a:gd fmla="*/ 74 h 7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8" name="Freeform 59"/>
            <p:cNvSpPr>
              <a:spLocks noChangeArrowheads="1"/>
            </p:cNvSpPr>
            <p:nvPr/>
          </p:nvSpPr>
          <p:spPr bwMode="auto">
            <a:xfrm>
              <a:off x="5373688" y="1793875"/>
              <a:ext cx="166688" cy="95250"/>
            </a:xfrm>
            <a:custGeom>
              <a:gdLst>
                <a:gd fmla="*/ 85 w 87" name="T0"/>
                <a:gd fmla="*/ 32 h 50" name="T1"/>
                <a:gd fmla="*/ 83 w 87" name="T2"/>
                <a:gd fmla="*/ 32 h 50" name="T3"/>
                <a:gd fmla="*/ 68 w 87" name="T4"/>
                <a:gd fmla="*/ 29 h 50" name="T5"/>
                <a:gd fmla="*/ 46 w 87" name="T6"/>
                <a:gd fmla="*/ 20 h 50" name="T7"/>
                <a:gd fmla="*/ 23 w 87" name="T8"/>
                <a:gd fmla="*/ 3 h 50" name="T9"/>
                <a:gd fmla="*/ 14 w 87" name="T10"/>
                <a:gd fmla="*/ 2 h 50" name="T11"/>
                <a:gd fmla="*/ 7 w 87" name="T12"/>
                <a:gd fmla="*/ 4 h 50" name="T13"/>
                <a:gd fmla="*/ 2 w 87" name="T14"/>
                <a:gd fmla="*/ 10 h 50" name="T15"/>
                <a:gd fmla="*/ 0 w 87" name="T16"/>
                <a:gd fmla="*/ 19 h 50" name="T17"/>
                <a:gd fmla="*/ 6 w 87" name="T18"/>
                <a:gd fmla="*/ 23 h 50" name="T19"/>
                <a:gd fmla="*/ 15 w 87" name="T20"/>
                <a:gd fmla="*/ 27 h 50" name="T21"/>
                <a:gd fmla="*/ 23 w 87" name="T22"/>
                <a:gd fmla="*/ 32 h 50" name="T23"/>
                <a:gd fmla="*/ 33 w 87" name="T24"/>
                <a:gd fmla="*/ 37 h 50" name="T25"/>
                <a:gd fmla="*/ 43 w 87" name="T26"/>
                <a:gd fmla="*/ 35 h 50" name="T27"/>
                <a:gd fmla="*/ 50 w 87" name="T28"/>
                <a:gd fmla="*/ 42 h 50" name="T29"/>
                <a:gd fmla="*/ 64 w 87" name="T30"/>
                <a:gd fmla="*/ 47 h 50" name="T31"/>
                <a:gd fmla="*/ 84 w 87" name="T32"/>
                <a:gd fmla="*/ 46 h 50" name="T33"/>
                <a:gd fmla="*/ 84 w 87" name="T34"/>
                <a:gd fmla="*/ 34 h 50" name="T35"/>
                <a:gd fmla="*/ 85 w 87" name="T36"/>
                <a:gd fmla="*/ 32 h 5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7" name="T57"/>
                <a:gd fmla="*/ 0 h 50" name="T58"/>
                <a:gd fmla="*/ 87 w 87" name="T59"/>
                <a:gd fmla="*/ 50 h 5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59" name="Freeform 60"/>
            <p:cNvSpPr>
              <a:spLocks noChangeArrowheads="1"/>
            </p:cNvSpPr>
            <p:nvPr/>
          </p:nvSpPr>
          <p:spPr bwMode="auto">
            <a:xfrm>
              <a:off x="5614988" y="1836737"/>
              <a:ext cx="182563" cy="407988"/>
            </a:xfrm>
            <a:custGeom>
              <a:gdLst>
                <a:gd fmla="*/ 78 w 96" name="T0"/>
                <a:gd fmla="*/ 193 h 213" name="T1"/>
                <a:gd fmla="*/ 74 w 96" name="T2"/>
                <a:gd fmla="*/ 185 h 213" name="T3"/>
                <a:gd fmla="*/ 70 w 96" name="T4"/>
                <a:gd fmla="*/ 171 h 213" name="T5"/>
                <a:gd fmla="*/ 66 w 96" name="T6"/>
                <a:gd fmla="*/ 159 h 213" name="T7"/>
                <a:gd fmla="*/ 67 w 96" name="T8"/>
                <a:gd fmla="*/ 151 h 213" name="T9"/>
                <a:gd fmla="*/ 68 w 96" name="T10"/>
                <a:gd fmla="*/ 146 h 213" name="T11"/>
                <a:gd fmla="*/ 66 w 96" name="T12"/>
                <a:gd fmla="*/ 138 h 213" name="T13"/>
                <a:gd fmla="*/ 57 w 96" name="T14"/>
                <a:gd fmla="*/ 128 h 213" name="T15"/>
                <a:gd fmla="*/ 59 w 96" name="T16"/>
                <a:gd fmla="*/ 110 h 213" name="T17"/>
                <a:gd fmla="*/ 66 w 96" name="T18"/>
                <a:gd fmla="*/ 106 h 213" name="T19"/>
                <a:gd fmla="*/ 74 w 96" name="T20"/>
                <a:gd fmla="*/ 104 h 213" name="T21"/>
                <a:gd fmla="*/ 84 w 96" name="T22"/>
                <a:gd fmla="*/ 98 h 213" name="T23"/>
                <a:gd fmla="*/ 90 w 96" name="T24"/>
                <a:gd fmla="*/ 93 h 213" name="T25"/>
                <a:gd fmla="*/ 96 w 96" name="T26"/>
                <a:gd fmla="*/ 84 h 213" name="T27"/>
                <a:gd fmla="*/ 96 w 96" name="T28"/>
                <a:gd fmla="*/ 84 h 213" name="T29"/>
                <a:gd fmla="*/ 91 w 96" name="T30"/>
                <a:gd fmla="*/ 85 h 213" name="T31"/>
                <a:gd fmla="*/ 84 w 96" name="T32"/>
                <a:gd fmla="*/ 81 h 213" name="T33"/>
                <a:gd fmla="*/ 78 w 96" name="T34"/>
                <a:gd fmla="*/ 78 h 213" name="T35"/>
                <a:gd fmla="*/ 78 w 96" name="T36"/>
                <a:gd fmla="*/ 71 h 213" name="T37"/>
                <a:gd fmla="*/ 74 w 96" name="T38"/>
                <a:gd fmla="*/ 66 h 213" name="T39"/>
                <a:gd fmla="*/ 70 w 96" name="T40"/>
                <a:gd fmla="*/ 56 h 213" name="T41"/>
                <a:gd fmla="*/ 60 w 96" name="T42"/>
                <a:gd fmla="*/ 54 h 213" name="T43"/>
                <a:gd fmla="*/ 58 w 96" name="T44"/>
                <a:gd fmla="*/ 49 h 213" name="T45"/>
                <a:gd fmla="*/ 67 w 96" name="T46"/>
                <a:gd fmla="*/ 33 h 213" name="T47"/>
                <a:gd fmla="*/ 70 w 96" name="T48"/>
                <a:gd fmla="*/ 17 h 213" name="T49"/>
                <a:gd fmla="*/ 65 w 96" name="T50"/>
                <a:gd fmla="*/ 11 h 213" name="T51"/>
                <a:gd fmla="*/ 63 w 96" name="T52"/>
                <a:gd fmla="*/ 5 h 213" name="T53"/>
                <a:gd fmla="*/ 55 w 96" name="T54"/>
                <a:gd fmla="*/ 2 h 213" name="T55"/>
                <a:gd fmla="*/ 53 w 96" name="T56"/>
                <a:gd fmla="*/ 3 h 213" name="T57"/>
                <a:gd fmla="*/ 54 w 96" name="T58"/>
                <a:gd fmla="*/ 3 h 213" name="T59"/>
                <a:gd fmla="*/ 51 w 96" name="T60"/>
                <a:gd fmla="*/ 8 h 213" name="T61"/>
                <a:gd fmla="*/ 52 w 96" name="T62"/>
                <a:gd fmla="*/ 16 h 213" name="T63"/>
                <a:gd fmla="*/ 47 w 96" name="T64"/>
                <a:gd fmla="*/ 16 h 213" name="T65"/>
                <a:gd fmla="*/ 38 w 96" name="T66"/>
                <a:gd fmla="*/ 20 h 213" name="T67"/>
                <a:gd fmla="*/ 30 w 96" name="T68"/>
                <a:gd fmla="*/ 28 h 213" name="T69"/>
                <a:gd fmla="*/ 27 w 96" name="T70"/>
                <a:gd fmla="*/ 42 h 213" name="T71"/>
                <a:gd fmla="*/ 23 w 96" name="T72"/>
                <a:gd fmla="*/ 56 h 213" name="T73"/>
                <a:gd fmla="*/ 14 w 96" name="T74"/>
                <a:gd fmla="*/ 56 h 213" name="T75"/>
                <a:gd fmla="*/ 12 w 96" name="T76"/>
                <a:gd fmla="*/ 67 h 213" name="T77"/>
                <a:gd fmla="*/ 9 w 96" name="T78"/>
                <a:gd fmla="*/ 79 h 213" name="T79"/>
                <a:gd fmla="*/ 4 w 96" name="T80"/>
                <a:gd fmla="*/ 87 h 213" name="T81"/>
                <a:gd fmla="*/ 0 w 96" name="T82"/>
                <a:gd fmla="*/ 91 h 213" name="T83"/>
                <a:gd fmla="*/ 10 w 96" name="T84"/>
                <a:gd fmla="*/ 102 h 213" name="T85"/>
                <a:gd fmla="*/ 23 w 96" name="T86"/>
                <a:gd fmla="*/ 125 h 213" name="T87"/>
                <a:gd fmla="*/ 22 w 96" name="T88"/>
                <a:gd fmla="*/ 143 h 213" name="T89"/>
                <a:gd fmla="*/ 26 w 96" name="T90"/>
                <a:gd fmla="*/ 149 h 213" name="T91"/>
                <a:gd fmla="*/ 37 w 96" name="T92"/>
                <a:gd fmla="*/ 148 h 213" name="T93"/>
                <a:gd fmla="*/ 47 w 96" name="T94"/>
                <a:gd fmla="*/ 136 h 213" name="T95"/>
                <a:gd fmla="*/ 53 w 96" name="T96"/>
                <a:gd fmla="*/ 141 h 213" name="T97"/>
                <a:gd fmla="*/ 57 w 96" name="T98"/>
                <a:gd fmla="*/ 153 h 213" name="T99"/>
                <a:gd fmla="*/ 63 w 96" name="T100"/>
                <a:gd fmla="*/ 178 h 213" name="T101"/>
                <a:gd fmla="*/ 67 w 96" name="T102"/>
                <a:gd fmla="*/ 195 h 213" name="T103"/>
                <a:gd fmla="*/ 69 w 96" name="T104"/>
                <a:gd fmla="*/ 209 h 213" name="T105"/>
                <a:gd fmla="*/ 68 w 96" name="T106"/>
                <a:gd fmla="*/ 212 h 213" name="T107"/>
                <a:gd fmla="*/ 78 w 96" name="T108"/>
                <a:gd fmla="*/ 193 h 21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6" name="T165"/>
                <a:gd fmla="*/ 0 h 213" name="T166"/>
                <a:gd fmla="*/ 96 w 96" name="T167"/>
                <a:gd fmla="*/ 213 h 21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0" name="Freeform 61"/>
            <p:cNvSpPr>
              <a:spLocks noChangeArrowheads="1"/>
            </p:cNvSpPr>
            <p:nvPr/>
          </p:nvSpPr>
          <p:spPr bwMode="auto">
            <a:xfrm>
              <a:off x="5551488" y="1843087"/>
              <a:ext cx="65088" cy="39688"/>
            </a:xfrm>
            <a:custGeom>
              <a:gdLst>
                <a:gd fmla="*/ 33 w 34" name="T0"/>
                <a:gd fmla="*/ 7 h 21" name="T1"/>
                <a:gd fmla="*/ 20 w 34" name="T2"/>
                <a:gd fmla="*/ 3 h 21" name="T3"/>
                <a:gd fmla="*/ 11 w 34" name="T4"/>
                <a:gd fmla="*/ 2 h 21" name="T5"/>
                <a:gd fmla="*/ 3 w 34" name="T6"/>
                <a:gd fmla="*/ 9 h 21" name="T7"/>
                <a:gd fmla="*/ 0 w 34" name="T8"/>
                <a:gd fmla="*/ 14 h 21" name="T9"/>
                <a:gd fmla="*/ 3 w 34" name="T10"/>
                <a:gd fmla="*/ 16 h 21" name="T11"/>
                <a:gd fmla="*/ 11 w 34" name="T12"/>
                <a:gd fmla="*/ 18 h 21" name="T13"/>
                <a:gd fmla="*/ 21 w 34" name="T14"/>
                <a:gd fmla="*/ 19 h 21" name="T15"/>
                <a:gd fmla="*/ 32 w 34" name="T16"/>
                <a:gd fmla="*/ 17 h 21" name="T17"/>
                <a:gd fmla="*/ 31 w 34" name="T18"/>
                <a:gd fmla="*/ 8 h 21" name="T19"/>
                <a:gd fmla="*/ 33 w 34" name="T20"/>
                <a:gd fmla="*/ 7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4" name="T33"/>
                <a:gd fmla="*/ 0 h 21" name="T34"/>
                <a:gd fmla="*/ 34 w 34"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1" name="Freeform 62"/>
            <p:cNvSpPr>
              <a:spLocks noChangeArrowheads="1"/>
            </p:cNvSpPr>
            <p:nvPr/>
          </p:nvSpPr>
          <p:spPr bwMode="auto">
            <a:xfrm>
              <a:off x="5821363" y="1955800"/>
              <a:ext cx="160338" cy="331788"/>
            </a:xfrm>
            <a:custGeom>
              <a:gdLst>
                <a:gd fmla="*/ 62 w 84" name="T0"/>
                <a:gd fmla="*/ 22 h 174" name="T1"/>
                <a:gd fmla="*/ 51 w 84" name="T2"/>
                <a:gd fmla="*/ 13 h 174" name="T3"/>
                <a:gd fmla="*/ 48 w 84" name="T4"/>
                <a:gd fmla="*/ 7 h 174" name="T5"/>
                <a:gd fmla="*/ 38 w 84" name="T6"/>
                <a:gd fmla="*/ 2 h 174" name="T7"/>
                <a:gd fmla="*/ 29 w 84" name="T8"/>
                <a:gd fmla="*/ 7 h 174" name="T9"/>
                <a:gd fmla="*/ 22 w 84" name="T10"/>
                <a:gd fmla="*/ 9 h 174" name="T11"/>
                <a:gd fmla="*/ 12 w 84" name="T12"/>
                <a:gd fmla="*/ 9 h 174" name="T13"/>
                <a:gd fmla="*/ 4 w 84" name="T14"/>
                <a:gd fmla="*/ 10 h 174" name="T15"/>
                <a:gd fmla="*/ 0 w 84" name="T16"/>
                <a:gd fmla="*/ 12 h 174" name="T17"/>
                <a:gd fmla="*/ 5 w 84" name="T18"/>
                <a:gd fmla="*/ 18 h 174" name="T19"/>
                <a:gd fmla="*/ 10 w 84" name="T20"/>
                <a:gd fmla="*/ 27 h 174" name="T21"/>
                <a:gd fmla="*/ 20 w 84" name="T22"/>
                <a:gd fmla="*/ 32 h 174" name="T23"/>
                <a:gd fmla="*/ 27 w 84" name="T24"/>
                <a:gd fmla="*/ 34 h 174" name="T25"/>
                <a:gd fmla="*/ 31 w 84" name="T26"/>
                <a:gd fmla="*/ 42 h 174" name="T27"/>
                <a:gd fmla="*/ 22 w 84" name="T28"/>
                <a:gd fmla="*/ 47 h 174" name="T29"/>
                <a:gd fmla="*/ 35 w 84" name="T30"/>
                <a:gd fmla="*/ 58 h 174" name="T31"/>
                <a:gd fmla="*/ 40 w 84" name="T32"/>
                <a:gd fmla="*/ 68 h 174" name="T33"/>
                <a:gd fmla="*/ 50 w 84" name="T34"/>
                <a:gd fmla="*/ 80 h 174" name="T35"/>
                <a:gd fmla="*/ 59 w 84" name="T36"/>
                <a:gd fmla="*/ 89 h 174" name="T37"/>
                <a:gd fmla="*/ 61 w 84" name="T38"/>
                <a:gd fmla="*/ 100 h 174" name="T39"/>
                <a:gd fmla="*/ 65 w 84" name="T40"/>
                <a:gd fmla="*/ 119 h 174" name="T41"/>
                <a:gd fmla="*/ 57 w 84" name="T42"/>
                <a:gd fmla="*/ 132 h 174" name="T43"/>
                <a:gd fmla="*/ 47 w 84" name="T44"/>
                <a:gd fmla="*/ 138 h 174" name="T45"/>
                <a:gd fmla="*/ 47 w 84" name="T46"/>
                <a:gd fmla="*/ 148 h 174" name="T47"/>
                <a:gd fmla="*/ 34 w 84" name="T48"/>
                <a:gd fmla="*/ 148 h 174" name="T49"/>
                <a:gd fmla="*/ 27 w 84" name="T50"/>
                <a:gd fmla="*/ 153 h 174" name="T51"/>
                <a:gd fmla="*/ 32 w 84" name="T52"/>
                <a:gd fmla="*/ 157 h 174" name="T53"/>
                <a:gd fmla="*/ 29 w 84" name="T54"/>
                <a:gd fmla="*/ 167 h 174" name="T55"/>
                <a:gd fmla="*/ 34 w 84" name="T56"/>
                <a:gd fmla="*/ 172 h 174" name="T57"/>
                <a:gd fmla="*/ 45 w 84" name="T58"/>
                <a:gd fmla="*/ 164 h 174" name="T59"/>
                <a:gd fmla="*/ 47 w 84" name="T60"/>
                <a:gd fmla="*/ 159 h 174" name="T61"/>
                <a:gd fmla="*/ 50 w 84" name="T62"/>
                <a:gd fmla="*/ 153 h 174" name="T63"/>
                <a:gd fmla="*/ 57 w 84" name="T64"/>
                <a:gd fmla="*/ 152 h 174" name="T65"/>
                <a:gd fmla="*/ 73 w 84" name="T66"/>
                <a:gd fmla="*/ 145 h 174" name="T67"/>
                <a:gd fmla="*/ 81 w 84" name="T68"/>
                <a:gd fmla="*/ 130 h 174" name="T69"/>
                <a:gd fmla="*/ 79 w 84" name="T70"/>
                <a:gd fmla="*/ 104 h 174" name="T71"/>
                <a:gd fmla="*/ 68 w 84" name="T72"/>
                <a:gd fmla="*/ 86 h 174" name="T73"/>
                <a:gd fmla="*/ 50 w 84" name="T74"/>
                <a:gd fmla="*/ 71 h 174" name="T75"/>
                <a:gd fmla="*/ 45 w 84" name="T76"/>
                <a:gd fmla="*/ 62 h 174" name="T77"/>
                <a:gd fmla="*/ 42 w 84" name="T78"/>
                <a:gd fmla="*/ 47 h 174" name="T79"/>
                <a:gd fmla="*/ 50 w 84" name="T80"/>
                <a:gd fmla="*/ 37 h 174" name="T81"/>
                <a:gd fmla="*/ 54 w 84" name="T82"/>
                <a:gd fmla="*/ 30 h 174" name="T83"/>
                <a:gd fmla="*/ 63 w 84" name="T84"/>
                <a:gd fmla="*/ 24 h 174" name="T85"/>
                <a:gd fmla="*/ 64 w 84" name="T86"/>
                <a:gd fmla="*/ 24 h 174" name="T87"/>
                <a:gd fmla="*/ 62 w 84" name="T88"/>
                <a:gd fmla="*/ 22 h 17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84" name="T135"/>
                <a:gd fmla="*/ 0 h 174" name="T136"/>
                <a:gd fmla="*/ 84 w 84" name="T137"/>
                <a:gd fmla="*/ 174 h 174"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2" name="Freeform 63"/>
            <p:cNvSpPr>
              <a:spLocks noChangeArrowheads="1"/>
            </p:cNvSpPr>
            <p:nvPr/>
          </p:nvSpPr>
          <p:spPr bwMode="auto">
            <a:xfrm>
              <a:off x="5821363" y="2154237"/>
              <a:ext cx="131763" cy="93663"/>
            </a:xfrm>
            <a:custGeom>
              <a:gdLst>
                <a:gd fmla="*/ 34 w 69" name="T0"/>
                <a:gd fmla="*/ 44 h 49" name="T1"/>
                <a:gd fmla="*/ 47 w 69" name="T2"/>
                <a:gd fmla="*/ 44 h 49" name="T3"/>
                <a:gd fmla="*/ 47 w 69" name="T4"/>
                <a:gd fmla="*/ 34 h 49" name="T5"/>
                <a:gd fmla="*/ 57 w 69" name="T6"/>
                <a:gd fmla="*/ 28 h 49" name="T7"/>
                <a:gd fmla="*/ 65 w 69" name="T8"/>
                <a:gd fmla="*/ 15 h 49" name="T9"/>
                <a:gd fmla="*/ 61 w 69" name="T10"/>
                <a:gd fmla="*/ 1 h 49" name="T11"/>
                <a:gd fmla="*/ 53 w 69" name="T12"/>
                <a:gd fmla="*/ 2 h 49" name="T13"/>
                <a:gd fmla="*/ 45 w 69" name="T14"/>
                <a:gd fmla="*/ 5 h 49" name="T15"/>
                <a:gd fmla="*/ 42 w 69" name="T16"/>
                <a:gd fmla="*/ 8 h 49" name="T17"/>
                <a:gd fmla="*/ 35 w 69" name="T18"/>
                <a:gd fmla="*/ 3 h 49" name="T19"/>
                <a:gd fmla="*/ 20 w 69" name="T20"/>
                <a:gd fmla="*/ 3 h 49" name="T21"/>
                <a:gd fmla="*/ 4 w 69" name="T22"/>
                <a:gd fmla="*/ 10 h 49" name="T23"/>
                <a:gd fmla="*/ 5 w 69" name="T24"/>
                <a:gd fmla="*/ 21 h 49" name="T25"/>
                <a:gd fmla="*/ 6 w 69" name="T26"/>
                <a:gd fmla="*/ 29 h 49" name="T27"/>
                <a:gd fmla="*/ 6 w 69" name="T28"/>
                <a:gd fmla="*/ 30 h 49" name="T29"/>
                <a:gd fmla="*/ 9 w 69" name="T30"/>
                <a:gd fmla="*/ 40 h 49" name="T31"/>
                <a:gd fmla="*/ 16 w 69" name="T32"/>
                <a:gd fmla="*/ 41 h 49" name="T33"/>
                <a:gd fmla="*/ 17 w 69" name="T34"/>
                <a:gd fmla="*/ 47 h 49" name="T35"/>
                <a:gd fmla="*/ 26 w 69" name="T36"/>
                <a:gd fmla="*/ 48 h 49" name="T37"/>
                <a:gd fmla="*/ 27 w 69" name="T38"/>
                <a:gd fmla="*/ 49 h 49" name="T39"/>
                <a:gd fmla="*/ 34 w 69" name="T40"/>
                <a:gd fmla="*/ 44 h 4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69" name="T63"/>
                <a:gd fmla="*/ 0 h 49" name="T64"/>
                <a:gd fmla="*/ 69 w 69" name="T65"/>
                <a:gd fmla="*/ 49 h 4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3" name="Freeform 64"/>
            <p:cNvSpPr>
              <a:spLocks noChangeArrowheads="1"/>
            </p:cNvSpPr>
            <p:nvPr/>
          </p:nvSpPr>
          <p:spPr bwMode="auto">
            <a:xfrm>
              <a:off x="5778500" y="1976437"/>
              <a:ext cx="160338" cy="195263"/>
            </a:xfrm>
            <a:custGeom>
              <a:gdLst>
                <a:gd fmla="*/ 57 w 84" name="T0"/>
                <a:gd fmla="*/ 47 h 102" name="T1"/>
                <a:gd fmla="*/ 44 w 84" name="T2"/>
                <a:gd fmla="*/ 36 h 102" name="T3"/>
                <a:gd fmla="*/ 53 w 84" name="T4"/>
                <a:gd fmla="*/ 31 h 102" name="T5"/>
                <a:gd fmla="*/ 49 w 84" name="T6"/>
                <a:gd fmla="*/ 23 h 102" name="T7"/>
                <a:gd fmla="*/ 42 w 84" name="T8"/>
                <a:gd fmla="*/ 21 h 102" name="T9"/>
                <a:gd fmla="*/ 32 w 84" name="T10"/>
                <a:gd fmla="*/ 16 h 102" name="T11"/>
                <a:gd fmla="*/ 27 w 84" name="T12"/>
                <a:gd fmla="*/ 7 h 102" name="T13"/>
                <a:gd fmla="*/ 22 w 84" name="T14"/>
                <a:gd fmla="*/ 1 h 102" name="T15"/>
                <a:gd fmla="*/ 18 w 84" name="T16"/>
                <a:gd fmla="*/ 1 h 102" name="T17"/>
                <a:gd fmla="*/ 16 w 84" name="T18"/>
                <a:gd fmla="*/ 7 h 102" name="T19"/>
                <a:gd fmla="*/ 16 w 84" name="T20"/>
                <a:gd fmla="*/ 16 h 102" name="T21"/>
                <a:gd fmla="*/ 10 w 84" name="T22"/>
                <a:gd fmla="*/ 11 h 102" name="T23"/>
                <a:gd fmla="*/ 4 w 84" name="T24"/>
                <a:gd fmla="*/ 20 h 102" name="T25"/>
                <a:gd fmla="*/ 0 w 84" name="T26"/>
                <a:gd fmla="*/ 23 h 102" name="T27"/>
                <a:gd fmla="*/ 2 w 84" name="T28"/>
                <a:gd fmla="*/ 25 h 102" name="T29"/>
                <a:gd fmla="*/ 3 w 84" name="T30"/>
                <a:gd fmla="*/ 34 h 102" name="T31"/>
                <a:gd fmla="*/ 11 w 84" name="T32"/>
                <a:gd fmla="*/ 37 h 102" name="T33"/>
                <a:gd fmla="*/ 10 w 84" name="T34"/>
                <a:gd fmla="*/ 49 h 102" name="T35"/>
                <a:gd fmla="*/ 7 w 84" name="T36"/>
                <a:gd fmla="*/ 58 h 102" name="T37"/>
                <a:gd fmla="*/ 17 w 84" name="T38"/>
                <a:gd fmla="*/ 54 h 102" name="T39"/>
                <a:gd fmla="*/ 26 w 84" name="T40"/>
                <a:gd fmla="*/ 53 h 102" name="T41"/>
                <a:gd fmla="*/ 33 w 84" name="T42"/>
                <a:gd fmla="*/ 51 h 102" name="T43"/>
                <a:gd fmla="*/ 43 w 84" name="T44"/>
                <a:gd fmla="*/ 51 h 102" name="T45"/>
                <a:gd fmla="*/ 52 w 84" name="T46"/>
                <a:gd fmla="*/ 59 h 102" name="T47"/>
                <a:gd fmla="*/ 52 w 84" name="T48"/>
                <a:gd fmla="*/ 73 h 102" name="T49"/>
                <a:gd fmla="*/ 60 w 84" name="T50"/>
                <a:gd fmla="*/ 85 h 102" name="T51"/>
                <a:gd fmla="*/ 59 w 84" name="T52"/>
                <a:gd fmla="*/ 97 h 102" name="T53"/>
                <a:gd fmla="*/ 64 w 84" name="T54"/>
                <a:gd fmla="*/ 101 h 102" name="T55"/>
                <a:gd fmla="*/ 67 w 84" name="T56"/>
                <a:gd fmla="*/ 98 h 102" name="T57"/>
                <a:gd fmla="*/ 75 w 84" name="T58"/>
                <a:gd fmla="*/ 95 h 102" name="T59"/>
                <a:gd fmla="*/ 83 w 84" name="T60"/>
                <a:gd fmla="*/ 94 h 102" name="T61"/>
                <a:gd fmla="*/ 83 w 84" name="T62"/>
                <a:gd fmla="*/ 89 h 102" name="T63"/>
                <a:gd fmla="*/ 81 w 84" name="T64"/>
                <a:gd fmla="*/ 78 h 102" name="T65"/>
                <a:gd fmla="*/ 72 w 84" name="T66"/>
                <a:gd fmla="*/ 69 h 102" name="T67"/>
                <a:gd fmla="*/ 62 w 84" name="T68"/>
                <a:gd fmla="*/ 57 h 102" name="T69"/>
                <a:gd fmla="*/ 57 w 84" name="T70"/>
                <a:gd fmla="*/ 47 h 1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84" name="T108"/>
                <a:gd fmla="*/ 0 h 102" name="T109"/>
                <a:gd fmla="*/ 84 w 84" name="T110"/>
                <a:gd fmla="*/ 102 h 10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4" name="Freeform 65"/>
            <p:cNvSpPr>
              <a:spLocks noChangeArrowheads="1"/>
            </p:cNvSpPr>
            <p:nvPr/>
          </p:nvSpPr>
          <p:spPr bwMode="auto">
            <a:xfrm>
              <a:off x="5722938" y="2020887"/>
              <a:ext cx="176213" cy="328613"/>
            </a:xfrm>
            <a:custGeom>
              <a:gdLst>
                <a:gd fmla="*/ 56 w 92" name="T0"/>
                <a:gd fmla="*/ 91 h 172" name="T1"/>
                <a:gd fmla="*/ 55 w 92" name="T2"/>
                <a:gd fmla="*/ 80 h 172" name="T3"/>
                <a:gd fmla="*/ 71 w 92" name="T4"/>
                <a:gd fmla="*/ 73 h 172" name="T5"/>
                <a:gd fmla="*/ 86 w 92" name="T6"/>
                <a:gd fmla="*/ 73 h 172" name="T7"/>
                <a:gd fmla="*/ 88 w 92" name="T8"/>
                <a:gd fmla="*/ 74 h 172" name="T9"/>
                <a:gd fmla="*/ 89 w 92" name="T10"/>
                <a:gd fmla="*/ 62 h 172" name="T11"/>
                <a:gd fmla="*/ 81 w 92" name="T12"/>
                <a:gd fmla="*/ 50 h 172" name="T13"/>
                <a:gd fmla="*/ 81 w 92" name="T14"/>
                <a:gd fmla="*/ 36 h 172" name="T15"/>
                <a:gd fmla="*/ 72 w 92" name="T16"/>
                <a:gd fmla="*/ 28 h 172" name="T17"/>
                <a:gd fmla="*/ 62 w 92" name="T18"/>
                <a:gd fmla="*/ 28 h 172" name="T19"/>
                <a:gd fmla="*/ 55 w 92" name="T20"/>
                <a:gd fmla="*/ 30 h 172" name="T21"/>
                <a:gd fmla="*/ 46 w 92" name="T22"/>
                <a:gd fmla="*/ 31 h 172" name="T23"/>
                <a:gd fmla="*/ 36 w 92" name="T24"/>
                <a:gd fmla="*/ 35 h 172" name="T25"/>
                <a:gd fmla="*/ 39 w 92" name="T26"/>
                <a:gd fmla="*/ 26 h 172" name="T27"/>
                <a:gd fmla="*/ 40 w 92" name="T28"/>
                <a:gd fmla="*/ 14 h 172" name="T29"/>
                <a:gd fmla="*/ 32 w 92" name="T30"/>
                <a:gd fmla="*/ 11 h 172" name="T31"/>
                <a:gd fmla="*/ 31 w 92" name="T32"/>
                <a:gd fmla="*/ 2 h 172" name="T33"/>
                <a:gd fmla="*/ 29 w 92" name="T34"/>
                <a:gd fmla="*/ 0 h 172" name="T35"/>
                <a:gd fmla="*/ 27 w 92" name="T36"/>
                <a:gd fmla="*/ 2 h 172" name="T37"/>
                <a:gd fmla="*/ 17 w 92" name="T38"/>
                <a:gd fmla="*/ 8 h 172" name="T39"/>
                <a:gd fmla="*/ 9 w 92" name="T40"/>
                <a:gd fmla="*/ 10 h 172" name="T41"/>
                <a:gd fmla="*/ 2 w 92" name="T42"/>
                <a:gd fmla="*/ 14 h 172" name="T43"/>
                <a:gd fmla="*/ 0 w 92" name="T44"/>
                <a:gd fmla="*/ 32 h 172" name="T45"/>
                <a:gd fmla="*/ 9 w 92" name="T46"/>
                <a:gd fmla="*/ 42 h 172" name="T47"/>
                <a:gd fmla="*/ 11 w 92" name="T48"/>
                <a:gd fmla="*/ 50 h 172" name="T49"/>
                <a:gd fmla="*/ 10 w 92" name="T50"/>
                <a:gd fmla="*/ 55 h 172" name="T51"/>
                <a:gd fmla="*/ 9 w 92" name="T52"/>
                <a:gd fmla="*/ 63 h 172" name="T53"/>
                <a:gd fmla="*/ 13 w 92" name="T54"/>
                <a:gd fmla="*/ 75 h 172" name="T55"/>
                <a:gd fmla="*/ 17 w 92" name="T56"/>
                <a:gd fmla="*/ 89 h 172" name="T57"/>
                <a:gd fmla="*/ 21 w 92" name="T58"/>
                <a:gd fmla="*/ 97 h 172" name="T59"/>
                <a:gd fmla="*/ 11 w 92" name="T60"/>
                <a:gd fmla="*/ 116 h 172" name="T61"/>
                <a:gd fmla="*/ 8 w 92" name="T62"/>
                <a:gd fmla="*/ 132 h 172" name="T63"/>
                <a:gd fmla="*/ 9 w 92" name="T64"/>
                <a:gd fmla="*/ 142 h 172" name="T65"/>
                <a:gd fmla="*/ 23 w 92" name="T66"/>
                <a:gd fmla="*/ 157 h 172" name="T67"/>
                <a:gd fmla="*/ 27 w 92" name="T68"/>
                <a:gd fmla="*/ 162 h 172" name="T69"/>
                <a:gd fmla="*/ 33 w 92" name="T70"/>
                <a:gd fmla="*/ 163 h 172" name="T71"/>
                <a:gd fmla="*/ 39 w 92" name="T72"/>
                <a:gd fmla="*/ 170 h 172" name="T73"/>
                <a:gd fmla="*/ 48 w 92" name="T74"/>
                <a:gd fmla="*/ 171 h 172" name="T75"/>
                <a:gd fmla="*/ 51 w 92" name="T76"/>
                <a:gd fmla="*/ 166 h 172" name="T77"/>
                <a:gd fmla="*/ 38 w 92" name="T78"/>
                <a:gd fmla="*/ 159 h 172" name="T79"/>
                <a:gd fmla="*/ 30 w 92" name="T80"/>
                <a:gd fmla="*/ 146 h 172" name="T81"/>
                <a:gd fmla="*/ 26 w 92" name="T82"/>
                <a:gd fmla="*/ 135 h 172" name="T83"/>
                <a:gd fmla="*/ 19 w 92" name="T84"/>
                <a:gd fmla="*/ 130 h 172" name="T85"/>
                <a:gd fmla="*/ 20 w 92" name="T86"/>
                <a:gd fmla="*/ 112 h 172" name="T87"/>
                <a:gd fmla="*/ 27 w 92" name="T88"/>
                <a:gd fmla="*/ 89 h 172" name="T89"/>
                <a:gd fmla="*/ 36 w 92" name="T90"/>
                <a:gd fmla="*/ 86 h 172" name="T91"/>
                <a:gd fmla="*/ 45 w 92" name="T92"/>
                <a:gd fmla="*/ 93 h 172" name="T93"/>
                <a:gd fmla="*/ 57 w 92" name="T94"/>
                <a:gd fmla="*/ 99 h 172" name="T95"/>
                <a:gd fmla="*/ 57 w 92" name="T96"/>
                <a:gd fmla="*/ 100 h 172" name="T97"/>
                <a:gd fmla="*/ 57 w 92" name="T98"/>
                <a:gd fmla="*/ 99 h 172" name="T99"/>
                <a:gd fmla="*/ 56 w 92" name="T100"/>
                <a:gd fmla="*/ 91 h 1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92" name="T153"/>
                <a:gd fmla="*/ 0 h 172" name="T154"/>
                <a:gd fmla="*/ 92 w 92" name="T155"/>
                <a:gd fmla="*/ 172 h 17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5" name="Freeform 66"/>
            <p:cNvSpPr>
              <a:spLocks noChangeArrowheads="1"/>
            </p:cNvSpPr>
            <p:nvPr/>
          </p:nvSpPr>
          <p:spPr bwMode="auto">
            <a:xfrm>
              <a:off x="3951288" y="1136650"/>
              <a:ext cx="207963" cy="169863"/>
            </a:xfrm>
            <a:custGeom>
              <a:gdLst>
                <a:gd fmla="*/ 2 w 109" name="T0"/>
                <a:gd fmla="*/ 19 h 89" name="T1"/>
                <a:gd fmla="*/ 2 w 109" name="T2"/>
                <a:gd fmla="*/ 31 h 89" name="T3"/>
                <a:gd fmla="*/ 3 w 109" name="T4"/>
                <a:gd fmla="*/ 36 h 89" name="T5"/>
                <a:gd fmla="*/ 5 w 109" name="T6"/>
                <a:gd fmla="*/ 41 h 89" name="T7"/>
                <a:gd fmla="*/ 7 w 109" name="T8"/>
                <a:gd fmla="*/ 47 h 89" name="T9"/>
                <a:gd fmla="*/ 10 w 109" name="T10"/>
                <a:gd fmla="*/ 56 h 89" name="T11"/>
                <a:gd fmla="*/ 10 w 109" name="T12"/>
                <a:gd fmla="*/ 61 h 89" name="T13"/>
                <a:gd fmla="*/ 16 w 109" name="T14"/>
                <a:gd fmla="*/ 65 h 89" name="T15"/>
                <a:gd fmla="*/ 24 w 109" name="T16"/>
                <a:gd fmla="*/ 70 h 89" name="T17"/>
                <a:gd fmla="*/ 30 w 109" name="T18"/>
                <a:gd fmla="*/ 73 h 89" name="T19"/>
                <a:gd fmla="*/ 36 w 109" name="T20"/>
                <a:gd fmla="*/ 72 h 89" name="T21"/>
                <a:gd fmla="*/ 39 w 109" name="T22"/>
                <a:gd fmla="*/ 76 h 89" name="T23"/>
                <a:gd fmla="*/ 47 w 109" name="T24"/>
                <a:gd fmla="*/ 78 h 89" name="T25"/>
                <a:gd fmla="*/ 52 w 109" name="T26"/>
                <a:gd fmla="*/ 84 h 89" name="T27"/>
                <a:gd fmla="*/ 59 w 109" name="T28"/>
                <a:gd fmla="*/ 83 h 89" name="T29"/>
                <a:gd fmla="*/ 68 w 109" name="T30"/>
                <a:gd fmla="*/ 85 h 89" name="T31"/>
                <a:gd fmla="*/ 77 w 109" name="T32"/>
                <a:gd fmla="*/ 85 h 89" name="T33"/>
                <a:gd fmla="*/ 86 w 109" name="T34"/>
                <a:gd fmla="*/ 88 h 89" name="T35"/>
                <a:gd fmla="*/ 93 w 109" name="T36"/>
                <a:gd fmla="*/ 89 h 89" name="T37"/>
                <a:gd fmla="*/ 93 w 109" name="T38"/>
                <a:gd fmla="*/ 82 h 89" name="T39"/>
                <a:gd fmla="*/ 103 w 109" name="T40"/>
                <a:gd fmla="*/ 71 h 89" name="T41"/>
                <a:gd fmla="*/ 108 w 109" name="T42"/>
                <a:gd fmla="*/ 67 h 89" name="T43"/>
                <a:gd fmla="*/ 104 w 109" name="T44"/>
                <a:gd fmla="*/ 56 h 89" name="T45"/>
                <a:gd fmla="*/ 103 w 109" name="T46"/>
                <a:gd fmla="*/ 46 h 89" name="T47"/>
                <a:gd fmla="*/ 99 w 109" name="T48"/>
                <a:gd fmla="*/ 40 h 89" name="T49"/>
                <a:gd fmla="*/ 106 w 109" name="T50"/>
                <a:gd fmla="*/ 35 h 89" name="T51"/>
                <a:gd fmla="*/ 105 w 109" name="T52"/>
                <a:gd fmla="*/ 25 h 89" name="T53"/>
                <a:gd fmla="*/ 103 w 109" name="T54"/>
                <a:gd fmla="*/ 16 h 89" name="T55"/>
                <a:gd fmla="*/ 95 w 109" name="T56"/>
                <a:gd fmla="*/ 10 h 89" name="T57"/>
                <a:gd fmla="*/ 94 w 109" name="T58"/>
                <a:gd fmla="*/ 9 h 89" name="T59"/>
                <a:gd fmla="*/ 65 w 109" name="T60"/>
                <a:gd fmla="*/ 8 h 89" name="T61"/>
                <a:gd fmla="*/ 59 w 109" name="T62"/>
                <a:gd fmla="*/ 6 h 89" name="T63"/>
                <a:gd fmla="*/ 53 w 109" name="T64"/>
                <a:gd fmla="*/ 9 h 89" name="T65"/>
                <a:gd fmla="*/ 48 w 109" name="T66"/>
                <a:gd fmla="*/ 2 h 89" name="T67"/>
                <a:gd fmla="*/ 23 w 109" name="T68"/>
                <a:gd fmla="*/ 9 h 89" name="T69"/>
                <a:gd fmla="*/ 6 w 109" name="T70"/>
                <a:gd fmla="*/ 15 h 89" name="T71"/>
                <a:gd fmla="*/ 2 w 109" name="T72"/>
                <a:gd fmla="*/ 18 h 89" name="T73"/>
                <a:gd fmla="*/ 2 w 109" name="T74"/>
                <a:gd fmla="*/ 19 h 89"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9" name="T114"/>
                <a:gd fmla="*/ 0 h 89" name="T115"/>
                <a:gd fmla="*/ 109 w 109" name="T116"/>
                <a:gd fmla="*/ 89 h 89"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6" name="Freeform 67"/>
            <p:cNvSpPr>
              <a:spLocks noChangeArrowheads="1"/>
            </p:cNvSpPr>
            <p:nvPr/>
          </p:nvSpPr>
          <p:spPr bwMode="auto">
            <a:xfrm>
              <a:off x="3981450" y="1412875"/>
              <a:ext cx="79375" cy="74613"/>
            </a:xfrm>
            <a:custGeom>
              <a:gdLst>
                <a:gd fmla="*/ 31 w 41" name="T0"/>
                <a:gd fmla="*/ 35 h 39" name="T1"/>
                <a:gd fmla="*/ 39 w 41" name="T2"/>
                <a:gd fmla="*/ 23 h 39" name="T3"/>
                <a:gd fmla="*/ 40 w 41" name="T4"/>
                <a:gd fmla="*/ 8 h 39" name="T5"/>
                <a:gd fmla="*/ 30 w 41" name="T6"/>
                <a:gd fmla="*/ 2 h 39" name="T7"/>
                <a:gd fmla="*/ 13 w 41" name="T8"/>
                <a:gd fmla="*/ 1 h 39" name="T9"/>
                <a:gd fmla="*/ 6 w 41" name="T10"/>
                <a:gd fmla="*/ 2 h 39" name="T11"/>
                <a:gd fmla="*/ 1 w 41" name="T12"/>
                <a:gd fmla="*/ 5 h 39" name="T13"/>
                <a:gd fmla="*/ 6 w 41" name="T14"/>
                <a:gd fmla="*/ 13 h 39" name="T15"/>
                <a:gd fmla="*/ 15 w 41" name="T16"/>
                <a:gd fmla="*/ 24 h 39" name="T17"/>
                <a:gd fmla="*/ 24 w 41" name="T18"/>
                <a:gd fmla="*/ 34 h 39" name="T19"/>
                <a:gd fmla="*/ 30 w 41" name="T20"/>
                <a:gd fmla="*/ 39 h 39" name="T21"/>
                <a:gd fmla="*/ 31 w 41" name="T22"/>
                <a:gd fmla="*/ 35 h 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1" name="T36"/>
                <a:gd fmla="*/ 0 h 39" name="T37"/>
                <a:gd fmla="*/ 41 w 41" name="T38"/>
                <a:gd fmla="*/ 39 h 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7" name="Freeform 68"/>
            <p:cNvSpPr>
              <a:spLocks noChangeArrowheads="1"/>
            </p:cNvSpPr>
            <p:nvPr/>
          </p:nvSpPr>
          <p:spPr bwMode="auto">
            <a:xfrm>
              <a:off x="3943350" y="1379537"/>
              <a:ext cx="114300" cy="98425"/>
            </a:xfrm>
            <a:custGeom>
              <a:gdLst>
                <a:gd fmla="*/ 35 w 60" name="T0"/>
                <a:gd fmla="*/ 42 h 52" name="T1"/>
                <a:gd fmla="*/ 26 w 60" name="T2"/>
                <a:gd fmla="*/ 31 h 52" name="T3"/>
                <a:gd fmla="*/ 21 w 60" name="T4"/>
                <a:gd fmla="*/ 23 h 52" name="T5"/>
                <a:gd fmla="*/ 26 w 60" name="T6"/>
                <a:gd fmla="*/ 20 h 52" name="T7"/>
                <a:gd fmla="*/ 33 w 60" name="T8"/>
                <a:gd fmla="*/ 19 h 52" name="T9"/>
                <a:gd fmla="*/ 50 w 60" name="T10"/>
                <a:gd fmla="*/ 20 h 52" name="T11"/>
                <a:gd fmla="*/ 60 w 60" name="T12"/>
                <a:gd fmla="*/ 26 h 52" name="T13"/>
                <a:gd fmla="*/ 60 w 60" name="T14"/>
                <a:gd fmla="*/ 23 h 52" name="T15"/>
                <a:gd fmla="*/ 56 w 60" name="T16"/>
                <a:gd fmla="*/ 15 h 52" name="T17"/>
                <a:gd fmla="*/ 53 w 60" name="T18"/>
                <a:gd fmla="*/ 8 h 52" name="T19"/>
                <a:gd fmla="*/ 50 w 60" name="T20"/>
                <a:gd fmla="*/ 9 h 52" name="T21"/>
                <a:gd fmla="*/ 38 w 60" name="T22"/>
                <a:gd fmla="*/ 7 h 52" name="T23"/>
                <a:gd fmla="*/ 29 w 60" name="T24"/>
                <a:gd fmla="*/ 0 h 52" name="T25"/>
                <a:gd fmla="*/ 22 w 60" name="T26"/>
                <a:gd fmla="*/ 4 h 52" name="T27"/>
                <a:gd fmla="*/ 19 w 60" name="T28"/>
                <a:gd fmla="*/ 10 h 52" name="T29"/>
                <a:gd fmla="*/ 15 w 60" name="T30"/>
                <a:gd fmla="*/ 15 h 52" name="T31"/>
                <a:gd fmla="*/ 8 w 60" name="T32"/>
                <a:gd fmla="*/ 15 h 52" name="T33"/>
                <a:gd fmla="*/ 0 w 60" name="T34"/>
                <a:gd fmla="*/ 16 h 52" name="T35"/>
                <a:gd fmla="*/ 2 w 60" name="T36"/>
                <a:gd fmla="*/ 21 h 52" name="T37"/>
                <a:gd fmla="*/ 11 w 60" name="T38"/>
                <a:gd fmla="*/ 25 h 52" name="T39"/>
                <a:gd fmla="*/ 21 w 60" name="T40"/>
                <a:gd fmla="*/ 40 h 52" name="T41"/>
                <a:gd fmla="*/ 30 w 60" name="T42"/>
                <a:gd fmla="*/ 45 h 52" name="T43"/>
                <a:gd fmla="*/ 40 w 60" name="T44"/>
                <a:gd fmla="*/ 50 h 52" name="T45"/>
                <a:gd fmla="*/ 44 w 60" name="T46"/>
                <a:gd fmla="*/ 52 h 52" name="T47"/>
                <a:gd fmla="*/ 35 w 60" name="T48"/>
                <a:gd fmla="*/ 42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0" name="T75"/>
                <a:gd fmla="*/ 0 h 52" name="T76"/>
                <a:gd fmla="*/ 60 w 60" name="T77"/>
                <a:gd fmla="*/ 52 h 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8" name="Freeform 69"/>
            <p:cNvSpPr>
              <a:spLocks noChangeArrowheads="1"/>
            </p:cNvSpPr>
            <p:nvPr/>
          </p:nvSpPr>
          <p:spPr bwMode="auto">
            <a:xfrm>
              <a:off x="4054475" y="1484312"/>
              <a:ext cx="39688" cy="77788"/>
            </a:xfrm>
            <a:custGeom>
              <a:gdLst>
                <a:gd fmla="*/ 14 w 21" name="T0"/>
                <a:gd fmla="*/ 35 h 41" name="T1"/>
                <a:gd fmla="*/ 17 w 21" name="T2"/>
                <a:gd fmla="*/ 31 h 41" name="T3"/>
                <a:gd fmla="*/ 21 w 21" name="T4"/>
                <a:gd fmla="*/ 24 h 41" name="T5"/>
                <a:gd fmla="*/ 21 w 21" name="T6"/>
                <a:gd fmla="*/ 24 h 41" name="T7"/>
                <a:gd fmla="*/ 15 w 21" name="T8"/>
                <a:gd fmla="*/ 17 h 41" name="T9"/>
                <a:gd fmla="*/ 16 w 21" name="T10"/>
                <a:gd fmla="*/ 5 h 41" name="T11"/>
                <a:gd fmla="*/ 6 w 21" name="T12"/>
                <a:gd fmla="*/ 0 h 41" name="T13"/>
                <a:gd fmla="*/ 1 w 21" name="T14"/>
                <a:gd fmla="*/ 8 h 41" name="T15"/>
                <a:gd fmla="*/ 4 w 21" name="T16"/>
                <a:gd fmla="*/ 15 h 41" name="T17"/>
                <a:gd fmla="*/ 3 w 21" name="T18"/>
                <a:gd fmla="*/ 32 h 41" name="T19"/>
                <a:gd fmla="*/ 11 w 21" name="T20"/>
                <a:gd fmla="*/ 41 h 41" name="T21"/>
                <a:gd fmla="*/ 14 w 21" name="T22"/>
                <a:gd fmla="*/ 35 h 4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 name="T36"/>
                <a:gd fmla="*/ 0 h 41" name="T37"/>
                <a:gd fmla="*/ 21 w 21" name="T38"/>
                <a:gd fmla="*/ 41 h 4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69" name="Freeform 70"/>
            <p:cNvSpPr>
              <a:spLocks noChangeArrowheads="1"/>
            </p:cNvSpPr>
            <p:nvPr/>
          </p:nvSpPr>
          <p:spPr bwMode="auto">
            <a:xfrm>
              <a:off x="3856038" y="1309687"/>
              <a:ext cx="160338" cy="71438"/>
            </a:xfrm>
            <a:custGeom>
              <a:gdLst>
                <a:gd fmla="*/ 71 w 84" name="T0"/>
                <a:gd fmla="*/ 3 h 37" name="T1"/>
                <a:gd fmla="*/ 60 w 84" name="T2"/>
                <a:gd fmla="*/ 0 h 37" name="T3"/>
                <a:gd fmla="*/ 58 w 84" name="T4"/>
                <a:gd fmla="*/ 5 h 37" name="T5"/>
                <a:gd fmla="*/ 48 w 84" name="T6"/>
                <a:gd fmla="*/ 5 h 37" name="T7"/>
                <a:gd fmla="*/ 42 w 84" name="T8"/>
                <a:gd fmla="*/ 10 h 37" name="T9"/>
                <a:gd fmla="*/ 38 w 84" name="T10"/>
                <a:gd fmla="*/ 17 h 37" name="T11"/>
                <a:gd fmla="*/ 33 w 84" name="T12"/>
                <a:gd fmla="*/ 20 h 37" name="T13"/>
                <a:gd fmla="*/ 22 w 84" name="T14"/>
                <a:gd fmla="*/ 22 h 37" name="T15"/>
                <a:gd fmla="*/ 15 w 84" name="T16"/>
                <a:gd fmla="*/ 23 h 37" name="T17"/>
                <a:gd fmla="*/ 9 w 84" name="T18"/>
                <a:gd fmla="*/ 24 h 37" name="T19"/>
                <a:gd fmla="*/ 2 w 84" name="T20"/>
                <a:gd fmla="*/ 22 h 37" name="T21"/>
                <a:gd fmla="*/ 1 w 84" name="T22"/>
                <a:gd fmla="*/ 28 h 37" name="T23"/>
                <a:gd fmla="*/ 7 w 84" name="T24"/>
                <a:gd fmla="*/ 31 h 37" name="T25"/>
                <a:gd fmla="*/ 14 w 84" name="T26"/>
                <a:gd fmla="*/ 32 h 37" name="T27"/>
                <a:gd fmla="*/ 21 w 84" name="T28"/>
                <a:gd fmla="*/ 30 h 37" name="T29"/>
                <a:gd fmla="*/ 30 w 84" name="T30"/>
                <a:gd fmla="*/ 29 h 37" name="T31"/>
                <a:gd fmla="*/ 32 w 84" name="T32"/>
                <a:gd fmla="*/ 34 h 37" name="T33"/>
                <a:gd fmla="*/ 42 w 84" name="T34"/>
                <a:gd fmla="*/ 35 h 37" name="T35"/>
                <a:gd fmla="*/ 55 w 84" name="T36"/>
                <a:gd fmla="*/ 37 h 37" name="T37"/>
                <a:gd fmla="*/ 64 w 84" name="T38"/>
                <a:gd fmla="*/ 34 h 37" name="T39"/>
                <a:gd fmla="*/ 72 w 84" name="T40"/>
                <a:gd fmla="*/ 31 h 37" name="T41"/>
                <a:gd fmla="*/ 72 w 84" name="T42"/>
                <a:gd fmla="*/ 31 h 37" name="T43"/>
                <a:gd fmla="*/ 74 w 84" name="T44"/>
                <a:gd fmla="*/ 29 h 37" name="T45"/>
                <a:gd fmla="*/ 76 w 84" name="T46"/>
                <a:gd fmla="*/ 24 h 37" name="T47"/>
                <a:gd fmla="*/ 77 w 84" name="T48"/>
                <a:gd fmla="*/ 19 h 37" name="T49"/>
                <a:gd fmla="*/ 82 w 84" name="T50"/>
                <a:gd fmla="*/ 16 h 37" name="T51"/>
                <a:gd fmla="*/ 84 w 84" name="T52"/>
                <a:gd fmla="*/ 13 h 37" name="T53"/>
                <a:gd fmla="*/ 79 w 84" name="T54"/>
                <a:gd fmla="*/ 4 h 37" name="T55"/>
                <a:gd fmla="*/ 71 w 84" name="T56"/>
                <a:gd fmla="*/ 3 h 3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4" name="T87"/>
                <a:gd fmla="*/ 0 h 37" name="T88"/>
                <a:gd fmla="*/ 84 w 84" name="T89"/>
                <a:gd fmla="*/ 37 h 37"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0" name="Freeform 71"/>
            <p:cNvSpPr>
              <a:spLocks noChangeArrowheads="1"/>
            </p:cNvSpPr>
            <p:nvPr/>
          </p:nvSpPr>
          <p:spPr bwMode="auto">
            <a:xfrm>
              <a:off x="3992563" y="1317625"/>
              <a:ext cx="142875" cy="80963"/>
            </a:xfrm>
            <a:custGeom>
              <a:gdLst>
                <a:gd fmla="*/ 71 w 74" name="T0"/>
                <a:gd fmla="*/ 8 h 42" name="T1"/>
                <a:gd fmla="*/ 68 w 74" name="T2"/>
                <a:gd fmla="*/ 7 h 42" name="T3"/>
                <a:gd fmla="*/ 61 w 74" name="T4"/>
                <a:gd fmla="*/ 4 h 42" name="T5"/>
                <a:gd fmla="*/ 51 w 74" name="T6"/>
                <a:gd fmla="*/ 1 h 42" name="T7"/>
                <a:gd fmla="*/ 40 w 74" name="T8"/>
                <a:gd fmla="*/ 7 h 42" name="T9"/>
                <a:gd fmla="*/ 28 w 74" name="T10"/>
                <a:gd fmla="*/ 11 h 42" name="T11"/>
                <a:gd fmla="*/ 13 w 74" name="T12"/>
                <a:gd fmla="*/ 11 h 42" name="T13"/>
                <a:gd fmla="*/ 12 w 74" name="T14"/>
                <a:gd fmla="*/ 9 h 42" name="T15"/>
                <a:gd fmla="*/ 10 w 74" name="T16"/>
                <a:gd fmla="*/ 12 h 42" name="T17"/>
                <a:gd fmla="*/ 5 w 74" name="T18"/>
                <a:gd fmla="*/ 15 h 42" name="T19"/>
                <a:gd fmla="*/ 4 w 74" name="T20"/>
                <a:gd fmla="*/ 20 h 42" name="T21"/>
                <a:gd fmla="*/ 2 w 74" name="T22"/>
                <a:gd fmla="*/ 25 h 42" name="T23"/>
                <a:gd fmla="*/ 0 w 74" name="T24"/>
                <a:gd fmla="*/ 27 h 42" name="T25"/>
                <a:gd fmla="*/ 3 w 74" name="T26"/>
                <a:gd fmla="*/ 32 h 42" name="T27"/>
                <a:gd fmla="*/ 3 w 74" name="T28"/>
                <a:gd fmla="*/ 32 h 42" name="T29"/>
                <a:gd fmla="*/ 12 w 74" name="T30"/>
                <a:gd fmla="*/ 39 h 42" name="T31"/>
                <a:gd fmla="*/ 24 w 74" name="T32"/>
                <a:gd fmla="*/ 41 h 42" name="T33"/>
                <a:gd fmla="*/ 39 w 74" name="T34"/>
                <a:gd fmla="*/ 37 h 42" name="T35"/>
                <a:gd fmla="*/ 44 w 74" name="T36"/>
                <a:gd fmla="*/ 38 h 42" name="T37"/>
                <a:gd fmla="*/ 47 w 74" name="T38"/>
                <a:gd fmla="*/ 39 h 42" name="T39"/>
                <a:gd fmla="*/ 54 w 74" name="T40"/>
                <a:gd fmla="*/ 34 h 42" name="T41"/>
                <a:gd fmla="*/ 64 w 74" name="T42"/>
                <a:gd fmla="*/ 17 h 42" name="T43"/>
                <a:gd fmla="*/ 72 w 74" name="T44"/>
                <a:gd fmla="*/ 12 h 42" name="T45"/>
                <a:gd fmla="*/ 71 w 74" name="T46"/>
                <a:gd fmla="*/ 8 h 4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4" name="T72"/>
                <a:gd fmla="*/ 0 h 42" name="T73"/>
                <a:gd fmla="*/ 74 w 74" name="T74"/>
                <a:gd fmla="*/ 42 h 4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1" name="Freeform 72"/>
            <p:cNvSpPr>
              <a:spLocks noChangeArrowheads="1"/>
            </p:cNvSpPr>
            <p:nvPr/>
          </p:nvSpPr>
          <p:spPr bwMode="auto">
            <a:xfrm>
              <a:off x="3911600" y="1252537"/>
              <a:ext cx="134938" cy="69850"/>
            </a:xfrm>
            <a:custGeom>
              <a:gdLst>
                <a:gd fmla="*/ 68 w 71" name="T0"/>
                <a:gd fmla="*/ 17 h 36" name="T1"/>
                <a:gd fmla="*/ 60 w 71" name="T2"/>
                <a:gd fmla="*/ 15 h 36" name="T3"/>
                <a:gd fmla="*/ 57 w 71" name="T4"/>
                <a:gd fmla="*/ 11 h 36" name="T5"/>
                <a:gd fmla="*/ 51 w 71" name="T6"/>
                <a:gd fmla="*/ 12 h 36" name="T7"/>
                <a:gd fmla="*/ 45 w 71" name="T8"/>
                <a:gd fmla="*/ 9 h 36" name="T9"/>
                <a:gd fmla="*/ 37 w 71" name="T10"/>
                <a:gd fmla="*/ 4 h 36" name="T11"/>
                <a:gd fmla="*/ 31 w 71" name="T12"/>
                <a:gd fmla="*/ 0 h 36" name="T13"/>
                <a:gd fmla="*/ 30 w 71" name="T14"/>
                <a:gd fmla="*/ 1 h 36" name="T15"/>
                <a:gd fmla="*/ 24 w 71" name="T16"/>
                <a:gd fmla="*/ 2 h 36" name="T17"/>
                <a:gd fmla="*/ 15 w 71" name="T18"/>
                <a:gd fmla="*/ 6 h 36" name="T19"/>
                <a:gd fmla="*/ 3 w 71" name="T20"/>
                <a:gd fmla="*/ 10 h 36" name="T21"/>
                <a:gd fmla="*/ 4 w 71" name="T22"/>
                <a:gd fmla="*/ 16 h 36" name="T23"/>
                <a:gd fmla="*/ 8 w 71" name="T24"/>
                <a:gd fmla="*/ 26 h 36" name="T25"/>
                <a:gd fmla="*/ 20 w 71" name="T26"/>
                <a:gd fmla="*/ 35 h 36" name="T27"/>
                <a:gd fmla="*/ 19 w 71" name="T28"/>
                <a:gd fmla="*/ 35 h 36" name="T29"/>
                <a:gd fmla="*/ 29 w 71" name="T30"/>
                <a:gd fmla="*/ 35 h 36" name="T31"/>
                <a:gd fmla="*/ 31 w 71" name="T32"/>
                <a:gd fmla="*/ 30 h 36" name="T33"/>
                <a:gd fmla="*/ 42 w 71" name="T34"/>
                <a:gd fmla="*/ 33 h 36" name="T35"/>
                <a:gd fmla="*/ 50 w 71" name="T36"/>
                <a:gd fmla="*/ 34 h 36" name="T37"/>
                <a:gd fmla="*/ 51 w 71" name="T38"/>
                <a:gd fmla="*/ 36 h 36" name="T39"/>
                <a:gd fmla="*/ 54 w 71" name="T40"/>
                <a:gd fmla="*/ 33 h 36" name="T41"/>
                <a:gd fmla="*/ 65 w 71" name="T42"/>
                <a:gd fmla="*/ 27 h 36" name="T43"/>
                <a:gd fmla="*/ 71 w 71" name="T44"/>
                <a:gd fmla="*/ 22 h 36" name="T45"/>
                <a:gd fmla="*/ 68 w 71" name="T46"/>
                <a:gd fmla="*/ 17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1" name="T72"/>
                <a:gd fmla="*/ 0 h 36" name="T73"/>
                <a:gd fmla="*/ 71 w 71" name="T74"/>
                <a:gd fmla="*/ 36 h 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2" name="Freeform 73"/>
            <p:cNvSpPr>
              <a:spLocks noChangeArrowheads="1"/>
            </p:cNvSpPr>
            <p:nvPr/>
          </p:nvSpPr>
          <p:spPr bwMode="auto">
            <a:xfrm>
              <a:off x="4008438" y="1293812"/>
              <a:ext cx="120650" cy="50800"/>
            </a:xfrm>
            <a:custGeom>
              <a:gdLst>
                <a:gd fmla="*/ 47 w 63" name="T0"/>
                <a:gd fmla="*/ 3 h 27" name="T1"/>
                <a:gd fmla="*/ 38 w 63" name="T2"/>
                <a:gd fmla="*/ 3 h 27" name="T3"/>
                <a:gd fmla="*/ 29 w 63" name="T4"/>
                <a:gd fmla="*/ 1 h 27" name="T5"/>
                <a:gd fmla="*/ 22 w 63" name="T6"/>
                <a:gd fmla="*/ 2 h 27" name="T7"/>
                <a:gd fmla="*/ 20 w 63" name="T8"/>
                <a:gd fmla="*/ 1 h 27" name="T9"/>
                <a:gd fmla="*/ 14 w 63" name="T10"/>
                <a:gd fmla="*/ 6 h 27" name="T11"/>
                <a:gd fmla="*/ 3 w 63" name="T12"/>
                <a:gd fmla="*/ 12 h 27" name="T13"/>
                <a:gd fmla="*/ 0 w 63" name="T14"/>
                <a:gd fmla="*/ 15 h 27" name="T15"/>
                <a:gd fmla="*/ 5 w 63" name="T16"/>
                <a:gd fmla="*/ 24 h 27" name="T17"/>
                <a:gd fmla="*/ 20 w 63" name="T18"/>
                <a:gd fmla="*/ 24 h 27" name="T19"/>
                <a:gd fmla="*/ 32 w 63" name="T20"/>
                <a:gd fmla="*/ 20 h 27" name="T21"/>
                <a:gd fmla="*/ 43 w 63" name="T22"/>
                <a:gd fmla="*/ 14 h 27" name="T23"/>
                <a:gd fmla="*/ 53 w 63" name="T24"/>
                <a:gd fmla="*/ 17 h 27" name="T25"/>
                <a:gd fmla="*/ 60 w 63" name="T26"/>
                <a:gd fmla="*/ 20 h 27" name="T27"/>
                <a:gd fmla="*/ 58 w 63" name="T28"/>
                <a:gd fmla="*/ 16 h 27" name="T29"/>
                <a:gd fmla="*/ 63 w 63" name="T30"/>
                <a:gd fmla="*/ 8 h 27" name="T31"/>
                <a:gd fmla="*/ 63 w 63" name="T32"/>
                <a:gd fmla="*/ 7 h 27" name="T33"/>
                <a:gd fmla="*/ 56 w 63" name="T34"/>
                <a:gd fmla="*/ 6 h 27" name="T35"/>
                <a:gd fmla="*/ 47 w 63" name="T36"/>
                <a:gd fmla="*/ 3 h 2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3" name="T57"/>
                <a:gd fmla="*/ 0 h 27" name="T58"/>
                <a:gd fmla="*/ 63 w 63" name="T59"/>
                <a:gd fmla="*/ 27 h 2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3" name="Freeform 74"/>
            <p:cNvSpPr>
              <a:spLocks noChangeArrowheads="1"/>
            </p:cNvSpPr>
            <p:nvPr/>
          </p:nvSpPr>
          <p:spPr bwMode="auto">
            <a:xfrm>
              <a:off x="3436938" y="1495425"/>
              <a:ext cx="80963" cy="133350"/>
            </a:xfrm>
            <a:custGeom>
              <a:gdLst>
                <a:gd fmla="*/ 30 w 42" name="T0"/>
                <a:gd fmla="*/ 57 h 70" name="T1"/>
                <a:gd fmla="*/ 28 w 42" name="T2"/>
                <a:gd fmla="*/ 52 h 70" name="T3"/>
                <a:gd fmla="*/ 31 w 42" name="T4"/>
                <a:gd fmla="*/ 45 h 70" name="T5"/>
                <a:gd fmla="*/ 27 w 42" name="T6"/>
                <a:gd fmla="*/ 39 h 70" name="T7"/>
                <a:gd fmla="*/ 30 w 42" name="T8"/>
                <a:gd fmla="*/ 35 h 70" name="T9"/>
                <a:gd fmla="*/ 32 w 42" name="T10"/>
                <a:gd fmla="*/ 27 h 70" name="T11"/>
                <a:gd fmla="*/ 31 w 42" name="T12"/>
                <a:gd fmla="*/ 17 h 70" name="T13"/>
                <a:gd fmla="*/ 39 w 42" name="T14"/>
                <a:gd fmla="*/ 10 h 70" name="T15"/>
                <a:gd fmla="*/ 36 w 42" name="T16"/>
                <a:gd fmla="*/ 6 h 70" name="T17"/>
                <a:gd fmla="*/ 29 w 42" name="T18"/>
                <a:gd fmla="*/ 4 h 70" name="T19"/>
                <a:gd fmla="*/ 25 w 42" name="T20"/>
                <a:gd fmla="*/ 4 h 70" name="T21"/>
                <a:gd fmla="*/ 18 w 42" name="T22"/>
                <a:gd fmla="*/ 3 h 70" name="T23"/>
                <a:gd fmla="*/ 14 w 42" name="T24"/>
                <a:gd fmla="*/ 2 h 70" name="T25"/>
                <a:gd fmla="*/ 11 w 42" name="T26"/>
                <a:gd fmla="*/ 4 h 70" name="T27"/>
                <a:gd fmla="*/ 11 w 42" name="T28"/>
                <a:gd fmla="*/ 11 h 70" name="T29"/>
                <a:gd fmla="*/ 4 w 42" name="T30"/>
                <a:gd fmla="*/ 38 h 70" name="T31"/>
                <a:gd fmla="*/ 8 w 42" name="T32"/>
                <a:gd fmla="*/ 48 h 70" name="T33"/>
                <a:gd fmla="*/ 10 w 42" name="T34"/>
                <a:gd fmla="*/ 67 h 70" name="T35"/>
                <a:gd fmla="*/ 18 w 42" name="T36"/>
                <a:gd fmla="*/ 70 h 70" name="T37"/>
                <a:gd fmla="*/ 27 w 42" name="T38"/>
                <a:gd fmla="*/ 68 h 70" name="T39"/>
                <a:gd fmla="*/ 26 w 42" name="T40"/>
                <a:gd fmla="*/ 64 h 70" name="T41"/>
                <a:gd fmla="*/ 30 w 42" name="T42"/>
                <a:gd fmla="*/ 57 h 7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2" name="T66"/>
                <a:gd fmla="*/ 0 h 70" name="T67"/>
                <a:gd fmla="*/ 42 w 42" name="T68"/>
                <a:gd fmla="*/ 70 h 7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4" name="Freeform 75"/>
            <p:cNvSpPr>
              <a:spLocks noChangeArrowheads="1"/>
            </p:cNvSpPr>
            <p:nvPr/>
          </p:nvSpPr>
          <p:spPr bwMode="auto">
            <a:xfrm>
              <a:off x="3716338" y="1182687"/>
              <a:ext cx="88900" cy="76200"/>
            </a:xfrm>
            <a:custGeom>
              <a:gdLst>
                <a:gd fmla="*/ 15 w 47" name="T0"/>
                <a:gd fmla="*/ 31 h 40" name="T1"/>
                <a:gd fmla="*/ 23 w 47" name="T2"/>
                <a:gd fmla="*/ 32 h 40" name="T3"/>
                <a:gd fmla="*/ 31 w 47" name="T4"/>
                <a:gd fmla="*/ 38 h 40" name="T5"/>
                <a:gd fmla="*/ 33 w 47" name="T6"/>
                <a:gd fmla="*/ 40 h 40" name="T7"/>
                <a:gd fmla="*/ 35 w 47" name="T8"/>
                <a:gd fmla="*/ 32 h 40" name="T9"/>
                <a:gd fmla="*/ 35 w 47" name="T10"/>
                <a:gd fmla="*/ 26 h 40" name="T11"/>
                <a:gd fmla="*/ 42 w 47" name="T12"/>
                <a:gd fmla="*/ 23 h 40" name="T13"/>
                <a:gd fmla="*/ 44 w 47" name="T14"/>
                <a:gd fmla="*/ 20 h 40" name="T15"/>
                <a:gd fmla="*/ 40 w 47" name="T16"/>
                <a:gd fmla="*/ 14 h 40" name="T17"/>
                <a:gd fmla="*/ 46 w 47" name="T18"/>
                <a:gd fmla="*/ 8 h 40" name="T19"/>
                <a:gd fmla="*/ 46 w 47" name="T20"/>
                <a:gd fmla="*/ 1 h 40" name="T21"/>
                <a:gd fmla="*/ 43 w 47" name="T22"/>
                <a:gd fmla="*/ 2 h 40" name="T23"/>
                <a:gd fmla="*/ 32 w 47" name="T24"/>
                <a:gd fmla="*/ 2 h 40" name="T25"/>
                <a:gd fmla="*/ 27 w 47" name="T26"/>
                <a:gd fmla="*/ 10 h 40" name="T27"/>
                <a:gd fmla="*/ 22 w 47" name="T28"/>
                <a:gd fmla="*/ 10 h 40" name="T29"/>
                <a:gd fmla="*/ 16 w 47" name="T30"/>
                <a:gd fmla="*/ 13 h 40" name="T31"/>
                <a:gd fmla="*/ 11 w 47" name="T32"/>
                <a:gd fmla="*/ 22 h 40" name="T33"/>
                <a:gd fmla="*/ 2 w 47" name="T34"/>
                <a:gd fmla="*/ 33 h 40" name="T35"/>
                <a:gd fmla="*/ 0 w 47" name="T36"/>
                <a:gd fmla="*/ 34 h 40" name="T37"/>
                <a:gd fmla="*/ 4 w 47" name="T38"/>
                <a:gd fmla="*/ 35 h 40" name="T39"/>
                <a:gd fmla="*/ 15 w 47" name="T40"/>
                <a:gd fmla="*/ 31 h 4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7" name="T63"/>
                <a:gd fmla="*/ 0 h 40" name="T64"/>
                <a:gd fmla="*/ 47 w 47" name="T65"/>
                <a:gd fmla="*/ 40 h 4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5" name="Freeform 76"/>
            <p:cNvSpPr>
              <a:spLocks noChangeArrowheads="1"/>
            </p:cNvSpPr>
            <p:nvPr/>
          </p:nvSpPr>
          <p:spPr bwMode="auto">
            <a:xfrm>
              <a:off x="3773488" y="1279525"/>
              <a:ext cx="15875" cy="19050"/>
            </a:xfrm>
            <a:custGeom>
              <a:gdLst>
                <a:gd fmla="*/ 4 w 8" name="T0"/>
                <a:gd fmla="*/ 0 h 10" name="T1"/>
                <a:gd fmla="*/ 0 w 8" name="T2"/>
                <a:gd fmla="*/ 9 h 10" name="T3"/>
                <a:gd fmla="*/ 8 w 8" name="T4"/>
                <a:gd fmla="*/ 10 h 10" name="T5"/>
                <a:gd fmla="*/ 4 w 8" name="T6"/>
                <a:gd fmla="*/ 1 h 10" name="T7"/>
                <a:gd fmla="*/ 4 w 8" name="T8"/>
                <a:gd fmla="*/ 0 h 10" name="T9"/>
                <a:gd fmla="*/ 0 60000 65536" name="T10"/>
                <a:gd fmla="*/ 0 60000 65536" name="T11"/>
                <a:gd fmla="*/ 0 60000 65536" name="T12"/>
                <a:gd fmla="*/ 0 60000 65536" name="T13"/>
                <a:gd fmla="*/ 0 60000 65536" name="T14"/>
                <a:gd fmla="*/ 0 w 8" name="T15"/>
                <a:gd fmla="*/ 0 h 10" name="T16"/>
                <a:gd fmla="*/ 8 w 8" name="T17"/>
                <a:gd fmla="*/ 10 h 10" name="T18"/>
              </a:gdLst>
              <a:cxnLst>
                <a:cxn ang="T10">
                  <a:pos x="T0" y="T1"/>
                </a:cxn>
                <a:cxn ang="T11">
                  <a:pos x="T2" y="T3"/>
                </a:cxn>
                <a:cxn ang="T12">
                  <a:pos x="T4" y="T5"/>
                </a:cxn>
                <a:cxn ang="T13">
                  <a:pos x="T6" y="T7"/>
                </a:cxn>
                <a:cxn ang="T14">
                  <a:pos x="T8" y="T9"/>
                </a:cxn>
              </a:cxnLst>
              <a:rect b="T18" l="T15" r="T17" t="T16"/>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6" name="Freeform 77"/>
            <p:cNvSpPr>
              <a:spLocks noChangeArrowheads="1"/>
            </p:cNvSpPr>
            <p:nvPr/>
          </p:nvSpPr>
          <p:spPr bwMode="auto">
            <a:xfrm>
              <a:off x="3702050" y="1238250"/>
              <a:ext cx="84138" cy="60325"/>
            </a:xfrm>
            <a:custGeom>
              <a:gdLst>
                <a:gd fmla="*/ 1 w 44" name="T0"/>
                <a:gd fmla="*/ 9 h 32" name="T1"/>
                <a:gd fmla="*/ 5 w 44" name="T2"/>
                <a:gd fmla="*/ 14 h 32" name="T3"/>
                <a:gd fmla="*/ 11 w 44" name="T4"/>
                <a:gd fmla="*/ 17 h 32" name="T5"/>
                <a:gd fmla="*/ 18 w 44" name="T6"/>
                <a:gd fmla="*/ 21 h 32" name="T7"/>
                <a:gd fmla="*/ 21 w 44" name="T8"/>
                <a:gd fmla="*/ 25 h 32" name="T9"/>
                <a:gd fmla="*/ 26 w 44" name="T10"/>
                <a:gd fmla="*/ 23 h 32" name="T11"/>
                <a:gd fmla="*/ 30 w 44" name="T12"/>
                <a:gd fmla="*/ 28 h 32" name="T13"/>
                <a:gd fmla="*/ 35 w 44" name="T14"/>
                <a:gd fmla="*/ 32 h 32" name="T15"/>
                <a:gd fmla="*/ 37 w 44" name="T16"/>
                <a:gd fmla="*/ 31 h 32" name="T17"/>
                <a:gd fmla="*/ 41 w 44" name="T18"/>
                <a:gd fmla="*/ 22 h 32" name="T19"/>
                <a:gd fmla="*/ 43 w 44" name="T20"/>
                <a:gd fmla="*/ 19 h 32" name="T21"/>
                <a:gd fmla="*/ 40 w 44" name="T22"/>
                <a:gd fmla="*/ 12 h 32" name="T23"/>
                <a:gd fmla="*/ 40 w 44" name="T24"/>
                <a:gd fmla="*/ 11 h 32" name="T25"/>
                <a:gd fmla="*/ 38 w 44" name="T26"/>
                <a:gd fmla="*/ 9 h 32" name="T27"/>
                <a:gd fmla="*/ 30 w 44" name="T28"/>
                <a:gd fmla="*/ 3 h 32" name="T29"/>
                <a:gd fmla="*/ 22 w 44" name="T30"/>
                <a:gd fmla="*/ 2 h 32" name="T31"/>
                <a:gd fmla="*/ 11 w 44" name="T32"/>
                <a:gd fmla="*/ 6 h 32" name="T33"/>
                <a:gd fmla="*/ 7 w 44" name="T34"/>
                <a:gd fmla="*/ 5 h 32" name="T35"/>
                <a:gd fmla="*/ 0 w 44" name="T36"/>
                <a:gd fmla="*/ 8 h 32" name="T37"/>
                <a:gd fmla="*/ 1 w 44" name="T38"/>
                <a:gd fmla="*/ 9 h 3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4" name="T60"/>
                <a:gd fmla="*/ 0 h 32" name="T61"/>
                <a:gd fmla="*/ 44 w 44" name="T62"/>
                <a:gd fmla="*/ 32 h 3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7" name="Freeform 78"/>
            <p:cNvSpPr>
              <a:spLocks noChangeArrowheads="1"/>
            </p:cNvSpPr>
            <p:nvPr/>
          </p:nvSpPr>
          <p:spPr bwMode="auto">
            <a:xfrm>
              <a:off x="4083050" y="1327150"/>
              <a:ext cx="195263" cy="128588"/>
            </a:xfrm>
            <a:custGeom>
              <a:gdLst>
                <a:gd fmla="*/ 91 w 102" name="T0"/>
                <a:gd fmla="*/ 45 h 67" name="T1"/>
                <a:gd fmla="*/ 87 w 102" name="T2"/>
                <a:gd fmla="*/ 42 h 67" name="T3"/>
                <a:gd fmla="*/ 87 w 102" name="T4"/>
                <a:gd fmla="*/ 41 h 67" name="T5"/>
                <a:gd fmla="*/ 85 w 102" name="T6"/>
                <a:gd fmla="*/ 29 h 67" name="T7"/>
                <a:gd fmla="*/ 78 w 102" name="T8"/>
                <a:gd fmla="*/ 13 h 67" name="T9"/>
                <a:gd fmla="*/ 70 w 102" name="T10"/>
                <a:gd fmla="*/ 0 h 67" name="T11"/>
                <a:gd fmla="*/ 65 w 102" name="T12"/>
                <a:gd fmla="*/ 3 h 67" name="T13"/>
                <a:gd fmla="*/ 59 w 102" name="T14"/>
                <a:gd fmla="*/ 6 h 67" name="T15"/>
                <a:gd fmla="*/ 53 w 102" name="T16"/>
                <a:gd fmla="*/ 7 h 67" name="T17"/>
                <a:gd fmla="*/ 48 w 102" name="T18"/>
                <a:gd fmla="*/ 8 h 67" name="T19"/>
                <a:gd fmla="*/ 41 w 102" name="T20"/>
                <a:gd fmla="*/ 6 h 67" name="T21"/>
                <a:gd fmla="*/ 30 w 102" name="T22"/>
                <a:gd fmla="*/ 4 h 67" name="T23"/>
                <a:gd fmla="*/ 26 w 102" name="T24"/>
                <a:gd fmla="*/ 5 h 67" name="T25"/>
                <a:gd fmla="*/ 25 w 102" name="T26"/>
                <a:gd fmla="*/ 7 h 67" name="T27"/>
                <a:gd fmla="*/ 17 w 102" name="T28"/>
                <a:gd fmla="*/ 12 h 67" name="T29"/>
                <a:gd fmla="*/ 7 w 102" name="T30"/>
                <a:gd fmla="*/ 29 h 67" name="T31"/>
                <a:gd fmla="*/ 0 w 102" name="T32"/>
                <a:gd fmla="*/ 34 h 67" name="T33"/>
                <a:gd fmla="*/ 4 w 102" name="T34"/>
                <a:gd fmla="*/ 41 h 67" name="T35"/>
                <a:gd fmla="*/ 8 w 102" name="T36"/>
                <a:gd fmla="*/ 45 h 67" name="T37"/>
                <a:gd fmla="*/ 9 w 102" name="T38"/>
                <a:gd fmla="*/ 52 h 67" name="T39"/>
                <a:gd fmla="*/ 22 w 102" name="T40"/>
                <a:gd fmla="*/ 55 h 67" name="T41"/>
                <a:gd fmla="*/ 22 w 102" name="T42"/>
                <a:gd fmla="*/ 60 h 67" name="T43"/>
                <a:gd fmla="*/ 29 w 102" name="T44"/>
                <a:gd fmla="*/ 65 h 67" name="T45"/>
                <a:gd fmla="*/ 41 w 102" name="T46"/>
                <a:gd fmla="*/ 66 h 67" name="T47"/>
                <a:gd fmla="*/ 53 w 102" name="T48"/>
                <a:gd fmla="*/ 66 h 67" name="T49"/>
                <a:gd fmla="*/ 61 w 102" name="T50"/>
                <a:gd fmla="*/ 63 h 67" name="T51"/>
                <a:gd fmla="*/ 74 w 102" name="T52"/>
                <a:gd fmla="*/ 61 h 67" name="T53"/>
                <a:gd fmla="*/ 83 w 102" name="T54"/>
                <a:gd fmla="*/ 63 h 67" name="T55"/>
                <a:gd fmla="*/ 90 w 102" name="T56"/>
                <a:gd fmla="*/ 66 h 67" name="T57"/>
                <a:gd fmla="*/ 90 w 102" name="T58"/>
                <a:gd fmla="*/ 61 h 67" name="T59"/>
                <a:gd fmla="*/ 96 w 102" name="T60"/>
                <a:gd fmla="*/ 51 h 67" name="T61"/>
                <a:gd fmla="*/ 101 w 102" name="T62"/>
                <a:gd fmla="*/ 45 h 67" name="T63"/>
                <a:gd fmla="*/ 101 w 102" name="T64"/>
                <a:gd fmla="*/ 45 h 67" name="T65"/>
                <a:gd fmla="*/ 97 w 102" name="T66"/>
                <a:gd fmla="*/ 42 h 67" name="T67"/>
                <a:gd fmla="*/ 91 w 102" name="T68"/>
                <a:gd fmla="*/ 45 h 6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02" name="T105"/>
                <a:gd fmla="*/ 0 h 67" name="T106"/>
                <a:gd fmla="*/ 102 w 102" name="T107"/>
                <a:gd fmla="*/ 67 h 6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8" name="Freeform 79"/>
            <p:cNvSpPr>
              <a:spLocks noChangeArrowheads="1"/>
            </p:cNvSpPr>
            <p:nvPr/>
          </p:nvSpPr>
          <p:spPr bwMode="auto">
            <a:xfrm>
              <a:off x="4216400" y="1323975"/>
              <a:ext cx="66675" cy="82550"/>
            </a:xfrm>
            <a:custGeom>
              <a:gdLst>
                <a:gd fmla="*/ 26 w 35" name="T0"/>
                <a:gd fmla="*/ 11 h 43" name="T1"/>
                <a:gd fmla="*/ 18 w 35" name="T2"/>
                <a:gd fmla="*/ 5 h 43" name="T3"/>
                <a:gd fmla="*/ 9 w 35" name="T4"/>
                <a:gd fmla="*/ 0 h 43" name="T5"/>
                <a:gd fmla="*/ 0 w 35" name="T6"/>
                <a:gd fmla="*/ 2 h 43" name="T7"/>
                <a:gd fmla="*/ 8 w 35" name="T8"/>
                <a:gd fmla="*/ 15 h 43" name="T9"/>
                <a:gd fmla="*/ 15 w 35" name="T10"/>
                <a:gd fmla="*/ 31 h 43" name="T11"/>
                <a:gd fmla="*/ 17 w 35" name="T12"/>
                <a:gd fmla="*/ 43 h 43" name="T13"/>
                <a:gd fmla="*/ 23 w 35" name="T14"/>
                <a:gd fmla="*/ 34 h 43" name="T15"/>
                <a:gd fmla="*/ 28 w 35" name="T16"/>
                <a:gd fmla="*/ 29 h 43" name="T17"/>
                <a:gd fmla="*/ 35 w 35" name="T18"/>
                <a:gd fmla="*/ 30 h 43" name="T19"/>
                <a:gd fmla="*/ 33 w 35" name="T20"/>
                <a:gd fmla="*/ 23 h 43" name="T21"/>
                <a:gd fmla="*/ 26 w 35" name="T22"/>
                <a:gd fmla="*/ 11 h 4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5" name="T36"/>
                <a:gd fmla="*/ 0 h 43" name="T37"/>
                <a:gd fmla="*/ 35 w 35" name="T38"/>
                <a:gd fmla="*/ 43 h 4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79" name="Freeform 80"/>
            <p:cNvSpPr>
              <a:spLocks noChangeArrowheads="1"/>
            </p:cNvSpPr>
            <p:nvPr/>
          </p:nvSpPr>
          <p:spPr bwMode="auto">
            <a:xfrm>
              <a:off x="4119563" y="1441450"/>
              <a:ext cx="134938" cy="74613"/>
            </a:xfrm>
            <a:custGeom>
              <a:gdLst>
                <a:gd fmla="*/ 55 w 71" name="T0"/>
                <a:gd fmla="*/ 1 h 39" name="T1"/>
                <a:gd fmla="*/ 42 w 71" name="T2"/>
                <a:gd fmla="*/ 3 h 39" name="T3"/>
                <a:gd fmla="*/ 34 w 71" name="T4"/>
                <a:gd fmla="*/ 6 h 39" name="T5"/>
                <a:gd fmla="*/ 22 w 71" name="T6"/>
                <a:gd fmla="*/ 6 h 39" name="T7"/>
                <a:gd fmla="*/ 10 w 71" name="T8"/>
                <a:gd fmla="*/ 5 h 39" name="T9"/>
                <a:gd fmla="*/ 3 w 71" name="T10"/>
                <a:gd fmla="*/ 0 h 39" name="T11"/>
                <a:gd fmla="*/ 2 w 71" name="T12"/>
                <a:gd fmla="*/ 1 h 39" name="T13"/>
                <a:gd fmla="*/ 2 w 71" name="T14"/>
                <a:gd fmla="*/ 9 h 39" name="T15"/>
                <a:gd fmla="*/ 6 w 71" name="T16"/>
                <a:gd fmla="*/ 16 h 39" name="T17"/>
                <a:gd fmla="*/ 2 w 71" name="T18"/>
                <a:gd fmla="*/ 21 h 39" name="T19"/>
                <a:gd fmla="*/ 2 w 71" name="T20"/>
                <a:gd fmla="*/ 26 h 39" name="T21"/>
                <a:gd fmla="*/ 8 w 71" name="T22"/>
                <a:gd fmla="*/ 34 h 39" name="T23"/>
                <a:gd fmla="*/ 11 w 71" name="T24"/>
                <a:gd fmla="*/ 37 h 39" name="T25"/>
                <a:gd fmla="*/ 26 w 71" name="T26"/>
                <a:gd fmla="*/ 37 h 39" name="T27"/>
                <a:gd fmla="*/ 38 w 71" name="T28"/>
                <a:gd fmla="*/ 39 h 39" name="T29"/>
                <a:gd fmla="*/ 42 w 71" name="T30"/>
                <a:gd fmla="*/ 36 h 39" name="T31"/>
                <a:gd fmla="*/ 47 w 71" name="T32"/>
                <a:gd fmla="*/ 34 h 39" name="T33"/>
                <a:gd fmla="*/ 47 w 71" name="T34"/>
                <a:gd fmla="*/ 31 h 39" name="T35"/>
                <a:gd fmla="*/ 59 w 71" name="T36"/>
                <a:gd fmla="*/ 31 h 39" name="T37"/>
                <a:gd fmla="*/ 63 w 71" name="T38"/>
                <a:gd fmla="*/ 30 h 39" name="T39"/>
                <a:gd fmla="*/ 62 w 71" name="T40"/>
                <a:gd fmla="*/ 27 h 39" name="T41"/>
                <a:gd fmla="*/ 60 w 71" name="T42"/>
                <a:gd fmla="*/ 19 h 39" name="T43"/>
                <a:gd fmla="*/ 69 w 71" name="T44"/>
                <a:gd fmla="*/ 9 h 39" name="T45"/>
                <a:gd fmla="*/ 71 w 71" name="T46"/>
                <a:gd fmla="*/ 6 h 39" name="T47"/>
                <a:gd fmla="*/ 64 w 71" name="T48"/>
                <a:gd fmla="*/ 3 h 39" name="T49"/>
                <a:gd fmla="*/ 55 w 71" name="T50"/>
                <a:gd fmla="*/ 1 h 3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71" name="T78"/>
                <a:gd fmla="*/ 0 h 39" name="T79"/>
                <a:gd fmla="*/ 71 w 71" name="T80"/>
                <a:gd fmla="*/ 39 h 3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0" name="Freeform 81"/>
            <p:cNvSpPr>
              <a:spLocks noChangeArrowheads="1"/>
            </p:cNvSpPr>
            <p:nvPr/>
          </p:nvSpPr>
          <p:spPr bwMode="auto">
            <a:xfrm>
              <a:off x="4081463" y="1487487"/>
              <a:ext cx="58738" cy="42863"/>
            </a:xfrm>
            <a:custGeom>
              <a:gdLst>
                <a:gd fmla="*/ 7 w 31" name="T0"/>
                <a:gd fmla="*/ 22 h 22" name="T1"/>
                <a:gd fmla="*/ 7 w 31" name="T2"/>
                <a:gd fmla="*/ 22 h 22" name="T3"/>
                <a:gd fmla="*/ 8 w 31" name="T4"/>
                <a:gd fmla="*/ 22 h 22" name="T5"/>
                <a:gd fmla="*/ 8 w 31" name="T6"/>
                <a:gd fmla="*/ 22 h 22" name="T7"/>
                <a:gd fmla="*/ 8 w 31" name="T8"/>
                <a:gd fmla="*/ 22 h 22" name="T9"/>
                <a:gd fmla="*/ 8 w 31" name="T10"/>
                <a:gd fmla="*/ 22 h 22" name="T11"/>
                <a:gd fmla="*/ 12 w 31" name="T12"/>
                <a:gd fmla="*/ 22 h 22" name="T13"/>
                <a:gd fmla="*/ 12 w 31" name="T14"/>
                <a:gd fmla="*/ 22 h 22" name="T15"/>
                <a:gd fmla="*/ 13 w 31" name="T16"/>
                <a:gd fmla="*/ 21 h 22" name="T17"/>
                <a:gd fmla="*/ 13 w 31" name="T18"/>
                <a:gd fmla="*/ 21 h 22" name="T19"/>
                <a:gd fmla="*/ 15 w 31" name="T20"/>
                <a:gd fmla="*/ 21 h 22" name="T21"/>
                <a:gd fmla="*/ 20 w 31" name="T22"/>
                <a:gd fmla="*/ 18 h 22" name="T23"/>
                <a:gd fmla="*/ 30 w 31" name="T24"/>
                <a:gd fmla="*/ 13 h 22" name="T25"/>
                <a:gd fmla="*/ 31 w 31" name="T26"/>
                <a:gd fmla="*/ 13 h 22" name="T27"/>
                <a:gd fmla="*/ 28 w 31" name="T28"/>
                <a:gd fmla="*/ 10 h 22" name="T29"/>
                <a:gd fmla="*/ 22 w 31" name="T30"/>
                <a:gd fmla="*/ 2 h 22" name="T31"/>
                <a:gd fmla="*/ 22 w 31" name="T32"/>
                <a:gd fmla="*/ 1 h 22" name="T33"/>
                <a:gd fmla="*/ 22 w 31" name="T34"/>
                <a:gd fmla="*/ 1 h 22" name="T35"/>
                <a:gd fmla="*/ 22 w 31" name="T36"/>
                <a:gd fmla="*/ 0 h 22" name="T37"/>
                <a:gd fmla="*/ 2 w 31" name="T38"/>
                <a:gd fmla="*/ 4 h 22" name="T39"/>
                <a:gd fmla="*/ 2 w 31" name="T40"/>
                <a:gd fmla="*/ 3 h 22" name="T41"/>
                <a:gd fmla="*/ 1 w 31" name="T42"/>
                <a:gd fmla="*/ 15 h 22" name="T43"/>
                <a:gd fmla="*/ 7 w 31" name="T44"/>
                <a:gd fmla="*/ 22 h 2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1" name="T69"/>
                <a:gd fmla="*/ 0 h 22" name="T70"/>
                <a:gd fmla="*/ 31 w 31" name="T71"/>
                <a:gd fmla="*/ 22 h 2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1" name="Freeform 82"/>
            <p:cNvSpPr>
              <a:spLocks noChangeArrowheads="1"/>
            </p:cNvSpPr>
            <p:nvPr/>
          </p:nvSpPr>
          <p:spPr bwMode="auto">
            <a:xfrm>
              <a:off x="4119563" y="1212850"/>
              <a:ext cx="384175" cy="223838"/>
            </a:xfrm>
            <a:custGeom>
              <a:gdLst>
                <a:gd fmla="*/ 187 w 201" name="T0"/>
                <a:gd fmla="*/ 67 h 117" name="T1"/>
                <a:gd fmla="*/ 199 w 201" name="T2"/>
                <a:gd fmla="*/ 60 h 117" name="T3"/>
                <a:gd fmla="*/ 200 w 201" name="T4"/>
                <a:gd fmla="*/ 53 h 117" name="T5"/>
                <a:gd fmla="*/ 201 w 201" name="T6"/>
                <a:gd fmla="*/ 45 h 117" name="T7"/>
                <a:gd fmla="*/ 185 w 201" name="T8"/>
                <a:gd fmla="*/ 39 h 117" name="T9"/>
                <a:gd fmla="*/ 170 w 201" name="T10"/>
                <a:gd fmla="*/ 31 h 117" name="T11"/>
                <a:gd fmla="*/ 158 w 201" name="T12"/>
                <a:gd fmla="*/ 32 h 117" name="T13"/>
                <a:gd fmla="*/ 149 w 201" name="T14"/>
                <a:gd fmla="*/ 28 h 117" name="T15"/>
                <a:gd fmla="*/ 135 w 201" name="T16"/>
                <a:gd fmla="*/ 17 h 117" name="T17"/>
                <a:gd fmla="*/ 131 w 201" name="T18"/>
                <a:gd fmla="*/ 2 h 117" name="T19"/>
                <a:gd fmla="*/ 115 w 201" name="T20"/>
                <a:gd fmla="*/ 1 h 117" name="T21"/>
                <a:gd fmla="*/ 106 w 201" name="T22"/>
                <a:gd fmla="*/ 3 h 117" name="T23"/>
                <a:gd fmla="*/ 92 w 201" name="T24"/>
                <a:gd fmla="*/ 12 h 117" name="T25"/>
                <a:gd fmla="*/ 80 w 201" name="T26"/>
                <a:gd fmla="*/ 15 h 117" name="T27"/>
                <a:gd fmla="*/ 65 w 201" name="T28"/>
                <a:gd fmla="*/ 12 h 117" name="T29"/>
                <a:gd fmla="*/ 47 w 201" name="T30"/>
                <a:gd fmla="*/ 9 h 117" name="T31"/>
                <a:gd fmla="*/ 21 w 201" name="T32"/>
                <a:gd fmla="*/ 11 h 117" name="T33"/>
                <a:gd fmla="*/ 16 w 201" name="T34"/>
                <a:gd fmla="*/ 16 h 117" name="T35"/>
                <a:gd fmla="*/ 15 w 201" name="T36"/>
                <a:gd fmla="*/ 31 h 117" name="T37"/>
                <a:gd fmla="*/ 5 w 201" name="T38"/>
                <a:gd fmla="*/ 50 h 117" name="T39"/>
                <a:gd fmla="*/ 5 w 201" name="T40"/>
                <a:gd fmla="*/ 63 h 117" name="T41"/>
                <a:gd fmla="*/ 11 w 201" name="T42"/>
                <a:gd fmla="*/ 64 h 117" name="T43"/>
                <a:gd fmla="*/ 29 w 201" name="T44"/>
                <a:gd fmla="*/ 68 h 117" name="T45"/>
                <a:gd fmla="*/ 40 w 201" name="T46"/>
                <a:gd fmla="*/ 66 h 117" name="T47"/>
                <a:gd fmla="*/ 60 w 201" name="T48"/>
                <a:gd fmla="*/ 58 h 117" name="T49"/>
                <a:gd fmla="*/ 77 w 201" name="T50"/>
                <a:gd fmla="*/ 69 h 117" name="T51"/>
                <a:gd fmla="*/ 86 w 201" name="T52"/>
                <a:gd fmla="*/ 88 h 117" name="T53"/>
                <a:gd fmla="*/ 74 w 201" name="T54"/>
                <a:gd fmla="*/ 92 h 117" name="T55"/>
                <a:gd fmla="*/ 72 w 201" name="T56"/>
                <a:gd fmla="*/ 105 h 117" name="T57"/>
                <a:gd fmla="*/ 82 w 201" name="T58"/>
                <a:gd fmla="*/ 105 h 117" name="T59"/>
                <a:gd fmla="*/ 97 w 201" name="T60"/>
                <a:gd fmla="*/ 85 h 117" name="T61"/>
                <a:gd fmla="*/ 111 w 201" name="T62"/>
                <a:gd fmla="*/ 90 h 117" name="T63"/>
                <a:gd fmla="*/ 114 w 201" name="T64"/>
                <a:gd fmla="*/ 101 h 117" name="T65"/>
                <a:gd fmla="*/ 126 w 201" name="T66"/>
                <a:gd fmla="*/ 115 h 117" name="T67"/>
                <a:gd fmla="*/ 146 w 201" name="T68"/>
                <a:gd fmla="*/ 108 h 117" name="T69"/>
                <a:gd fmla="*/ 150 w 201" name="T70"/>
                <a:gd fmla="*/ 103 h 117" name="T71"/>
                <a:gd fmla="*/ 155 w 201" name="T72"/>
                <a:gd fmla="*/ 85 h 117" name="T73"/>
                <a:gd fmla="*/ 178 w 201" name="T74"/>
                <a:gd fmla="*/ 78 h 11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1" name="T114"/>
                <a:gd fmla="*/ 0 h 117" name="T115"/>
                <a:gd fmla="*/ 201 w 201" name="T116"/>
                <a:gd fmla="*/ 117 h 11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2" name="Freeform 83"/>
            <p:cNvSpPr>
              <a:spLocks noChangeArrowheads="1"/>
            </p:cNvSpPr>
            <p:nvPr/>
          </p:nvSpPr>
          <p:spPr bwMode="auto">
            <a:xfrm>
              <a:off x="4140200" y="1098550"/>
              <a:ext cx="203200" cy="146050"/>
            </a:xfrm>
            <a:custGeom>
              <a:gdLst>
                <a:gd fmla="*/ 99 w 106" name="T0"/>
                <a:gd fmla="*/ 38 h 77" name="T1"/>
                <a:gd fmla="*/ 93 w 106" name="T2"/>
                <a:gd fmla="*/ 32 h 77" name="T3"/>
                <a:gd fmla="*/ 88 w 106" name="T4"/>
                <a:gd fmla="*/ 25 h 77" name="T5"/>
                <a:gd fmla="*/ 86 w 106" name="T6"/>
                <a:gd fmla="*/ 17 h 77" name="T7"/>
                <a:gd fmla="*/ 85 w 106" name="T8"/>
                <a:gd fmla="*/ 9 h 77" name="T9"/>
                <a:gd fmla="*/ 75 w 106" name="T10"/>
                <a:gd fmla="*/ 6 h 77" name="T11"/>
                <a:gd fmla="*/ 69 w 106" name="T12"/>
                <a:gd fmla="*/ 6 h 77" name="T13"/>
                <a:gd fmla="*/ 63 w 106" name="T14"/>
                <a:gd fmla="*/ 3 h 77" name="T15"/>
                <a:gd fmla="*/ 57 w 106" name="T16"/>
                <a:gd fmla="*/ 1 h 77" name="T17"/>
                <a:gd fmla="*/ 57 w 106" name="T18"/>
                <a:gd fmla="*/ 0 h 77" name="T19"/>
                <a:gd fmla="*/ 53 w 106" name="T20"/>
                <a:gd fmla="*/ 2 h 77" name="T21"/>
                <a:gd fmla="*/ 49 w 106" name="T22"/>
                <a:gd fmla="*/ 6 h 77" name="T23"/>
                <a:gd fmla="*/ 41 w 106" name="T24"/>
                <a:gd fmla="*/ 7 h 77" name="T25"/>
                <a:gd fmla="*/ 38 w 106" name="T26"/>
                <a:gd fmla="*/ 13 h 77" name="T27"/>
                <a:gd fmla="*/ 37 w 106" name="T28"/>
                <a:gd fmla="*/ 17 h 77" name="T29"/>
                <a:gd fmla="*/ 33 w 106" name="T30"/>
                <a:gd fmla="*/ 20 h 77" name="T31"/>
                <a:gd fmla="*/ 27 w 106" name="T32"/>
                <a:gd fmla="*/ 26 h 77" name="T33"/>
                <a:gd fmla="*/ 26 w 106" name="T34"/>
                <a:gd fmla="*/ 31 h 77" name="T35"/>
                <a:gd fmla="*/ 18 w 106" name="T36"/>
                <a:gd fmla="*/ 33 h 77" name="T37"/>
                <a:gd fmla="*/ 13 w 106" name="T38"/>
                <a:gd fmla="*/ 36 h 77" name="T39"/>
                <a:gd fmla="*/ 4 w 106" name="T40"/>
                <a:gd fmla="*/ 35 h 77" name="T41"/>
                <a:gd fmla="*/ 4 w 106" name="T42"/>
                <a:gd fmla="*/ 36 h 77" name="T43"/>
                <a:gd fmla="*/ 6 w 106" name="T44"/>
                <a:gd fmla="*/ 45 h 77" name="T45"/>
                <a:gd fmla="*/ 7 w 106" name="T46"/>
                <a:gd fmla="*/ 55 h 77" name="T47"/>
                <a:gd fmla="*/ 0 w 106" name="T48"/>
                <a:gd fmla="*/ 60 h 77" name="T49"/>
                <a:gd fmla="*/ 4 w 106" name="T50"/>
                <a:gd fmla="*/ 66 h 77" name="T51"/>
                <a:gd fmla="*/ 4 w 106" name="T52"/>
                <a:gd fmla="*/ 72 h 77" name="T53"/>
                <a:gd fmla="*/ 10 w 106" name="T54"/>
                <a:gd fmla="*/ 71 h 77" name="T55"/>
                <a:gd fmla="*/ 17 w 106" name="T56"/>
                <a:gd fmla="*/ 67 h 77" name="T57"/>
                <a:gd fmla="*/ 36 w 106" name="T58"/>
                <a:gd fmla="*/ 69 h 77" name="T59"/>
                <a:gd fmla="*/ 47 w 106" name="T60"/>
                <a:gd fmla="*/ 71 h 77" name="T61"/>
                <a:gd fmla="*/ 54 w 106" name="T62"/>
                <a:gd fmla="*/ 72 h 77" name="T63"/>
                <a:gd fmla="*/ 62 w 106" name="T64"/>
                <a:gd fmla="*/ 72 h 77" name="T65"/>
                <a:gd fmla="*/ 69 w 106" name="T66"/>
                <a:gd fmla="*/ 75 h 77" name="T67"/>
                <a:gd fmla="*/ 79 w 106" name="T68"/>
                <a:gd fmla="*/ 75 h 77" name="T69"/>
                <a:gd fmla="*/ 81 w 106" name="T70"/>
                <a:gd fmla="*/ 72 h 77" name="T71"/>
                <a:gd fmla="*/ 88 w 106" name="T72"/>
                <a:gd fmla="*/ 64 h 77" name="T73"/>
                <a:gd fmla="*/ 95 w 106" name="T74"/>
                <a:gd fmla="*/ 63 h 77" name="T75"/>
                <a:gd fmla="*/ 94 w 106" name="T76"/>
                <a:gd fmla="*/ 58 h 77" name="T77"/>
                <a:gd fmla="*/ 92 w 106" name="T78"/>
                <a:gd fmla="*/ 48 h 77" name="T79"/>
                <a:gd fmla="*/ 100 w 106" name="T80"/>
                <a:gd fmla="*/ 49 h 77" name="T81"/>
                <a:gd fmla="*/ 106 w 106" name="T82"/>
                <a:gd fmla="*/ 44 h 77" name="T83"/>
                <a:gd fmla="*/ 99 w 106" name="T84"/>
                <a:gd fmla="*/ 38 h 77"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6" name="T129"/>
                <a:gd fmla="*/ 0 h 77" name="T130"/>
                <a:gd fmla="*/ 106 w 106" name="T131"/>
                <a:gd fmla="*/ 77 h 77"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3" name="Freeform 84"/>
            <p:cNvSpPr>
              <a:spLocks noChangeArrowheads="1"/>
            </p:cNvSpPr>
            <p:nvPr/>
          </p:nvSpPr>
          <p:spPr bwMode="auto">
            <a:xfrm>
              <a:off x="4089400" y="1041400"/>
              <a:ext cx="160338" cy="74613"/>
            </a:xfrm>
            <a:custGeom>
              <a:gdLst>
                <a:gd fmla="*/ 29 w 84" name="T0"/>
                <a:gd fmla="*/ 27 h 39" name="T1"/>
                <a:gd fmla="*/ 43 w 84" name="T2"/>
                <a:gd fmla="*/ 27 h 39" name="T3"/>
                <a:gd fmla="*/ 49 w 84" name="T4"/>
                <a:gd fmla="*/ 30 h 39" name="T5"/>
                <a:gd fmla="*/ 60 w 84" name="T6"/>
                <a:gd fmla="*/ 36 h 39" name="T7"/>
                <a:gd fmla="*/ 66 w 84" name="T8"/>
                <a:gd fmla="*/ 39 h 39" name="T9"/>
                <a:gd fmla="*/ 68 w 84" name="T10"/>
                <a:gd fmla="*/ 37 h 39" name="T11"/>
                <a:gd fmla="*/ 76 w 84" name="T12"/>
                <a:gd fmla="*/ 36 h 39" name="T13"/>
                <a:gd fmla="*/ 80 w 84" name="T14"/>
                <a:gd fmla="*/ 32 h 39" name="T15"/>
                <a:gd fmla="*/ 84 w 84" name="T16"/>
                <a:gd fmla="*/ 30 h 39" name="T17"/>
                <a:gd fmla="*/ 81 w 84" name="T18"/>
                <a:gd fmla="*/ 24 h 39" name="T19"/>
                <a:gd fmla="*/ 78 w 84" name="T20"/>
                <a:gd fmla="*/ 17 h 39" name="T21"/>
                <a:gd fmla="*/ 76 w 84" name="T22"/>
                <a:gd fmla="*/ 11 h 39" name="T23"/>
                <a:gd fmla="*/ 74 w 84" name="T24"/>
                <a:gd fmla="*/ 8 h 39" name="T25"/>
                <a:gd fmla="*/ 64 w 84" name="T26"/>
                <a:gd fmla="*/ 7 h 39" name="T27"/>
                <a:gd fmla="*/ 52 w 84" name="T28"/>
                <a:gd fmla="*/ 1 h 39" name="T29"/>
                <a:gd fmla="*/ 40 w 84" name="T30"/>
                <a:gd fmla="*/ 1 h 39" name="T31"/>
                <a:gd fmla="*/ 39 w 84" name="T32"/>
                <a:gd fmla="*/ 12 h 39" name="T33"/>
                <a:gd fmla="*/ 30 w 84" name="T34"/>
                <a:gd fmla="*/ 16 h 39" name="T35"/>
                <a:gd fmla="*/ 20 w 84" name="T36"/>
                <a:gd fmla="*/ 5 h 39" name="T37"/>
                <a:gd fmla="*/ 9 w 84" name="T38"/>
                <a:gd fmla="*/ 10 h 39" name="T39"/>
                <a:gd fmla="*/ 5 w 84" name="T40"/>
                <a:gd fmla="*/ 19 h 39" name="T41"/>
                <a:gd fmla="*/ 3 w 84" name="T42"/>
                <a:gd fmla="*/ 29 h 39" name="T43"/>
                <a:gd fmla="*/ 3 w 84" name="T44"/>
                <a:gd fmla="*/ 30 h 39" name="T45"/>
                <a:gd fmla="*/ 12 w 84" name="T46"/>
                <a:gd fmla="*/ 27 h 39" name="T47"/>
                <a:gd fmla="*/ 29 w 84" name="T48"/>
                <a:gd fmla="*/ 27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84" name="T75"/>
                <a:gd fmla="*/ 0 h 39" name="T76"/>
                <a:gd fmla="*/ 84 w 84" name="T77"/>
                <a:gd fmla="*/ 39 h 3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4" name="Freeform 85"/>
            <p:cNvSpPr>
              <a:spLocks noChangeArrowheads="1"/>
            </p:cNvSpPr>
            <p:nvPr/>
          </p:nvSpPr>
          <p:spPr bwMode="auto">
            <a:xfrm>
              <a:off x="4089400" y="1089025"/>
              <a:ext cx="125413" cy="79375"/>
            </a:xfrm>
            <a:custGeom>
              <a:gdLst>
                <a:gd fmla="*/ 10 w 66" name="T0"/>
                <a:gd fmla="*/ 21 h 42" name="T1"/>
                <a:gd fmla="*/ 16 w 66" name="T2"/>
                <a:gd fmla="*/ 23 h 42" name="T3"/>
                <a:gd fmla="*/ 23 w 66" name="T4"/>
                <a:gd fmla="*/ 27 h 42" name="T5"/>
                <a:gd fmla="*/ 23 w 66" name="T6"/>
                <a:gd fmla="*/ 35 h 42" name="T7"/>
                <a:gd fmla="*/ 31 w 66" name="T8"/>
                <a:gd fmla="*/ 40 h 42" name="T9"/>
                <a:gd fmla="*/ 40 w 66" name="T10"/>
                <a:gd fmla="*/ 41 h 42" name="T11"/>
                <a:gd fmla="*/ 45 w 66" name="T12"/>
                <a:gd fmla="*/ 38 h 42" name="T13"/>
                <a:gd fmla="*/ 53 w 66" name="T14"/>
                <a:gd fmla="*/ 36 h 42" name="T15"/>
                <a:gd fmla="*/ 54 w 66" name="T16"/>
                <a:gd fmla="*/ 31 h 42" name="T17"/>
                <a:gd fmla="*/ 60 w 66" name="T18"/>
                <a:gd fmla="*/ 25 h 42" name="T19"/>
                <a:gd fmla="*/ 64 w 66" name="T20"/>
                <a:gd fmla="*/ 22 h 42" name="T21"/>
                <a:gd fmla="*/ 65 w 66" name="T22"/>
                <a:gd fmla="*/ 18 h 42" name="T23"/>
                <a:gd fmla="*/ 66 w 66" name="T24"/>
                <a:gd fmla="*/ 14 h 42" name="T25"/>
                <a:gd fmla="*/ 60 w 66" name="T26"/>
                <a:gd fmla="*/ 11 h 42" name="T27"/>
                <a:gd fmla="*/ 49 w 66" name="T28"/>
                <a:gd fmla="*/ 5 h 42" name="T29"/>
                <a:gd fmla="*/ 43 w 66" name="T30"/>
                <a:gd fmla="*/ 2 h 42" name="T31"/>
                <a:gd fmla="*/ 29 w 66" name="T32"/>
                <a:gd fmla="*/ 2 h 42" name="T33"/>
                <a:gd fmla="*/ 12 w 66" name="T34"/>
                <a:gd fmla="*/ 2 h 42" name="T35"/>
                <a:gd fmla="*/ 3 w 66" name="T36"/>
                <a:gd fmla="*/ 5 h 42" name="T37"/>
                <a:gd fmla="*/ 2 w 66" name="T38"/>
                <a:gd fmla="*/ 17 h 42" name="T39"/>
                <a:gd fmla="*/ 3 w 66" name="T40"/>
                <a:gd fmla="*/ 20 h 42" name="T41"/>
                <a:gd fmla="*/ 10 w 66" name="T42"/>
                <a:gd fmla="*/ 21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6" name="T66"/>
                <a:gd fmla="*/ 0 h 42" name="T67"/>
                <a:gd fmla="*/ 66 w 66" name="T68"/>
                <a:gd fmla="*/ 42 h 4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5" name="Freeform 86"/>
            <p:cNvSpPr>
              <a:spLocks noChangeArrowheads="1"/>
            </p:cNvSpPr>
            <p:nvPr/>
          </p:nvSpPr>
          <p:spPr bwMode="auto">
            <a:xfrm>
              <a:off x="3781425" y="1346200"/>
              <a:ext cx="96838" cy="55563"/>
            </a:xfrm>
            <a:custGeom>
              <a:gdLst>
                <a:gd fmla="*/ 46 w 51" name="T0"/>
                <a:gd fmla="*/ 12 h 29" name="T1"/>
                <a:gd fmla="*/ 40 w 51" name="T2"/>
                <a:gd fmla="*/ 9 h 29" name="T3"/>
                <a:gd fmla="*/ 40 w 51" name="T4"/>
                <a:gd fmla="*/ 4 h 29" name="T5"/>
                <a:gd fmla="*/ 33 w 51" name="T6"/>
                <a:gd fmla="*/ 1 h 29" name="T7"/>
                <a:gd fmla="*/ 26 w 51" name="T8"/>
                <a:gd fmla="*/ 2 h 29" name="T9"/>
                <a:gd fmla="*/ 16 w 51" name="T10"/>
                <a:gd fmla="*/ 2 h 29" name="T11"/>
                <a:gd fmla="*/ 15 w 51" name="T12"/>
                <a:gd fmla="*/ 4 h 29" name="T13"/>
                <a:gd fmla="*/ 9 w 51" name="T14"/>
                <a:gd fmla="*/ 8 h 29" name="T15"/>
                <a:gd fmla="*/ 2 w 51" name="T16"/>
                <a:gd fmla="*/ 17 h 29" name="T17"/>
                <a:gd fmla="*/ 3 w 51" name="T18"/>
                <a:gd fmla="*/ 21 h 29" name="T19"/>
                <a:gd fmla="*/ 8 w 51" name="T20"/>
                <a:gd fmla="*/ 22 h 29" name="T21"/>
                <a:gd fmla="*/ 10 w 51" name="T22"/>
                <a:gd fmla="*/ 27 h 29" name="T23"/>
                <a:gd fmla="*/ 10 w 51" name="T24"/>
                <a:gd fmla="*/ 27 h 29" name="T25"/>
                <a:gd fmla="*/ 20 w 51" name="T26"/>
                <a:gd fmla="*/ 27 h 29" name="T27"/>
                <a:gd fmla="*/ 25 w 51" name="T28"/>
                <a:gd fmla="*/ 19 h 29" name="T29"/>
                <a:gd fmla="*/ 32 w 51" name="T30"/>
                <a:gd fmla="*/ 26 h 29" name="T31"/>
                <a:gd fmla="*/ 35 w 51" name="T32"/>
                <a:gd fmla="*/ 22 h 29" name="T33"/>
                <a:gd fmla="*/ 39 w 51" name="T34"/>
                <a:gd fmla="*/ 20 h 29" name="T35"/>
                <a:gd fmla="*/ 44 w 51" name="T36"/>
                <a:gd fmla="*/ 19 h 29" name="T37"/>
                <a:gd fmla="*/ 47 w 51" name="T38"/>
                <a:gd fmla="*/ 17 h 29" name="T39"/>
                <a:gd fmla="*/ 49 w 51" name="T40"/>
                <a:gd fmla="*/ 15 h 29" name="T41"/>
                <a:gd fmla="*/ 51 w 51" name="T42"/>
                <a:gd fmla="*/ 12 h 29" name="T43"/>
                <a:gd fmla="*/ 46 w 51" name="T44"/>
                <a:gd fmla="*/ 12 h 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1" name="T69"/>
                <a:gd fmla="*/ 0 h 29" name="T70"/>
                <a:gd fmla="*/ 51 w 51" name="T71"/>
                <a:gd fmla="*/ 29 h 29"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6" name="Freeform 87"/>
            <p:cNvSpPr>
              <a:spLocks noChangeArrowheads="1"/>
            </p:cNvSpPr>
            <p:nvPr/>
          </p:nvSpPr>
          <p:spPr bwMode="auto">
            <a:xfrm>
              <a:off x="3779838" y="1141412"/>
              <a:ext cx="192088" cy="219075"/>
            </a:xfrm>
            <a:custGeom>
              <a:gdLst>
                <a:gd fmla="*/ 13 w 101" name="T0"/>
                <a:gd fmla="*/ 29 h 114" name="T1"/>
                <a:gd fmla="*/ 7 w 101" name="T2"/>
                <a:gd fmla="*/ 35 h 114" name="T3"/>
                <a:gd fmla="*/ 11 w 101" name="T4"/>
                <a:gd fmla="*/ 41 h 114" name="T5"/>
                <a:gd fmla="*/ 9 w 101" name="T6"/>
                <a:gd fmla="*/ 44 h 114" name="T7"/>
                <a:gd fmla="*/ 2 w 101" name="T8"/>
                <a:gd fmla="*/ 47 h 114" name="T9"/>
                <a:gd fmla="*/ 2 w 101" name="T10"/>
                <a:gd fmla="*/ 53 h 114" name="T11"/>
                <a:gd fmla="*/ 0 w 101" name="T12"/>
                <a:gd fmla="*/ 62 h 114" name="T13"/>
                <a:gd fmla="*/ 3 w 101" name="T14"/>
                <a:gd fmla="*/ 69 h 114" name="T15"/>
                <a:gd fmla="*/ 1 w 101" name="T16"/>
                <a:gd fmla="*/ 73 h 114" name="T17"/>
                <a:gd fmla="*/ 5 w 101" name="T18"/>
                <a:gd fmla="*/ 82 h 114" name="T19"/>
                <a:gd fmla="*/ 7 w 101" name="T20"/>
                <a:gd fmla="*/ 84 h 114" name="T21"/>
                <a:gd fmla="*/ 14 w 101" name="T22"/>
                <a:gd fmla="*/ 87 h 114" name="T23"/>
                <a:gd fmla="*/ 20 w 101" name="T24"/>
                <a:gd fmla="*/ 89 h 114" name="T25"/>
                <a:gd fmla="*/ 23 w 101" name="T26"/>
                <a:gd fmla="*/ 93 h 114" name="T27"/>
                <a:gd fmla="*/ 18 w 101" name="T28"/>
                <a:gd fmla="*/ 102 h 114" name="T29"/>
                <a:gd fmla="*/ 17 w 101" name="T30"/>
                <a:gd fmla="*/ 109 h 114" name="T31"/>
                <a:gd fmla="*/ 27 w 101" name="T32"/>
                <a:gd fmla="*/ 109 h 114" name="T33"/>
                <a:gd fmla="*/ 34 w 101" name="T34"/>
                <a:gd fmla="*/ 108 h 114" name="T35"/>
                <a:gd fmla="*/ 41 w 101" name="T36"/>
                <a:gd fmla="*/ 111 h 114" name="T37"/>
                <a:gd fmla="*/ 42 w 101" name="T38"/>
                <a:gd fmla="*/ 110 h 114" name="T39"/>
                <a:gd fmla="*/ 49 w 101" name="T40"/>
                <a:gd fmla="*/ 112 h 114" name="T41"/>
                <a:gd fmla="*/ 55 w 101" name="T42"/>
                <a:gd fmla="*/ 111 h 114" name="T43"/>
                <a:gd fmla="*/ 62 w 101" name="T44"/>
                <a:gd fmla="*/ 110 h 114" name="T45"/>
                <a:gd fmla="*/ 73 w 101" name="T46"/>
                <a:gd fmla="*/ 108 h 114" name="T47"/>
                <a:gd fmla="*/ 78 w 101" name="T48"/>
                <a:gd fmla="*/ 105 h 114" name="T49"/>
                <a:gd fmla="*/ 82 w 101" name="T50"/>
                <a:gd fmla="*/ 98 h 114" name="T51"/>
                <a:gd fmla="*/ 89 w 101" name="T52"/>
                <a:gd fmla="*/ 93 h 114" name="T53"/>
                <a:gd fmla="*/ 77 w 101" name="T54"/>
                <a:gd fmla="*/ 84 h 114" name="T55"/>
                <a:gd fmla="*/ 73 w 101" name="T56"/>
                <a:gd fmla="*/ 74 h 114" name="T57"/>
                <a:gd fmla="*/ 72 w 101" name="T58"/>
                <a:gd fmla="*/ 68 h 114" name="T59"/>
                <a:gd fmla="*/ 84 w 101" name="T60"/>
                <a:gd fmla="*/ 64 h 114" name="T61"/>
                <a:gd fmla="*/ 93 w 101" name="T62"/>
                <a:gd fmla="*/ 60 h 114" name="T63"/>
                <a:gd fmla="*/ 99 w 101" name="T64"/>
                <a:gd fmla="*/ 59 h 114" name="T65"/>
                <a:gd fmla="*/ 100 w 101" name="T66"/>
                <a:gd fmla="*/ 53 h 114" name="T67"/>
                <a:gd fmla="*/ 97 w 101" name="T68"/>
                <a:gd fmla="*/ 44 h 114" name="T69"/>
                <a:gd fmla="*/ 95 w 101" name="T70"/>
                <a:gd fmla="*/ 38 h 114" name="T71"/>
                <a:gd fmla="*/ 93 w 101" name="T72"/>
                <a:gd fmla="*/ 33 h 114" name="T73"/>
                <a:gd fmla="*/ 92 w 101" name="T74"/>
                <a:gd fmla="*/ 28 h 114" name="T75"/>
                <a:gd fmla="*/ 92 w 101" name="T76"/>
                <a:gd fmla="*/ 16 h 114" name="T77"/>
                <a:gd fmla="*/ 92 w 101" name="T78"/>
                <a:gd fmla="*/ 15 h 114" name="T79"/>
                <a:gd fmla="*/ 91 w 101" name="T80"/>
                <a:gd fmla="*/ 14 h 114" name="T81"/>
                <a:gd fmla="*/ 85 w 101" name="T82"/>
                <a:gd fmla="*/ 10 h 114" name="T83"/>
                <a:gd fmla="*/ 86 w 101" name="T84"/>
                <a:gd fmla="*/ 3 h 114" name="T85"/>
                <a:gd fmla="*/ 76 w 101" name="T86"/>
                <a:gd fmla="*/ 6 h 114" name="T87"/>
                <a:gd fmla="*/ 63 w 101" name="T88"/>
                <a:gd fmla="*/ 13 h 114" name="T89"/>
                <a:gd fmla="*/ 57 w 101" name="T90"/>
                <a:gd fmla="*/ 9 h 114" name="T91"/>
                <a:gd fmla="*/ 53 w 101" name="T92"/>
                <a:gd fmla="*/ 7 h 114" name="T93"/>
                <a:gd fmla="*/ 45 w 101" name="T94"/>
                <a:gd fmla="*/ 3 h 114" name="T95"/>
                <a:gd fmla="*/ 44 w 101" name="T96"/>
                <a:gd fmla="*/ 0 h 114" name="T97"/>
                <a:gd fmla="*/ 40 w 101" name="T98"/>
                <a:gd fmla="*/ 1 h 114" name="T99"/>
                <a:gd fmla="*/ 30 w 101" name="T100"/>
                <a:gd fmla="*/ 0 h 114" name="T101"/>
                <a:gd fmla="*/ 32 w 101" name="T102"/>
                <a:gd fmla="*/ 5 h 114" name="T103"/>
                <a:gd fmla="*/ 35 w 101" name="T104"/>
                <a:gd fmla="*/ 15 h 114" name="T105"/>
                <a:gd fmla="*/ 30 w 101" name="T106"/>
                <a:gd fmla="*/ 19 h 114" name="T107"/>
                <a:gd fmla="*/ 22 w 101" name="T108"/>
                <a:gd fmla="*/ 18 h 114" name="T109"/>
                <a:gd fmla="*/ 13 w 101" name="T110"/>
                <a:gd fmla="*/ 19 h 114" name="T111"/>
                <a:gd fmla="*/ 13 w 101" name="T112"/>
                <a:gd fmla="*/ 22 h 114" name="T113"/>
                <a:gd fmla="*/ 13 w 101" name="T114"/>
                <a:gd fmla="*/ 29 h 11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1" name="T174"/>
                <a:gd fmla="*/ 0 h 114" name="T175"/>
                <a:gd fmla="*/ 101 w 101" name="T176"/>
                <a:gd fmla="*/ 114 h 11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7" name="Freeform 88"/>
            <p:cNvSpPr>
              <a:spLocks noChangeArrowheads="1"/>
            </p:cNvSpPr>
            <p:nvPr/>
          </p:nvSpPr>
          <p:spPr bwMode="auto">
            <a:xfrm>
              <a:off x="4094163" y="619125"/>
              <a:ext cx="225425" cy="360363"/>
            </a:xfrm>
            <a:custGeom>
              <a:gdLst>
                <a:gd fmla="*/ 100 w 118" name="T0"/>
                <a:gd fmla="*/ 158 h 189" name="T1"/>
                <a:gd fmla="*/ 117 w 118" name="T2"/>
                <a:gd fmla="*/ 142 h 189" name="T3"/>
                <a:gd fmla="*/ 114 w 118" name="T4"/>
                <a:gd fmla="*/ 133 h 189" name="T5"/>
                <a:gd fmla="*/ 100 w 118" name="T6"/>
                <a:gd fmla="*/ 122 h 189" name="T7"/>
                <a:gd fmla="*/ 107 w 118" name="T8"/>
                <a:gd fmla="*/ 116 h 189" name="T9"/>
                <a:gd fmla="*/ 101 w 118" name="T10"/>
                <a:gd fmla="*/ 110 h 189" name="T11"/>
                <a:gd fmla="*/ 102 w 118" name="T12"/>
                <a:gd fmla="*/ 104 h 189" name="T13"/>
                <a:gd fmla="*/ 97 w 118" name="T14"/>
                <a:gd fmla="*/ 101 h 189" name="T15"/>
                <a:gd fmla="*/ 99 w 118" name="T16"/>
                <a:gd fmla="*/ 97 h 189" name="T17"/>
                <a:gd fmla="*/ 98 w 118" name="T18"/>
                <a:gd fmla="*/ 89 h 189" name="T19"/>
                <a:gd fmla="*/ 101 w 118" name="T20"/>
                <a:gd fmla="*/ 82 h 189" name="T21"/>
                <a:gd fmla="*/ 91 w 118" name="T22"/>
                <a:gd fmla="*/ 65 h 189" name="T23"/>
                <a:gd fmla="*/ 94 w 118" name="T24"/>
                <a:gd fmla="*/ 58 h 189" name="T25"/>
                <a:gd fmla="*/ 101 w 118" name="T26"/>
                <a:gd fmla="*/ 50 h 189" name="T27"/>
                <a:gd fmla="*/ 93 w 118" name="T28"/>
                <a:gd fmla="*/ 42 h 189" name="T29"/>
                <a:gd fmla="*/ 86 w 118" name="T30"/>
                <a:gd fmla="*/ 38 h 189" name="T31"/>
                <a:gd fmla="*/ 84 w 118" name="T32"/>
                <a:gd fmla="*/ 31 h 189" name="T33"/>
                <a:gd fmla="*/ 86 w 118" name="T34"/>
                <a:gd fmla="*/ 25 h 189" name="T35"/>
                <a:gd fmla="*/ 90 w 118" name="T36"/>
                <a:gd fmla="*/ 22 h 189" name="T37"/>
                <a:gd fmla="*/ 93 w 118" name="T38"/>
                <a:gd fmla="*/ 18 h 189" name="T39"/>
                <a:gd fmla="*/ 93 w 118" name="T40"/>
                <a:gd fmla="*/ 11 h 189" name="T41"/>
                <a:gd fmla="*/ 81 w 118" name="T42"/>
                <a:gd fmla="*/ 3 h 189" name="T43"/>
                <a:gd fmla="*/ 72 w 118" name="T44"/>
                <a:gd fmla="*/ 3 h 189" name="T45"/>
                <a:gd fmla="*/ 61 w 118" name="T46"/>
                <a:gd fmla="*/ 6 h 189" name="T47"/>
                <a:gd fmla="*/ 54 w 118" name="T48"/>
                <a:gd fmla="*/ 14 h 189" name="T49"/>
                <a:gd fmla="*/ 52 w 118" name="T50"/>
                <a:gd fmla="*/ 23 h 189" name="T51"/>
                <a:gd fmla="*/ 47 w 118" name="T52"/>
                <a:gd fmla="*/ 30 h 189" name="T53"/>
                <a:gd fmla="*/ 40 w 118" name="T54"/>
                <a:gd fmla="*/ 28 h 189" name="T55"/>
                <a:gd fmla="*/ 32 w 118" name="T56"/>
                <a:gd fmla="*/ 28 h 189" name="T57"/>
                <a:gd fmla="*/ 19 w 118" name="T58"/>
                <a:gd fmla="*/ 27 h 189" name="T59"/>
                <a:gd fmla="*/ 7 w 118" name="T60"/>
                <a:gd fmla="*/ 18 h 189" name="T61"/>
                <a:gd fmla="*/ 0 w 118" name="T62"/>
                <a:gd fmla="*/ 23 h 189" name="T63"/>
                <a:gd fmla="*/ 12 w 118" name="T64"/>
                <a:gd fmla="*/ 32 h 189" name="T65"/>
                <a:gd fmla="*/ 28 w 118" name="T66"/>
                <a:gd fmla="*/ 42 h 189" name="T67"/>
                <a:gd fmla="*/ 29 w 118" name="T68"/>
                <a:gd fmla="*/ 53 h 189" name="T69"/>
                <a:gd fmla="*/ 31 w 118" name="T70"/>
                <a:gd fmla="*/ 63 h 189" name="T71"/>
                <a:gd fmla="*/ 31 w 118" name="T72"/>
                <a:gd fmla="*/ 73 h 189" name="T73"/>
                <a:gd fmla="*/ 33 w 118" name="T74"/>
                <a:gd fmla="*/ 78 h 189" name="T75"/>
                <a:gd fmla="*/ 34 w 118" name="T76"/>
                <a:gd fmla="*/ 84 h 189" name="T77"/>
                <a:gd fmla="*/ 44 w 118" name="T78"/>
                <a:gd fmla="*/ 88 h 189" name="T79"/>
                <a:gd fmla="*/ 48 w 118" name="T80"/>
                <a:gd fmla="*/ 96 h 189" name="T81"/>
                <a:gd fmla="*/ 46 w 118" name="T82"/>
                <a:gd fmla="*/ 100 h 189" name="T83"/>
                <a:gd fmla="*/ 39 w 118" name="T84"/>
                <a:gd fmla="*/ 105 h 189" name="T85"/>
                <a:gd fmla="*/ 28 w 118" name="T86"/>
                <a:gd fmla="*/ 117 h 189" name="T87"/>
                <a:gd fmla="*/ 21 w 118" name="T88"/>
                <a:gd fmla="*/ 122 h 189" name="T89"/>
                <a:gd fmla="*/ 15 w 118" name="T90"/>
                <a:gd fmla="*/ 128 h 189" name="T91"/>
                <a:gd fmla="*/ 7 w 118" name="T92"/>
                <a:gd fmla="*/ 132 h 189" name="T93"/>
                <a:gd fmla="*/ 2 w 118" name="T94"/>
                <a:gd fmla="*/ 139 h 189" name="T95"/>
                <a:gd fmla="*/ 3 w 118" name="T96"/>
                <a:gd fmla="*/ 146 h 189" name="T97"/>
                <a:gd fmla="*/ 4 w 118" name="T98"/>
                <a:gd fmla="*/ 153 h 189" name="T99"/>
                <a:gd fmla="*/ 6 w 118" name="T100"/>
                <a:gd fmla="*/ 166 h 189" name="T101"/>
                <a:gd fmla="*/ 3 w 118" name="T102"/>
                <a:gd fmla="*/ 178 h 189" name="T103"/>
                <a:gd fmla="*/ 13 w 118" name="T104"/>
                <a:gd fmla="*/ 182 h 189" name="T105"/>
                <a:gd fmla="*/ 20 w 118" name="T106"/>
                <a:gd fmla="*/ 186 h 189" name="T107"/>
                <a:gd fmla="*/ 33 w 118" name="T108"/>
                <a:gd fmla="*/ 188 h 189" name="T109"/>
                <a:gd fmla="*/ 68 w 118" name="T110"/>
                <a:gd fmla="*/ 180 h 189" name="T111"/>
                <a:gd fmla="*/ 78 w 118" name="T112"/>
                <a:gd fmla="*/ 179 h 189" name="T113"/>
                <a:gd fmla="*/ 83 w 118" name="T114"/>
                <a:gd fmla="*/ 172 h 189" name="T115"/>
                <a:gd fmla="*/ 100 w 118" name="T116"/>
                <a:gd fmla="*/ 158 h 18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8" name="T177"/>
                <a:gd fmla="*/ 0 h 189" name="T178"/>
                <a:gd fmla="*/ 118 w 118" name="T179"/>
                <a:gd fmla="*/ 189 h 18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8" name="Freeform 89"/>
            <p:cNvSpPr>
              <a:spLocks noChangeArrowheads="1"/>
            </p:cNvSpPr>
            <p:nvPr/>
          </p:nvSpPr>
          <p:spPr bwMode="auto">
            <a:xfrm>
              <a:off x="4383088" y="1747837"/>
              <a:ext cx="455613" cy="363538"/>
            </a:xfrm>
            <a:custGeom>
              <a:gdLst>
                <a:gd fmla="*/ 142 w 238" name="T0"/>
                <a:gd fmla="*/ 40 h 190" name="T1"/>
                <a:gd fmla="*/ 122 w 238" name="T2"/>
                <a:gd fmla="*/ 38 h 190" name="T3"/>
                <a:gd fmla="*/ 109 w 238" name="T4"/>
                <a:gd fmla="*/ 33 h 190" name="T5"/>
                <a:gd fmla="*/ 82 w 238" name="T6"/>
                <a:gd fmla="*/ 13 h 190" name="T7"/>
                <a:gd fmla="*/ 59 w 238" name="T8"/>
                <a:gd fmla="*/ 0 h 190" name="T9"/>
                <a:gd fmla="*/ 50 w 238" name="T10"/>
                <a:gd fmla="*/ 0 h 190" name="T11"/>
                <a:gd fmla="*/ 38 w 238" name="T12"/>
                <a:gd fmla="*/ 4 h 190" name="T13"/>
                <a:gd fmla="*/ 27 w 238" name="T14"/>
                <a:gd fmla="*/ 11 h 190" name="T15"/>
                <a:gd fmla="*/ 36 w 238" name="T16"/>
                <a:gd fmla="*/ 21 h 190" name="T17"/>
                <a:gd fmla="*/ 29 w 238" name="T18"/>
                <a:gd fmla="*/ 26 h 190" name="T19"/>
                <a:gd fmla="*/ 22 w 238" name="T20"/>
                <a:gd fmla="*/ 29 h 190" name="T21"/>
                <a:gd fmla="*/ 13 w 238" name="T22"/>
                <a:gd fmla="*/ 36 h 190" name="T23"/>
                <a:gd fmla="*/ 2 w 238" name="T24"/>
                <a:gd fmla="*/ 31 h 190" name="T25"/>
                <a:gd fmla="*/ 1 w 238" name="T26"/>
                <a:gd fmla="*/ 34 h 190" name="T27"/>
                <a:gd fmla="*/ 0 w 238" name="T28"/>
                <a:gd fmla="*/ 37 h 190" name="T29"/>
                <a:gd fmla="*/ 2 w 238" name="T30"/>
                <a:gd fmla="*/ 50 h 190" name="T31"/>
                <a:gd fmla="*/ 11 w 238" name="T32"/>
                <a:gd fmla="*/ 61 h 190" name="T33"/>
                <a:gd fmla="*/ 28 w 238" name="T34"/>
                <a:gd fmla="*/ 87 h 190" name="T35"/>
                <a:gd fmla="*/ 36 w 238" name="T36"/>
                <a:gd fmla="*/ 99 h 190" name="T37"/>
                <a:gd fmla="*/ 47 w 238" name="T38"/>
                <a:gd fmla="*/ 112 h 190" name="T39"/>
                <a:gd fmla="*/ 49 w 238" name="T40"/>
                <a:gd fmla="*/ 124 h 190" name="T41"/>
                <a:gd fmla="*/ 59 w 238" name="T42"/>
                <a:gd fmla="*/ 143 h 190" name="T43"/>
                <a:gd fmla="*/ 72 w 238" name="T44"/>
                <a:gd fmla="*/ 158 h 190" name="T45"/>
                <a:gd fmla="*/ 82 w 238" name="T46"/>
                <a:gd fmla="*/ 175 h 190" name="T47"/>
                <a:gd fmla="*/ 86 w 238" name="T48"/>
                <a:gd fmla="*/ 184 h 190" name="T49"/>
                <a:gd fmla="*/ 89 w 238" name="T50"/>
                <a:gd fmla="*/ 190 h 190" name="T51"/>
                <a:gd fmla="*/ 95 w 238" name="T52"/>
                <a:gd fmla="*/ 188 h 190" name="T53"/>
                <a:gd fmla="*/ 94 w 238" name="T54"/>
                <a:gd fmla="*/ 181 h 190" name="T55"/>
                <a:gd fmla="*/ 99 w 238" name="T56"/>
                <a:gd fmla="*/ 177 h 190" name="T57"/>
                <a:gd fmla="*/ 107 w 238" name="T58"/>
                <a:gd fmla="*/ 179 h 190" name="T59"/>
                <a:gd fmla="*/ 121 w 238" name="T60"/>
                <a:gd fmla="*/ 180 h 190" name="T61"/>
                <a:gd fmla="*/ 137 w 238" name="T62"/>
                <a:gd fmla="*/ 182 h 190" name="T63"/>
                <a:gd fmla="*/ 145 w 238" name="T64"/>
                <a:gd fmla="*/ 179 h 190" name="T65"/>
                <a:gd fmla="*/ 162 w 238" name="T66"/>
                <a:gd fmla="*/ 164 h 190" name="T67"/>
                <a:gd fmla="*/ 184 w 238" name="T68"/>
                <a:gd fmla="*/ 163 h 190" name="T69"/>
                <a:gd fmla="*/ 230 w 238" name="T70"/>
                <a:gd fmla="*/ 148 h 190" name="T71"/>
                <a:gd fmla="*/ 238 w 238" name="T72"/>
                <a:gd fmla="*/ 125 h 190" name="T73"/>
                <a:gd fmla="*/ 232 w 238" name="T74"/>
                <a:gd fmla="*/ 117 h 190" name="T75"/>
                <a:gd fmla="*/ 203 w 238" name="T76"/>
                <a:gd fmla="*/ 113 h 190" name="T77"/>
                <a:gd fmla="*/ 195 w 238" name="T78"/>
                <a:gd fmla="*/ 101 h 190" name="T79"/>
                <a:gd fmla="*/ 190 w 238" name="T80"/>
                <a:gd fmla="*/ 94 h 190" name="T81"/>
                <a:gd fmla="*/ 181 w 238" name="T82"/>
                <a:gd fmla="*/ 88 h 190" name="T83"/>
                <a:gd fmla="*/ 175 w 238" name="T84"/>
                <a:gd fmla="*/ 76 h 190" name="T85"/>
                <a:gd fmla="*/ 170 w 238" name="T86"/>
                <a:gd fmla="*/ 63 h 190" name="T87"/>
                <a:gd fmla="*/ 158 w 238" name="T88"/>
                <a:gd fmla="*/ 50 h 190" name="T89"/>
                <a:gd fmla="*/ 157 w 238" name="T90"/>
                <a:gd fmla="*/ 45 h 190" name="T91"/>
                <a:gd fmla="*/ 148 w 238" name="T92"/>
                <a:gd fmla="*/ 45 h 190" name="T93"/>
                <a:gd fmla="*/ 142 w 238" name="T94"/>
                <a:gd fmla="*/ 40 h 19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8" name="T144"/>
                <a:gd fmla="*/ 0 h 190" name="T145"/>
                <a:gd fmla="*/ 238 w 238" name="T146"/>
                <a:gd fmla="*/ 190 h 19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89" name="Freeform 90"/>
            <p:cNvSpPr>
              <a:spLocks noChangeArrowheads="1"/>
            </p:cNvSpPr>
            <p:nvPr/>
          </p:nvSpPr>
          <p:spPr bwMode="auto">
            <a:xfrm>
              <a:off x="4756150" y="1914525"/>
              <a:ext cx="174625" cy="192088"/>
            </a:xfrm>
            <a:custGeom>
              <a:gdLst>
                <a:gd fmla="*/ 45 w 91" name="T0"/>
                <a:gd fmla="*/ 3 h 101" name="T1"/>
                <a:gd fmla="*/ 45 w 91" name="T2"/>
                <a:gd fmla="*/ 11 h 101" name="T3"/>
                <a:gd fmla="*/ 38 w 91" name="T4"/>
                <a:gd fmla="*/ 20 h 101" name="T5"/>
                <a:gd fmla="*/ 35 w 91" name="T6"/>
                <a:gd fmla="*/ 30 h 101" name="T7"/>
                <a:gd fmla="*/ 37 w 91" name="T8"/>
                <a:gd fmla="*/ 30 h 101" name="T9"/>
                <a:gd fmla="*/ 43 w 91" name="T10"/>
                <a:gd fmla="*/ 38 h 101" name="T11"/>
                <a:gd fmla="*/ 35 w 91" name="T12"/>
                <a:gd fmla="*/ 61 h 101" name="T13"/>
                <a:gd fmla="*/ 0 w 91" name="T14"/>
                <a:gd fmla="*/ 73 h 101" name="T15"/>
                <a:gd fmla="*/ 14 w 91" name="T16"/>
                <a:gd fmla="*/ 101 h 101" name="T17"/>
                <a:gd fmla="*/ 17 w 91" name="T18"/>
                <a:gd fmla="*/ 100 h 101" name="T19"/>
                <a:gd fmla="*/ 35 w 91" name="T20"/>
                <a:gd fmla="*/ 97 h 101" name="T21"/>
                <a:gd fmla="*/ 40 w 91" name="T22"/>
                <a:gd fmla="*/ 88 h 101" name="T23"/>
                <a:gd fmla="*/ 52 w 91" name="T24"/>
                <a:gd fmla="*/ 86 h 101" name="T25"/>
                <a:gd fmla="*/ 59 w 91" name="T26"/>
                <a:gd fmla="*/ 76 h 101" name="T27"/>
                <a:gd fmla="*/ 67 w 91" name="T28"/>
                <a:gd fmla="*/ 72 h 101" name="T29"/>
                <a:gd fmla="*/ 70 w 91" name="T30"/>
                <a:gd fmla="*/ 57 h 101" name="T31"/>
                <a:gd fmla="*/ 80 w 91" name="T32"/>
                <a:gd fmla="*/ 51 h 101" name="T33"/>
                <a:gd fmla="*/ 89 w 91" name="T34"/>
                <a:gd fmla="*/ 37 h 101" name="T35"/>
                <a:gd fmla="*/ 88 w 91" name="T36"/>
                <a:gd fmla="*/ 31 h 101" name="T37"/>
                <a:gd fmla="*/ 79 w 91" name="T38"/>
                <a:gd fmla="*/ 19 h 101" name="T39"/>
                <a:gd fmla="*/ 60 w 91" name="T40"/>
                <a:gd fmla="*/ 12 h 101" name="T41"/>
                <a:gd fmla="*/ 54 w 91" name="T42"/>
                <a:gd fmla="*/ 0 h 101" name="T43"/>
                <a:gd fmla="*/ 50 w 91" name="T44"/>
                <a:gd fmla="*/ 3 h 101" name="T45"/>
                <a:gd fmla="*/ 45 w 91" name="T46"/>
                <a:gd fmla="*/ 3 h 10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1" name="T72"/>
                <a:gd fmla="*/ 0 h 101" name="T73"/>
                <a:gd fmla="*/ 91 w 91" name="T74"/>
                <a:gd fmla="*/ 101 h 10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0" name="Freeform 91"/>
            <p:cNvSpPr>
              <a:spLocks noChangeArrowheads="1"/>
            </p:cNvSpPr>
            <p:nvPr/>
          </p:nvSpPr>
          <p:spPr bwMode="auto">
            <a:xfrm>
              <a:off x="4729163" y="1890712"/>
              <a:ext cx="25400" cy="38100"/>
            </a:xfrm>
            <a:custGeom>
              <a:gdLst>
                <a:gd fmla="*/ 9 w 13" name="T0"/>
                <a:gd fmla="*/ 19 h 20" name="T1"/>
                <a:gd fmla="*/ 10 w 13" name="T2"/>
                <a:gd fmla="*/ 16 h 20" name="T3"/>
                <a:gd fmla="*/ 8 w 13" name="T4"/>
                <a:gd fmla="*/ 2 h 20" name="T5"/>
                <a:gd fmla="*/ 1 w 13" name="T6"/>
                <a:gd fmla="*/ 13 h 20" name="T7"/>
                <a:gd fmla="*/ 0 w 13" name="T8"/>
                <a:gd fmla="*/ 13 h 20" name="T9"/>
                <a:gd fmla="*/ 9 w 13" name="T10"/>
                <a:gd fmla="*/ 19 h 20" name="T11"/>
                <a:gd fmla="*/ 0 60000 65536" name="T12"/>
                <a:gd fmla="*/ 0 60000 65536" name="T13"/>
                <a:gd fmla="*/ 0 60000 65536" name="T14"/>
                <a:gd fmla="*/ 0 60000 65536" name="T15"/>
                <a:gd fmla="*/ 0 60000 65536" name="T16"/>
                <a:gd fmla="*/ 0 60000 65536" name="T17"/>
                <a:gd fmla="*/ 0 w 13" name="T18"/>
                <a:gd fmla="*/ 0 h 20" name="T19"/>
                <a:gd fmla="*/ 13 w 13"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1" name="Freeform 92"/>
            <p:cNvSpPr>
              <a:spLocks noChangeArrowheads="1"/>
            </p:cNvSpPr>
            <p:nvPr/>
          </p:nvSpPr>
          <p:spPr bwMode="auto">
            <a:xfrm>
              <a:off x="4756150" y="1887537"/>
              <a:ext cx="103188" cy="84138"/>
            </a:xfrm>
            <a:custGeom>
              <a:gdLst>
                <a:gd fmla="*/ 8 w 54" name="T0"/>
                <a:gd fmla="*/ 40 h 44" name="T1"/>
                <a:gd fmla="*/ 35 w 54" name="T2"/>
                <a:gd fmla="*/ 44 h 44" name="T3"/>
                <a:gd fmla="*/ 38 w 54" name="T4"/>
                <a:gd fmla="*/ 34 h 44" name="T5"/>
                <a:gd fmla="*/ 45 w 54" name="T6"/>
                <a:gd fmla="*/ 25 h 44" name="T7"/>
                <a:gd fmla="*/ 45 w 54" name="T8"/>
                <a:gd fmla="*/ 17 h 44" name="T9"/>
                <a:gd fmla="*/ 50 w 54" name="T10"/>
                <a:gd fmla="*/ 17 h 44" name="T11"/>
                <a:gd fmla="*/ 54 w 54" name="T12"/>
                <a:gd fmla="*/ 14 h 44" name="T13"/>
                <a:gd fmla="*/ 51 w 54" name="T14"/>
                <a:gd fmla="*/ 0 h 44" name="T15"/>
                <a:gd fmla="*/ 37 w 54" name="T16"/>
                <a:gd fmla="*/ 16 h 44" name="T17"/>
                <a:gd fmla="*/ 16 w 54" name="T18"/>
                <a:gd fmla="*/ 26 h 44" name="T19"/>
                <a:gd fmla="*/ 2 w 54" name="T20"/>
                <a:gd fmla="*/ 29 h 44" name="T21"/>
                <a:gd fmla="*/ 0 w 54" name="T22"/>
                <a:gd fmla="*/ 28 h 44" name="T23"/>
                <a:gd fmla="*/ 8 w 54" name="T24"/>
                <a:gd fmla="*/ 40 h 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4" name="T39"/>
                <a:gd fmla="*/ 0 h 44" name="T40"/>
                <a:gd fmla="*/ 54 w 54" name="T41"/>
                <a:gd fmla="*/ 44 h 4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2" name="Freeform 93"/>
            <p:cNvSpPr>
              <a:spLocks noChangeArrowheads="1" noEditPoints="1"/>
            </p:cNvSpPr>
            <p:nvPr/>
          </p:nvSpPr>
          <p:spPr bwMode="auto">
            <a:xfrm>
              <a:off x="5775325" y="2328862"/>
              <a:ext cx="419100" cy="130175"/>
            </a:xfrm>
            <a:custGeom>
              <a:gdLst>
                <a:gd fmla="*/ 39 w 219" name="T0"/>
                <a:gd fmla="*/ 24 h 68" name="T1"/>
                <a:gd fmla="*/ 31 w 219" name="T2"/>
                <a:gd fmla="*/ 12 h 68" name="T3"/>
                <a:gd fmla="*/ 25 w 219" name="T4"/>
                <a:gd fmla="*/ 7 h 68" name="T5"/>
                <a:gd fmla="*/ 24 w 219" name="T6"/>
                <a:gd fmla="*/ 5 h 68" name="T7"/>
                <a:gd fmla="*/ 21 w 219" name="T8"/>
                <a:gd fmla="*/ 10 h 68" name="T9"/>
                <a:gd fmla="*/ 12 w 219" name="T10"/>
                <a:gd fmla="*/ 9 h 68" name="T11"/>
                <a:gd fmla="*/ 6 w 219" name="T12"/>
                <a:gd fmla="*/ 2 h 68" name="T13"/>
                <a:gd fmla="*/ 0 w 219" name="T14"/>
                <a:gd fmla="*/ 1 h 68" name="T15"/>
                <a:gd fmla="*/ 3 w 219" name="T16"/>
                <a:gd fmla="*/ 19 h 68" name="T17"/>
                <a:gd fmla="*/ 14 w 219" name="T18"/>
                <a:gd fmla="*/ 40 h 68" name="T19"/>
                <a:gd fmla="*/ 25 w 219" name="T20"/>
                <a:gd fmla="*/ 51 h 68" name="T21"/>
                <a:gd fmla="*/ 47 w 219" name="T22"/>
                <a:gd fmla="*/ 62 h 68" name="T23"/>
                <a:gd fmla="*/ 39 w 219" name="T24"/>
                <a:gd fmla="*/ 46 h 68" name="T25"/>
                <a:gd fmla="*/ 39 w 219" name="T26"/>
                <a:gd fmla="*/ 24 h 68" name="T27"/>
                <a:gd fmla="*/ 210 w 219" name="T28"/>
                <a:gd fmla="*/ 11 h 68" name="T29"/>
                <a:gd fmla="*/ 200 w 219" name="T30"/>
                <a:gd fmla="*/ 9 h 68" name="T31"/>
                <a:gd fmla="*/ 189 w 219" name="T32"/>
                <a:gd fmla="*/ 0 h 68" name="T33"/>
                <a:gd fmla="*/ 180 w 219" name="T34"/>
                <a:gd fmla="*/ 11 h 68" name="T35"/>
                <a:gd fmla="*/ 174 w 219" name="T36"/>
                <a:gd fmla="*/ 19 h 68" name="T37"/>
                <a:gd fmla="*/ 172 w 219" name="T38"/>
                <a:gd fmla="*/ 22 h 68" name="T39"/>
                <a:gd fmla="*/ 172 w 219" name="T40"/>
                <a:gd fmla="*/ 29 h 68" name="T41"/>
                <a:gd fmla="*/ 165 w 219" name="T42"/>
                <a:gd fmla="*/ 31 h 68" name="T43"/>
                <a:gd fmla="*/ 159 w 219" name="T44"/>
                <a:gd fmla="*/ 23 h 68" name="T45"/>
                <a:gd fmla="*/ 158 w 219" name="T46"/>
                <a:gd fmla="*/ 23 h 68" name="T47"/>
                <a:gd fmla="*/ 148 w 219" name="T48"/>
                <a:gd fmla="*/ 39 h 68" name="T49"/>
                <a:gd fmla="*/ 132 w 219" name="T50"/>
                <a:gd fmla="*/ 44 h 68" name="T51"/>
                <a:gd fmla="*/ 125 w 219" name="T52"/>
                <a:gd fmla="*/ 58 h 68" name="T53"/>
                <a:gd fmla="*/ 108 w 219" name="T54"/>
                <a:gd fmla="*/ 54 h 68" name="T55"/>
                <a:gd fmla="*/ 111 w 219" name="T56"/>
                <a:gd fmla="*/ 61 h 68" name="T57"/>
                <a:gd fmla="*/ 121 w 219" name="T58"/>
                <a:gd fmla="*/ 66 h 68" name="T59"/>
                <a:gd fmla="*/ 135 w 219" name="T60"/>
                <a:gd fmla="*/ 65 h 68" name="T61"/>
                <a:gd fmla="*/ 147 w 219" name="T62"/>
                <a:gd fmla="*/ 60 h 68" name="T63"/>
                <a:gd fmla="*/ 157 w 219" name="T64"/>
                <a:gd fmla="*/ 62 h 68" name="T65"/>
                <a:gd fmla="*/ 167 w 219" name="T66"/>
                <a:gd fmla="*/ 55 h 68" name="T67"/>
                <a:gd fmla="*/ 171 w 219" name="T68"/>
                <a:gd fmla="*/ 45 h 68" name="T69"/>
                <a:gd fmla="*/ 177 w 219" name="T70"/>
                <a:gd fmla="*/ 35 h 68" name="T71"/>
                <a:gd fmla="*/ 195 w 219" name="T72"/>
                <a:gd fmla="*/ 27 h 68" name="T73"/>
                <a:gd fmla="*/ 200 w 219" name="T74"/>
                <a:gd fmla="*/ 29 h 68" name="T75"/>
                <a:gd fmla="*/ 207 w 219" name="T76"/>
                <a:gd fmla="*/ 22 h 68" name="T77"/>
                <a:gd fmla="*/ 217 w 219" name="T78"/>
                <a:gd fmla="*/ 18 h 68" name="T79"/>
                <a:gd fmla="*/ 210 w 219" name="T80"/>
                <a:gd fmla="*/ 11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19" name="T123"/>
                <a:gd fmla="*/ 0 h 68" name="T124"/>
                <a:gd fmla="*/ 219 w 219" name="T125"/>
                <a:gd fmla="*/ 68 h 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3" name="Freeform 94"/>
            <p:cNvSpPr>
              <a:spLocks noChangeArrowheads="1"/>
            </p:cNvSpPr>
            <p:nvPr/>
          </p:nvSpPr>
          <p:spPr bwMode="auto">
            <a:xfrm>
              <a:off x="6078538" y="2370137"/>
              <a:ext cx="28575" cy="17463"/>
            </a:xfrm>
            <a:custGeom>
              <a:gdLst>
                <a:gd fmla="*/ 6 w 15" name="T0"/>
                <a:gd fmla="*/ 9 h 9" name="T1"/>
                <a:gd fmla="*/ 13 w 15" name="T2"/>
                <a:gd fmla="*/ 7 h 9" name="T3"/>
                <a:gd fmla="*/ 13 w 15" name="T4"/>
                <a:gd fmla="*/ 0 h 9" name="T5"/>
                <a:gd fmla="*/ 7 w 15" name="T6"/>
                <a:gd fmla="*/ 3 h 9" name="T7"/>
                <a:gd fmla="*/ 0 w 15" name="T8"/>
                <a:gd fmla="*/ 1 h 9" name="T9"/>
                <a:gd fmla="*/ 6 w 15" name="T10"/>
                <a:gd fmla="*/ 9 h 9" name="T11"/>
                <a:gd fmla="*/ 0 60000 65536" name="T12"/>
                <a:gd fmla="*/ 0 60000 65536" name="T13"/>
                <a:gd fmla="*/ 0 60000 65536" name="T14"/>
                <a:gd fmla="*/ 0 60000 65536" name="T15"/>
                <a:gd fmla="*/ 0 60000 65536" name="T16"/>
                <a:gd fmla="*/ 0 60000 65536" name="T17"/>
                <a:gd fmla="*/ 0 w 15" name="T18"/>
                <a:gd fmla="*/ 0 h 9" name="T19"/>
                <a:gd fmla="*/ 15 w 15" name="T20"/>
                <a:gd fmla="*/ 9 h 9" name="T21"/>
              </a:gdLst>
              <a:cxnLst>
                <a:cxn ang="T12">
                  <a:pos x="T0" y="T1"/>
                </a:cxn>
                <a:cxn ang="T13">
                  <a:pos x="T2" y="T3"/>
                </a:cxn>
                <a:cxn ang="T14">
                  <a:pos x="T4" y="T5"/>
                </a:cxn>
                <a:cxn ang="T15">
                  <a:pos x="T6" y="T7"/>
                </a:cxn>
                <a:cxn ang="T16">
                  <a:pos x="T8" y="T9"/>
                </a:cxn>
                <a:cxn ang="T17">
                  <a:pos x="T10" y="T11"/>
                </a:cxn>
              </a:cxnLst>
              <a:rect b="T21" l="T18" r="T20" t="T19"/>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4" name="Freeform 95"/>
            <p:cNvSpPr>
              <a:spLocks noChangeArrowheads="1"/>
            </p:cNvSpPr>
            <p:nvPr/>
          </p:nvSpPr>
          <p:spPr bwMode="auto">
            <a:xfrm>
              <a:off x="4473575" y="1616075"/>
              <a:ext cx="209550" cy="206375"/>
            </a:xfrm>
            <a:custGeom>
              <a:gdLst>
                <a:gd fmla="*/ 93 w 110" name="T0"/>
                <a:gd fmla="*/ 98 h 108" name="T1"/>
                <a:gd fmla="*/ 98 w 110" name="T2"/>
                <a:gd fmla="*/ 94 h 108" name="T3"/>
                <a:gd fmla="*/ 106 w 110" name="T4"/>
                <a:gd fmla="*/ 98 h 108" name="T5"/>
                <a:gd fmla="*/ 110 w 110" name="T6"/>
                <a:gd fmla="*/ 95 h 108" name="T7"/>
                <a:gd fmla="*/ 104 w 110" name="T8"/>
                <a:gd fmla="*/ 87 h 108" name="T9"/>
                <a:gd fmla="*/ 100 w 110" name="T10"/>
                <a:gd fmla="*/ 79 h 108" name="T11"/>
                <a:gd fmla="*/ 101 w 110" name="T12"/>
                <a:gd fmla="*/ 71 h 108" name="T13"/>
                <a:gd fmla="*/ 96 w 110" name="T14"/>
                <a:gd fmla="*/ 65 h 108" name="T15"/>
                <a:gd fmla="*/ 83 w 110" name="T16"/>
                <a:gd fmla="*/ 56 h 108" name="T17"/>
                <a:gd fmla="*/ 78 w 110" name="T18"/>
                <a:gd fmla="*/ 50 h 108" name="T19"/>
                <a:gd fmla="*/ 76 w 110" name="T20"/>
                <a:gd fmla="*/ 40 h 108" name="T21"/>
                <a:gd fmla="*/ 81 w 110" name="T22"/>
                <a:gd fmla="*/ 31 h 108" name="T23"/>
                <a:gd fmla="*/ 82 w 110" name="T24"/>
                <a:gd fmla="*/ 24 h 108" name="T25"/>
                <a:gd fmla="*/ 78 w 110" name="T26"/>
                <a:gd fmla="*/ 20 h 108" name="T27"/>
                <a:gd fmla="*/ 72 w 110" name="T28"/>
                <a:gd fmla="*/ 14 h 108" name="T29"/>
                <a:gd fmla="*/ 68 w 110" name="T30"/>
                <a:gd fmla="*/ 5 h 108" name="T31"/>
                <a:gd fmla="*/ 56 w 110" name="T32"/>
                <a:gd fmla="*/ 3 h 108" name="T33"/>
                <a:gd fmla="*/ 46 w 110" name="T34"/>
                <a:gd fmla="*/ 1 h 108" name="T35"/>
                <a:gd fmla="*/ 41 w 110" name="T36"/>
                <a:gd fmla="*/ 5 h 108" name="T37"/>
                <a:gd fmla="*/ 41 w 110" name="T38"/>
                <a:gd fmla="*/ 5 h 108" name="T39"/>
                <a:gd fmla="*/ 34 w 110" name="T40"/>
                <a:gd fmla="*/ 10 h 108" name="T41"/>
                <a:gd fmla="*/ 27 w 110" name="T42"/>
                <a:gd fmla="*/ 15 h 108" name="T43"/>
                <a:gd fmla="*/ 28 w 110" name="T44"/>
                <a:gd fmla="*/ 24 h 108" name="T45"/>
                <a:gd fmla="*/ 27 w 110" name="T46"/>
                <a:gd fmla="*/ 33 h 108" name="T47"/>
                <a:gd fmla="*/ 24 w 110" name="T48"/>
                <a:gd fmla="*/ 40 h 108" name="T49"/>
                <a:gd fmla="*/ 0 w 110" name="T50"/>
                <a:gd fmla="*/ 53 h 108" name="T51"/>
                <a:gd fmla="*/ 1 w 110" name="T52"/>
                <a:gd fmla="*/ 58 h 108" name="T53"/>
                <a:gd fmla="*/ 4 w 110" name="T54"/>
                <a:gd fmla="*/ 69 h 108" name="T55"/>
                <a:gd fmla="*/ 12 w 110" name="T56"/>
                <a:gd fmla="*/ 69 h 108" name="T57"/>
                <a:gd fmla="*/ 35 w 110" name="T58"/>
                <a:gd fmla="*/ 82 h 108" name="T59"/>
                <a:gd fmla="*/ 62 w 110" name="T60"/>
                <a:gd fmla="*/ 102 h 108" name="T61"/>
                <a:gd fmla="*/ 75 w 110" name="T62"/>
                <a:gd fmla="*/ 107 h 108" name="T63"/>
                <a:gd fmla="*/ 88 w 110" name="T64"/>
                <a:gd fmla="*/ 108 h 108" name="T65"/>
                <a:gd fmla="*/ 93 w 110" name="T66"/>
                <a:gd fmla="*/ 98 h 10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10" name="T102"/>
                <a:gd fmla="*/ 0 h 108" name="T103"/>
                <a:gd fmla="*/ 110 w 110" name="T104"/>
                <a:gd fmla="*/ 108 h 10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5" name="Freeform 96"/>
            <p:cNvSpPr>
              <a:spLocks noChangeArrowheads="1"/>
            </p:cNvSpPr>
            <p:nvPr/>
          </p:nvSpPr>
          <p:spPr bwMode="auto">
            <a:xfrm>
              <a:off x="4641850" y="1795462"/>
              <a:ext cx="41275" cy="38100"/>
            </a:xfrm>
            <a:custGeom>
              <a:gdLst>
                <a:gd fmla="*/ 7 w 22" name="T0"/>
                <a:gd fmla="*/ 15 h 20" name="T1"/>
                <a:gd fmla="*/ 13 w 22" name="T2"/>
                <a:gd fmla="*/ 20 h 20" name="T3"/>
                <a:gd fmla="*/ 22 w 22" name="T4"/>
                <a:gd fmla="*/ 20 h 20" name="T5"/>
                <a:gd fmla="*/ 17 w 22" name="T6"/>
                <a:gd fmla="*/ 6 h 20" name="T7"/>
                <a:gd fmla="*/ 18 w 22" name="T8"/>
                <a:gd fmla="*/ 4 h 20" name="T9"/>
                <a:gd fmla="*/ 10 w 22" name="T10"/>
                <a:gd fmla="*/ 0 h 20" name="T11"/>
                <a:gd fmla="*/ 5 w 22" name="T12"/>
                <a:gd fmla="*/ 4 h 20" name="T13"/>
                <a:gd fmla="*/ 0 w 22" name="T14"/>
                <a:gd fmla="*/ 14 h 20" name="T15"/>
                <a:gd fmla="*/ 7 w 22" name="T16"/>
                <a:gd fmla="*/ 15 h 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2" name="T27"/>
                <a:gd fmla="*/ 0 h 20" name="T28"/>
                <a:gd fmla="*/ 22 w 22" name="T29"/>
                <a:gd fmla="*/ 20 h 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6" name="Freeform 97"/>
            <p:cNvSpPr>
              <a:spLocks noChangeArrowheads="1" noEditPoints="1"/>
            </p:cNvSpPr>
            <p:nvPr/>
          </p:nvSpPr>
          <p:spPr bwMode="auto">
            <a:xfrm>
              <a:off x="3541713" y="1252537"/>
              <a:ext cx="315913" cy="261938"/>
            </a:xfrm>
            <a:custGeom>
              <a:gdLst>
                <a:gd fmla="*/ 144 w 165" name="T0"/>
                <a:gd fmla="*/ 31 h 137" name="T1"/>
                <a:gd fmla="*/ 138 w 165" name="T2"/>
                <a:gd fmla="*/ 29 h 137" name="T3"/>
                <a:gd fmla="*/ 131 w 165" name="T4"/>
                <a:gd fmla="*/ 26 h 137" name="T5"/>
                <a:gd fmla="*/ 119 w 165" name="T6"/>
                <a:gd fmla="*/ 24 h 137" name="T7"/>
                <a:gd fmla="*/ 114 w 165" name="T8"/>
                <a:gd fmla="*/ 20 h 137" name="T9"/>
                <a:gd fmla="*/ 110 w 165" name="T10"/>
                <a:gd fmla="*/ 15 h 137" name="T11"/>
                <a:gd fmla="*/ 105 w 165" name="T12"/>
                <a:gd fmla="*/ 17 h 137" name="T13"/>
                <a:gd fmla="*/ 102 w 165" name="T14"/>
                <a:gd fmla="*/ 13 h 137" name="T15"/>
                <a:gd fmla="*/ 95 w 165" name="T16"/>
                <a:gd fmla="*/ 9 h 137" name="T17"/>
                <a:gd fmla="*/ 89 w 165" name="T18"/>
                <a:gd fmla="*/ 6 h 137" name="T19"/>
                <a:gd fmla="*/ 85 w 165" name="T20"/>
                <a:gd fmla="*/ 1 h 137" name="T21"/>
                <a:gd fmla="*/ 84 w 165" name="T22"/>
                <a:gd fmla="*/ 0 h 137" name="T23"/>
                <a:gd fmla="*/ 81 w 165" name="T24"/>
                <a:gd fmla="*/ 0 h 137" name="T25"/>
                <a:gd fmla="*/ 75 w 165" name="T26"/>
                <a:gd fmla="*/ 10 h 137" name="T27"/>
                <a:gd fmla="*/ 63 w 165" name="T28"/>
                <a:gd fmla="*/ 18 h 137" name="T29"/>
                <a:gd fmla="*/ 56 w 165" name="T30"/>
                <a:gd fmla="*/ 26 h 137" name="T31"/>
                <a:gd fmla="*/ 41 w 165" name="T32"/>
                <a:gd fmla="*/ 21 h 137" name="T33"/>
                <a:gd fmla="*/ 35 w 165" name="T34"/>
                <a:gd fmla="*/ 25 h 137" name="T35"/>
                <a:gd fmla="*/ 36 w 165" name="T36"/>
                <a:gd fmla="*/ 37 h 137" name="T37"/>
                <a:gd fmla="*/ 27 w 165" name="T38"/>
                <a:gd fmla="*/ 37 h 137" name="T39"/>
                <a:gd fmla="*/ 20 w 165" name="T40"/>
                <a:gd fmla="*/ 33 h 137" name="T41"/>
                <a:gd fmla="*/ 9 w 165" name="T42"/>
                <a:gd fmla="*/ 34 h 137" name="T43"/>
                <a:gd fmla="*/ 2 w 165" name="T44"/>
                <a:gd fmla="*/ 40 h 137" name="T45"/>
                <a:gd fmla="*/ 3 w 165" name="T46"/>
                <a:gd fmla="*/ 47 h 137" name="T47"/>
                <a:gd fmla="*/ 18 w 165" name="T48"/>
                <a:gd fmla="*/ 52 h 137" name="T49"/>
                <a:gd fmla="*/ 28 w 165" name="T50"/>
                <a:gd fmla="*/ 54 h 137" name="T51"/>
                <a:gd fmla="*/ 32 w 165" name="T52"/>
                <a:gd fmla="*/ 59 h 137" name="T53"/>
                <a:gd fmla="*/ 40 w 165" name="T54"/>
                <a:gd fmla="*/ 69 h 137" name="T55"/>
                <a:gd fmla="*/ 43 w 165" name="T56"/>
                <a:gd fmla="*/ 78 h 137" name="T57"/>
                <a:gd fmla="*/ 42 w 165" name="T58"/>
                <a:gd fmla="*/ 91 h 137" name="T59"/>
                <a:gd fmla="*/ 36 w 165" name="T60"/>
                <a:gd fmla="*/ 112 h 137" name="T61"/>
                <a:gd fmla="*/ 36 w 165" name="T62"/>
                <a:gd fmla="*/ 112 h 137" name="T63"/>
                <a:gd fmla="*/ 42 w 165" name="T64"/>
                <a:gd fmla="*/ 115 h 137" name="T65"/>
                <a:gd fmla="*/ 53 w 165" name="T66"/>
                <a:gd fmla="*/ 120 h 137" name="T67"/>
                <a:gd fmla="*/ 62 w 165" name="T68"/>
                <a:gd fmla="*/ 119 h 137" name="T69"/>
                <a:gd fmla="*/ 67 w 165" name="T70"/>
                <a:gd fmla="*/ 121 h 137" name="T71"/>
                <a:gd fmla="*/ 81 w 165" name="T72"/>
                <a:gd fmla="*/ 124 h 137" name="T73"/>
                <a:gd fmla="*/ 92 w 165" name="T74"/>
                <a:gd fmla="*/ 124 h 137" name="T75"/>
                <a:gd fmla="*/ 92 w 165" name="T76"/>
                <a:gd fmla="*/ 121 h 137" name="T77"/>
                <a:gd fmla="*/ 101 w 165" name="T78"/>
                <a:gd fmla="*/ 110 h 137" name="T79"/>
                <a:gd fmla="*/ 122 w 165" name="T80"/>
                <a:gd fmla="*/ 115 h 137" name="T81"/>
                <a:gd fmla="*/ 135 w 165" name="T82"/>
                <a:gd fmla="*/ 110 h 137" name="T83"/>
                <a:gd fmla="*/ 142 w 165" name="T84"/>
                <a:gd fmla="*/ 106 h 137" name="T85"/>
                <a:gd fmla="*/ 143 w 165" name="T86"/>
                <a:gd fmla="*/ 102 h 137" name="T87"/>
                <a:gd fmla="*/ 138 w 165" name="T88"/>
                <a:gd fmla="*/ 100 h 137" name="T89"/>
                <a:gd fmla="*/ 135 w 165" name="T90"/>
                <a:gd fmla="*/ 95 h 137" name="T91"/>
                <a:gd fmla="*/ 132 w 165" name="T92"/>
                <a:gd fmla="*/ 89 h 137" name="T93"/>
                <a:gd fmla="*/ 134 w 165" name="T94"/>
                <a:gd fmla="*/ 86 h 137" name="T95"/>
                <a:gd fmla="*/ 136 w 165" name="T96"/>
                <a:gd fmla="*/ 82 h 137" name="T97"/>
                <a:gd fmla="*/ 135 w 165" name="T98"/>
                <a:gd fmla="*/ 76 h 137" name="T99"/>
                <a:gd fmla="*/ 133 w 165" name="T100"/>
                <a:gd fmla="*/ 71 h 137" name="T101"/>
                <a:gd fmla="*/ 128 w 165" name="T102"/>
                <a:gd fmla="*/ 70 h 137" name="T103"/>
                <a:gd fmla="*/ 127 w 165" name="T104"/>
                <a:gd fmla="*/ 66 h 137" name="T105"/>
                <a:gd fmla="*/ 134 w 165" name="T106"/>
                <a:gd fmla="*/ 57 h 137" name="T107"/>
                <a:gd fmla="*/ 140 w 165" name="T108"/>
                <a:gd fmla="*/ 53 h 137" name="T109"/>
                <a:gd fmla="*/ 142 w 165" name="T110"/>
                <a:gd fmla="*/ 44 h 137" name="T111"/>
                <a:gd fmla="*/ 147 w 165" name="T112"/>
                <a:gd fmla="*/ 35 h 137" name="T113"/>
                <a:gd fmla="*/ 144 w 165" name="T114"/>
                <a:gd fmla="*/ 31 h 137" name="T115"/>
                <a:gd fmla="*/ 162 w 165" name="T116"/>
                <a:gd fmla="*/ 116 h 137" name="T117"/>
                <a:gd fmla="*/ 155 w 165" name="T118"/>
                <a:gd fmla="*/ 122 h 137" name="T119"/>
                <a:gd fmla="*/ 160 w 165" name="T120"/>
                <a:gd fmla="*/ 137 h 137" name="T121"/>
                <a:gd fmla="*/ 162 w 165" name="T122"/>
                <a:gd fmla="*/ 116 h 1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65" name="T186"/>
                <a:gd fmla="*/ 0 h 137" name="T187"/>
                <a:gd fmla="*/ 165 w 165" name="T188"/>
                <a:gd fmla="*/ 137 h 13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7" name="Freeform 98"/>
            <p:cNvSpPr>
              <a:spLocks noChangeArrowheads="1"/>
            </p:cNvSpPr>
            <p:nvPr/>
          </p:nvSpPr>
          <p:spPr bwMode="auto">
            <a:xfrm>
              <a:off x="1689100" y="2155825"/>
              <a:ext cx="50800" cy="26988"/>
            </a:xfrm>
            <a:custGeom>
              <a:gdLst>
                <a:gd fmla="*/ 26 w 26" name="T0"/>
                <a:gd fmla="*/ 5 h 14" name="T1"/>
                <a:gd fmla="*/ 14 w 26" name="T2"/>
                <a:gd fmla="*/ 2 h 14" name="T3"/>
                <a:gd fmla="*/ 9 w 26" name="T4"/>
                <a:gd fmla="*/ 0 h 14" name="T5"/>
                <a:gd fmla="*/ 8 w 26" name="T6"/>
                <a:gd fmla="*/ 0 h 14" name="T7"/>
                <a:gd fmla="*/ 0 w 26" name="T8"/>
                <a:gd fmla="*/ 7 h 14" name="T9"/>
                <a:gd fmla="*/ 22 w 26" name="T10"/>
                <a:gd fmla="*/ 14 h 14" name="T11"/>
                <a:gd fmla="*/ 26 w 26" name="T12"/>
                <a:gd fmla="*/ 13 h 14" name="T13"/>
                <a:gd fmla="*/ 26 w 26" name="T14"/>
                <a:gd fmla="*/ 5 h 14"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14" name="T25"/>
                <a:gd fmla="*/ 26 w 26" name="T26"/>
                <a:gd fmla="*/ 14 h 1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8" name="Freeform 99"/>
            <p:cNvSpPr>
              <a:spLocks noChangeArrowheads="1"/>
            </p:cNvSpPr>
            <p:nvPr/>
          </p:nvSpPr>
          <p:spPr bwMode="auto">
            <a:xfrm>
              <a:off x="1706563" y="2116137"/>
              <a:ext cx="131763" cy="73025"/>
            </a:xfrm>
            <a:custGeom>
              <a:gdLst>
                <a:gd fmla="*/ 29 w 69" name="T0"/>
                <a:gd fmla="*/ 34 h 38" name="T1"/>
                <a:gd fmla="*/ 32 w 69" name="T2"/>
                <a:gd fmla="*/ 27 h 38" name="T3"/>
                <a:gd fmla="*/ 45 w 69" name="T4"/>
                <a:gd fmla="*/ 22 h 38" name="T5"/>
                <a:gd fmla="*/ 55 w 69" name="T6"/>
                <a:gd fmla="*/ 19 h 38" name="T7"/>
                <a:gd fmla="*/ 69 w 69" name="T8"/>
                <a:gd fmla="*/ 14 h 38" name="T9"/>
                <a:gd fmla="*/ 56 w 69" name="T10"/>
                <a:gd fmla="*/ 5 h 38" name="T11"/>
                <a:gd fmla="*/ 32 w 69" name="T12"/>
                <a:gd fmla="*/ 5 h 38" name="T13"/>
                <a:gd fmla="*/ 11 w 69" name="T14"/>
                <a:gd fmla="*/ 6 h 38" name="T15"/>
                <a:gd fmla="*/ 11 w 69" name="T16"/>
                <a:gd fmla="*/ 6 h 38" name="T17"/>
                <a:gd fmla="*/ 5 w 69" name="T18"/>
                <a:gd fmla="*/ 12 h 38" name="T19"/>
                <a:gd fmla="*/ 0 w 69" name="T20"/>
                <a:gd fmla="*/ 21 h 38" name="T21"/>
                <a:gd fmla="*/ 5 w 69" name="T22"/>
                <a:gd fmla="*/ 23 h 38" name="T23"/>
                <a:gd fmla="*/ 17 w 69" name="T24"/>
                <a:gd fmla="*/ 26 h 38" name="T25"/>
                <a:gd fmla="*/ 17 w 69" name="T26"/>
                <a:gd fmla="*/ 34 h 38" name="T27"/>
                <a:gd fmla="*/ 20 w 69" name="T28"/>
                <a:gd fmla="*/ 34 h 38" name="T29"/>
                <a:gd fmla="*/ 21 w 69" name="T30"/>
                <a:gd fmla="*/ 38 h 38" name="T31"/>
                <a:gd fmla="*/ 25 w 69" name="T32"/>
                <a:gd fmla="*/ 37 h 38" name="T33"/>
                <a:gd fmla="*/ 29 w 69" name="T34"/>
                <a:gd fmla="*/ 34 h 3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9" name="T54"/>
                <a:gd fmla="*/ 0 h 38" name="T55"/>
                <a:gd fmla="*/ 69 w 69" name="T56"/>
                <a:gd fmla="*/ 38 h 3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799" name="Freeform 100"/>
            <p:cNvSpPr>
              <a:spLocks noChangeArrowheads="1"/>
            </p:cNvSpPr>
            <p:nvPr/>
          </p:nvSpPr>
          <p:spPr bwMode="auto">
            <a:xfrm>
              <a:off x="1106488" y="1736725"/>
              <a:ext cx="657225" cy="406400"/>
            </a:xfrm>
            <a:custGeom>
              <a:gdLst>
                <a:gd fmla="*/ 301 w 344" name="T0"/>
                <a:gd fmla="*/ 199 h 213" name="T1"/>
                <a:gd fmla="*/ 296 w 344" name="T2"/>
                <a:gd fmla="*/ 180 h 213" name="T3"/>
                <a:gd fmla="*/ 324 w 344" name="T4"/>
                <a:gd fmla="*/ 173 h 213" name="T5"/>
                <a:gd fmla="*/ 334 w 344" name="T6"/>
                <a:gd fmla="*/ 161 h 213" name="T7"/>
                <a:gd fmla="*/ 343 w 344" name="T8"/>
                <a:gd fmla="*/ 139 h 213" name="T9"/>
                <a:gd fmla="*/ 315 w 344" name="T10"/>
                <a:gd fmla="*/ 137 h 213" name="T11"/>
                <a:gd fmla="*/ 297 w 344" name="T12"/>
                <a:gd fmla="*/ 161 h 213" name="T13"/>
                <a:gd fmla="*/ 281 w 344" name="T14"/>
                <a:gd fmla="*/ 170 h 213" name="T15"/>
                <a:gd fmla="*/ 242 w 344" name="T16"/>
                <a:gd fmla="*/ 169 h 213" name="T17"/>
                <a:gd fmla="*/ 224 w 344" name="T18"/>
                <a:gd fmla="*/ 143 h 213" name="T19"/>
                <a:gd fmla="*/ 223 w 344" name="T20"/>
                <a:gd fmla="*/ 90 h 213" name="T21"/>
                <a:gd fmla="*/ 219 w 344" name="T22"/>
                <a:gd fmla="*/ 83 h 213" name="T23"/>
                <a:gd fmla="*/ 200 w 344" name="T24"/>
                <a:gd fmla="*/ 71 h 213" name="T25"/>
                <a:gd fmla="*/ 187 w 344" name="T26"/>
                <a:gd fmla="*/ 47 h 213" name="T27"/>
                <a:gd fmla="*/ 158 w 344" name="T28"/>
                <a:gd fmla="*/ 46 h 213" name="T29"/>
                <a:gd fmla="*/ 141 w 344" name="T30"/>
                <a:gd fmla="*/ 32 h 213" name="T31"/>
                <a:gd fmla="*/ 121 w 344" name="T32"/>
                <a:gd fmla="*/ 11 h 213" name="T33"/>
                <a:gd fmla="*/ 100 w 344" name="T34"/>
                <a:gd fmla="*/ 16 h 213" name="T35"/>
                <a:gd fmla="*/ 39 w 344" name="T36"/>
                <a:gd fmla="*/ 6 h 213" name="T37"/>
                <a:gd fmla="*/ 0 w 344" name="T38"/>
                <a:gd fmla="*/ 3 h 213" name="T39"/>
                <a:gd fmla="*/ 16 w 344" name="T40"/>
                <a:gd fmla="*/ 35 h 213" name="T41"/>
                <a:gd fmla="*/ 35 w 344" name="T42"/>
                <a:gd fmla="*/ 61 h 213" name="T43"/>
                <a:gd fmla="*/ 40 w 344" name="T44"/>
                <a:gd fmla="*/ 72 h 213" name="T45"/>
                <a:gd fmla="*/ 56 w 344" name="T46"/>
                <a:gd fmla="*/ 94 h 213" name="T47"/>
                <a:gd fmla="*/ 81 w 344" name="T48"/>
                <a:gd fmla="*/ 120 h 213" name="T49"/>
                <a:gd fmla="*/ 84 w 344" name="T50"/>
                <a:gd fmla="*/ 107 h 213" name="T51"/>
                <a:gd fmla="*/ 71 w 344" name="T52"/>
                <a:gd fmla="*/ 93 h 213" name="T53"/>
                <a:gd fmla="*/ 52 w 344" name="T54"/>
                <a:gd fmla="*/ 60 h 213" name="T55"/>
                <a:gd fmla="*/ 44 w 344" name="T56"/>
                <a:gd fmla="*/ 42 h 213" name="T57"/>
                <a:gd fmla="*/ 29 w 344" name="T58"/>
                <a:gd fmla="*/ 29 h 213" name="T59"/>
                <a:gd fmla="*/ 29 w 344" name="T60"/>
                <a:gd fmla="*/ 11 h 213" name="T61"/>
                <a:gd fmla="*/ 39 w 344" name="T62"/>
                <a:gd fmla="*/ 16 h 213" name="T63"/>
                <a:gd fmla="*/ 49 w 344" name="T64"/>
                <a:gd fmla="*/ 32 h 213" name="T65"/>
                <a:gd fmla="*/ 56 w 344" name="T66"/>
                <a:gd fmla="*/ 47 h 213" name="T67"/>
                <a:gd fmla="*/ 73 w 344" name="T68"/>
                <a:gd fmla="*/ 60 h 213" name="T69"/>
                <a:gd fmla="*/ 87 w 344" name="T70"/>
                <a:gd fmla="*/ 74 h 213" name="T71"/>
                <a:gd fmla="*/ 95 w 344" name="T72"/>
                <a:gd fmla="*/ 89 h 213" name="T73"/>
                <a:gd fmla="*/ 129 w 344" name="T74"/>
                <a:gd fmla="*/ 125 h 213" name="T75"/>
                <a:gd fmla="*/ 134 w 344" name="T76"/>
                <a:gd fmla="*/ 145 h 213" name="T77"/>
                <a:gd fmla="*/ 139 w 344" name="T78"/>
                <a:gd fmla="*/ 163 h 213" name="T79"/>
                <a:gd fmla="*/ 174 w 344" name="T80"/>
                <a:gd fmla="*/ 180 h 213" name="T81"/>
                <a:gd fmla="*/ 221 w 344" name="T82"/>
                <a:gd fmla="*/ 202 h 213" name="T83"/>
                <a:gd fmla="*/ 265 w 344" name="T84"/>
                <a:gd fmla="*/ 204 h 213" name="T85"/>
                <a:gd fmla="*/ 286 w 344" name="T86"/>
                <a:gd fmla="*/ 201 h 21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44" name="T132"/>
                <a:gd fmla="*/ 0 h 213" name="T133"/>
                <a:gd fmla="*/ 344 w 344" name="T134"/>
                <a:gd fmla="*/ 213 h 21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0" name="Freeform 101"/>
            <p:cNvSpPr>
              <a:spLocks noChangeArrowheads="1"/>
            </p:cNvSpPr>
            <p:nvPr/>
          </p:nvSpPr>
          <p:spPr bwMode="auto">
            <a:xfrm>
              <a:off x="1635125" y="2079625"/>
              <a:ext cx="92075" cy="90488"/>
            </a:xfrm>
            <a:custGeom>
              <a:gdLst>
                <a:gd fmla="*/ 42 w 48" name="T0"/>
                <a:gd fmla="*/ 31 h 47" name="T1"/>
                <a:gd fmla="*/ 48 w 48" name="T2"/>
                <a:gd fmla="*/ 25 h 47" name="T3"/>
                <a:gd fmla="*/ 43 w 48" name="T4"/>
                <a:gd fmla="*/ 22 h 47" name="T5"/>
                <a:gd fmla="*/ 38 w 48" name="T6"/>
                <a:gd fmla="*/ 23 h 47" name="T7"/>
                <a:gd fmla="*/ 38 w 48" name="T8"/>
                <a:gd fmla="*/ 0 h 47" name="T9"/>
                <a:gd fmla="*/ 19 w 48" name="T10"/>
                <a:gd fmla="*/ 0 h 47" name="T11"/>
                <a:gd fmla="*/ 16 w 48" name="T12"/>
                <a:gd fmla="*/ 8 h 47" name="T13"/>
                <a:gd fmla="*/ 24 w 48" name="T14"/>
                <a:gd fmla="*/ 19 h 47" name="T15"/>
                <a:gd fmla="*/ 9 w 48" name="T16"/>
                <a:gd fmla="*/ 21 h 47" name="T17"/>
                <a:gd fmla="*/ 0 w 48" name="T18"/>
                <a:gd fmla="*/ 33 h 47" name="T19"/>
                <a:gd fmla="*/ 12 w 48" name="T20"/>
                <a:gd fmla="*/ 44 h 47" name="T21"/>
                <a:gd fmla="*/ 28 w 48" name="T22"/>
                <a:gd fmla="*/ 47 h 47" name="T23"/>
                <a:gd fmla="*/ 28 w 48" name="T24"/>
                <a:gd fmla="*/ 47 h 47" name="T25"/>
                <a:gd fmla="*/ 36 w 48" name="T26"/>
                <a:gd fmla="*/ 40 h 47" name="T27"/>
                <a:gd fmla="*/ 42 w 48" name="T28"/>
                <a:gd fmla="*/ 31 h 4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47" name="T46"/>
                <a:gd fmla="*/ 48 w 48" name="T47"/>
                <a:gd fmla="*/ 47 h 4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1" name="Freeform 102"/>
            <p:cNvSpPr>
              <a:spLocks noChangeArrowheads="1"/>
            </p:cNvSpPr>
            <p:nvPr/>
          </p:nvSpPr>
          <p:spPr bwMode="auto">
            <a:xfrm>
              <a:off x="1708150" y="2066925"/>
              <a:ext cx="26988" cy="57150"/>
            </a:xfrm>
            <a:custGeom>
              <a:gdLst>
                <a:gd fmla="*/ 2 w 14" name="T0"/>
                <a:gd fmla="*/ 7 h 30" name="T1"/>
                <a:gd fmla="*/ 0 w 14" name="T2"/>
                <a:gd fmla="*/ 7 h 30" name="T3"/>
                <a:gd fmla="*/ 0 w 14" name="T4"/>
                <a:gd fmla="*/ 30 h 30" name="T5"/>
                <a:gd fmla="*/ 5 w 14" name="T6"/>
                <a:gd fmla="*/ 29 h 30" name="T7"/>
                <a:gd fmla="*/ 9 w 14" name="T8"/>
                <a:gd fmla="*/ 24 h 30" name="T9"/>
                <a:gd fmla="*/ 12 w 14" name="T10"/>
                <a:gd fmla="*/ 5 h 30" name="T11"/>
                <a:gd fmla="*/ 14 w 14" name="T12"/>
                <a:gd fmla="*/ 3 h 30" name="T13"/>
                <a:gd fmla="*/ 9 w 14" name="T14"/>
                <a:gd fmla="*/ 0 h 30" name="T15"/>
                <a:gd fmla="*/ 2 w 14" name="T16"/>
                <a:gd fmla="*/ 7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30" name="T28"/>
                <a:gd fmla="*/ 14 w 14"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2" name="Freeform 103"/>
            <p:cNvSpPr>
              <a:spLocks noChangeArrowheads="1"/>
            </p:cNvSpPr>
            <p:nvPr/>
          </p:nvSpPr>
          <p:spPr bwMode="auto">
            <a:xfrm>
              <a:off x="2024063" y="2024062"/>
              <a:ext cx="65088" cy="55563"/>
            </a:xfrm>
            <a:custGeom>
              <a:gdLst>
                <a:gd fmla="*/ 16 w 34" name="T0"/>
                <a:gd fmla="*/ 3 h 29" name="T1"/>
                <a:gd fmla="*/ 23 w 34" name="T2"/>
                <a:gd fmla="*/ 19 h 29" name="T3"/>
                <a:gd fmla="*/ 1 w 34" name="T4"/>
                <a:gd fmla="*/ 23 h 29" name="T5"/>
                <a:gd fmla="*/ 16 w 34" name="T6"/>
                <a:gd fmla="*/ 26 h 29" name="T7"/>
                <a:gd fmla="*/ 31 w 34" name="T8"/>
                <a:gd fmla="*/ 28 h 29" name="T9"/>
                <a:gd fmla="*/ 34 w 34" name="T10"/>
                <a:gd fmla="*/ 6 h 29" name="T11"/>
                <a:gd fmla="*/ 16 w 34" name="T12"/>
                <a:gd fmla="*/ 3 h 29" name="T13"/>
                <a:gd fmla="*/ 0 60000 65536" name="T14"/>
                <a:gd fmla="*/ 0 60000 65536" name="T15"/>
                <a:gd fmla="*/ 0 60000 65536" name="T16"/>
                <a:gd fmla="*/ 0 60000 65536" name="T17"/>
                <a:gd fmla="*/ 0 60000 65536" name="T18"/>
                <a:gd fmla="*/ 0 60000 65536" name="T19"/>
                <a:gd fmla="*/ 0 60000 65536" name="T20"/>
                <a:gd fmla="*/ 0 w 34" name="T21"/>
                <a:gd fmla="*/ 0 h 29" name="T22"/>
                <a:gd fmla="*/ 34 w 34" name="T23"/>
                <a:gd fmla="*/ 29 h 2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3" name="Freeform 104"/>
            <p:cNvSpPr>
              <a:spLocks noChangeArrowheads="1"/>
            </p:cNvSpPr>
            <p:nvPr/>
          </p:nvSpPr>
          <p:spPr bwMode="auto">
            <a:xfrm>
              <a:off x="2082800" y="2033587"/>
              <a:ext cx="74613" cy="50800"/>
            </a:xfrm>
            <a:custGeom>
              <a:gdLst>
                <a:gd fmla="*/ 15 w 39" name="T0"/>
                <a:gd fmla="*/ 19 h 26" name="T1"/>
                <a:gd fmla="*/ 39 w 39" name="T2"/>
                <a:gd fmla="*/ 14 h 26" name="T3"/>
                <a:gd fmla="*/ 9 w 39" name="T4"/>
                <a:gd fmla="*/ 2 h 26" name="T5"/>
                <a:gd fmla="*/ 3 w 39" name="T6"/>
                <a:gd fmla="*/ 1 h 26" name="T7"/>
                <a:gd fmla="*/ 0 w 39" name="T8"/>
                <a:gd fmla="*/ 23 h 26" name="T9"/>
                <a:gd fmla="*/ 1 w 39" name="T10"/>
                <a:gd fmla="*/ 24 h 26" name="T11"/>
                <a:gd fmla="*/ 15 w 39" name="T12"/>
                <a:gd fmla="*/ 19 h 26" name="T13"/>
                <a:gd fmla="*/ 0 60000 65536" name="T14"/>
                <a:gd fmla="*/ 0 60000 65536" name="T15"/>
                <a:gd fmla="*/ 0 60000 65536" name="T16"/>
                <a:gd fmla="*/ 0 60000 65536" name="T17"/>
                <a:gd fmla="*/ 0 60000 65536" name="T18"/>
                <a:gd fmla="*/ 0 60000 65536" name="T19"/>
                <a:gd fmla="*/ 0 60000 65536" name="T20"/>
                <a:gd fmla="*/ 0 w 39" name="T21"/>
                <a:gd fmla="*/ 0 h 26" name="T22"/>
                <a:gd fmla="*/ 39 w 39" name="T23"/>
                <a:gd fmla="*/ 26 h 2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4" name="Freeform 105"/>
            <p:cNvSpPr>
              <a:spLocks noChangeArrowheads="1"/>
            </p:cNvSpPr>
            <p:nvPr/>
          </p:nvSpPr>
          <p:spPr bwMode="auto">
            <a:xfrm>
              <a:off x="1746250" y="2143125"/>
              <a:ext cx="92075" cy="93663"/>
            </a:xfrm>
            <a:custGeom>
              <a:gdLst>
                <a:gd fmla="*/ 26 w 48" name="T0"/>
                <a:gd fmla="*/ 46 h 49" name="T1"/>
                <a:gd fmla="*/ 37 w 48" name="T2"/>
                <a:gd fmla="*/ 48 h 49" name="T3"/>
                <a:gd fmla="*/ 42 w 48" name="T4"/>
                <a:gd fmla="*/ 49 h 49" name="T5"/>
                <a:gd fmla="*/ 41 w 48" name="T6"/>
                <a:gd fmla="*/ 47 h 49" name="T7"/>
                <a:gd fmla="*/ 44 w 48" name="T8"/>
                <a:gd fmla="*/ 32 h 49" name="T9"/>
                <a:gd fmla="*/ 45 w 48" name="T10"/>
                <a:gd fmla="*/ 13 h 49" name="T11"/>
                <a:gd fmla="*/ 48 w 48" name="T12"/>
                <a:gd fmla="*/ 1 h 49" name="T13"/>
                <a:gd fmla="*/ 48 w 48" name="T14"/>
                <a:gd fmla="*/ 0 h 49" name="T15"/>
                <a:gd fmla="*/ 34 w 48" name="T16"/>
                <a:gd fmla="*/ 5 h 49" name="T17"/>
                <a:gd fmla="*/ 24 w 48" name="T18"/>
                <a:gd fmla="*/ 8 h 49" name="T19"/>
                <a:gd fmla="*/ 11 w 48" name="T20"/>
                <a:gd fmla="*/ 13 h 49" name="T21"/>
                <a:gd fmla="*/ 8 w 48" name="T22"/>
                <a:gd fmla="*/ 20 h 49" name="T23"/>
                <a:gd fmla="*/ 4 w 48" name="T24"/>
                <a:gd fmla="*/ 23 h 49" name="T25"/>
                <a:gd fmla="*/ 0 w 48" name="T26"/>
                <a:gd fmla="*/ 24 h 49" name="T27"/>
                <a:gd fmla="*/ 2 w 48" name="T28"/>
                <a:gd fmla="*/ 28 h 49" name="T29"/>
                <a:gd fmla="*/ 16 w 48" name="T30"/>
                <a:gd fmla="*/ 42 h 49" name="T31"/>
                <a:gd fmla="*/ 19 w 48" name="T32"/>
                <a:gd fmla="*/ 46 h 49" name="T33"/>
                <a:gd fmla="*/ 26 w 48" name="T34"/>
                <a:gd fmla="*/ 46 h 4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49" name="T55"/>
                <a:gd fmla="*/ 48 w 48" name="T56"/>
                <a:gd fmla="*/ 49 h 49"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5" name="Freeform 106"/>
            <p:cNvSpPr>
              <a:spLocks noChangeArrowheads="1"/>
            </p:cNvSpPr>
            <p:nvPr/>
          </p:nvSpPr>
          <p:spPr bwMode="auto">
            <a:xfrm>
              <a:off x="2036763" y="2357437"/>
              <a:ext cx="860425" cy="877888"/>
            </a:xfrm>
            <a:custGeom>
              <a:gdLst>
                <a:gd fmla="*/ 253 w 450" name="T0"/>
                <a:gd fmla="*/ 427 h 460" name="T1"/>
                <a:gd fmla="*/ 260 w 450" name="T2"/>
                <a:gd fmla="*/ 429 h 460" name="T3"/>
                <a:gd fmla="*/ 289 w 450" name="T4"/>
                <a:gd fmla="*/ 379 h 460" name="T5"/>
                <a:gd fmla="*/ 307 w 450" name="T6"/>
                <a:gd fmla="*/ 343 h 460" name="T7"/>
                <a:gd fmla="*/ 337 w 450" name="T8"/>
                <a:gd fmla="*/ 326 h 460" name="T9"/>
                <a:gd fmla="*/ 372 w 450" name="T10"/>
                <a:gd fmla="*/ 316 h 460" name="T11"/>
                <a:gd fmla="*/ 386 w 450" name="T12"/>
                <a:gd fmla="*/ 290 h 460" name="T13"/>
                <a:gd fmla="*/ 397 w 450" name="T14"/>
                <a:gd fmla="*/ 264 h 460" name="T15"/>
                <a:gd fmla="*/ 401 w 450" name="T16"/>
                <a:gd fmla="*/ 211 h 460" name="T17"/>
                <a:gd fmla="*/ 409 w 450" name="T18"/>
                <a:gd fmla="*/ 206 h 460" name="T19"/>
                <a:gd fmla="*/ 445 w 450" name="T20"/>
                <a:gd fmla="*/ 158 h 460" name="T21"/>
                <a:gd fmla="*/ 406 w 450" name="T22"/>
                <a:gd fmla="*/ 104 h 460" name="T23"/>
                <a:gd fmla="*/ 336 w 450" name="T24"/>
                <a:gd fmla="*/ 96 h 460" name="T25"/>
                <a:gd fmla="*/ 295 w 450" name="T26"/>
                <a:gd fmla="*/ 74 h 460" name="T27"/>
                <a:gd fmla="*/ 291 w 450" name="T28"/>
                <a:gd fmla="*/ 67 h 460" name="T29"/>
                <a:gd fmla="*/ 264 w 450" name="T30"/>
                <a:gd fmla="*/ 60 h 460" name="T31"/>
                <a:gd fmla="*/ 258 w 450" name="T32"/>
                <a:gd fmla="*/ 13 h 460" name="T33"/>
                <a:gd fmla="*/ 222 w 450" name="T34"/>
                <a:gd fmla="*/ 32 h 460" name="T35"/>
                <a:gd fmla="*/ 191 w 450" name="T36"/>
                <a:gd fmla="*/ 39 h 460" name="T37"/>
                <a:gd fmla="*/ 165 w 450" name="T38"/>
                <a:gd fmla="*/ 40 h 460" name="T39"/>
                <a:gd fmla="*/ 157 w 450" name="T40"/>
                <a:gd fmla="*/ 1 h 460" name="T41"/>
                <a:gd fmla="*/ 129 w 450" name="T42"/>
                <a:gd fmla="*/ 17 h 460" name="T43"/>
                <a:gd fmla="*/ 107 w 450" name="T44"/>
                <a:gd fmla="*/ 15 h 460" name="T45"/>
                <a:gd fmla="*/ 120 w 450" name="T46"/>
                <a:gd fmla="*/ 32 h 460" name="T47"/>
                <a:gd fmla="*/ 105 w 450" name="T48"/>
                <a:gd fmla="*/ 46 h 460" name="T49"/>
                <a:gd fmla="*/ 84 w 450" name="T50"/>
                <a:gd fmla="*/ 49 h 460" name="T51"/>
                <a:gd fmla="*/ 48 w 450" name="T52"/>
                <a:gd fmla="*/ 42 h 460" name="T53"/>
                <a:gd fmla="*/ 45 w 450" name="T54"/>
                <a:gd fmla="*/ 59 h 460" name="T55"/>
                <a:gd fmla="*/ 46 w 450" name="T56"/>
                <a:gd fmla="*/ 108 h 460" name="T57"/>
                <a:gd fmla="*/ 12 w 450" name="T58"/>
                <a:gd fmla="*/ 120 h 460" name="T59"/>
                <a:gd fmla="*/ 2 w 450" name="T60"/>
                <a:gd fmla="*/ 144 h 460" name="T61"/>
                <a:gd fmla="*/ 15 w 450" name="T62"/>
                <a:gd fmla="*/ 168 h 460" name="T63"/>
                <a:gd fmla="*/ 38 w 450" name="T64"/>
                <a:gd fmla="*/ 172 h 460" name="T65"/>
                <a:gd fmla="*/ 65 w 450" name="T66"/>
                <a:gd fmla="*/ 184 h 460" name="T67"/>
                <a:gd fmla="*/ 99 w 450" name="T68"/>
                <a:gd fmla="*/ 174 h 460" name="T69"/>
                <a:gd fmla="*/ 124 w 450" name="T70"/>
                <a:gd fmla="*/ 206 h 460" name="T71"/>
                <a:gd fmla="*/ 150 w 450" name="T72"/>
                <a:gd fmla="*/ 217 h 460" name="T73"/>
                <a:gd fmla="*/ 158 w 450" name="T74"/>
                <a:gd fmla="*/ 242 h 460" name="T75"/>
                <a:gd fmla="*/ 186 w 450" name="T76"/>
                <a:gd fmla="*/ 265 h 460" name="T77"/>
                <a:gd fmla="*/ 182 w 450" name="T78"/>
                <a:gd fmla="*/ 293 h 460" name="T79"/>
                <a:gd fmla="*/ 199 w 450" name="T80"/>
                <a:gd fmla="*/ 317 h 460" name="T81"/>
                <a:gd fmla="*/ 222 w 450" name="T82"/>
                <a:gd fmla="*/ 337 h 460" name="T83"/>
                <a:gd fmla="*/ 230 w 450" name="T84"/>
                <a:gd fmla="*/ 375 h 460" name="T85"/>
                <a:gd fmla="*/ 187 w 450" name="T86"/>
                <a:gd fmla="*/ 415 h 460" name="T87"/>
                <a:gd fmla="*/ 205 w 450" name="T88"/>
                <a:gd fmla="*/ 426 h 460" name="T89"/>
                <a:gd fmla="*/ 232 w 450" name="T90"/>
                <a:gd fmla="*/ 443 h 46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450" name="T138"/>
                <a:gd fmla="*/ 0 h 460" name="T139"/>
                <a:gd fmla="*/ 450 w 450" name="T140"/>
                <a:gd fmla="*/ 460 h 46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6" name="Freeform 107"/>
            <p:cNvSpPr>
              <a:spLocks noChangeArrowheads="1"/>
            </p:cNvSpPr>
            <p:nvPr/>
          </p:nvSpPr>
          <p:spPr bwMode="auto">
            <a:xfrm>
              <a:off x="2376488" y="3146425"/>
              <a:ext cx="106363" cy="117475"/>
            </a:xfrm>
            <a:custGeom>
              <a:gdLst>
                <a:gd fmla="*/ 55 w 56" name="T0"/>
                <a:gd fmla="*/ 30 h 62" name="T1"/>
                <a:gd fmla="*/ 47 w 56" name="T2"/>
                <a:gd fmla="*/ 21 h 62" name="T3"/>
                <a:gd fmla="*/ 35 w 56" name="T4"/>
                <a:gd fmla="*/ 11 h 62" name="T5"/>
                <a:gd fmla="*/ 28 w 56" name="T6"/>
                <a:gd fmla="*/ 13 h 62" name="T7"/>
                <a:gd fmla="*/ 23 w 56" name="T8"/>
                <a:gd fmla="*/ 5 h 62" name="T9"/>
                <a:gd fmla="*/ 14 w 56" name="T10"/>
                <a:gd fmla="*/ 2 h 62" name="T11"/>
                <a:gd fmla="*/ 10 w 56" name="T12"/>
                <a:gd fmla="*/ 2 h 62" name="T13"/>
                <a:gd fmla="*/ 7 w 56" name="T14"/>
                <a:gd fmla="*/ 8 h 62" name="T15"/>
                <a:gd fmla="*/ 3 w 56" name="T16"/>
                <a:gd fmla="*/ 27 h 62" name="T17"/>
                <a:gd fmla="*/ 0 w 56" name="T18"/>
                <a:gd fmla="*/ 42 h 62" name="T19"/>
                <a:gd fmla="*/ 3 w 56" name="T20"/>
                <a:gd fmla="*/ 49 h 62" name="T21"/>
                <a:gd fmla="*/ 2 w 56" name="T22"/>
                <a:gd fmla="*/ 54 h 62" name="T23"/>
                <a:gd fmla="*/ 7 w 56" name="T24"/>
                <a:gd fmla="*/ 56 h 62" name="T25"/>
                <a:gd fmla="*/ 21 w 56" name="T26"/>
                <a:gd fmla="*/ 60 h 62" name="T27"/>
                <a:gd fmla="*/ 30 w 56" name="T28"/>
                <a:gd fmla="*/ 60 h 62" name="T29"/>
                <a:gd fmla="*/ 47 w 56" name="T30"/>
                <a:gd fmla="*/ 57 h 62" name="T31"/>
                <a:gd fmla="*/ 56 w 56" name="T32"/>
                <a:gd fmla="*/ 47 h 62" name="T33"/>
                <a:gd fmla="*/ 55 w 56" name="T34"/>
                <a:gd fmla="*/ 30 h 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6" name="T54"/>
                <a:gd fmla="*/ 0 h 62" name="T55"/>
                <a:gd fmla="*/ 56 w 56" name="T56"/>
                <a:gd fmla="*/ 62 h 6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7" name="Freeform 108"/>
            <p:cNvSpPr>
              <a:spLocks noChangeArrowheads="1" noEditPoints="1"/>
            </p:cNvSpPr>
            <p:nvPr/>
          </p:nvSpPr>
          <p:spPr bwMode="auto">
            <a:xfrm>
              <a:off x="2043113" y="2951162"/>
              <a:ext cx="436563" cy="860425"/>
            </a:xfrm>
            <a:custGeom>
              <a:gdLst>
                <a:gd fmla="*/ 65 w 228" name="T0"/>
                <a:gd fmla="*/ 427 h 450" name="T1"/>
                <a:gd fmla="*/ 60 w 228" name="T2"/>
                <a:gd fmla="*/ 417 h 450" name="T3"/>
                <a:gd fmla="*/ 56 w 228" name="T4"/>
                <a:gd fmla="*/ 448 h 450" name="T5"/>
                <a:gd fmla="*/ 80 w 228" name="T6"/>
                <a:gd fmla="*/ 449 h 450" name="T7"/>
                <a:gd fmla="*/ 87 w 228" name="T8"/>
                <a:gd fmla="*/ 441 h 450" name="T9"/>
                <a:gd fmla="*/ 218 w 228" name="T10"/>
                <a:gd fmla="*/ 46 h 450" name="T11"/>
                <a:gd fmla="*/ 212 w 228" name="T12"/>
                <a:gd fmla="*/ 64 h 450" name="T13"/>
                <a:gd fmla="*/ 194 w 228" name="T14"/>
                <a:gd fmla="*/ 70 h 450" name="T15"/>
                <a:gd fmla="*/ 172 w 228" name="T16"/>
                <a:gd fmla="*/ 67 h 450" name="T17"/>
                <a:gd fmla="*/ 185 w 228" name="T18"/>
                <a:gd fmla="*/ 44 h 450" name="T19"/>
                <a:gd fmla="*/ 151 w 228" name="T20"/>
                <a:gd fmla="*/ 27 h 450" name="T21"/>
                <a:gd fmla="*/ 123 w 228" name="T22"/>
                <a:gd fmla="*/ 3 h 450" name="T23"/>
                <a:gd fmla="*/ 105 w 228" name="T24"/>
                <a:gd fmla="*/ 10 h 450" name="T25"/>
                <a:gd fmla="*/ 82 w 228" name="T26"/>
                <a:gd fmla="*/ 5 h 450" name="T27"/>
                <a:gd fmla="*/ 72 w 228" name="T28"/>
                <a:gd fmla="*/ 25 h 450" name="T29"/>
                <a:gd fmla="*/ 58 w 228" name="T30"/>
                <a:gd fmla="*/ 43 h 450" name="T31"/>
                <a:gd fmla="*/ 60 w 228" name="T32"/>
                <a:gd fmla="*/ 63 h 450" name="T33"/>
                <a:gd fmla="*/ 49 w 228" name="T34"/>
                <a:gd fmla="*/ 78 h 450" name="T35"/>
                <a:gd fmla="*/ 41 w 228" name="T36"/>
                <a:gd fmla="*/ 94 h 450" name="T37"/>
                <a:gd fmla="*/ 37 w 228" name="T38"/>
                <a:gd fmla="*/ 115 h 450" name="T39"/>
                <a:gd fmla="*/ 40 w 228" name="T40"/>
                <a:gd fmla="*/ 138 h 450" name="T41"/>
                <a:gd fmla="*/ 40 w 228" name="T42"/>
                <a:gd fmla="*/ 157 h 450" name="T43"/>
                <a:gd fmla="*/ 37 w 228" name="T44"/>
                <a:gd fmla="*/ 180 h 450" name="T45"/>
                <a:gd fmla="*/ 28 w 228" name="T46"/>
                <a:gd fmla="*/ 206 h 450" name="T47"/>
                <a:gd fmla="*/ 25 w 228" name="T48"/>
                <a:gd fmla="*/ 216 h 450" name="T49"/>
                <a:gd fmla="*/ 21 w 228" name="T50"/>
                <a:gd fmla="*/ 232 h 450" name="T51"/>
                <a:gd fmla="*/ 20 w 228" name="T52"/>
                <a:gd fmla="*/ 248 h 450" name="T53"/>
                <a:gd fmla="*/ 18 w 228" name="T54"/>
                <a:gd fmla="*/ 272 h 450" name="T55"/>
                <a:gd fmla="*/ 21 w 228" name="T56"/>
                <a:gd fmla="*/ 285 h 450" name="T57"/>
                <a:gd fmla="*/ 26 w 228" name="T58"/>
                <a:gd fmla="*/ 296 h 450" name="T59"/>
                <a:gd fmla="*/ 23 w 228" name="T60"/>
                <a:gd fmla="*/ 305 h 450" name="T61"/>
                <a:gd fmla="*/ 21 w 228" name="T62"/>
                <a:gd fmla="*/ 323 h 450" name="T63"/>
                <a:gd fmla="*/ 13 w 228" name="T64"/>
                <a:gd fmla="*/ 338 h 450" name="T65"/>
                <a:gd fmla="*/ 9 w 228" name="T66"/>
                <a:gd fmla="*/ 355 h 450" name="T67"/>
                <a:gd fmla="*/ 3 w 228" name="T68"/>
                <a:gd fmla="*/ 373 h 450" name="T69"/>
                <a:gd fmla="*/ 15 w 228" name="T70"/>
                <a:gd fmla="*/ 384 h 450" name="T71"/>
                <a:gd fmla="*/ 21 w 228" name="T72"/>
                <a:gd fmla="*/ 401 h 450" name="T73"/>
                <a:gd fmla="*/ 47 w 228" name="T74"/>
                <a:gd fmla="*/ 404 h 450" name="T75"/>
                <a:gd fmla="*/ 52 w 228" name="T76"/>
                <a:gd fmla="*/ 395 h 450" name="T77"/>
                <a:gd fmla="*/ 53 w 228" name="T78"/>
                <a:gd fmla="*/ 376 h 450" name="T79"/>
                <a:gd fmla="*/ 66 w 228" name="T80"/>
                <a:gd fmla="*/ 364 h 450" name="T81"/>
                <a:gd fmla="*/ 87 w 228" name="T82"/>
                <a:gd fmla="*/ 340 h 450" name="T83"/>
                <a:gd fmla="*/ 78 w 228" name="T84"/>
                <a:gd fmla="*/ 326 h 450" name="T85"/>
                <a:gd fmla="*/ 89 w 228" name="T86"/>
                <a:gd fmla="*/ 299 h 450" name="T87"/>
                <a:gd fmla="*/ 95 w 228" name="T88"/>
                <a:gd fmla="*/ 285 h 450" name="T89"/>
                <a:gd fmla="*/ 102 w 228" name="T90"/>
                <a:gd fmla="*/ 270 h 450" name="T91"/>
                <a:gd fmla="*/ 109 w 228" name="T92"/>
                <a:gd fmla="*/ 269 h 450" name="T93"/>
                <a:gd fmla="*/ 106 w 228" name="T94"/>
                <a:gd fmla="*/ 262 h 450" name="T95"/>
                <a:gd fmla="*/ 98 w 228" name="T96"/>
                <a:gd fmla="*/ 251 h 450" name="T97"/>
                <a:gd fmla="*/ 115 w 228" name="T98"/>
                <a:gd fmla="*/ 245 h 450" name="T99"/>
                <a:gd fmla="*/ 129 w 228" name="T100"/>
                <a:gd fmla="*/ 228 h 450" name="T101"/>
                <a:gd fmla="*/ 133 w 228" name="T102"/>
                <a:gd fmla="*/ 215 h 450" name="T103"/>
                <a:gd fmla="*/ 183 w 228" name="T104"/>
                <a:gd fmla="*/ 203 h 450" name="T105"/>
                <a:gd fmla="*/ 189 w 228" name="T106"/>
                <a:gd fmla="*/ 181 h 450" name="T107"/>
                <a:gd fmla="*/ 180 w 228" name="T108"/>
                <a:gd fmla="*/ 164 h 450" name="T109"/>
                <a:gd fmla="*/ 176 w 228" name="T110"/>
                <a:gd fmla="*/ 156 h 450" name="T111"/>
                <a:gd fmla="*/ 174 w 228" name="T112"/>
                <a:gd fmla="*/ 144 h 450" name="T113"/>
                <a:gd fmla="*/ 181 w 228" name="T114"/>
                <a:gd fmla="*/ 110 h 450" name="T115"/>
                <a:gd fmla="*/ 214 w 228" name="T116"/>
                <a:gd fmla="*/ 71 h 450" name="T117"/>
                <a:gd fmla="*/ 225 w 228" name="T118"/>
                <a:gd fmla="*/ 47 h 4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28" name="T180"/>
                <a:gd fmla="*/ 0 h 450" name="T181"/>
                <a:gd fmla="*/ 228 w 228" name="T182"/>
                <a:gd fmla="*/ 450 h 45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8" name="Freeform 109"/>
            <p:cNvSpPr>
              <a:spLocks noChangeArrowheads="1"/>
            </p:cNvSpPr>
            <p:nvPr/>
          </p:nvSpPr>
          <p:spPr bwMode="auto">
            <a:xfrm>
              <a:off x="1995488" y="2854325"/>
              <a:ext cx="190500" cy="973138"/>
            </a:xfrm>
            <a:custGeom>
              <a:gdLst>
                <a:gd fmla="*/ 40 w 100" name="T0"/>
                <a:gd fmla="*/ 435 h 510" name="T1"/>
                <a:gd fmla="*/ 27 w 100" name="T2"/>
                <a:gd fmla="*/ 413 h 510" name="T3"/>
                <a:gd fmla="*/ 38 w 100" name="T4"/>
                <a:gd fmla="*/ 389 h 510" name="T5"/>
                <a:gd fmla="*/ 46 w 100" name="T6"/>
                <a:gd fmla="*/ 365 h 510" name="T7"/>
                <a:gd fmla="*/ 51 w 100" name="T8"/>
                <a:gd fmla="*/ 347 h 510" name="T9"/>
                <a:gd fmla="*/ 44 w 100" name="T10"/>
                <a:gd fmla="*/ 329 h 510" name="T11"/>
                <a:gd fmla="*/ 45 w 100" name="T12"/>
                <a:gd fmla="*/ 299 h 510" name="T13"/>
                <a:gd fmla="*/ 49 w 100" name="T14"/>
                <a:gd fmla="*/ 276 h 510" name="T15"/>
                <a:gd fmla="*/ 53 w 100" name="T16"/>
                <a:gd fmla="*/ 257 h 510" name="T17"/>
                <a:gd fmla="*/ 62 w 100" name="T18"/>
                <a:gd fmla="*/ 216 h 510" name="T19"/>
                <a:gd fmla="*/ 65 w 100" name="T20"/>
                <a:gd fmla="*/ 189 h 510" name="T21"/>
                <a:gd fmla="*/ 66 w 100" name="T22"/>
                <a:gd fmla="*/ 157 h 510" name="T23"/>
                <a:gd fmla="*/ 74 w 100" name="T24"/>
                <a:gd fmla="*/ 129 h 510" name="T25"/>
                <a:gd fmla="*/ 84 w 100" name="T26"/>
                <a:gd fmla="*/ 107 h 510" name="T27"/>
                <a:gd fmla="*/ 97 w 100" name="T28"/>
                <a:gd fmla="*/ 76 h 510" name="T29"/>
                <a:gd fmla="*/ 89 w 100" name="T30"/>
                <a:gd fmla="*/ 53 h 510" name="T31"/>
                <a:gd fmla="*/ 84 w 100" name="T32"/>
                <a:gd fmla="*/ 25 h 510" name="T33"/>
                <a:gd fmla="*/ 71 w 100" name="T34"/>
                <a:gd fmla="*/ 2 h 510" name="T35"/>
                <a:gd fmla="*/ 64 w 100" name="T36"/>
                <a:gd fmla="*/ 23 h 510" name="T37"/>
                <a:gd fmla="*/ 62 w 100" name="T38"/>
                <a:gd fmla="*/ 75 h 510" name="T39"/>
                <a:gd fmla="*/ 53 w 100" name="T40"/>
                <a:gd fmla="*/ 128 h 510" name="T41"/>
                <a:gd fmla="*/ 48 w 100" name="T42"/>
                <a:gd fmla="*/ 163 h 510" name="T43"/>
                <a:gd fmla="*/ 41 w 100" name="T44"/>
                <a:gd fmla="*/ 210 h 510" name="T45"/>
                <a:gd fmla="*/ 26 w 100" name="T46"/>
                <a:gd fmla="*/ 251 h 510" name="T47"/>
                <a:gd fmla="*/ 24 w 100" name="T48"/>
                <a:gd fmla="*/ 286 h 510" name="T49"/>
                <a:gd fmla="*/ 17 w 100" name="T50"/>
                <a:gd fmla="*/ 319 h 510" name="T51"/>
                <a:gd fmla="*/ 32 w 100" name="T52"/>
                <a:gd fmla="*/ 302 h 510" name="T53"/>
                <a:gd fmla="*/ 34 w 100" name="T54"/>
                <a:gd fmla="*/ 320 h 510" name="T55"/>
                <a:gd fmla="*/ 30 w 100" name="T56"/>
                <a:gd fmla="*/ 342 h 510" name="T57"/>
                <a:gd fmla="*/ 25 w 100" name="T58"/>
                <a:gd fmla="*/ 357 h 510" name="T59"/>
                <a:gd fmla="*/ 23 w 100" name="T60"/>
                <a:gd fmla="*/ 354 h 510" name="T61"/>
                <a:gd fmla="*/ 15 w 100" name="T62"/>
                <a:gd fmla="*/ 357 h 510" name="T63"/>
                <a:gd fmla="*/ 2 w 100" name="T64"/>
                <a:gd fmla="*/ 374 h 510" name="T65"/>
                <a:gd fmla="*/ 17 w 100" name="T66"/>
                <a:gd fmla="*/ 376 h 510" name="T67"/>
                <a:gd fmla="*/ 25 w 100" name="T68"/>
                <a:gd fmla="*/ 389 h 510" name="T69"/>
                <a:gd fmla="*/ 11 w 100" name="T70"/>
                <a:gd fmla="*/ 393 h 510" name="T71"/>
                <a:gd fmla="*/ 13 w 100" name="T72"/>
                <a:gd fmla="*/ 400 h 510" name="T73"/>
                <a:gd fmla="*/ 6 w 100" name="T74"/>
                <a:gd fmla="*/ 412 h 510" name="T75"/>
                <a:gd fmla="*/ 15 w 100" name="T76"/>
                <a:gd fmla="*/ 416 h 510" name="T77"/>
                <a:gd fmla="*/ 16 w 100" name="T78"/>
                <a:gd fmla="*/ 427 h 510" name="T79"/>
                <a:gd fmla="*/ 9 w 100" name="T80"/>
                <a:gd fmla="*/ 441 h 510" name="T81"/>
                <a:gd fmla="*/ 23 w 100" name="T82"/>
                <a:gd fmla="*/ 444 h 510" name="T83"/>
                <a:gd fmla="*/ 28 w 100" name="T84"/>
                <a:gd fmla="*/ 448 h 510" name="T85"/>
                <a:gd fmla="*/ 22 w 100" name="T86"/>
                <a:gd fmla="*/ 462 h 510" name="T87"/>
                <a:gd fmla="*/ 41 w 100" name="T88"/>
                <a:gd fmla="*/ 462 h 510" name="T89"/>
                <a:gd fmla="*/ 28 w 100" name="T90"/>
                <a:gd fmla="*/ 472 h 510" name="T91"/>
                <a:gd fmla="*/ 42 w 100" name="T92"/>
                <a:gd fmla="*/ 470 h 510" name="T93"/>
                <a:gd fmla="*/ 26 w 100" name="T94"/>
                <a:gd fmla="*/ 481 h 510" name="T95"/>
                <a:gd fmla="*/ 41 w 100" name="T96"/>
                <a:gd fmla="*/ 483 h 510" name="T97"/>
                <a:gd fmla="*/ 64 w 100" name="T98"/>
                <a:gd fmla="*/ 461 h 510" name="T99"/>
                <a:gd fmla="*/ 71 w 100" name="T100"/>
                <a:gd fmla="*/ 473 h 510" name="T101"/>
                <a:gd fmla="*/ 61 w 100" name="T102"/>
                <a:gd fmla="*/ 477 h 510" name="T103"/>
                <a:gd fmla="*/ 50 w 100" name="T104"/>
                <a:gd fmla="*/ 486 h 510" name="T105"/>
                <a:gd fmla="*/ 58 w 100" name="T106"/>
                <a:gd fmla="*/ 503 h 510" name="T107"/>
                <a:gd fmla="*/ 74 w 100" name="T108"/>
                <a:gd fmla="*/ 500 h 510" name="T109"/>
                <a:gd fmla="*/ 91 w 100" name="T110"/>
                <a:gd fmla="*/ 501 h 510" name="T111"/>
                <a:gd fmla="*/ 81 w 100" name="T112"/>
                <a:gd fmla="*/ 499 h 510" name="T113"/>
                <a:gd fmla="*/ 71 w 100" name="T114"/>
                <a:gd fmla="*/ 457 h 510" name="T115"/>
                <a:gd fmla="*/ 46 w 100" name="T116"/>
                <a:gd fmla="*/ 452 h 51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00" name="T177"/>
                <a:gd fmla="*/ 0 h 510" name="T178"/>
                <a:gd fmla="*/ 100 w 100" name="T179"/>
                <a:gd fmla="*/ 510 h 51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09" name="Freeform 110"/>
            <p:cNvSpPr>
              <a:spLocks noChangeArrowheads="1"/>
            </p:cNvSpPr>
            <p:nvPr/>
          </p:nvSpPr>
          <p:spPr bwMode="auto">
            <a:xfrm>
              <a:off x="2278063" y="2897187"/>
              <a:ext cx="192088" cy="192088"/>
            </a:xfrm>
            <a:custGeom>
              <a:gdLst>
                <a:gd fmla="*/ 96 w 100" name="T0"/>
                <a:gd fmla="*/ 54 h 100" name="T1"/>
                <a:gd fmla="*/ 87 w 100" name="T2"/>
                <a:gd fmla="*/ 56 h 100" name="T3"/>
                <a:gd fmla="*/ 81 w 100" name="T4"/>
                <a:gd fmla="*/ 43 h 100" name="T5"/>
                <a:gd fmla="*/ 73 w 100" name="T6"/>
                <a:gd fmla="*/ 34 h 100" name="T7"/>
                <a:gd fmla="*/ 64 w 100" name="T8"/>
                <a:gd fmla="*/ 33 h 100" name="T9"/>
                <a:gd fmla="*/ 58 w 100" name="T10"/>
                <a:gd fmla="*/ 24 h 100" name="T11"/>
                <a:gd fmla="*/ 56 w 100" name="T12"/>
                <a:gd fmla="*/ 10 h 100" name="T13"/>
                <a:gd fmla="*/ 55 w 100" name="T14"/>
                <a:gd fmla="*/ 4 h 100" name="T15"/>
                <a:gd fmla="*/ 53 w 100" name="T16"/>
                <a:gd fmla="*/ 5 h 100" name="T17"/>
                <a:gd fmla="*/ 43 w 100" name="T18"/>
                <a:gd fmla="*/ 0 h 100" name="T19"/>
                <a:gd fmla="*/ 30 w 100" name="T20"/>
                <a:gd fmla="*/ 1 h 100" name="T21"/>
                <a:gd fmla="*/ 16 w 100" name="T22"/>
                <a:gd fmla="*/ 4 h 100" name="T23"/>
                <a:gd fmla="*/ 7 w 100" name="T24"/>
                <a:gd fmla="*/ 14 h 100" name="T25"/>
                <a:gd fmla="*/ 4 w 100" name="T26"/>
                <a:gd fmla="*/ 32 h 100" name="T27"/>
                <a:gd fmla="*/ 0 w 100" name="T28"/>
                <a:gd fmla="*/ 31 h 100" name="T29"/>
                <a:gd fmla="*/ 16 w 100" name="T30"/>
                <a:gd fmla="*/ 47 h 100" name="T31"/>
                <a:gd fmla="*/ 28 w 100" name="T32"/>
                <a:gd fmla="*/ 55 h 100" name="T33"/>
                <a:gd fmla="*/ 41 w 100" name="T34"/>
                <a:gd fmla="*/ 62 h 100" name="T35"/>
                <a:gd fmla="*/ 62 w 100" name="T36"/>
                <a:gd fmla="*/ 72 h 100" name="T37"/>
                <a:gd fmla="*/ 53 w 100" name="T38"/>
                <a:gd fmla="*/ 87 h 100" name="T39"/>
                <a:gd fmla="*/ 49 w 100" name="T40"/>
                <a:gd fmla="*/ 95 h 100" name="T41"/>
                <a:gd fmla="*/ 60 w 100" name="T42"/>
                <a:gd fmla="*/ 97 h 100" name="T43"/>
                <a:gd fmla="*/ 71 w 100" name="T44"/>
                <a:gd fmla="*/ 98 h 100" name="T45"/>
                <a:gd fmla="*/ 80 w 100" name="T46"/>
                <a:gd fmla="*/ 96 h 100" name="T47"/>
                <a:gd fmla="*/ 89 w 100" name="T48"/>
                <a:gd fmla="*/ 92 h 100" name="T49"/>
                <a:gd fmla="*/ 95 w 100" name="T50"/>
                <a:gd fmla="*/ 75 h 100" name="T51"/>
                <a:gd fmla="*/ 96 w 100" name="T52"/>
                <a:gd fmla="*/ 54 h 1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0" name="T81"/>
                <a:gd fmla="*/ 0 h 100" name="T82"/>
                <a:gd fmla="*/ 100 w 100" name="T83"/>
                <a:gd fmla="*/ 100 h 10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0" name="Freeform 111"/>
            <p:cNvSpPr>
              <a:spLocks noChangeArrowheads="1"/>
            </p:cNvSpPr>
            <p:nvPr/>
          </p:nvSpPr>
          <p:spPr bwMode="auto">
            <a:xfrm>
              <a:off x="1778000" y="2230437"/>
              <a:ext cx="71438" cy="57150"/>
            </a:xfrm>
            <a:custGeom>
              <a:gdLst>
                <a:gd fmla="*/ 36 w 38" name="T0"/>
                <a:gd fmla="*/ 24 h 30" name="T1"/>
                <a:gd fmla="*/ 38 w 38" name="T2"/>
                <a:gd fmla="*/ 17 h 30" name="T3"/>
                <a:gd fmla="*/ 26 w 38" name="T4"/>
                <a:gd fmla="*/ 3 h 30" name="T5"/>
                <a:gd fmla="*/ 21 w 38" name="T6"/>
                <a:gd fmla="*/ 2 h 30" name="T7"/>
                <a:gd fmla="*/ 10 w 38" name="T8"/>
                <a:gd fmla="*/ 0 h 30" name="T9"/>
                <a:gd fmla="*/ 3 w 38" name="T10"/>
                <a:gd fmla="*/ 0 h 30" name="T11"/>
                <a:gd fmla="*/ 3 w 38" name="T12"/>
                <a:gd fmla="*/ 5 h 30" name="T13"/>
                <a:gd fmla="*/ 6 w 38" name="T14"/>
                <a:gd fmla="*/ 14 h 30" name="T15"/>
                <a:gd fmla="*/ 12 w 38" name="T16"/>
                <a:gd fmla="*/ 13 h 30" name="T17"/>
                <a:gd fmla="*/ 17 w 38" name="T18"/>
                <a:gd fmla="*/ 17 h 30" name="T19"/>
                <a:gd fmla="*/ 25 w 38" name="T20"/>
                <a:gd fmla="*/ 24 h 30" name="T21"/>
                <a:gd fmla="*/ 32 w 38" name="T22"/>
                <a:gd fmla="*/ 30 h 30" name="T23"/>
                <a:gd fmla="*/ 34 w 38" name="T24"/>
                <a:gd fmla="*/ 30 h 30" name="T25"/>
                <a:gd fmla="*/ 36 w 38" name="T26"/>
                <a:gd fmla="*/ 24 h 3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30" name="T43"/>
                <a:gd fmla="*/ 38 w 38" name="T44"/>
                <a:gd fmla="*/ 30 h 3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1" name="Freeform 112"/>
            <p:cNvSpPr>
              <a:spLocks noChangeArrowheads="1"/>
            </p:cNvSpPr>
            <p:nvPr/>
          </p:nvSpPr>
          <p:spPr bwMode="auto">
            <a:xfrm>
              <a:off x="1843088" y="2259012"/>
              <a:ext cx="125413" cy="60325"/>
            </a:xfrm>
            <a:custGeom>
              <a:gdLst>
                <a:gd fmla="*/ 59 w 66" name="T0"/>
                <a:gd fmla="*/ 9 h 31" name="T1"/>
                <a:gd fmla="*/ 43 w 66" name="T2"/>
                <a:gd fmla="*/ 2 h 31" name="T3"/>
                <a:gd fmla="*/ 27 w 66" name="T4"/>
                <a:gd fmla="*/ 8 h 31" name="T5"/>
                <a:gd fmla="*/ 9 w 66" name="T6"/>
                <a:gd fmla="*/ 7 h 31" name="T7"/>
                <a:gd fmla="*/ 4 w 66" name="T8"/>
                <a:gd fmla="*/ 2 h 31" name="T9"/>
                <a:gd fmla="*/ 2 w 66" name="T10"/>
                <a:gd fmla="*/ 9 h 31" name="T11"/>
                <a:gd fmla="*/ 0 w 66" name="T12"/>
                <a:gd fmla="*/ 15 h 31" name="T13"/>
                <a:gd fmla="*/ 15 w 66" name="T14"/>
                <a:gd fmla="*/ 22 h 31" name="T15"/>
                <a:gd fmla="*/ 23 w 66" name="T16"/>
                <a:gd fmla="*/ 27 h 31" name="T17"/>
                <a:gd fmla="*/ 32 w 66" name="T18"/>
                <a:gd fmla="*/ 25 h 31" name="T19"/>
                <a:gd fmla="*/ 29 w 66" name="T20"/>
                <a:gd fmla="*/ 19 h 31" name="T21"/>
                <a:gd fmla="*/ 35 w 66" name="T22"/>
                <a:gd fmla="*/ 13 h 31" name="T23"/>
                <a:gd fmla="*/ 47 w 66" name="T24"/>
                <a:gd fmla="*/ 9 h 31" name="T25"/>
                <a:gd fmla="*/ 50 w 66" name="T26"/>
                <a:gd fmla="*/ 17 h 31" name="T27"/>
                <a:gd fmla="*/ 57 w 66" name="T28"/>
                <a:gd fmla="*/ 29 h 31" name="T29"/>
                <a:gd fmla="*/ 65 w 66" name="T30"/>
                <a:gd fmla="*/ 21 h 31" name="T31"/>
                <a:gd fmla="*/ 66 w 66" name="T32"/>
                <a:gd fmla="*/ 18 h 31" name="T33"/>
                <a:gd fmla="*/ 59 w 66" name="T34"/>
                <a:gd fmla="*/ 9 h 3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6" name="T54"/>
                <a:gd fmla="*/ 0 h 31" name="T55"/>
                <a:gd fmla="*/ 66 w 66" name="T56"/>
                <a:gd fmla="*/ 31 h 3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2" name="Freeform 113"/>
            <p:cNvSpPr>
              <a:spLocks noChangeArrowheads="1"/>
            </p:cNvSpPr>
            <p:nvPr/>
          </p:nvSpPr>
          <p:spPr bwMode="auto">
            <a:xfrm>
              <a:off x="1928813" y="2197100"/>
              <a:ext cx="257175" cy="366713"/>
            </a:xfrm>
            <a:custGeom>
              <a:gdLst>
                <a:gd fmla="*/ 21 w 135" name="T0"/>
                <a:gd fmla="*/ 140 h 192" name="T1"/>
                <a:gd fmla="*/ 30 w 135" name="T2"/>
                <a:gd fmla="*/ 140 h 192" name="T3"/>
                <a:gd fmla="*/ 38 w 135" name="T4"/>
                <a:gd fmla="*/ 146 h 192" name="T5"/>
                <a:gd fmla="*/ 38 w 135" name="T6"/>
                <a:gd fmla="*/ 147 h 192" name="T7"/>
                <a:gd fmla="*/ 48 w 135" name="T8"/>
                <a:gd fmla="*/ 147 h 192" name="T9"/>
                <a:gd fmla="*/ 55 w 135" name="T10"/>
                <a:gd fmla="*/ 156 h 192" name="T11"/>
                <a:gd fmla="*/ 62 w 135" name="T12"/>
                <a:gd fmla="*/ 163 h 192" name="T13"/>
                <a:gd fmla="*/ 66 w 135" name="T14"/>
                <a:gd fmla="*/ 170 h 192" name="T15"/>
                <a:gd fmla="*/ 79 w 135" name="T16"/>
                <a:gd fmla="*/ 172 h 192" name="T17"/>
                <a:gd fmla="*/ 86 w 135" name="T18"/>
                <a:gd fmla="*/ 171 h 192" name="T19"/>
                <a:gd fmla="*/ 93 w 135" name="T20"/>
                <a:gd fmla="*/ 170 h 192" name="T21"/>
                <a:gd fmla="*/ 101 w 135" name="T22"/>
                <a:gd fmla="*/ 177 h 192" name="T23"/>
                <a:gd fmla="*/ 95 w 135" name="T24"/>
                <a:gd fmla="*/ 187 h 192" name="T25"/>
                <a:gd fmla="*/ 102 w 135" name="T26"/>
                <a:gd fmla="*/ 192 h 192" name="T27"/>
                <a:gd fmla="*/ 103 w 135" name="T28"/>
                <a:gd fmla="*/ 192 h 192" name="T29"/>
                <a:gd fmla="*/ 107 w 135" name="T30"/>
                <a:gd fmla="*/ 177 h 192" name="T31"/>
                <a:gd fmla="*/ 109 w 135" name="T32"/>
                <a:gd fmla="*/ 161 h 192" name="T33"/>
                <a:gd fmla="*/ 102 w 135" name="T34"/>
                <a:gd fmla="*/ 143 h 192" name="T35"/>
                <a:gd fmla="*/ 110 w 135" name="T36"/>
                <a:gd fmla="*/ 137 h 192" name="T37"/>
                <a:gd fmla="*/ 108 w 135" name="T38"/>
                <a:gd fmla="*/ 132 h 192" name="T39"/>
                <a:gd fmla="*/ 105 w 135" name="T40"/>
                <a:gd fmla="*/ 126 h 192" name="T41"/>
                <a:gd fmla="*/ 122 w 135" name="T42"/>
                <a:gd fmla="*/ 125 h 192" name="T43"/>
                <a:gd fmla="*/ 134 w 135" name="T44"/>
                <a:gd fmla="*/ 121 h 192" name="T45"/>
                <a:gd fmla="*/ 132 w 135" name="T46"/>
                <a:gd fmla="*/ 115 h 192" name="T47"/>
                <a:gd fmla="*/ 133 w 135" name="T48"/>
                <a:gd fmla="*/ 106 h 192" name="T49"/>
                <a:gd fmla="*/ 128 w 135" name="T50"/>
                <a:gd fmla="*/ 98 h 192" name="T51"/>
                <a:gd fmla="*/ 131 w 135" name="T52"/>
                <a:gd fmla="*/ 77 h 192" name="T53"/>
                <a:gd fmla="*/ 118 w 135" name="T54"/>
                <a:gd fmla="*/ 74 h 192" name="T55"/>
                <a:gd fmla="*/ 102 w 135" name="T56"/>
                <a:gd fmla="*/ 67 h 192" name="T57"/>
                <a:gd fmla="*/ 83 w 135" name="T58"/>
                <a:gd fmla="*/ 65 h 192" name="T59"/>
                <a:gd fmla="*/ 75 w 135" name="T60"/>
                <a:gd fmla="*/ 50 h 192" name="T61"/>
                <a:gd fmla="*/ 70 w 135" name="T62"/>
                <a:gd fmla="*/ 43 h 192" name="T63"/>
                <a:gd fmla="*/ 65 w 135" name="T64"/>
                <a:gd fmla="*/ 40 h 192" name="T65"/>
                <a:gd fmla="*/ 67 w 135" name="T66"/>
                <a:gd fmla="*/ 35 h 192" name="T67"/>
                <a:gd fmla="*/ 69 w 135" name="T68"/>
                <a:gd fmla="*/ 27 h 192" name="T69"/>
                <a:gd fmla="*/ 78 w 135" name="T70"/>
                <a:gd fmla="*/ 14 h 192" name="T71"/>
                <a:gd fmla="*/ 82 w 135" name="T72"/>
                <a:gd fmla="*/ 12 h 192" name="T73"/>
                <a:gd fmla="*/ 85 w 135" name="T74"/>
                <a:gd fmla="*/ 10 h 192" name="T75"/>
                <a:gd fmla="*/ 87 w 135" name="T76"/>
                <a:gd fmla="*/ 3 h 192" name="T77"/>
                <a:gd fmla="*/ 75 w 135" name="T78"/>
                <a:gd fmla="*/ 9 h 192" name="T79"/>
                <a:gd fmla="*/ 65 w 135" name="T80"/>
                <a:gd fmla="*/ 14 h 192" name="T81"/>
                <a:gd fmla="*/ 55 w 135" name="T82"/>
                <a:gd fmla="*/ 18 h 192" name="T83"/>
                <a:gd fmla="*/ 49 w 135" name="T84"/>
                <a:gd fmla="*/ 17 h 192" name="T85"/>
                <a:gd fmla="*/ 39 w 135" name="T86"/>
                <a:gd fmla="*/ 27 h 192" name="T87"/>
                <a:gd fmla="*/ 35 w 135" name="T88"/>
                <a:gd fmla="*/ 37 h 192" name="T89"/>
                <a:gd fmla="*/ 24 w 135" name="T90"/>
                <a:gd fmla="*/ 50 h 192" name="T91"/>
                <a:gd fmla="*/ 21 w 135" name="T92"/>
                <a:gd fmla="*/ 51 h 192" name="T93"/>
                <a:gd fmla="*/ 20 w 135" name="T94"/>
                <a:gd fmla="*/ 54 h 192" name="T95"/>
                <a:gd fmla="*/ 12 w 135" name="T96"/>
                <a:gd fmla="*/ 62 h 192" name="T97"/>
                <a:gd fmla="*/ 16 w 135" name="T98"/>
                <a:gd fmla="*/ 65 h 192" name="T99"/>
                <a:gd fmla="*/ 18 w 135" name="T100"/>
                <a:gd fmla="*/ 74 h 192" name="T101"/>
                <a:gd fmla="*/ 18 w 135" name="T102"/>
                <a:gd fmla="*/ 80 h 192" name="T103"/>
                <a:gd fmla="*/ 20 w 135" name="T104"/>
                <a:gd fmla="*/ 98 h 192" name="T105"/>
                <a:gd fmla="*/ 17 w 135" name="T106"/>
                <a:gd fmla="*/ 108 h 192" name="T107"/>
                <a:gd fmla="*/ 8 w 135" name="T108"/>
                <a:gd fmla="*/ 115 h 192" name="T109"/>
                <a:gd fmla="*/ 2 w 135" name="T110"/>
                <a:gd fmla="*/ 122 h 192" name="T111"/>
                <a:gd fmla="*/ 0 w 135" name="T112"/>
                <a:gd fmla="*/ 127 h 192" name="T113"/>
                <a:gd fmla="*/ 14 w 135" name="T114"/>
                <a:gd fmla="*/ 135 h 192" name="T115"/>
                <a:gd fmla="*/ 21 w 135" name="T116"/>
                <a:gd fmla="*/ 140 h 19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 name="T177"/>
                <a:gd fmla="*/ 0 h 192" name="T178"/>
                <a:gd fmla="*/ 135 w 135" name="T179"/>
                <a:gd fmla="*/ 192 h 19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3" name="Freeform 114"/>
            <p:cNvSpPr>
              <a:spLocks noChangeArrowheads="1"/>
            </p:cNvSpPr>
            <p:nvPr/>
          </p:nvSpPr>
          <p:spPr bwMode="auto">
            <a:xfrm>
              <a:off x="2130425" y="2684462"/>
              <a:ext cx="266700" cy="300038"/>
            </a:xfrm>
            <a:custGeom>
              <a:gdLst>
                <a:gd fmla="*/ 137 w 139" name="T0"/>
                <a:gd fmla="*/ 94 h 157" name="T1"/>
                <a:gd fmla="*/ 130 w 139" name="T2"/>
                <a:gd fmla="*/ 83 h 157" name="T3"/>
                <a:gd fmla="*/ 121 w 139" name="T4"/>
                <a:gd fmla="*/ 77 h 157" name="T5"/>
                <a:gd fmla="*/ 109 w 139" name="T6"/>
                <a:gd fmla="*/ 71 h 157" name="T7"/>
                <a:gd fmla="*/ 107 w 139" name="T8"/>
                <a:gd fmla="*/ 62 h 157" name="T9"/>
                <a:gd fmla="*/ 106 w 139" name="T10"/>
                <a:gd fmla="*/ 53 h 157" name="T11"/>
                <a:gd fmla="*/ 101 w 139" name="T12"/>
                <a:gd fmla="*/ 46 h 157" name="T13"/>
                <a:gd fmla="*/ 89 w 139" name="T14"/>
                <a:gd fmla="*/ 43 h 157" name="T15"/>
                <a:gd fmla="*/ 80 w 139" name="T16"/>
                <a:gd fmla="*/ 39 h 157" name="T17"/>
                <a:gd fmla="*/ 75 w 139" name="T18"/>
                <a:gd fmla="*/ 35 h 157" name="T19"/>
                <a:gd fmla="*/ 67 w 139" name="T20"/>
                <a:gd fmla="*/ 33 h 157" name="T21"/>
                <a:gd fmla="*/ 54 w 139" name="T22"/>
                <a:gd fmla="*/ 25 h 157" name="T23"/>
                <a:gd fmla="*/ 50 w 139" name="T24"/>
                <a:gd fmla="*/ 3 h 157" name="T25"/>
                <a:gd fmla="*/ 39 w 139" name="T26"/>
                <a:gd fmla="*/ 2 h 157" name="T27"/>
                <a:gd fmla="*/ 26 w 139" name="T28"/>
                <a:gd fmla="*/ 8 h 157" name="T29"/>
                <a:gd fmla="*/ 16 w 139" name="T30"/>
                <a:gd fmla="*/ 13 h 157" name="T31"/>
                <a:gd fmla="*/ 7 w 139" name="T32"/>
                <a:gd fmla="*/ 16 h 157" name="T33"/>
                <a:gd fmla="*/ 3 w 139" name="T34"/>
                <a:gd fmla="*/ 15 h 157" name="T35"/>
                <a:gd fmla="*/ 11 w 139" name="T36"/>
                <a:gd fmla="*/ 31 h 157" name="T37"/>
                <a:gd fmla="*/ 8 w 139" name="T38"/>
                <a:gd fmla="*/ 37 h 157" name="T39"/>
                <a:gd fmla="*/ 9 w 139" name="T40"/>
                <a:gd fmla="*/ 53 h 157" name="T41"/>
                <a:gd fmla="*/ 6 w 139" name="T42"/>
                <a:gd fmla="*/ 62 h 157" name="T43"/>
                <a:gd fmla="*/ 3 w 139" name="T44"/>
                <a:gd fmla="*/ 72 h 157" name="T45"/>
                <a:gd fmla="*/ 8 w 139" name="T46"/>
                <a:gd fmla="*/ 77 h 157" name="T47"/>
                <a:gd fmla="*/ 2 w 139" name="T48"/>
                <a:gd fmla="*/ 86 h 157" name="T49"/>
                <a:gd fmla="*/ 1 w 139" name="T50"/>
                <a:gd fmla="*/ 90 h 157" name="T51"/>
                <a:gd fmla="*/ 5 w 139" name="T52"/>
                <a:gd fmla="*/ 96 h 157" name="T53"/>
                <a:gd fmla="*/ 8 w 139" name="T54"/>
                <a:gd fmla="*/ 108 h 157" name="T55"/>
                <a:gd fmla="*/ 13 w 139" name="T56"/>
                <a:gd fmla="*/ 114 h 157" name="T57"/>
                <a:gd fmla="*/ 10 w 139" name="T58"/>
                <a:gd fmla="*/ 122 h 157" name="T59"/>
                <a:gd fmla="*/ 14 w 139" name="T60"/>
                <a:gd fmla="*/ 132 h 157" name="T61"/>
                <a:gd fmla="*/ 18 w 139" name="T62"/>
                <a:gd fmla="*/ 142 h 157" name="T63"/>
                <a:gd fmla="*/ 21 w 139" name="T64"/>
                <a:gd fmla="*/ 154 h 157" name="T65"/>
                <a:gd fmla="*/ 36 w 139" name="T66"/>
                <a:gd fmla="*/ 145 h 157" name="T67"/>
                <a:gd fmla="*/ 46 w 139" name="T68"/>
                <a:gd fmla="*/ 145 h 157" name="T69"/>
                <a:gd fmla="*/ 59 w 139" name="T70"/>
                <a:gd fmla="*/ 150 h 157" name="T71"/>
                <a:gd fmla="*/ 66 w 139" name="T72"/>
                <a:gd fmla="*/ 144 h 157" name="T73"/>
                <a:gd fmla="*/ 81 w 139" name="T74"/>
                <a:gd fmla="*/ 144 h 157" name="T75"/>
                <a:gd fmla="*/ 84 w 139" name="T76"/>
                <a:gd fmla="*/ 126 h 157" name="T77"/>
                <a:gd fmla="*/ 93 w 139" name="T78"/>
                <a:gd fmla="*/ 116 h 157" name="T79"/>
                <a:gd fmla="*/ 107 w 139" name="T80"/>
                <a:gd fmla="*/ 113 h 157" name="T81"/>
                <a:gd fmla="*/ 120 w 139" name="T82"/>
                <a:gd fmla="*/ 112 h 157" name="T83"/>
                <a:gd fmla="*/ 130 w 139" name="T84"/>
                <a:gd fmla="*/ 117 h 157" name="T85"/>
                <a:gd fmla="*/ 136 w 139" name="T86"/>
                <a:gd fmla="*/ 108 h 157" name="T87"/>
                <a:gd fmla="*/ 137 w 139" name="T88"/>
                <a:gd fmla="*/ 94 h 15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9" name="T135"/>
                <a:gd fmla="*/ 0 h 157" name="T136"/>
                <a:gd fmla="*/ 139 w 139" name="T137"/>
                <a:gd fmla="*/ 157 h 157"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4" name="Freeform 115"/>
            <p:cNvSpPr>
              <a:spLocks noChangeArrowheads="1"/>
            </p:cNvSpPr>
            <p:nvPr/>
          </p:nvSpPr>
          <p:spPr bwMode="auto">
            <a:xfrm>
              <a:off x="1874838" y="2473325"/>
              <a:ext cx="279400" cy="404813"/>
            </a:xfrm>
            <a:custGeom>
              <a:gdLst>
                <a:gd fmla="*/ 134 w 146" name="T0"/>
                <a:gd fmla="*/ 201 h 212" name="T1"/>
                <a:gd fmla="*/ 135 w 146" name="T2"/>
                <a:gd fmla="*/ 200 h 212" name="T3"/>
                <a:gd fmla="*/ 136 w 146" name="T4"/>
                <a:gd fmla="*/ 196 h 212" name="T5"/>
                <a:gd fmla="*/ 142 w 146" name="T6"/>
                <a:gd fmla="*/ 187 h 212" name="T7"/>
                <a:gd fmla="*/ 137 w 146" name="T8"/>
                <a:gd fmla="*/ 182 h 212" name="T9"/>
                <a:gd fmla="*/ 140 w 146" name="T10"/>
                <a:gd fmla="*/ 172 h 212" name="T11"/>
                <a:gd fmla="*/ 143 w 146" name="T12"/>
                <a:gd fmla="*/ 163 h 212" name="T13"/>
                <a:gd fmla="*/ 142 w 146" name="T14"/>
                <a:gd fmla="*/ 147 h 212" name="T15"/>
                <a:gd fmla="*/ 145 w 146" name="T16"/>
                <a:gd fmla="*/ 141 h 212" name="T17"/>
                <a:gd fmla="*/ 137 w 146" name="T18"/>
                <a:gd fmla="*/ 125 h 212" name="T19"/>
                <a:gd fmla="*/ 126 w 146" name="T20"/>
                <a:gd fmla="*/ 125 h 212" name="T21"/>
                <a:gd fmla="*/ 123 w 146" name="T22"/>
                <a:gd fmla="*/ 111 h 212" name="T23"/>
                <a:gd fmla="*/ 118 w 146" name="T24"/>
                <a:gd fmla="*/ 112 h 212" name="T25"/>
                <a:gd fmla="*/ 106 w 146" name="T26"/>
                <a:gd fmla="*/ 113 h 212" name="T27"/>
                <a:gd fmla="*/ 100 w 146" name="T28"/>
                <a:gd fmla="*/ 107 h 212" name="T29"/>
                <a:gd fmla="*/ 95 w 146" name="T30"/>
                <a:gd fmla="*/ 103 h 212" name="T31"/>
                <a:gd fmla="*/ 90 w 146" name="T32"/>
                <a:gd fmla="*/ 93 h 212" name="T33"/>
                <a:gd fmla="*/ 87 w 146" name="T34"/>
                <a:gd fmla="*/ 83 h 212" name="T35"/>
                <a:gd fmla="*/ 89 w 146" name="T36"/>
                <a:gd fmla="*/ 76 h 212" name="T37"/>
                <a:gd fmla="*/ 94 w 146" name="T38"/>
                <a:gd fmla="*/ 70 h 212" name="T39"/>
                <a:gd fmla="*/ 97 w 146" name="T40"/>
                <a:gd fmla="*/ 59 h 212" name="T41"/>
                <a:gd fmla="*/ 107 w 146" name="T42"/>
                <a:gd fmla="*/ 53 h 212" name="T43"/>
                <a:gd fmla="*/ 121 w 146" name="T44"/>
                <a:gd fmla="*/ 48 h 212" name="T45"/>
                <a:gd fmla="*/ 130 w 146" name="T46"/>
                <a:gd fmla="*/ 47 h 212" name="T47"/>
                <a:gd fmla="*/ 123 w 146" name="T48"/>
                <a:gd fmla="*/ 42 h 212" name="T49"/>
                <a:gd fmla="*/ 129 w 146" name="T50"/>
                <a:gd fmla="*/ 32 h 212" name="T51"/>
                <a:gd fmla="*/ 121 w 146" name="T52"/>
                <a:gd fmla="*/ 25 h 212" name="T53"/>
                <a:gd fmla="*/ 114 w 146" name="T54"/>
                <a:gd fmla="*/ 26 h 212" name="T55"/>
                <a:gd fmla="*/ 107 w 146" name="T56"/>
                <a:gd fmla="*/ 27 h 212" name="T57"/>
                <a:gd fmla="*/ 94 w 146" name="T58"/>
                <a:gd fmla="*/ 25 h 212" name="T59"/>
                <a:gd fmla="*/ 90 w 146" name="T60"/>
                <a:gd fmla="*/ 18 h 212" name="T61"/>
                <a:gd fmla="*/ 83 w 146" name="T62"/>
                <a:gd fmla="*/ 11 h 212" name="T63"/>
                <a:gd fmla="*/ 76 w 146" name="T64"/>
                <a:gd fmla="*/ 2 h 212" name="T65"/>
                <a:gd fmla="*/ 66 w 146" name="T66"/>
                <a:gd fmla="*/ 2 h 212" name="T67"/>
                <a:gd fmla="*/ 69 w 146" name="T68"/>
                <a:gd fmla="*/ 10 h 212" name="T69"/>
                <a:gd fmla="*/ 63 w 146" name="T70"/>
                <a:gd fmla="*/ 21 h 212" name="T71"/>
                <a:gd fmla="*/ 40 w 146" name="T72"/>
                <a:gd fmla="*/ 33 h 212" name="T73"/>
                <a:gd fmla="*/ 30 w 146" name="T74"/>
                <a:gd fmla="*/ 51 h 212" name="T75"/>
                <a:gd fmla="*/ 22 w 146" name="T76"/>
                <a:gd fmla="*/ 52 h 212" name="T77"/>
                <a:gd fmla="*/ 14 w 146" name="T78"/>
                <a:gd fmla="*/ 49 h 212" name="T79"/>
                <a:gd fmla="*/ 14 w 146" name="T80"/>
                <a:gd fmla="*/ 44 h 212" name="T81"/>
                <a:gd fmla="*/ 11 w 146" name="T82"/>
                <a:gd fmla="*/ 38 h 212" name="T83"/>
                <a:gd fmla="*/ 2 w 146" name="T84"/>
                <a:gd fmla="*/ 48 h 212" name="T85"/>
                <a:gd fmla="*/ 6 w 146" name="T86"/>
                <a:gd fmla="*/ 63 h 212" name="T87"/>
                <a:gd fmla="*/ 3 w 146" name="T88"/>
                <a:gd fmla="*/ 66 h 212" name="T89"/>
                <a:gd fmla="*/ 15 w 146" name="T90"/>
                <a:gd fmla="*/ 76 h 212" name="T91"/>
                <a:gd fmla="*/ 26 w 146" name="T92"/>
                <a:gd fmla="*/ 92 h 212" name="T93"/>
                <a:gd fmla="*/ 34 w 146" name="T94"/>
                <a:gd fmla="*/ 109 h 212" name="T95"/>
                <a:gd fmla="*/ 52 w 146" name="T96"/>
                <a:gd fmla="*/ 142 h 212" name="T97"/>
                <a:gd fmla="*/ 59 w 146" name="T98"/>
                <a:gd fmla="*/ 157 h 212" name="T99"/>
                <a:gd fmla="*/ 63 w 146" name="T100"/>
                <a:gd fmla="*/ 167 h 212" name="T101"/>
                <a:gd fmla="*/ 81 w 146" name="T102"/>
                <a:gd fmla="*/ 179 h 212" name="T103"/>
                <a:gd fmla="*/ 113 w 146" name="T104"/>
                <a:gd fmla="*/ 199 h 212" name="T105"/>
                <a:gd fmla="*/ 127 w 146" name="T106"/>
                <a:gd fmla="*/ 210 h 212" name="T107"/>
                <a:gd fmla="*/ 127 w 146" name="T108"/>
                <a:gd fmla="*/ 212 h 212" name="T109"/>
                <a:gd fmla="*/ 130 w 146" name="T110"/>
                <a:gd fmla="*/ 210 h 212" name="T111"/>
                <a:gd fmla="*/ 134 w 146" name="T112"/>
                <a:gd fmla="*/ 201 h 21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46" name="T171"/>
                <a:gd fmla="*/ 0 h 212" name="T172"/>
                <a:gd fmla="*/ 146 w 146" name="T173"/>
                <a:gd fmla="*/ 212 h 21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5" name="Freeform 116"/>
            <p:cNvSpPr>
              <a:spLocks noChangeArrowheads="1"/>
            </p:cNvSpPr>
            <p:nvPr/>
          </p:nvSpPr>
          <p:spPr bwMode="auto">
            <a:xfrm>
              <a:off x="2049463" y="2208212"/>
              <a:ext cx="296863" cy="250825"/>
            </a:xfrm>
            <a:custGeom>
              <a:gdLst>
                <a:gd fmla="*/ 15 w 156" name="T0"/>
                <a:gd fmla="*/ 8 h 131" name="T1"/>
                <a:gd fmla="*/ 6 w 156" name="T2"/>
                <a:gd fmla="*/ 21 h 131" name="T3"/>
                <a:gd fmla="*/ 4 w 156" name="T4"/>
                <a:gd fmla="*/ 29 h 131" name="T5"/>
                <a:gd fmla="*/ 2 w 156" name="T6"/>
                <a:gd fmla="*/ 34 h 131" name="T7"/>
                <a:gd fmla="*/ 7 w 156" name="T8"/>
                <a:gd fmla="*/ 37 h 131" name="T9"/>
                <a:gd fmla="*/ 12 w 156" name="T10"/>
                <a:gd fmla="*/ 44 h 131" name="T11"/>
                <a:gd fmla="*/ 20 w 156" name="T12"/>
                <a:gd fmla="*/ 59 h 131" name="T13"/>
                <a:gd fmla="*/ 39 w 156" name="T14"/>
                <a:gd fmla="*/ 61 h 131" name="T15"/>
                <a:gd fmla="*/ 55 w 156" name="T16"/>
                <a:gd fmla="*/ 68 h 131" name="T17"/>
                <a:gd fmla="*/ 68 w 156" name="T18"/>
                <a:gd fmla="*/ 71 h 131" name="T19"/>
                <a:gd fmla="*/ 65 w 156" name="T20"/>
                <a:gd fmla="*/ 92 h 131" name="T21"/>
                <a:gd fmla="*/ 70 w 156" name="T22"/>
                <a:gd fmla="*/ 100 h 131" name="T23"/>
                <a:gd fmla="*/ 69 w 156" name="T24"/>
                <a:gd fmla="*/ 109 h 131" name="T25"/>
                <a:gd fmla="*/ 71 w 156" name="T26"/>
                <a:gd fmla="*/ 115 h 131" name="T27"/>
                <a:gd fmla="*/ 70 w 156" name="T28"/>
                <a:gd fmla="*/ 115 h 131" name="T29"/>
                <a:gd fmla="*/ 78 w 156" name="T30"/>
                <a:gd fmla="*/ 127 h 131" name="T31"/>
                <a:gd fmla="*/ 85 w 156" name="T32"/>
                <a:gd fmla="*/ 130 h 131" name="T33"/>
                <a:gd fmla="*/ 91 w 156" name="T34"/>
                <a:gd fmla="*/ 129 h 131" name="T35"/>
                <a:gd fmla="*/ 99 w 156" name="T36"/>
                <a:gd fmla="*/ 124 h 131" name="T37"/>
                <a:gd fmla="*/ 106 w 156" name="T38"/>
                <a:gd fmla="*/ 121 h 131" name="T39"/>
                <a:gd fmla="*/ 113 w 156" name="T40"/>
                <a:gd fmla="*/ 115 h 131" name="T41"/>
                <a:gd fmla="*/ 114 w 156" name="T42"/>
                <a:gd fmla="*/ 110 h 131" name="T43"/>
                <a:gd fmla="*/ 108 w 156" name="T44"/>
                <a:gd fmla="*/ 109 h 131" name="T45"/>
                <a:gd fmla="*/ 105 w 156" name="T46"/>
                <a:gd fmla="*/ 101 h 131" name="T47"/>
                <a:gd fmla="*/ 101 w 156" name="T48"/>
                <a:gd fmla="*/ 93 h 131" name="T49"/>
                <a:gd fmla="*/ 108 w 156" name="T50"/>
                <a:gd fmla="*/ 92 h 131" name="T51"/>
                <a:gd fmla="*/ 118 w 156" name="T52"/>
                <a:gd fmla="*/ 95 h 131" name="T53"/>
                <a:gd fmla="*/ 123 w 156" name="T54"/>
                <a:gd fmla="*/ 95 h 131" name="T55"/>
                <a:gd fmla="*/ 130 w 156" name="T56"/>
                <a:gd fmla="*/ 91 h 131" name="T57"/>
                <a:gd fmla="*/ 144 w 156" name="T58"/>
                <a:gd fmla="*/ 86 h 131" name="T59"/>
                <a:gd fmla="*/ 147 w 156" name="T60"/>
                <a:gd fmla="*/ 82 h 131" name="T61"/>
                <a:gd fmla="*/ 140 w 156" name="T62"/>
                <a:gd fmla="*/ 72 h 131" name="T63"/>
                <a:gd fmla="*/ 141 w 156" name="T64"/>
                <a:gd fmla="*/ 66 h 131" name="T65"/>
                <a:gd fmla="*/ 146 w 156" name="T66"/>
                <a:gd fmla="*/ 61 h 131" name="T67"/>
                <a:gd fmla="*/ 148 w 156" name="T68"/>
                <a:gd fmla="*/ 55 h 131" name="T69"/>
                <a:gd fmla="*/ 152 w 156" name="T70"/>
                <a:gd fmla="*/ 47 h 131" name="T71"/>
                <a:gd fmla="*/ 156 w 156" name="T72"/>
                <a:gd fmla="*/ 42 h 131" name="T73"/>
                <a:gd fmla="*/ 140 w 156" name="T74"/>
                <a:gd fmla="*/ 40 h 131" name="T75"/>
                <a:gd fmla="*/ 143 w 156" name="T76"/>
                <a:gd fmla="*/ 31 h 131" name="T77"/>
                <a:gd fmla="*/ 126 w 156" name="T78"/>
                <a:gd fmla="*/ 25 h 131" name="T79"/>
                <a:gd fmla="*/ 128 w 156" name="T80"/>
                <a:gd fmla="*/ 19 h 131" name="T81"/>
                <a:gd fmla="*/ 118 w 156" name="T82"/>
                <a:gd fmla="*/ 16 h 131" name="T83"/>
                <a:gd fmla="*/ 96 w 156" name="T84"/>
                <a:gd fmla="*/ 24 h 131" name="T85"/>
                <a:gd fmla="*/ 75 w 156" name="T86"/>
                <a:gd fmla="*/ 17 h 131" name="T87"/>
                <a:gd fmla="*/ 60 w 156" name="T88"/>
                <a:gd fmla="*/ 15 h 131" name="T89"/>
                <a:gd fmla="*/ 52 w 156" name="T90"/>
                <a:gd fmla="*/ 6 h 131" name="T91"/>
                <a:gd fmla="*/ 42 w 156" name="T92"/>
                <a:gd fmla="*/ 0 h 131" name="T93"/>
                <a:gd fmla="*/ 39 w 156" name="T94"/>
                <a:gd fmla="*/ 7 h 131" name="T95"/>
                <a:gd fmla="*/ 24 w 156" name="T96"/>
                <a:gd fmla="*/ 16 h 131" name="T97"/>
                <a:gd fmla="*/ 27 w 156" name="T98"/>
                <a:gd fmla="*/ 32 h 131" name="T99"/>
                <a:gd fmla="*/ 15 w 156" name="T100"/>
                <a:gd fmla="*/ 28 h 131" name="T101"/>
                <a:gd fmla="*/ 20 w 156" name="T102"/>
                <a:gd fmla="*/ 14 h 131" name="T103"/>
                <a:gd fmla="*/ 19 w 156" name="T104"/>
                <a:gd fmla="*/ 6 h 131" name="T105"/>
                <a:gd fmla="*/ 15 w 156" name="T106"/>
                <a:gd fmla="*/ 8 h 13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56" name="T162"/>
                <a:gd fmla="*/ 0 h 131" name="T163"/>
                <a:gd fmla="*/ 156 w 156" name="T164"/>
                <a:gd fmla="*/ 131 h 13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6" name="Freeform 117"/>
            <p:cNvSpPr>
              <a:spLocks noChangeArrowheads="1"/>
            </p:cNvSpPr>
            <p:nvPr/>
          </p:nvSpPr>
          <p:spPr bwMode="auto">
            <a:xfrm>
              <a:off x="2382838" y="2336800"/>
              <a:ext cx="92075" cy="96838"/>
            </a:xfrm>
            <a:custGeom>
              <a:gdLst>
                <a:gd fmla="*/ 11 w 48" name="T0"/>
                <a:gd fmla="*/ 10 h 51" name="T1"/>
                <a:gd fmla="*/ 6 w 48" name="T2"/>
                <a:gd fmla="*/ 16 h 51" name="T3"/>
                <a:gd fmla="*/ 2 w 48" name="T4"/>
                <a:gd fmla="*/ 25 h 51" name="T5"/>
                <a:gd fmla="*/ 11 w 48" name="T6"/>
                <a:gd fmla="*/ 37 h 51" name="T7"/>
                <a:gd fmla="*/ 18 w 48" name="T8"/>
                <a:gd fmla="*/ 50 h 51" name="T9"/>
                <a:gd fmla="*/ 23 w 48" name="T10"/>
                <a:gd fmla="*/ 50 h 51" name="T11"/>
                <a:gd fmla="*/ 28 w 48" name="T12"/>
                <a:gd fmla="*/ 43 h 51" name="T13"/>
                <a:gd fmla="*/ 41 w 48" name="T14"/>
                <a:gd fmla="*/ 43 h 51" name="T15"/>
                <a:gd fmla="*/ 42 w 48" name="T16"/>
                <a:gd fmla="*/ 45 h 51" name="T17"/>
                <a:gd fmla="*/ 45 w 48" name="T18"/>
                <a:gd fmla="*/ 39 h 51" name="T19"/>
                <a:gd fmla="*/ 44 w 48" name="T20"/>
                <a:gd fmla="*/ 24 h 51" name="T21"/>
                <a:gd fmla="*/ 46 w 48" name="T22"/>
                <a:gd fmla="*/ 11 h 51" name="T23"/>
                <a:gd fmla="*/ 48 w 48" name="T24"/>
                <a:gd fmla="*/ 5 h 51" name="T25"/>
                <a:gd fmla="*/ 37 w 48" name="T26"/>
                <a:gd fmla="*/ 3 h 51" name="T27"/>
                <a:gd fmla="*/ 22 w 48" name="T28"/>
                <a:gd fmla="*/ 3 h 51" name="T29"/>
                <a:gd fmla="*/ 14 w 48" name="T30"/>
                <a:gd fmla="*/ 3 h 51" name="T31"/>
                <a:gd fmla="*/ 13 w 48" name="T32"/>
                <a:gd fmla="*/ 3 h 51" name="T33"/>
                <a:gd fmla="*/ 11 w 48" name="T34"/>
                <a:gd fmla="*/ 10 h 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51" name="T55"/>
                <a:gd fmla="*/ 48 w 48" name="T56"/>
                <a:gd fmla="*/ 51 h 5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7" name="Freeform 118"/>
            <p:cNvSpPr>
              <a:spLocks noChangeArrowheads="1"/>
            </p:cNvSpPr>
            <p:nvPr/>
          </p:nvSpPr>
          <p:spPr bwMode="auto">
            <a:xfrm>
              <a:off x="2311400" y="2287587"/>
              <a:ext cx="106363" cy="158750"/>
            </a:xfrm>
            <a:custGeom>
              <a:gdLst>
                <a:gd fmla="*/ 15 w 56" name="T0"/>
                <a:gd fmla="*/ 5 h 83" name="T1"/>
                <a:gd fmla="*/ 11 w 56" name="T2"/>
                <a:gd fmla="*/ 13 h 83" name="T3"/>
                <a:gd fmla="*/ 9 w 56" name="T4"/>
                <a:gd fmla="*/ 19 h 83" name="T5"/>
                <a:gd fmla="*/ 4 w 56" name="T6"/>
                <a:gd fmla="*/ 24 h 83" name="T7"/>
                <a:gd fmla="*/ 3 w 56" name="T8"/>
                <a:gd fmla="*/ 30 h 83" name="T9"/>
                <a:gd fmla="*/ 10 w 56" name="T10"/>
                <a:gd fmla="*/ 40 h 83" name="T11"/>
                <a:gd fmla="*/ 14 w 56" name="T12"/>
                <a:gd fmla="*/ 37 h 83" name="T13"/>
                <a:gd fmla="*/ 19 w 56" name="T14"/>
                <a:gd fmla="*/ 47 h 83" name="T15"/>
                <a:gd fmla="*/ 20 w 56" name="T16"/>
                <a:gd fmla="*/ 56 h 83" name="T17"/>
                <a:gd fmla="*/ 22 w 56" name="T18"/>
                <a:gd fmla="*/ 76 h 83" name="T19"/>
                <a:gd fmla="*/ 35 w 56" name="T20"/>
                <a:gd fmla="*/ 80 h 83" name="T21"/>
                <a:gd fmla="*/ 42 w 56" name="T22"/>
                <a:gd fmla="*/ 77 h 83" name="T23"/>
                <a:gd fmla="*/ 48 w 56" name="T24"/>
                <a:gd fmla="*/ 75 h 83" name="T25"/>
                <a:gd fmla="*/ 56 w 56" name="T26"/>
                <a:gd fmla="*/ 75 h 83" name="T27"/>
                <a:gd fmla="*/ 49 w 56" name="T28"/>
                <a:gd fmla="*/ 62 h 83" name="T29"/>
                <a:gd fmla="*/ 40 w 56" name="T30"/>
                <a:gd fmla="*/ 50 h 83" name="T31"/>
                <a:gd fmla="*/ 44 w 56" name="T32"/>
                <a:gd fmla="*/ 41 h 83" name="T33"/>
                <a:gd fmla="*/ 49 w 56" name="T34"/>
                <a:gd fmla="*/ 35 h 83" name="T35"/>
                <a:gd fmla="*/ 51 w 56" name="T36"/>
                <a:gd fmla="*/ 28 h 83" name="T37"/>
                <a:gd fmla="*/ 40 w 56" name="T38"/>
                <a:gd fmla="*/ 19 h 83" name="T39"/>
                <a:gd fmla="*/ 35 w 56" name="T40"/>
                <a:gd fmla="*/ 12 h 83" name="T41"/>
                <a:gd fmla="*/ 23 w 56" name="T42"/>
                <a:gd fmla="*/ 3 h 83" name="T43"/>
                <a:gd fmla="*/ 19 w 56" name="T44"/>
                <a:gd fmla="*/ 0 h 83" name="T45"/>
                <a:gd fmla="*/ 15 w 56" name="T46"/>
                <a:gd fmla="*/ 5 h 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6" name="T72"/>
                <a:gd fmla="*/ 0 h 83" name="T73"/>
                <a:gd fmla="*/ 56 w 56" name="T74"/>
                <a:gd fmla="*/ 83 h 8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8" name="Freeform 119"/>
            <p:cNvSpPr>
              <a:spLocks noChangeArrowheads="1"/>
            </p:cNvSpPr>
            <p:nvPr/>
          </p:nvSpPr>
          <p:spPr bwMode="auto">
            <a:xfrm>
              <a:off x="2463800" y="2346325"/>
              <a:ext cx="66675" cy="84138"/>
            </a:xfrm>
            <a:custGeom>
              <a:gdLst>
                <a:gd fmla="*/ 2 w 35" name="T0"/>
                <a:gd fmla="*/ 19 h 44" name="T1"/>
                <a:gd fmla="*/ 3 w 35" name="T2"/>
                <a:gd fmla="*/ 34 h 44" name="T3"/>
                <a:gd fmla="*/ 0 w 35" name="T4"/>
                <a:gd fmla="*/ 40 h 44" name="T5"/>
                <a:gd fmla="*/ 10 w 35" name="T6"/>
                <a:gd fmla="*/ 42 h 44" name="T7"/>
                <a:gd fmla="*/ 22 w 35" name="T8"/>
                <a:gd fmla="*/ 37 h 44" name="T9"/>
                <a:gd fmla="*/ 35 w 35" name="T10"/>
                <a:gd fmla="*/ 19 h 44" name="T11"/>
                <a:gd fmla="*/ 35 w 35" name="T12"/>
                <a:gd fmla="*/ 19 h 44" name="T13"/>
                <a:gd fmla="*/ 16 w 35" name="T14"/>
                <a:gd fmla="*/ 4 h 44" name="T15"/>
                <a:gd fmla="*/ 6 w 35" name="T16"/>
                <a:gd fmla="*/ 0 h 44" name="T17"/>
                <a:gd fmla="*/ 4 w 35" name="T18"/>
                <a:gd fmla="*/ 6 h 44" name="T19"/>
                <a:gd fmla="*/ 2 w 35" name="T20"/>
                <a:gd fmla="*/ 19 h 4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5" name="T33"/>
                <a:gd fmla="*/ 0 h 44" name="T34"/>
                <a:gd fmla="*/ 35 w 35" name="T35"/>
                <a:gd fmla="*/ 44 h 4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19" name="Freeform 120"/>
            <p:cNvSpPr>
              <a:spLocks noChangeArrowheads="1"/>
            </p:cNvSpPr>
            <p:nvPr/>
          </p:nvSpPr>
          <p:spPr bwMode="auto">
            <a:xfrm>
              <a:off x="1806575" y="1952625"/>
              <a:ext cx="227013" cy="80963"/>
            </a:xfrm>
            <a:custGeom>
              <a:gdLst>
                <a:gd fmla="*/ 96 w 119" name="T0"/>
                <a:gd fmla="*/ 27 h 43" name="T1"/>
                <a:gd fmla="*/ 42 w 119" name="T2"/>
                <a:gd fmla="*/ 5 h 43" name="T3"/>
                <a:gd fmla="*/ 2 w 119" name="T4"/>
                <a:gd fmla="*/ 19 h 43" name="T5"/>
                <a:gd fmla="*/ 21 w 119" name="T6"/>
                <a:gd fmla="*/ 10 h 43" name="T7"/>
                <a:gd fmla="*/ 32 w 119" name="T8"/>
                <a:gd fmla="*/ 15 h 43" name="T9"/>
                <a:gd fmla="*/ 51 w 119" name="T10"/>
                <a:gd fmla="*/ 19 h 43" name="T11"/>
                <a:gd fmla="*/ 75 w 119" name="T12"/>
                <a:gd fmla="*/ 32 h 43" name="T13"/>
                <a:gd fmla="*/ 81 w 119" name="T14"/>
                <a:gd fmla="*/ 41 h 43" name="T15"/>
                <a:gd fmla="*/ 117 w 119" name="T16"/>
                <a:gd fmla="*/ 40 h 43" name="T17"/>
                <a:gd fmla="*/ 96 w 119" name="T18"/>
                <a:gd fmla="*/ 27 h 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9" name="T30"/>
                <a:gd fmla="*/ 0 h 43" name="T31"/>
                <a:gd fmla="*/ 119 w 119" name="T32"/>
                <a:gd fmla="*/ 43 h 4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0" name="Freeform 121"/>
            <p:cNvSpPr>
              <a:spLocks noChangeArrowheads="1"/>
            </p:cNvSpPr>
            <p:nvPr/>
          </p:nvSpPr>
          <p:spPr bwMode="auto">
            <a:xfrm>
              <a:off x="1936750" y="2060575"/>
              <a:ext cx="52388" cy="25400"/>
            </a:xfrm>
            <a:custGeom>
              <a:gdLst>
                <a:gd fmla="*/ 3 w 28" name="T0"/>
                <a:gd fmla="*/ 5 h 13" name="T1"/>
                <a:gd fmla="*/ 26 w 28" name="T2"/>
                <a:gd fmla="*/ 9 h 13" name="T3"/>
                <a:gd fmla="*/ 3 w 28" name="T4"/>
                <a:gd fmla="*/ 5 h 13" name="T5"/>
                <a:gd fmla="*/ 0 60000 65536" name="T6"/>
                <a:gd fmla="*/ 0 60000 65536" name="T7"/>
                <a:gd fmla="*/ 0 60000 65536" name="T8"/>
                <a:gd fmla="*/ 0 w 28" name="T9"/>
                <a:gd fmla="*/ 0 h 13" name="T10"/>
                <a:gd fmla="*/ 28 w 28" name="T11"/>
                <a:gd fmla="*/ 13 h 13" name="T12"/>
              </a:gdLst>
              <a:cxnLst>
                <a:cxn ang="T6">
                  <a:pos x="T0" y="T1"/>
                </a:cxn>
                <a:cxn ang="T7">
                  <a:pos x="T2" y="T3"/>
                </a:cxn>
                <a:cxn ang="T8">
                  <a:pos x="T4" y="T5"/>
                </a:cxn>
              </a:cxnLst>
              <a:rect b="T12" l="T9" r="T11" t="T10"/>
              <a:pathLst>
                <a:path h="13" w="28">
                  <a:moveTo>
                    <a:pt x="3" y="5"/>
                  </a:moveTo>
                  <a:cubicBezTo>
                    <a:pt x="5" y="8"/>
                    <a:pt x="24" y="13"/>
                    <a:pt x="26" y="9"/>
                  </a:cubicBezTo>
                  <a:cubicBezTo>
                    <a:pt x="28" y="4"/>
                    <a:pt x="0" y="0"/>
                    <a:pt x="3"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1" name="Freeform 122"/>
            <p:cNvSpPr>
              <a:spLocks noChangeArrowheads="1"/>
            </p:cNvSpPr>
            <p:nvPr/>
          </p:nvSpPr>
          <p:spPr bwMode="auto">
            <a:xfrm>
              <a:off x="2179638" y="2058987"/>
              <a:ext cx="47625" cy="26988"/>
            </a:xfrm>
            <a:custGeom>
              <a:gdLst>
                <a:gd fmla="*/ 4 w 25" name="T0"/>
                <a:gd fmla="*/ 7 h 14" name="T1"/>
                <a:gd fmla="*/ 23 w 25" name="T2"/>
                <a:gd fmla="*/ 7 h 14" name="T3"/>
                <a:gd fmla="*/ 4 w 25" name="T4"/>
                <a:gd fmla="*/ 7 h 14" name="T5"/>
                <a:gd fmla="*/ 0 60000 65536" name="T6"/>
                <a:gd fmla="*/ 0 60000 65536" name="T7"/>
                <a:gd fmla="*/ 0 60000 65536" name="T8"/>
                <a:gd fmla="*/ 0 w 25" name="T9"/>
                <a:gd fmla="*/ 0 h 14" name="T10"/>
                <a:gd fmla="*/ 25 w 25" name="T11"/>
                <a:gd fmla="*/ 14 h 14" name="T12"/>
              </a:gdLst>
              <a:cxnLst>
                <a:cxn ang="T6">
                  <a:pos x="T0" y="T1"/>
                </a:cxn>
                <a:cxn ang="T7">
                  <a:pos x="T2" y="T3"/>
                </a:cxn>
                <a:cxn ang="T8">
                  <a:pos x="T4" y="T5"/>
                </a:cxn>
              </a:cxnLst>
              <a:rect b="T12" l="T9" r="T11" t="T10"/>
              <a:pathLst>
                <a:path h="14" w="25">
                  <a:moveTo>
                    <a:pt x="4" y="7"/>
                  </a:moveTo>
                  <a:cubicBezTo>
                    <a:pt x="9" y="14"/>
                    <a:pt x="22" y="9"/>
                    <a:pt x="23" y="7"/>
                  </a:cubicBezTo>
                  <a:cubicBezTo>
                    <a:pt x="25" y="2"/>
                    <a:pt x="0" y="0"/>
                    <a:pt x="4" y="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2" name="Freeform 123"/>
            <p:cNvSpPr>
              <a:spLocks noChangeArrowheads="1" noEditPoints="1"/>
            </p:cNvSpPr>
            <p:nvPr/>
          </p:nvSpPr>
          <p:spPr bwMode="auto">
            <a:xfrm>
              <a:off x="2065338" y="0"/>
              <a:ext cx="1322388" cy="985838"/>
            </a:xfrm>
            <a:custGeom>
              <a:gdLst>
                <a:gd fmla="*/ 606 w 691" name="T0"/>
                <a:gd fmla="*/ 59 h 516" name="T1"/>
                <a:gd fmla="*/ 555 w 691" name="T2"/>
                <a:gd fmla="*/ 83 h 516" name="T3"/>
                <a:gd fmla="*/ 552 w 691" name="T4"/>
                <a:gd fmla="*/ 52 h 516" name="T5"/>
                <a:gd fmla="*/ 494 w 691" name="T6"/>
                <a:gd fmla="*/ 47 h 516" name="T7"/>
                <a:gd fmla="*/ 551 w 691" name="T8"/>
                <a:gd fmla="*/ 38 h 516" name="T9"/>
                <a:gd fmla="*/ 546 w 691" name="T10"/>
                <a:gd fmla="*/ 17 h 516" name="T11"/>
                <a:gd fmla="*/ 467 w 691" name="T12"/>
                <a:gd fmla="*/ 1 h 516" name="T13"/>
                <a:gd fmla="*/ 393 w 691" name="T14"/>
                <a:gd fmla="*/ 10 h 516" name="T15"/>
                <a:gd fmla="*/ 337 w 691" name="T16"/>
                <a:gd fmla="*/ 11 h 516" name="T17"/>
                <a:gd fmla="*/ 291 w 691" name="T18"/>
                <a:gd fmla="*/ 31 h 516" name="T19"/>
                <a:gd fmla="*/ 280 w 691" name="T20"/>
                <a:gd fmla="*/ 37 h 516" name="T21"/>
                <a:gd fmla="*/ 247 w 691" name="T22"/>
                <a:gd fmla="*/ 47 h 516" name="T23"/>
                <a:gd fmla="*/ 216 w 691" name="T24"/>
                <a:gd fmla="*/ 58 h 516" name="T25"/>
                <a:gd fmla="*/ 162 w 691" name="T26"/>
                <a:gd fmla="*/ 47 h 516" name="T27"/>
                <a:gd fmla="*/ 133 w 691" name="T28"/>
                <a:gd fmla="*/ 70 h 516" name="T29"/>
                <a:gd fmla="*/ 88 w 691" name="T30"/>
                <a:gd fmla="*/ 99 h 516" name="T31"/>
                <a:gd fmla="*/ 0 w 691" name="T32"/>
                <a:gd fmla="*/ 142 h 516" name="T33"/>
                <a:gd fmla="*/ 56 w 691" name="T34"/>
                <a:gd fmla="*/ 158 h 516" name="T35"/>
                <a:gd fmla="*/ 16 w 691" name="T36"/>
                <a:gd fmla="*/ 172 h 516" name="T37"/>
                <a:gd fmla="*/ 50 w 691" name="T38"/>
                <a:gd fmla="*/ 194 h 516" name="T39"/>
                <a:gd fmla="*/ 95 w 691" name="T40"/>
                <a:gd fmla="*/ 192 h 516" name="T41"/>
                <a:gd fmla="*/ 163 w 691" name="T42"/>
                <a:gd fmla="*/ 211 h 516" name="T43"/>
                <a:gd fmla="*/ 197 w 691" name="T44"/>
                <a:gd fmla="*/ 256 h 516" name="T45"/>
                <a:gd fmla="*/ 202 w 691" name="T46"/>
                <a:gd fmla="*/ 297 h 516" name="T47"/>
                <a:gd fmla="*/ 245 w 691" name="T48"/>
                <a:gd fmla="*/ 312 h 516" name="T49"/>
                <a:gd fmla="*/ 240 w 691" name="T50"/>
                <a:gd fmla="*/ 328 h 516" name="T51"/>
                <a:gd fmla="*/ 234 w 691" name="T52"/>
                <a:gd fmla="*/ 356 h 516" name="T53"/>
                <a:gd fmla="*/ 226 w 691" name="T54"/>
                <a:gd fmla="*/ 390 h 516" name="T55"/>
                <a:gd fmla="*/ 235 w 691" name="T56"/>
                <a:gd fmla="*/ 436 h 516" name="T57"/>
                <a:gd fmla="*/ 256 w 691" name="T58"/>
                <a:gd fmla="*/ 463 h 516" name="T59"/>
                <a:gd fmla="*/ 287 w 691" name="T60"/>
                <a:gd fmla="*/ 498 h 516" name="T61"/>
                <a:gd fmla="*/ 331 w 691" name="T62"/>
                <a:gd fmla="*/ 515 h 516" name="T63"/>
                <a:gd fmla="*/ 344 w 691" name="T64"/>
                <a:gd fmla="*/ 471 h 516" name="T65"/>
                <a:gd fmla="*/ 363 w 691" name="T66"/>
                <a:gd fmla="*/ 449 h 516" name="T67"/>
                <a:gd fmla="*/ 365 w 691" name="T68"/>
                <a:gd fmla="*/ 427 h 516" name="T69"/>
                <a:gd fmla="*/ 384 w 691" name="T70"/>
                <a:gd fmla="*/ 413 h 516" name="T71"/>
                <a:gd fmla="*/ 401 w 691" name="T72"/>
                <a:gd fmla="*/ 409 h 516" name="T73"/>
                <a:gd fmla="*/ 461 w 691" name="T74"/>
                <a:gd fmla="*/ 369 h 516" name="T75"/>
                <a:gd fmla="*/ 500 w 691" name="T76"/>
                <a:gd fmla="*/ 359 h 516" name="T77"/>
                <a:gd fmla="*/ 576 w 691" name="T78"/>
                <a:gd fmla="*/ 325 h 516" name="T79"/>
                <a:gd fmla="*/ 535 w 691" name="T80"/>
                <a:gd fmla="*/ 316 h 516" name="T81"/>
                <a:gd fmla="*/ 577 w 691" name="T82"/>
                <a:gd fmla="*/ 319 h 516" name="T83"/>
                <a:gd fmla="*/ 569 w 691" name="T84"/>
                <a:gd fmla="*/ 280 h 516" name="T85"/>
                <a:gd fmla="*/ 547 w 691" name="T86"/>
                <a:gd fmla="*/ 261 h 516" name="T87"/>
                <a:gd fmla="*/ 596 w 691" name="T88"/>
                <a:gd fmla="*/ 254 h 516" name="T89"/>
                <a:gd fmla="*/ 609 w 691" name="T90"/>
                <a:gd fmla="*/ 230 h 516" name="T91"/>
                <a:gd fmla="*/ 603 w 691" name="T92"/>
                <a:gd fmla="*/ 193 h 516" name="T93"/>
                <a:gd fmla="*/ 590 w 691" name="T94"/>
                <a:gd fmla="*/ 178 h 516" name="T95"/>
                <a:gd fmla="*/ 595 w 691" name="T96"/>
                <a:gd fmla="*/ 162 h 516" name="T97"/>
                <a:gd fmla="*/ 578 w 691" name="T98"/>
                <a:gd fmla="*/ 154 h 516" name="T99"/>
                <a:gd fmla="*/ 624 w 691" name="T100"/>
                <a:gd fmla="*/ 106 h 516" name="T101"/>
                <a:gd fmla="*/ 613 w 691" name="T102"/>
                <a:gd fmla="*/ 94 h 516" name="T103"/>
                <a:gd fmla="*/ 626 w 691" name="T104"/>
                <a:gd fmla="*/ 81 h 516" name="T105"/>
                <a:gd fmla="*/ 691 w 691" name="T106"/>
                <a:gd fmla="*/ 58 h 516" name="T107"/>
                <a:gd fmla="*/ 228 w 691" name="T108"/>
                <a:gd fmla="*/ 329 h 516" name="T109"/>
                <a:gd fmla="*/ 216 w 691" name="T110"/>
                <a:gd fmla="*/ 342 h 5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91" name="T168"/>
                <a:gd fmla="*/ 0 h 516" name="T169"/>
                <a:gd fmla="*/ 691 w 691" name="T170"/>
                <a:gd fmla="*/ 516 h 5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3" name="Freeform 124"/>
            <p:cNvSpPr>
              <a:spLocks noChangeArrowheads="1" noEditPoints="1"/>
            </p:cNvSpPr>
            <p:nvPr/>
          </p:nvSpPr>
          <p:spPr bwMode="auto">
            <a:xfrm>
              <a:off x="584200" y="17462"/>
              <a:ext cx="1920875" cy="1477963"/>
            </a:xfrm>
            <a:custGeom>
              <a:gdLst>
                <a:gd fmla="*/ 205 w 1005" name="T0"/>
                <a:gd fmla="*/ 683 h 774" name="T1"/>
                <a:gd fmla="*/ 189 w 1005" name="T2"/>
                <a:gd fmla="*/ 227 h 774" name="T3"/>
                <a:gd fmla="*/ 387 w 1005" name="T4"/>
                <a:gd fmla="*/ 251 h 774" name="T5"/>
                <a:gd fmla="*/ 257 w 1005" name="T6"/>
                <a:gd fmla="*/ 269 h 774" name="T7"/>
                <a:gd fmla="*/ 386 w 1005" name="T8"/>
                <a:gd fmla="*/ 334 h 774" name="T9"/>
                <a:gd fmla="*/ 237 w 1005" name="T10"/>
                <a:gd fmla="*/ 194 h 774" name="T11"/>
                <a:gd fmla="*/ 208 w 1005" name="T12"/>
                <a:gd fmla="*/ 185 h 774" name="T13"/>
                <a:gd fmla="*/ 369 w 1005" name="T14"/>
                <a:gd fmla="*/ 213 h 774" name="T15"/>
                <a:gd fmla="*/ 297 w 1005" name="T16"/>
                <a:gd fmla="*/ 144 h 774" name="T17"/>
                <a:gd fmla="*/ 413 w 1005" name="T18"/>
                <a:gd fmla="*/ 119 h 774" name="T19"/>
                <a:gd fmla="*/ 416 w 1005" name="T20"/>
                <a:gd fmla="*/ 161 h 774" name="T21"/>
                <a:gd fmla="*/ 420 w 1005" name="T22"/>
                <a:gd fmla="*/ 185 h 774" name="T23"/>
                <a:gd fmla="*/ 543 w 1005" name="T24"/>
                <a:gd fmla="*/ 147 h 774" name="T25"/>
                <a:gd fmla="*/ 492 w 1005" name="T26"/>
                <a:gd fmla="*/ 232 h 774" name="T27"/>
                <a:gd fmla="*/ 687 w 1005" name="T28"/>
                <a:gd fmla="*/ 220 h 774" name="T29"/>
                <a:gd fmla="*/ 580 w 1005" name="T30"/>
                <a:gd fmla="*/ 151 h 774" name="T31"/>
                <a:gd fmla="*/ 598 w 1005" name="T32"/>
                <a:gd fmla="*/ 83 h 774" name="T33"/>
                <a:gd fmla="*/ 587 w 1005" name="T34"/>
                <a:gd fmla="*/ 66 h 774" name="T35"/>
                <a:gd fmla="*/ 634 w 1005" name="T36"/>
                <a:gd fmla="*/ 120 h 774" name="T37"/>
                <a:gd fmla="*/ 698 w 1005" name="T38"/>
                <a:gd fmla="*/ 180 h 774" name="T39"/>
                <a:gd fmla="*/ 795 w 1005" name="T40"/>
                <a:gd fmla="*/ 87 h 774" name="T41"/>
                <a:gd fmla="*/ 760 w 1005" name="T42"/>
                <a:gd fmla="*/ 9 h 774" name="T43"/>
                <a:gd fmla="*/ 569 w 1005" name="T44"/>
                <a:gd fmla="*/ 46 h 774" name="T45"/>
                <a:gd fmla="*/ 624 w 1005" name="T46"/>
                <a:gd fmla="*/ 440 h 774" name="T47"/>
                <a:gd fmla="*/ 827 w 1005" name="T48"/>
                <a:gd fmla="*/ 340 h 774" name="T49"/>
                <a:gd fmla="*/ 746 w 1005" name="T50"/>
                <a:gd fmla="*/ 272 h 774" name="T51"/>
                <a:gd fmla="*/ 624 w 1005" name="T52"/>
                <a:gd fmla="*/ 250 h 774" name="T53"/>
                <a:gd fmla="*/ 704 w 1005" name="T54"/>
                <a:gd fmla="*/ 309 h 774" name="T55"/>
                <a:gd fmla="*/ 736 w 1005" name="T56"/>
                <a:gd fmla="*/ 409 h 774" name="T57"/>
                <a:gd fmla="*/ 850 w 1005" name="T58"/>
                <a:gd fmla="*/ 419 h 774" name="T59"/>
                <a:gd fmla="*/ 682 w 1005" name="T60"/>
                <a:gd fmla="*/ 241 h 774" name="T61"/>
                <a:gd fmla="*/ 963 w 1005" name="T62"/>
                <a:gd fmla="*/ 641 h 774" name="T63"/>
                <a:gd fmla="*/ 110 w 1005" name="T64"/>
                <a:gd fmla="*/ 629 h 774" name="T65"/>
                <a:gd fmla="*/ 821 w 1005" name="T66"/>
                <a:gd fmla="*/ 686 h 774" name="T67"/>
                <a:gd fmla="*/ 963 w 1005" name="T68"/>
                <a:gd fmla="*/ 609 h 774" name="T69"/>
                <a:gd fmla="*/ 895 w 1005" name="T70"/>
                <a:gd fmla="*/ 560 h 774" name="T71"/>
                <a:gd fmla="*/ 844 w 1005" name="T72"/>
                <a:gd fmla="*/ 528 h 774" name="T73"/>
                <a:gd fmla="*/ 763 w 1005" name="T74"/>
                <a:gd fmla="*/ 463 h 774" name="T75"/>
                <a:gd fmla="*/ 727 w 1005" name="T76"/>
                <a:gd fmla="*/ 543 h 774" name="T77"/>
                <a:gd fmla="*/ 666 w 1005" name="T78"/>
                <a:gd fmla="*/ 617 h 774" name="T79"/>
                <a:gd fmla="*/ 538 w 1005" name="T80"/>
                <a:gd fmla="*/ 525 h 774" name="T81"/>
                <a:gd fmla="*/ 579 w 1005" name="T82"/>
                <a:gd fmla="*/ 430 h 774" name="T83"/>
                <a:gd fmla="*/ 649 w 1005" name="T84"/>
                <a:gd fmla="*/ 387 h 774" name="T85"/>
                <a:gd fmla="*/ 636 w 1005" name="T86"/>
                <a:gd fmla="*/ 339 h 774" name="T87"/>
                <a:gd fmla="*/ 580 w 1005" name="T88"/>
                <a:gd fmla="*/ 343 h 774" name="T89"/>
                <a:gd fmla="*/ 537 w 1005" name="T90"/>
                <a:gd fmla="*/ 271 h 774" name="T91"/>
                <a:gd fmla="*/ 518 w 1005" name="T92"/>
                <a:gd fmla="*/ 292 h 774" name="T93"/>
                <a:gd fmla="*/ 508 w 1005" name="T94"/>
                <a:gd fmla="*/ 364 h 774" name="T95"/>
                <a:gd fmla="*/ 492 w 1005" name="T96"/>
                <a:gd fmla="*/ 348 h 774" name="T97"/>
                <a:gd fmla="*/ 399 w 1005" name="T98"/>
                <a:gd fmla="*/ 348 h 774" name="T99"/>
                <a:gd fmla="*/ 268 w 1005" name="T100"/>
                <a:gd fmla="*/ 339 h 774" name="T101"/>
                <a:gd fmla="*/ 97 w 1005" name="T102"/>
                <a:gd fmla="*/ 340 h 774" name="T103"/>
                <a:gd fmla="*/ 47 w 1005" name="T104"/>
                <a:gd fmla="*/ 341 h 774" name="T105"/>
                <a:gd fmla="*/ 127 w 1005" name="T106"/>
                <a:gd fmla="*/ 588 h 774" name="T107"/>
                <a:gd fmla="*/ 182 w 1005" name="T108"/>
                <a:gd fmla="*/ 658 h 774" name="T109"/>
                <a:gd fmla="*/ 623 w 1005" name="T110"/>
                <a:gd fmla="*/ 689 h 774" name="T111"/>
                <a:gd fmla="*/ 701 w 1005" name="T112"/>
                <a:gd fmla="*/ 766 h 774" name="T113"/>
                <a:gd fmla="*/ 866 w 1005" name="T114"/>
                <a:gd fmla="*/ 722 h 774" name="T115"/>
                <a:gd fmla="*/ 243 w 1005" name="T116"/>
                <a:gd fmla="*/ 407 h 774" name="T117"/>
                <a:gd fmla="*/ 241 w 1005" name="T118"/>
                <a:gd fmla="*/ 392 h 774" name="T119"/>
                <a:gd fmla="*/ 503 w 1005" name="T120"/>
                <a:gd fmla="*/ 656 h 77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005" name="T183"/>
                <a:gd fmla="*/ 0 h 774" name="T184"/>
                <a:gd fmla="*/ 1005 w 1005" name="T185"/>
                <a:gd fmla="*/ 774 h 77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4" name="Freeform 125"/>
            <p:cNvSpPr>
              <a:spLocks noChangeArrowheads="1" noEditPoints="1"/>
            </p:cNvSpPr>
            <p:nvPr/>
          </p:nvSpPr>
          <p:spPr bwMode="auto">
            <a:xfrm>
              <a:off x="0" y="574675"/>
              <a:ext cx="2192338" cy="1346200"/>
            </a:xfrm>
            <a:custGeom>
              <a:gdLst>
                <a:gd fmla="*/ 350 w 1147" name="T0"/>
                <a:gd fmla="*/ 230 h 705" name="T1"/>
                <a:gd fmla="*/ 306 w 1147" name="T2"/>
                <a:gd fmla="*/ 35 h 705" name="T3"/>
                <a:gd fmla="*/ 185 w 1147" name="T4"/>
                <a:gd fmla="*/ 21 h 705" name="T5"/>
                <a:gd fmla="*/ 135 w 1147" name="T6"/>
                <a:gd fmla="*/ 10 h 705" name="T7"/>
                <a:gd fmla="*/ 93 w 1147" name="T8"/>
                <a:gd fmla="*/ 21 h 705" name="T9"/>
                <a:gd fmla="*/ 19 w 1147" name="T10"/>
                <a:gd fmla="*/ 59 h 705" name="T11"/>
                <a:gd fmla="*/ 71 w 1147" name="T12"/>
                <a:gd fmla="*/ 103 h 705" name="T13"/>
                <a:gd fmla="*/ 17 w 1147" name="T14"/>
                <a:gd fmla="*/ 106 h 705" name="T15"/>
                <a:gd fmla="*/ 59 w 1147" name="T16"/>
                <a:gd fmla="*/ 136 h 705" name="T17"/>
                <a:gd fmla="*/ 43 w 1147" name="T18"/>
                <a:gd fmla="*/ 158 h 705" name="T19"/>
                <a:gd fmla="*/ 45 w 1147" name="T20"/>
                <a:gd fmla="*/ 219 h 705" name="T21"/>
                <a:gd fmla="*/ 96 w 1147" name="T22"/>
                <a:gd fmla="*/ 236 h 705" name="T23"/>
                <a:gd fmla="*/ 102 w 1147" name="T24"/>
                <a:gd fmla="*/ 269 h 705" name="T25"/>
                <a:gd fmla="*/ 84 w 1147" name="T26"/>
                <a:gd fmla="*/ 287 h 705" name="T27"/>
                <a:gd fmla="*/ 147 w 1147" name="T28"/>
                <a:gd fmla="*/ 250 h 705" name="T29"/>
                <a:gd fmla="*/ 173 w 1147" name="T30"/>
                <a:gd fmla="*/ 213 h 705" name="T31"/>
                <a:gd fmla="*/ 191 w 1147" name="T32"/>
                <a:gd fmla="*/ 201 h 705" name="T33"/>
                <a:gd fmla="*/ 226 w 1147" name="T34"/>
                <a:gd fmla="*/ 215 h 705" name="T35"/>
                <a:gd fmla="*/ 248 w 1147" name="T36"/>
                <a:gd fmla="*/ 202 h 705" name="T37"/>
                <a:gd fmla="*/ 276 w 1147" name="T38"/>
                <a:gd fmla="*/ 213 h 705" name="T39"/>
                <a:gd fmla="*/ 340 w 1147" name="T40"/>
                <a:gd fmla="*/ 232 h 705" name="T41"/>
                <a:gd fmla="*/ 375 w 1147" name="T42"/>
                <a:gd fmla="*/ 248 h 705" name="T43"/>
                <a:gd fmla="*/ 376 w 1147" name="T44"/>
                <a:gd fmla="*/ 261 h 705" name="T45"/>
                <a:gd fmla="*/ 389 w 1147" name="T46"/>
                <a:gd fmla="*/ 263 h 705" name="T47"/>
                <a:gd fmla="*/ 401 w 1147" name="T48"/>
                <a:gd fmla="*/ 274 h 705" name="T49"/>
                <a:gd fmla="*/ 396 w 1147" name="T50"/>
                <a:gd fmla="*/ 300 h 705" name="T51"/>
                <a:gd fmla="*/ 421 w 1147" name="T52"/>
                <a:gd fmla="*/ 299 h 705" name="T53"/>
                <a:gd fmla="*/ 15 w 1147" name="T54"/>
                <a:gd fmla="*/ 313 h 705" name="T55"/>
                <a:gd fmla="*/ 178 w 1147" name="T56"/>
                <a:gd fmla="*/ 240 h 705" name="T57"/>
                <a:gd fmla="*/ 177 w 1147" name="T58"/>
                <a:gd fmla="*/ 256 h 705" name="T59"/>
                <a:gd fmla="*/ 25 w 1147" name="T60"/>
                <a:gd fmla="*/ 219 h 705" name="T61"/>
                <a:gd fmla="*/ 1094 w 1147" name="T62"/>
                <a:gd fmla="*/ 443 h 705" name="T63"/>
                <a:gd fmla="*/ 1010 w 1147" name="T64"/>
                <a:gd fmla="*/ 472 h 705" name="T65"/>
                <a:gd fmla="*/ 970 w 1147" name="T66"/>
                <a:gd fmla="*/ 473 h 705" name="T67"/>
                <a:gd fmla="*/ 926 w 1147" name="T68"/>
                <a:gd fmla="*/ 471 h 705" name="T69"/>
                <a:gd fmla="*/ 954 w 1147" name="T70"/>
                <a:gd fmla="*/ 426 h 705" name="T71"/>
                <a:gd fmla="*/ 902 w 1147" name="T72"/>
                <a:gd fmla="*/ 410 h 705" name="T73"/>
                <a:gd fmla="*/ 864 w 1147" name="T74"/>
                <a:gd fmla="*/ 397 h 705" name="T75"/>
                <a:gd fmla="*/ 516 w 1147" name="T76"/>
                <a:gd fmla="*/ 388 h 705" name="T77"/>
                <a:gd fmla="*/ 510 w 1147" name="T78"/>
                <a:gd fmla="*/ 395 h 705" name="T79"/>
                <a:gd fmla="*/ 501 w 1147" name="T80"/>
                <a:gd fmla="*/ 436 h 705" name="T81"/>
                <a:gd fmla="*/ 513 w 1147" name="T82"/>
                <a:gd fmla="*/ 539 h 705" name="T83"/>
                <a:gd fmla="*/ 557 w 1147" name="T84"/>
                <a:gd fmla="*/ 590 h 705" name="T85"/>
                <a:gd fmla="*/ 647 w 1147" name="T86"/>
                <a:gd fmla="*/ 625 h 705" name="T87"/>
                <a:gd fmla="*/ 724 w 1147" name="T88"/>
                <a:gd fmla="*/ 647 h 705" name="T89"/>
                <a:gd fmla="*/ 783 w 1147" name="T90"/>
                <a:gd fmla="*/ 685 h 705" name="T91"/>
                <a:gd fmla="*/ 818 w 1147" name="T92"/>
                <a:gd fmla="*/ 658 h 705" name="T93"/>
                <a:gd fmla="*/ 862 w 1147" name="T94"/>
                <a:gd fmla="*/ 644 h 705" name="T95"/>
                <a:gd fmla="*/ 889 w 1147" name="T96"/>
                <a:gd fmla="*/ 641 h 705" name="T97"/>
                <a:gd fmla="*/ 944 w 1147" name="T98"/>
                <a:gd fmla="*/ 645 h 705" name="T99"/>
                <a:gd fmla="*/ 983 w 1147" name="T100"/>
                <a:gd fmla="*/ 699 h 705" name="T101"/>
                <a:gd fmla="*/ 994 w 1147" name="T102"/>
                <a:gd fmla="*/ 608 h 705" name="T103"/>
                <a:gd fmla="*/ 1036 w 1147" name="T104"/>
                <a:gd fmla="*/ 571 h 705" name="T105"/>
                <a:gd fmla="*/ 1032 w 1147" name="T106"/>
                <a:gd fmla="*/ 539 h 705" name="T107"/>
                <a:gd fmla="*/ 1049 w 1147" name="T108"/>
                <a:gd fmla="*/ 541 h 705" name="T109"/>
                <a:gd fmla="*/ 1088 w 1147" name="T110"/>
                <a:gd fmla="*/ 499 h 705" name="T111"/>
                <a:gd fmla="*/ 1102 w 1147" name="T112"/>
                <a:gd fmla="*/ 475 h 705" name="T113"/>
                <a:gd fmla="*/ 1137 w 1147" name="T114"/>
                <a:gd fmla="*/ 413 h 70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47" name="T174"/>
                <a:gd fmla="*/ 0 h 705" name="T175"/>
                <a:gd fmla="*/ 1147 w 1147" name="T176"/>
                <a:gd fmla="*/ 705 h 70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5" name="Freeform 126"/>
            <p:cNvSpPr>
              <a:spLocks noChangeArrowheads="1" noEditPoints="1"/>
            </p:cNvSpPr>
            <p:nvPr/>
          </p:nvSpPr>
          <p:spPr bwMode="auto">
            <a:xfrm>
              <a:off x="3444875" y="1455737"/>
              <a:ext cx="276225" cy="196850"/>
            </a:xfrm>
            <a:custGeom>
              <a:gdLst>
                <a:gd fmla="*/ 143 w 145" name="T0"/>
                <a:gd fmla="*/ 18 h 103" name="T1"/>
                <a:gd fmla="*/ 132 w 145" name="T2"/>
                <a:gd fmla="*/ 18 h 103" name="T3"/>
                <a:gd fmla="*/ 118 w 145" name="T4"/>
                <a:gd fmla="*/ 15 h 103" name="T5"/>
                <a:gd fmla="*/ 113 w 145" name="T6"/>
                <a:gd fmla="*/ 13 h 103" name="T7"/>
                <a:gd fmla="*/ 104 w 145" name="T8"/>
                <a:gd fmla="*/ 14 h 103" name="T9"/>
                <a:gd fmla="*/ 93 w 145" name="T10"/>
                <a:gd fmla="*/ 9 h 103" name="T11"/>
                <a:gd fmla="*/ 87 w 145" name="T12"/>
                <a:gd fmla="*/ 6 h 103" name="T13"/>
                <a:gd fmla="*/ 67 w 145" name="T14"/>
                <a:gd fmla="*/ 4 h 103" name="T15"/>
                <a:gd fmla="*/ 30 w 145" name="T16"/>
                <a:gd fmla="*/ 3 h 103" name="T17"/>
                <a:gd fmla="*/ 16 w 145" name="T18"/>
                <a:gd fmla="*/ 0 h 103" name="T19"/>
                <a:gd fmla="*/ 7 w 145" name="T20"/>
                <a:gd fmla="*/ 6 h 103" name="T21"/>
                <a:gd fmla="*/ 5 w 145" name="T22"/>
                <a:gd fmla="*/ 14 h 103" name="T23"/>
                <a:gd fmla="*/ 7 w 145" name="T24"/>
                <a:gd fmla="*/ 25 h 103" name="T25"/>
                <a:gd fmla="*/ 10 w 145" name="T26"/>
                <a:gd fmla="*/ 23 h 103" name="T27"/>
                <a:gd fmla="*/ 14 w 145" name="T28"/>
                <a:gd fmla="*/ 24 h 103" name="T29"/>
                <a:gd fmla="*/ 21 w 145" name="T30"/>
                <a:gd fmla="*/ 25 h 103" name="T31"/>
                <a:gd fmla="*/ 25 w 145" name="T32"/>
                <a:gd fmla="*/ 25 h 103" name="T33"/>
                <a:gd fmla="*/ 32 w 145" name="T34"/>
                <a:gd fmla="*/ 27 h 103" name="T35"/>
                <a:gd fmla="*/ 35 w 145" name="T36"/>
                <a:gd fmla="*/ 31 h 103" name="T37"/>
                <a:gd fmla="*/ 27 w 145" name="T38"/>
                <a:gd fmla="*/ 38 h 103" name="T39"/>
                <a:gd fmla="*/ 28 w 145" name="T40"/>
                <a:gd fmla="*/ 48 h 103" name="T41"/>
                <a:gd fmla="*/ 26 w 145" name="T42"/>
                <a:gd fmla="*/ 56 h 103" name="T43"/>
                <a:gd fmla="*/ 23 w 145" name="T44"/>
                <a:gd fmla="*/ 60 h 103" name="T45"/>
                <a:gd fmla="*/ 27 w 145" name="T46"/>
                <a:gd fmla="*/ 66 h 103" name="T47"/>
                <a:gd fmla="*/ 24 w 145" name="T48"/>
                <a:gd fmla="*/ 73 h 103" name="T49"/>
                <a:gd fmla="*/ 26 w 145" name="T50"/>
                <a:gd fmla="*/ 78 h 103" name="T51"/>
                <a:gd fmla="*/ 22 w 145" name="T52"/>
                <a:gd fmla="*/ 85 h 103" name="T53"/>
                <a:gd fmla="*/ 23 w 145" name="T54"/>
                <a:gd fmla="*/ 89 h 103" name="T55"/>
                <a:gd fmla="*/ 29 w 145" name="T56"/>
                <a:gd fmla="*/ 89 h 103" name="T57"/>
                <a:gd fmla="*/ 43 w 145" name="T58"/>
                <a:gd fmla="*/ 102 h 103" name="T59"/>
                <a:gd fmla="*/ 46 w 145" name="T60"/>
                <a:gd fmla="*/ 99 h 103" name="T61"/>
                <a:gd fmla="*/ 52 w 145" name="T62"/>
                <a:gd fmla="*/ 98 h 103" name="T63"/>
                <a:gd fmla="*/ 63 w 145" name="T64"/>
                <a:gd fmla="*/ 94 h 103" name="T65"/>
                <a:gd fmla="*/ 77 w 145" name="T66"/>
                <a:gd fmla="*/ 94 h 103" name="T67"/>
                <a:gd fmla="*/ 85 w 145" name="T68"/>
                <a:gd fmla="*/ 90 h 103" name="T69"/>
                <a:gd fmla="*/ 94 w 145" name="T70"/>
                <a:gd fmla="*/ 84 h 103" name="T71"/>
                <a:gd fmla="*/ 98 w 145" name="T72"/>
                <a:gd fmla="*/ 76 h 103" name="T73"/>
                <a:gd fmla="*/ 106 w 145" name="T74"/>
                <a:gd fmla="*/ 67 h 103" name="T75"/>
                <a:gd fmla="*/ 107 w 145" name="T76"/>
                <a:gd fmla="*/ 51 h 103" name="T77"/>
                <a:gd fmla="*/ 116 w 145" name="T78"/>
                <a:gd fmla="*/ 40 h 103" name="T79"/>
                <a:gd fmla="*/ 126 w 145" name="T80"/>
                <a:gd fmla="*/ 34 h 103" name="T81"/>
                <a:gd fmla="*/ 139 w 145" name="T82"/>
                <a:gd fmla="*/ 28 h 103" name="T83"/>
                <a:gd fmla="*/ 143 w 145" name="T84"/>
                <a:gd fmla="*/ 18 h 103" name="T85"/>
                <a:gd fmla="*/ 144 w 145" name="T86"/>
                <a:gd fmla="*/ 55 h 103" name="T87"/>
                <a:gd fmla="*/ 134 w 145" name="T88"/>
                <a:gd fmla="*/ 58 h 103" name="T89"/>
                <a:gd fmla="*/ 144 w 145" name="T90"/>
                <a:gd fmla="*/ 55 h 10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5" name="T138"/>
                <a:gd fmla="*/ 0 h 103" name="T139"/>
                <a:gd fmla="*/ 145 w 145" name="T140"/>
                <a:gd fmla="*/ 103 h 10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6" name="Freeform 127"/>
            <p:cNvSpPr>
              <a:spLocks noChangeArrowheads="1" noEditPoints="1"/>
            </p:cNvSpPr>
            <p:nvPr/>
          </p:nvSpPr>
          <p:spPr bwMode="auto">
            <a:xfrm>
              <a:off x="4075113" y="1506537"/>
              <a:ext cx="136525" cy="169863"/>
            </a:xfrm>
            <a:custGeom>
              <a:gdLst>
                <a:gd fmla="*/ 70 w 71" name="T0"/>
                <a:gd fmla="*/ 0 h 89" name="T1"/>
                <a:gd fmla="*/ 65 w 71" name="T2"/>
                <a:gd fmla="*/ 2 h 89" name="T3"/>
                <a:gd fmla="*/ 61 w 71" name="T4"/>
                <a:gd fmla="*/ 5 h 89" name="T5"/>
                <a:gd fmla="*/ 49 w 71" name="T6"/>
                <a:gd fmla="*/ 3 h 89" name="T7"/>
                <a:gd fmla="*/ 34 w 71" name="T8"/>
                <a:gd fmla="*/ 3 h 89" name="T9"/>
                <a:gd fmla="*/ 33 w 71" name="T10"/>
                <a:gd fmla="*/ 3 h 89" name="T11"/>
                <a:gd fmla="*/ 23 w 71" name="T12"/>
                <a:gd fmla="*/ 8 h 89" name="T13"/>
                <a:gd fmla="*/ 18 w 71" name="T14"/>
                <a:gd fmla="*/ 11 h 89" name="T15"/>
                <a:gd fmla="*/ 10 w 71" name="T16"/>
                <a:gd fmla="*/ 12 h 89" name="T17"/>
                <a:gd fmla="*/ 6 w 71" name="T18"/>
                <a:gd fmla="*/ 19 h 89" name="T19"/>
                <a:gd fmla="*/ 3 w 71" name="T20"/>
                <a:gd fmla="*/ 23 h 89" name="T21"/>
                <a:gd fmla="*/ 0 w 71" name="T22"/>
                <a:gd fmla="*/ 29 h 89" name="T23"/>
                <a:gd fmla="*/ 0 w 71" name="T24"/>
                <a:gd fmla="*/ 29 h 89" name="T25"/>
                <a:gd fmla="*/ 6 w 71" name="T26"/>
                <a:gd fmla="*/ 39 h 89" name="T27"/>
                <a:gd fmla="*/ 14 w 71" name="T28"/>
                <a:gd fmla="*/ 42 h 89" name="T29"/>
                <a:gd fmla="*/ 25 w 71" name="T30"/>
                <a:gd fmla="*/ 45 h 89" name="T31"/>
                <a:gd fmla="*/ 13 w 71" name="T32"/>
                <a:gd fmla="*/ 46 h 89" name="T33"/>
                <a:gd fmla="*/ 15 w 71" name="T34"/>
                <a:gd fmla="*/ 56 h 89" name="T35"/>
                <a:gd fmla="*/ 21 w 71" name="T36"/>
                <a:gd fmla="*/ 64 h 89" name="T37"/>
                <a:gd fmla="*/ 31 w 71" name="T38"/>
                <a:gd fmla="*/ 69 h 89" name="T39"/>
                <a:gd fmla="*/ 29 w 71" name="T40"/>
                <a:gd fmla="*/ 57 h 89" name="T41"/>
                <a:gd fmla="*/ 37 w 71" name="T42"/>
                <a:gd fmla="*/ 57 h 89" name="T43"/>
                <a:gd fmla="*/ 32 w 71" name="T44"/>
                <a:gd fmla="*/ 53 h 89" name="T45"/>
                <a:gd fmla="*/ 36 w 71" name="T46"/>
                <a:gd fmla="*/ 50 h 89" name="T47"/>
                <a:gd fmla="*/ 44 w 71" name="T48"/>
                <a:gd fmla="*/ 49 h 89" name="T49"/>
                <a:gd fmla="*/ 40 w 71" name="T50"/>
                <a:gd fmla="*/ 40 h 89" name="T51"/>
                <a:gd fmla="*/ 31 w 71" name="T52"/>
                <a:gd fmla="*/ 41 h 89" name="T53"/>
                <a:gd fmla="*/ 35 w 71" name="T54"/>
                <a:gd fmla="*/ 35 h 89" name="T55"/>
                <a:gd fmla="*/ 26 w 71" name="T56"/>
                <a:gd fmla="*/ 22 h 89" name="T57"/>
                <a:gd fmla="*/ 31 w 71" name="T58"/>
                <a:gd fmla="*/ 19 h 89" name="T59"/>
                <a:gd fmla="*/ 40 w 71" name="T60"/>
                <a:gd fmla="*/ 20 h 89" name="T61"/>
                <a:gd fmla="*/ 43 w 71" name="T62"/>
                <a:gd fmla="*/ 12 h 89" name="T63"/>
                <a:gd fmla="*/ 49 w 71" name="T64"/>
                <a:gd fmla="*/ 14 h 89" name="T65"/>
                <a:gd fmla="*/ 58 w 71" name="T66"/>
                <a:gd fmla="*/ 10 h 89" name="T67"/>
                <a:gd fmla="*/ 65 w 71" name="T68"/>
                <a:gd fmla="*/ 13 h 89" name="T69"/>
                <a:gd fmla="*/ 68 w 71" name="T70"/>
                <a:gd fmla="*/ 9 h 89" name="T71"/>
                <a:gd fmla="*/ 71 w 71" name="T72"/>
                <a:gd fmla="*/ 4 h 89" name="T73"/>
                <a:gd fmla="*/ 70 w 71" name="T74"/>
                <a:gd fmla="*/ 0 h 89" name="T75"/>
                <a:gd fmla="*/ 61 w 71" name="T76"/>
                <a:gd fmla="*/ 84 h 89" name="T77"/>
                <a:gd fmla="*/ 43 w 71" name="T78"/>
                <a:gd fmla="*/ 82 h 89" name="T79"/>
                <a:gd fmla="*/ 36 w 71" name="T80"/>
                <a:gd fmla="*/ 85 h 89" name="T81"/>
                <a:gd fmla="*/ 53 w 71" name="T82"/>
                <a:gd fmla="*/ 89 h 89" name="T83"/>
                <a:gd fmla="*/ 68 w 71" name="T84"/>
                <a:gd fmla="*/ 84 h 89" name="T85"/>
                <a:gd fmla="*/ 61 w 71" name="T86"/>
                <a:gd fmla="*/ 84 h 8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71" name="T132"/>
                <a:gd fmla="*/ 0 h 89" name="T133"/>
                <a:gd fmla="*/ 71 w 71" name="T134"/>
                <a:gd fmla="*/ 89 h 8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7" name="Freeform 128"/>
            <p:cNvSpPr>
              <a:spLocks noChangeArrowheads="1"/>
            </p:cNvSpPr>
            <p:nvPr/>
          </p:nvSpPr>
          <p:spPr bwMode="auto">
            <a:xfrm>
              <a:off x="4329113" y="1654175"/>
              <a:ext cx="55563" cy="34925"/>
            </a:xfrm>
            <a:custGeom>
              <a:gdLst>
                <a:gd fmla="*/ 20 w 29" name="T0"/>
                <a:gd fmla="*/ 11 h 18" name="T1"/>
                <a:gd fmla="*/ 26 w 29" name="T2"/>
                <a:gd fmla="*/ 4 h 18" name="T3"/>
                <a:gd fmla="*/ 25 w 29" name="T4"/>
                <a:gd fmla="*/ 2 h 18" name="T5"/>
                <a:gd fmla="*/ 9 w 29" name="T6"/>
                <a:gd fmla="*/ 7 h 18" name="T7"/>
                <a:gd fmla="*/ 4 w 29" name="T8"/>
                <a:gd fmla="*/ 15 h 18" name="T9"/>
                <a:gd fmla="*/ 20 w 29" name="T10"/>
                <a:gd fmla="*/ 11 h 18" name="T11"/>
                <a:gd fmla="*/ 0 60000 65536" name="T12"/>
                <a:gd fmla="*/ 0 60000 65536" name="T13"/>
                <a:gd fmla="*/ 0 60000 65536" name="T14"/>
                <a:gd fmla="*/ 0 60000 65536" name="T15"/>
                <a:gd fmla="*/ 0 60000 65536" name="T16"/>
                <a:gd fmla="*/ 0 60000 65536" name="T17"/>
                <a:gd fmla="*/ 0 w 29" name="T18"/>
                <a:gd fmla="*/ 0 h 18" name="T19"/>
                <a:gd fmla="*/ 29 w 29" name="T20"/>
                <a:gd fmla="*/ 18 h 18" name="T21"/>
              </a:gdLst>
              <a:cxnLst>
                <a:cxn ang="T12">
                  <a:pos x="T0" y="T1"/>
                </a:cxn>
                <a:cxn ang="T13">
                  <a:pos x="T2" y="T3"/>
                </a:cxn>
                <a:cxn ang="T14">
                  <a:pos x="T4" y="T5"/>
                </a:cxn>
                <a:cxn ang="T15">
                  <a:pos x="T6" y="T7"/>
                </a:cxn>
                <a:cxn ang="T16">
                  <a:pos x="T8" y="T9"/>
                </a:cxn>
                <a:cxn ang="T17">
                  <a:pos x="T10" y="T11"/>
                </a:cxn>
              </a:cxnLst>
              <a:rect b="T21" l="T18" r="T20" t="T19"/>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8" name="Freeform 129"/>
            <p:cNvSpPr>
              <a:spLocks noChangeArrowheads="1"/>
            </p:cNvSpPr>
            <p:nvPr/>
          </p:nvSpPr>
          <p:spPr bwMode="auto">
            <a:xfrm>
              <a:off x="3122613" y="754062"/>
              <a:ext cx="231775" cy="117475"/>
            </a:xfrm>
            <a:custGeom>
              <a:gdLst>
                <a:gd fmla="*/ 102 w 121" name="T0"/>
                <a:gd fmla="*/ 44 h 61" name="T1"/>
                <a:gd fmla="*/ 111 w 121" name="T2"/>
                <a:gd fmla="*/ 36 h 61" name="T3"/>
                <a:gd fmla="*/ 120 w 121" name="T4"/>
                <a:gd fmla="*/ 28 h 61" name="T5"/>
                <a:gd fmla="*/ 114 w 121" name="T6"/>
                <a:gd fmla="*/ 19 h 61" name="T7"/>
                <a:gd fmla="*/ 108 w 121" name="T8"/>
                <a:gd fmla="*/ 13 h 61" name="T9"/>
                <a:gd fmla="*/ 106 w 121" name="T10"/>
                <a:gd fmla="*/ 6 h 61" name="T11"/>
                <a:gd fmla="*/ 98 w 121" name="T12"/>
                <a:gd fmla="*/ 7 h 61" name="T13"/>
                <a:gd fmla="*/ 87 w 121" name="T14"/>
                <a:gd fmla="*/ 2 h 61" name="T15"/>
                <a:gd fmla="*/ 86 w 121" name="T16"/>
                <a:gd fmla="*/ 8 h 61" name="T17"/>
                <a:gd fmla="*/ 79 w 121" name="T18"/>
                <a:gd fmla="*/ 9 h 61" name="T19"/>
                <a:gd fmla="*/ 75 w 121" name="T20"/>
                <a:gd fmla="*/ 9 h 61" name="T21"/>
                <a:gd fmla="*/ 68 w 121" name="T22"/>
                <a:gd fmla="*/ 10 h 61" name="T23"/>
                <a:gd fmla="*/ 62 w 121" name="T24"/>
                <a:gd fmla="*/ 8 h 61" name="T25"/>
                <a:gd fmla="*/ 55 w 121" name="T26"/>
                <a:gd fmla="*/ 13 h 61" name="T27"/>
                <a:gd fmla="*/ 50 w 121" name="T28"/>
                <a:gd fmla="*/ 11 h 61" name="T29"/>
                <a:gd fmla="*/ 45 w 121" name="T30"/>
                <a:gd fmla="*/ 14 h 61" name="T31"/>
                <a:gd fmla="*/ 44 w 121" name="T32"/>
                <a:gd fmla="*/ 20 h 61" name="T33"/>
                <a:gd fmla="*/ 36 w 121" name="T34"/>
                <a:gd fmla="*/ 23 h 61" name="T35"/>
                <a:gd fmla="*/ 33 w 121" name="T36"/>
                <a:gd fmla="*/ 14 h 61" name="T37"/>
                <a:gd fmla="*/ 16 w 121" name="T38"/>
                <a:gd fmla="*/ 3 h 61" name="T39"/>
                <a:gd fmla="*/ 18 w 121" name="T40"/>
                <a:gd fmla="*/ 9 h 61" name="T41"/>
                <a:gd fmla="*/ 14 w 121" name="T42"/>
                <a:gd fmla="*/ 9 h 61" name="T43"/>
                <a:gd fmla="*/ 6 w 121" name="T44"/>
                <a:gd fmla="*/ 11 h 61" name="T45"/>
                <a:gd fmla="*/ 1 w 121" name="T46"/>
                <a:gd fmla="*/ 19 h 61" name="T47"/>
                <a:gd fmla="*/ 12 w 121" name="T48"/>
                <a:gd fmla="*/ 22 h 61" name="T49"/>
                <a:gd fmla="*/ 25 w 121" name="T50"/>
                <a:gd fmla="*/ 22 h 61" name="T51"/>
                <a:gd fmla="*/ 23 w 121" name="T52"/>
                <a:gd fmla="*/ 27 h 61" name="T53"/>
                <a:gd fmla="*/ 17 w 121" name="T54"/>
                <a:gd fmla="*/ 30 h 61" name="T55"/>
                <a:gd fmla="*/ 4 w 121" name="T56"/>
                <a:gd fmla="*/ 34 h 61" name="T57"/>
                <a:gd fmla="*/ 21 w 121" name="T58"/>
                <a:gd fmla="*/ 34 h 61" name="T59"/>
                <a:gd fmla="*/ 25 w 121" name="T60"/>
                <a:gd fmla="*/ 38 h 61" name="T61"/>
                <a:gd fmla="*/ 28 w 121" name="T62"/>
                <a:gd fmla="*/ 42 h 61" name="T63"/>
                <a:gd fmla="*/ 24 w 121" name="T64"/>
                <a:gd fmla="*/ 47 h 61" name="T65"/>
                <a:gd fmla="*/ 19 w 121" name="T66"/>
                <a:gd fmla="*/ 51 h 61" name="T67"/>
                <a:gd fmla="*/ 33 w 121" name="T68"/>
                <a:gd fmla="*/ 50 h 61" name="T69"/>
                <a:gd fmla="*/ 53 w 121" name="T70"/>
                <a:gd fmla="*/ 59 h 61" name="T71"/>
                <a:gd fmla="*/ 73 w 121" name="T72"/>
                <a:gd fmla="*/ 54 h 61" name="T73"/>
                <a:gd fmla="*/ 87 w 121" name="T74"/>
                <a:gd fmla="*/ 49 h 61" name="T75"/>
                <a:gd fmla="*/ 102 w 121" name="T76"/>
                <a:gd fmla="*/ 44 h 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1" name="T117"/>
                <a:gd fmla="*/ 0 h 61" name="T118"/>
                <a:gd fmla="*/ 121 w 121" name="T119"/>
                <a:gd fmla="*/ 61 h 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29" name="Freeform 130"/>
            <p:cNvSpPr>
              <a:spLocks noChangeArrowheads="1"/>
            </p:cNvSpPr>
            <p:nvPr/>
          </p:nvSpPr>
          <p:spPr bwMode="auto">
            <a:xfrm>
              <a:off x="3421063" y="1131887"/>
              <a:ext cx="98425" cy="107950"/>
            </a:xfrm>
            <a:custGeom>
              <a:gdLst>
                <a:gd fmla="*/ 45 w 51" name="T0"/>
                <a:gd fmla="*/ 17 h 56" name="T1"/>
                <a:gd fmla="*/ 42 w 51" name="T2"/>
                <a:gd fmla="*/ 14 h 56" name="T3"/>
                <a:gd fmla="*/ 35 w 51" name="T4"/>
                <a:gd fmla="*/ 16 h 56" name="T5"/>
                <a:gd fmla="*/ 28 w 51" name="T6"/>
                <a:gd fmla="*/ 15 h 56" name="T7"/>
                <a:gd fmla="*/ 31 w 51" name="T8"/>
                <a:gd fmla="*/ 8 h 56" name="T9"/>
                <a:gd fmla="*/ 34 w 51" name="T10"/>
                <a:gd fmla="*/ 2 h 56" name="T11"/>
                <a:gd fmla="*/ 32 w 51" name="T12"/>
                <a:gd fmla="*/ 1 h 56" name="T13"/>
                <a:gd fmla="*/ 21 w 51" name="T14"/>
                <a:gd fmla="*/ 4 h 56" name="T15"/>
                <a:gd fmla="*/ 26 w 51" name="T16"/>
                <a:gd fmla="*/ 9 h 56" name="T17"/>
                <a:gd fmla="*/ 17 w 51" name="T18"/>
                <a:gd fmla="*/ 14 h 56" name="T19"/>
                <a:gd fmla="*/ 5 w 51" name="T20"/>
                <a:gd fmla="*/ 14 h 56" name="T21"/>
                <a:gd fmla="*/ 6 w 51" name="T22"/>
                <a:gd fmla="*/ 22 h 56" name="T23"/>
                <a:gd fmla="*/ 12 w 51" name="T24"/>
                <a:gd fmla="*/ 30 h 56" name="T25"/>
                <a:gd fmla="*/ 9 w 51" name="T26"/>
                <a:gd fmla="*/ 40 h 56" name="T27"/>
                <a:gd fmla="*/ 1 w 51" name="T28"/>
                <a:gd fmla="*/ 47 h 56" name="T29"/>
                <a:gd fmla="*/ 12 w 51" name="T30"/>
                <a:gd fmla="*/ 56 h 56" name="T31"/>
                <a:gd fmla="*/ 32 w 51" name="T32"/>
                <a:gd fmla="*/ 48 h 56" name="T33"/>
                <a:gd fmla="*/ 46 w 51" name="T34"/>
                <a:gd fmla="*/ 45 h 56" name="T35"/>
                <a:gd fmla="*/ 46 w 51" name="T36"/>
                <a:gd fmla="*/ 19 h 56" name="T37"/>
                <a:gd fmla="*/ 45 w 51" name="T38"/>
                <a:gd fmla="*/ 17 h 5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1" name="T60"/>
                <a:gd fmla="*/ 0 h 56" name="T61"/>
                <a:gd fmla="*/ 51 w 51" name="T62"/>
                <a:gd fmla="*/ 56 h 5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0" name="Freeform 131"/>
            <p:cNvSpPr>
              <a:spLocks noChangeArrowheads="1" noEditPoints="1"/>
            </p:cNvSpPr>
            <p:nvPr/>
          </p:nvSpPr>
          <p:spPr bwMode="auto">
            <a:xfrm>
              <a:off x="3468688" y="954087"/>
              <a:ext cx="219075" cy="333375"/>
            </a:xfrm>
            <a:custGeom>
              <a:gdLst>
                <a:gd fmla="*/ 9 w 114" name="T0"/>
                <a:gd fmla="*/ 95 h 174" name="T1"/>
                <a:gd fmla="*/ 3 w 114" name="T2"/>
                <a:gd fmla="*/ 108 h 174" name="T3"/>
                <a:gd fmla="*/ 17 w 114" name="T4"/>
                <a:gd fmla="*/ 107 h 174" name="T5"/>
                <a:gd fmla="*/ 29 w 114" name="T6"/>
                <a:gd fmla="*/ 105 h 174" name="T7"/>
                <a:gd fmla="*/ 114 w 114" name="T8"/>
                <a:gd fmla="*/ 134 h 174" name="T9"/>
                <a:gd fmla="*/ 97 w 114" name="T10"/>
                <a:gd fmla="*/ 127 h 174" name="T11"/>
                <a:gd fmla="*/ 93 w 114" name="T12"/>
                <a:gd fmla="*/ 115 h 174" name="T13"/>
                <a:gd fmla="*/ 77 w 114" name="T14"/>
                <a:gd fmla="*/ 88 h 174" name="T15"/>
                <a:gd fmla="*/ 59 w 114" name="T16"/>
                <a:gd fmla="*/ 80 h 174" name="T17"/>
                <a:gd fmla="*/ 72 w 114" name="T18"/>
                <a:gd fmla="*/ 53 h 174" name="T19"/>
                <a:gd fmla="*/ 47 w 114" name="T20"/>
                <a:gd fmla="*/ 49 h 174" name="T21"/>
                <a:gd fmla="*/ 57 w 114" name="T22"/>
                <a:gd fmla="*/ 33 h 174" name="T23"/>
                <a:gd fmla="*/ 40 w 114" name="T24"/>
                <a:gd fmla="*/ 37 h 174" name="T25"/>
                <a:gd fmla="*/ 28 w 114" name="T26"/>
                <a:gd fmla="*/ 54 h 174" name="T27"/>
                <a:gd fmla="*/ 18 w 114" name="T28"/>
                <a:gd fmla="*/ 55 h 174" name="T29"/>
                <a:gd fmla="*/ 22 w 114" name="T30"/>
                <a:gd fmla="*/ 70 h 174" name="T31"/>
                <a:gd fmla="*/ 19 w 114" name="T32"/>
                <a:gd fmla="*/ 83 h 174" name="T33"/>
                <a:gd fmla="*/ 32 w 114" name="T34"/>
                <a:gd fmla="*/ 87 h 174" name="T35"/>
                <a:gd fmla="*/ 39 w 114" name="T36"/>
                <a:gd fmla="*/ 86 h 174" name="T37"/>
                <a:gd fmla="*/ 51 w 114" name="T38"/>
                <a:gd fmla="*/ 96 h 174" name="T39"/>
                <a:gd fmla="*/ 56 w 114" name="T40"/>
                <a:gd fmla="*/ 106 h 174" name="T41"/>
                <a:gd fmla="*/ 58 w 114" name="T42"/>
                <a:gd fmla="*/ 121 h 174" name="T43"/>
                <a:gd fmla="*/ 43 w 114" name="T44"/>
                <a:gd fmla="*/ 123 h 174" name="T45"/>
                <a:gd fmla="*/ 46 w 114" name="T46"/>
                <a:gd fmla="*/ 134 h 174" name="T47"/>
                <a:gd fmla="*/ 40 w 114" name="T48"/>
                <a:gd fmla="*/ 147 h 174" name="T49"/>
                <a:gd fmla="*/ 58 w 114" name="T50"/>
                <a:gd fmla="*/ 150 h 174" name="T51"/>
                <a:gd fmla="*/ 47 w 114" name="T52"/>
                <a:gd fmla="*/ 154 h 174" name="T53"/>
                <a:gd fmla="*/ 41 w 114" name="T54"/>
                <a:gd fmla="*/ 167 h 174" name="T55"/>
                <a:gd fmla="*/ 54 w 114" name="T56"/>
                <a:gd fmla="*/ 164 h 174" name="T57"/>
                <a:gd fmla="*/ 71 w 114" name="T58"/>
                <a:gd fmla="*/ 160 h 174" name="T59"/>
                <a:gd fmla="*/ 93 w 114" name="T60"/>
                <a:gd fmla="*/ 160 h 174" name="T61"/>
                <a:gd fmla="*/ 104 w 114" name="T62"/>
                <a:gd fmla="*/ 151 h 174" name="T63"/>
                <a:gd fmla="*/ 114 w 114" name="T64"/>
                <a:gd fmla="*/ 134 h 174" name="T65"/>
                <a:gd fmla="*/ 21 w 114" name="T66"/>
                <a:gd fmla="*/ 40 h 174" name="T67"/>
                <a:gd fmla="*/ 78 w 114" name="T68"/>
                <a:gd fmla="*/ 14 h 174" name="T69"/>
                <a:gd fmla="*/ 78 w 114" name="T70"/>
                <a:gd fmla="*/ 14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9831" name="Freeform 132"/>
            <p:cNvSpPr>
              <a:spLocks noChangeArrowheads="1" noEditPoints="1"/>
            </p:cNvSpPr>
            <p:nvPr/>
          </p:nvSpPr>
          <p:spPr bwMode="auto">
            <a:xfrm>
              <a:off x="3468688" y="954087"/>
              <a:ext cx="219075" cy="333375"/>
            </a:xfrm>
            <a:custGeom>
              <a:gdLst>
                <a:gd fmla="*/ 9 w 114" name="T0"/>
                <a:gd fmla="*/ 95 h 174" name="T1"/>
                <a:gd fmla="*/ 3 w 114" name="T2"/>
                <a:gd fmla="*/ 108 h 174" name="T3"/>
                <a:gd fmla="*/ 17 w 114" name="T4"/>
                <a:gd fmla="*/ 107 h 174" name="T5"/>
                <a:gd fmla="*/ 29 w 114" name="T6"/>
                <a:gd fmla="*/ 105 h 174" name="T7"/>
                <a:gd fmla="*/ 114 w 114" name="T8"/>
                <a:gd fmla="*/ 134 h 174" name="T9"/>
                <a:gd fmla="*/ 97 w 114" name="T10"/>
                <a:gd fmla="*/ 127 h 174" name="T11"/>
                <a:gd fmla="*/ 93 w 114" name="T12"/>
                <a:gd fmla="*/ 115 h 174" name="T13"/>
                <a:gd fmla="*/ 77 w 114" name="T14"/>
                <a:gd fmla="*/ 88 h 174" name="T15"/>
                <a:gd fmla="*/ 59 w 114" name="T16"/>
                <a:gd fmla="*/ 80 h 174" name="T17"/>
                <a:gd fmla="*/ 72 w 114" name="T18"/>
                <a:gd fmla="*/ 53 h 174" name="T19"/>
                <a:gd fmla="*/ 47 w 114" name="T20"/>
                <a:gd fmla="*/ 49 h 174" name="T21"/>
                <a:gd fmla="*/ 57 w 114" name="T22"/>
                <a:gd fmla="*/ 33 h 174" name="T23"/>
                <a:gd fmla="*/ 40 w 114" name="T24"/>
                <a:gd fmla="*/ 37 h 174" name="T25"/>
                <a:gd fmla="*/ 28 w 114" name="T26"/>
                <a:gd fmla="*/ 54 h 174" name="T27"/>
                <a:gd fmla="*/ 18 w 114" name="T28"/>
                <a:gd fmla="*/ 55 h 174" name="T29"/>
                <a:gd fmla="*/ 22 w 114" name="T30"/>
                <a:gd fmla="*/ 70 h 174" name="T31"/>
                <a:gd fmla="*/ 19 w 114" name="T32"/>
                <a:gd fmla="*/ 83 h 174" name="T33"/>
                <a:gd fmla="*/ 32 w 114" name="T34"/>
                <a:gd fmla="*/ 87 h 174" name="T35"/>
                <a:gd fmla="*/ 39 w 114" name="T36"/>
                <a:gd fmla="*/ 86 h 174" name="T37"/>
                <a:gd fmla="*/ 51 w 114" name="T38"/>
                <a:gd fmla="*/ 96 h 174" name="T39"/>
                <a:gd fmla="*/ 56 w 114" name="T40"/>
                <a:gd fmla="*/ 106 h 174" name="T41"/>
                <a:gd fmla="*/ 58 w 114" name="T42"/>
                <a:gd fmla="*/ 121 h 174" name="T43"/>
                <a:gd fmla="*/ 43 w 114" name="T44"/>
                <a:gd fmla="*/ 123 h 174" name="T45"/>
                <a:gd fmla="*/ 46 w 114" name="T46"/>
                <a:gd fmla="*/ 134 h 174" name="T47"/>
                <a:gd fmla="*/ 40 w 114" name="T48"/>
                <a:gd fmla="*/ 147 h 174" name="T49"/>
                <a:gd fmla="*/ 58 w 114" name="T50"/>
                <a:gd fmla="*/ 150 h 174" name="T51"/>
                <a:gd fmla="*/ 47 w 114" name="T52"/>
                <a:gd fmla="*/ 154 h 174" name="T53"/>
                <a:gd fmla="*/ 41 w 114" name="T54"/>
                <a:gd fmla="*/ 167 h 174" name="T55"/>
                <a:gd fmla="*/ 54 w 114" name="T56"/>
                <a:gd fmla="*/ 164 h 174" name="T57"/>
                <a:gd fmla="*/ 71 w 114" name="T58"/>
                <a:gd fmla="*/ 160 h 174" name="T59"/>
                <a:gd fmla="*/ 93 w 114" name="T60"/>
                <a:gd fmla="*/ 160 h 174" name="T61"/>
                <a:gd fmla="*/ 104 w 114" name="T62"/>
                <a:gd fmla="*/ 151 h 174" name="T63"/>
                <a:gd fmla="*/ 114 w 114" name="T64"/>
                <a:gd fmla="*/ 134 h 174" name="T65"/>
                <a:gd fmla="*/ 21 w 114" name="T66"/>
                <a:gd fmla="*/ 40 h 174" name="T67"/>
                <a:gd fmla="*/ 78 w 114" name="T68"/>
                <a:gd fmla="*/ 14 h 174" name="T69"/>
                <a:gd fmla="*/ 78 w 114" name="T70"/>
                <a:gd fmla="*/ 14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2" name="Freeform 133"/>
            <p:cNvSpPr>
              <a:spLocks noChangeArrowheads="1" noEditPoints="1"/>
            </p:cNvSpPr>
            <p:nvPr/>
          </p:nvSpPr>
          <p:spPr bwMode="auto">
            <a:xfrm>
              <a:off x="3821113" y="1050925"/>
              <a:ext cx="103188" cy="98425"/>
            </a:xfrm>
            <a:custGeom>
              <a:gdLst>
                <a:gd fmla="*/ 27 w 54" name="T0"/>
                <a:gd fmla="*/ 20 h 52" name="T1"/>
                <a:gd fmla="*/ 27 w 54" name="T2"/>
                <a:gd fmla="*/ 12 h 52" name="T3"/>
                <a:gd fmla="*/ 28 w 54" name="T4"/>
                <a:gd fmla="*/ 2 h 52" name="T5"/>
                <a:gd fmla="*/ 20 w 54" name="T6"/>
                <a:gd fmla="*/ 7 h 52" name="T7"/>
                <a:gd fmla="*/ 13 w 54" name="T8"/>
                <a:gd fmla="*/ 10 h 52" name="T9"/>
                <a:gd fmla="*/ 14 w 54" name="T10"/>
                <a:gd fmla="*/ 15 h 52" name="T11"/>
                <a:gd fmla="*/ 7 w 54" name="T12"/>
                <a:gd fmla="*/ 12 h 52" name="T13"/>
                <a:gd fmla="*/ 2 w 54" name="T14"/>
                <a:gd fmla="*/ 20 h 52" name="T15"/>
                <a:gd fmla="*/ 2 w 54" name="T16"/>
                <a:gd fmla="*/ 33 h 52" name="T17"/>
                <a:gd fmla="*/ 6 w 54" name="T18"/>
                <a:gd fmla="*/ 43 h 52" name="T19"/>
                <a:gd fmla="*/ 8 w 54" name="T20"/>
                <a:gd fmla="*/ 48 h 52" name="T21"/>
                <a:gd fmla="*/ 18 w 54" name="T22"/>
                <a:gd fmla="*/ 49 h 52" name="T23"/>
                <a:gd fmla="*/ 22 w 54" name="T24"/>
                <a:gd fmla="*/ 48 h 52" name="T25"/>
                <a:gd fmla="*/ 18 w 54" name="T26"/>
                <a:gd fmla="*/ 42 h 52" name="T27"/>
                <a:gd fmla="*/ 24 w 54" name="T28"/>
                <a:gd fmla="*/ 44 h 52" name="T29"/>
                <a:gd fmla="*/ 32 w 54" name="T30"/>
                <a:gd fmla="*/ 43 h 52" name="T31"/>
                <a:gd fmla="*/ 28 w 54" name="T32"/>
                <a:gd fmla="*/ 36 h 52" name="T33"/>
                <a:gd fmla="*/ 22 w 54" name="T34"/>
                <a:gd fmla="*/ 36 h 52" name="T35"/>
                <a:gd fmla="*/ 26 w 54" name="T36"/>
                <a:gd fmla="*/ 29 h 52" name="T37"/>
                <a:gd fmla="*/ 33 w 54" name="T38"/>
                <a:gd fmla="*/ 25 h 52" name="T39"/>
                <a:gd fmla="*/ 27 w 54" name="T40"/>
                <a:gd fmla="*/ 20 h 52" name="T41"/>
                <a:gd fmla="*/ 53 w 54" name="T42"/>
                <a:gd fmla="*/ 30 h 52" name="T43"/>
                <a:gd fmla="*/ 49 w 54" name="T44"/>
                <a:gd fmla="*/ 32 h 52" name="T45"/>
                <a:gd fmla="*/ 45 w 54" name="T46"/>
                <a:gd fmla="*/ 30 h 52" name="T47"/>
                <a:gd fmla="*/ 38 w 54" name="T48"/>
                <a:gd fmla="*/ 33 h 52" name="T49"/>
                <a:gd fmla="*/ 42 w 54" name="T50"/>
                <a:gd fmla="*/ 43 h 52" name="T51"/>
                <a:gd fmla="*/ 39 w 54" name="T52"/>
                <a:gd fmla="*/ 46 h 52" name="T53"/>
                <a:gd fmla="*/ 42 w 54" name="T54"/>
                <a:gd fmla="*/ 51 h 52" name="T55"/>
                <a:gd fmla="*/ 50 w 54" name="T56"/>
                <a:gd fmla="*/ 42 h 52" name="T57"/>
                <a:gd fmla="*/ 53 w 54" name="T58"/>
                <a:gd fmla="*/ 30 h 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4" name="T90"/>
                <a:gd fmla="*/ 0 h 52" name="T91"/>
                <a:gd fmla="*/ 54 w 54" name="T92"/>
                <a:gd fmla="*/ 52 h 5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3" name="Freeform 134"/>
            <p:cNvSpPr>
              <a:spLocks noChangeArrowheads="1" noEditPoints="1"/>
            </p:cNvSpPr>
            <p:nvPr/>
          </p:nvSpPr>
          <p:spPr bwMode="auto">
            <a:xfrm>
              <a:off x="3892550" y="657225"/>
              <a:ext cx="266700" cy="471488"/>
            </a:xfrm>
            <a:custGeom>
              <a:gdLst>
                <a:gd fmla="*/ 137 w 140" name="T0"/>
                <a:gd fmla="*/ 53 h 247" name="T1"/>
                <a:gd fmla="*/ 135 w 140" name="T2"/>
                <a:gd fmla="*/ 33 h 247" name="T3"/>
                <a:gd fmla="*/ 118 w 140" name="T4"/>
                <a:gd fmla="*/ 12 h 247" name="T5"/>
                <a:gd fmla="*/ 98 w 140" name="T6"/>
                <a:gd fmla="*/ 11 h 247" name="T7"/>
                <a:gd fmla="*/ 79 w 140" name="T8"/>
                <a:gd fmla="*/ 11 h 247" name="T9"/>
                <a:gd fmla="*/ 68 w 140" name="T10"/>
                <a:gd fmla="*/ 23 h 247" name="T11"/>
                <a:gd fmla="*/ 56 w 140" name="T12"/>
                <a:gd fmla="*/ 37 h 247" name="T13"/>
                <a:gd fmla="*/ 47 w 140" name="T14"/>
                <a:gd fmla="*/ 51 h 247" name="T15"/>
                <a:gd fmla="*/ 37 w 140" name="T16"/>
                <a:gd fmla="*/ 60 h 247" name="T17"/>
                <a:gd fmla="*/ 29 w 140" name="T18"/>
                <a:gd fmla="*/ 85 h 247" name="T19"/>
                <a:gd fmla="*/ 31 w 140" name="T20"/>
                <a:gd fmla="*/ 97 h 247" name="T21"/>
                <a:gd fmla="*/ 12 w 140" name="T22"/>
                <a:gd fmla="*/ 105 h 247" name="T23"/>
                <a:gd fmla="*/ 11 w 140" name="T24"/>
                <a:gd fmla="*/ 127 h 247" name="T25"/>
                <a:gd fmla="*/ 18 w 140" name="T26"/>
                <a:gd fmla="*/ 146 h 247" name="T27"/>
                <a:gd fmla="*/ 15 w 140" name="T28"/>
                <a:gd fmla="*/ 157 h 247" name="T29"/>
                <a:gd fmla="*/ 8 w 140" name="T30"/>
                <a:gd fmla="*/ 171 h 247" name="T31"/>
                <a:gd fmla="*/ 3 w 140" name="T32"/>
                <a:gd fmla="*/ 187 h 247" name="T33"/>
                <a:gd fmla="*/ 0 w 140" name="T34"/>
                <a:gd fmla="*/ 188 h 247" name="T35"/>
                <a:gd fmla="*/ 9 w 140" name="T36"/>
                <a:gd fmla="*/ 211 h 247" name="T37"/>
                <a:gd fmla="*/ 17 w 140" name="T38"/>
                <a:gd fmla="*/ 230 h 247" name="T39"/>
                <a:gd fmla="*/ 20 w 140" name="T40"/>
                <a:gd fmla="*/ 244 h 247" name="T41"/>
                <a:gd fmla="*/ 33 w 140" name="T42"/>
                <a:gd fmla="*/ 238 h 247" name="T43"/>
                <a:gd fmla="*/ 46 w 140" name="T44"/>
                <a:gd fmla="*/ 233 h 247" name="T45"/>
                <a:gd fmla="*/ 57 w 140" name="T46"/>
                <a:gd fmla="*/ 230 h 247" name="T47"/>
                <a:gd fmla="*/ 59 w 140" name="T48"/>
                <a:gd fmla="*/ 220 h 247" name="T49"/>
                <a:gd fmla="*/ 61 w 140" name="T50"/>
                <a:gd fmla="*/ 196 h 247" name="T51"/>
                <a:gd fmla="*/ 77 w 140" name="T52"/>
                <a:gd fmla="*/ 179 h 247" name="T53"/>
                <a:gd fmla="*/ 73 w 140" name="T54"/>
                <a:gd fmla="*/ 158 h 247" name="T55"/>
                <a:gd fmla="*/ 64 w 140" name="T56"/>
                <a:gd fmla="*/ 144 h 247" name="T57"/>
                <a:gd fmla="*/ 71 w 140" name="T58"/>
                <a:gd fmla="*/ 124 h 247" name="T59"/>
                <a:gd fmla="*/ 84 w 140" name="T60"/>
                <a:gd fmla="*/ 110 h 247" name="T61"/>
                <a:gd fmla="*/ 112 w 140" name="T62"/>
                <a:gd fmla="*/ 91 h 247" name="T63"/>
                <a:gd fmla="*/ 115 w 140" name="T64"/>
                <a:gd fmla="*/ 71 h 247" name="T65"/>
                <a:gd fmla="*/ 134 w 140" name="T66"/>
                <a:gd fmla="*/ 64 h 247" name="T67"/>
                <a:gd fmla="*/ 139 w 140" name="T68"/>
                <a:gd fmla="*/ 58 h 247" name="T69"/>
                <a:gd fmla="*/ 75 w 140" name="T70"/>
                <a:gd fmla="*/ 220 h 24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40" name="T108"/>
                <a:gd fmla="*/ 0 h 247" name="T109"/>
                <a:gd fmla="*/ 140 w 140" name="T110"/>
                <a:gd fmla="*/ 247 h 24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4" name="Freeform 135"/>
            <p:cNvSpPr>
              <a:spLocks noChangeArrowheads="1" noEditPoints="1"/>
            </p:cNvSpPr>
            <p:nvPr/>
          </p:nvSpPr>
          <p:spPr bwMode="auto">
            <a:xfrm>
              <a:off x="4111625" y="989012"/>
              <a:ext cx="136525" cy="66675"/>
            </a:xfrm>
            <a:custGeom>
              <a:gdLst>
                <a:gd fmla="*/ 66 w 71" name="T0"/>
                <a:gd fmla="*/ 10 h 35" name="T1"/>
                <a:gd fmla="*/ 69 w 71" name="T2"/>
                <a:gd fmla="*/ 2 h 35" name="T3"/>
                <a:gd fmla="*/ 66 w 71" name="T4"/>
                <a:gd fmla="*/ 4 h 35" name="T5"/>
                <a:gd fmla="*/ 45 w 71" name="T6"/>
                <a:gd fmla="*/ 1 h 35" name="T7"/>
                <a:gd fmla="*/ 24 w 71" name="T8"/>
                <a:gd fmla="*/ 6 h 35" name="T9"/>
                <a:gd fmla="*/ 17 w 71" name="T10"/>
                <a:gd fmla="*/ 12 h 35" name="T11"/>
                <a:gd fmla="*/ 19 w 71" name="T12"/>
                <a:gd fmla="*/ 19 h 35" name="T13"/>
                <a:gd fmla="*/ 26 w 71" name="T14"/>
                <a:gd fmla="*/ 23 h 35" name="T15"/>
                <a:gd fmla="*/ 28 w 71" name="T16"/>
                <a:gd fmla="*/ 28 h 35" name="T17"/>
                <a:gd fmla="*/ 28 w 71" name="T18"/>
                <a:gd fmla="*/ 28 h 35" name="T19"/>
                <a:gd fmla="*/ 40 w 71" name="T20"/>
                <a:gd fmla="*/ 28 h 35" name="T21"/>
                <a:gd fmla="*/ 52 w 71" name="T22"/>
                <a:gd fmla="*/ 34 h 35" name="T23"/>
                <a:gd fmla="*/ 62 w 71" name="T24"/>
                <a:gd fmla="*/ 35 h 35" name="T25"/>
                <a:gd fmla="*/ 63 w 71" name="T26"/>
                <a:gd fmla="*/ 32 h 35" name="T27"/>
                <a:gd fmla="*/ 66 w 71" name="T28"/>
                <a:gd fmla="*/ 28 h 35" name="T29"/>
                <a:gd fmla="*/ 63 w 71" name="T30"/>
                <a:gd fmla="*/ 22 h 35" name="T31"/>
                <a:gd fmla="*/ 63 w 71" name="T32"/>
                <a:gd fmla="*/ 16 h 35" name="T33"/>
                <a:gd fmla="*/ 66 w 71" name="T34"/>
                <a:gd fmla="*/ 10 h 35" name="T35"/>
                <a:gd fmla="*/ 7 w 71" name="T36"/>
                <a:gd fmla="*/ 18 h 35" name="T37"/>
                <a:gd fmla="*/ 3 w 71" name="T38"/>
                <a:gd fmla="*/ 28 h 35" name="T39"/>
                <a:gd fmla="*/ 15 w 71" name="T40"/>
                <a:gd fmla="*/ 20 h 35" name="T41"/>
                <a:gd fmla="*/ 7 w 71" name="T42"/>
                <a:gd fmla="*/ 18 h 35" name="T43"/>
                <a:gd fmla="*/ 12 w 71" name="T44"/>
                <a:gd fmla="*/ 13 h 35" name="T45"/>
                <a:gd fmla="*/ 5 w 71" name="T46"/>
                <a:gd fmla="*/ 14 h 35" name="T47"/>
                <a:gd fmla="*/ 12 w 71" name="T48"/>
                <a:gd fmla="*/ 13 h 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1" name="T75"/>
                <a:gd fmla="*/ 0 h 35" name="T76"/>
                <a:gd fmla="*/ 71 w 71" name="T77"/>
                <a:gd fmla="*/ 35 h 3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5" name="Freeform 136"/>
            <p:cNvSpPr>
              <a:spLocks noChangeArrowheads="1"/>
            </p:cNvSpPr>
            <p:nvPr/>
          </p:nvSpPr>
          <p:spPr bwMode="auto">
            <a:xfrm>
              <a:off x="4362450" y="2362200"/>
              <a:ext cx="173038" cy="211138"/>
            </a:xfrm>
            <a:custGeom>
              <a:gdLst>
                <a:gd fmla="*/ 80 w 91" name="T0"/>
                <a:gd fmla="*/ 25 h 110" name="T1"/>
                <a:gd fmla="*/ 85 w 91" name="T2"/>
                <a:gd fmla="*/ 17 h 110" name="T3"/>
                <a:gd fmla="*/ 91 w 91" name="T4"/>
                <a:gd fmla="*/ 9 h 110" name="T5"/>
                <a:gd fmla="*/ 85 w 91" name="T6"/>
                <a:gd fmla="*/ 11 h 110" name="T7"/>
                <a:gd fmla="*/ 80 w 91" name="T8"/>
                <a:gd fmla="*/ 8 h 110" name="T9"/>
                <a:gd fmla="*/ 70 w 91" name="T10"/>
                <a:gd fmla="*/ 10 h 110" name="T11"/>
                <a:gd fmla="*/ 62 w 91" name="T12"/>
                <a:gd fmla="*/ 16 h 110" name="T13"/>
                <a:gd fmla="*/ 49 w 91" name="T14"/>
                <a:gd fmla="*/ 14 h 110" name="T15"/>
                <a:gd fmla="*/ 36 w 91" name="T16"/>
                <a:gd fmla="*/ 7 h 110" name="T17"/>
                <a:gd fmla="*/ 25 w 91" name="T18"/>
                <a:gd fmla="*/ 4 h 110" name="T19"/>
                <a:gd fmla="*/ 18 w 91" name="T20"/>
                <a:gd fmla="*/ 1 h 110" name="T21"/>
                <a:gd fmla="*/ 12 w 91" name="T22"/>
                <a:gd fmla="*/ 0 h 110" name="T23"/>
                <a:gd fmla="*/ 3 w 91" name="T24"/>
                <a:gd fmla="*/ 6 h 110" name="T25"/>
                <a:gd fmla="*/ 1 w 91" name="T26"/>
                <a:gd fmla="*/ 8 h 110" name="T27"/>
                <a:gd fmla="*/ 6 w 91" name="T28"/>
                <a:gd fmla="*/ 13 h 110" name="T29"/>
                <a:gd fmla="*/ 7 w 91" name="T30"/>
                <a:gd fmla="*/ 21 h 110" name="T31"/>
                <a:gd fmla="*/ 12 w 91" name="T32"/>
                <a:gd fmla="*/ 25 h 110" name="T33"/>
                <a:gd fmla="*/ 11 w 91" name="T34"/>
                <a:gd fmla="*/ 34 h 110" name="T35"/>
                <a:gd fmla="*/ 4 w 91" name="T36"/>
                <a:gd fmla="*/ 47 h 110" name="T37"/>
                <a:gd fmla="*/ 1 w 91" name="T38"/>
                <a:gd fmla="*/ 54 h 110" name="T39"/>
                <a:gd fmla="*/ 8 w 91" name="T40"/>
                <a:gd fmla="*/ 59 h 110" name="T41"/>
                <a:gd fmla="*/ 0 w 91" name="T42"/>
                <a:gd fmla="*/ 66 h 110" name="T43"/>
                <a:gd fmla="*/ 0 w 91" name="T44"/>
                <a:gd fmla="*/ 67 h 110" name="T45"/>
                <a:gd fmla="*/ 43 w 91" name="T46"/>
                <a:gd fmla="*/ 90 h 110" name="T47"/>
                <a:gd fmla="*/ 42 w 91" name="T48"/>
                <a:gd fmla="*/ 96 h 110" name="T49"/>
                <a:gd fmla="*/ 61 w 91" name="T50"/>
                <a:gd fmla="*/ 110 h 110" name="T51"/>
                <a:gd fmla="*/ 72 w 91" name="T52"/>
                <a:gd fmla="*/ 85 h 110" name="T53"/>
                <a:gd fmla="*/ 79 w 91" name="T54"/>
                <a:gd fmla="*/ 80 h 110" name="T55"/>
                <a:gd fmla="*/ 85 w 91" name="T56"/>
                <a:gd fmla="*/ 76 h 110" name="T57"/>
                <a:gd fmla="*/ 86 w 91" name="T58"/>
                <a:gd fmla="*/ 74 h 110" name="T59"/>
                <a:gd fmla="*/ 81 w 91" name="T60"/>
                <a:gd fmla="*/ 65 h 110" name="T61"/>
                <a:gd fmla="*/ 80 w 91" name="T62"/>
                <a:gd fmla="*/ 25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1" name="T96"/>
                <a:gd fmla="*/ 0 h 110" name="T97"/>
                <a:gd fmla="*/ 91 w 91" name="T98"/>
                <a:gd fmla="*/ 110 h 11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6" name="Freeform 137"/>
            <p:cNvSpPr>
              <a:spLocks noChangeArrowheads="1"/>
            </p:cNvSpPr>
            <p:nvPr/>
          </p:nvSpPr>
          <p:spPr bwMode="auto">
            <a:xfrm>
              <a:off x="4267200" y="2378075"/>
              <a:ext cx="117475" cy="122238"/>
            </a:xfrm>
            <a:custGeom>
              <a:gdLst>
                <a:gd fmla="*/ 57 w 62" name="T0"/>
                <a:gd fmla="*/ 13 h 64" name="T1"/>
                <a:gd fmla="*/ 56 w 62" name="T2"/>
                <a:gd fmla="*/ 5 h 64" name="T3"/>
                <a:gd fmla="*/ 51 w 62" name="T4"/>
                <a:gd fmla="*/ 0 h 64" name="T5"/>
                <a:gd fmla="*/ 47 w 62" name="T6"/>
                <a:gd fmla="*/ 4 h 64" name="T7"/>
                <a:gd fmla="*/ 40 w 62" name="T8"/>
                <a:gd fmla="*/ 4 h 64" name="T9"/>
                <a:gd fmla="*/ 32 w 62" name="T10"/>
                <a:gd fmla="*/ 7 h 64" name="T11"/>
                <a:gd fmla="*/ 25 w 62" name="T12"/>
                <a:gd fmla="*/ 5 h 64" name="T13"/>
                <a:gd fmla="*/ 17 w 62" name="T14"/>
                <a:gd fmla="*/ 7 h 64" name="T15"/>
                <a:gd fmla="*/ 16 w 62" name="T16"/>
                <a:gd fmla="*/ 17 h 64" name="T17"/>
                <a:gd fmla="*/ 19 w 62" name="T18"/>
                <a:gd fmla="*/ 22 h 64" name="T19"/>
                <a:gd fmla="*/ 16 w 62" name="T20"/>
                <a:gd fmla="*/ 28 h 64" name="T21"/>
                <a:gd fmla="*/ 11 w 62" name="T22"/>
                <a:gd fmla="*/ 31 h 64" name="T23"/>
                <a:gd fmla="*/ 7 w 62" name="T24"/>
                <a:gd fmla="*/ 38 h 64" name="T25"/>
                <a:gd fmla="*/ 4 w 62" name="T26"/>
                <a:gd fmla="*/ 46 h 64" name="T27"/>
                <a:gd fmla="*/ 2 w 62" name="T28"/>
                <a:gd fmla="*/ 55 h 64" name="T29"/>
                <a:gd fmla="*/ 0 w 62" name="T30"/>
                <a:gd fmla="*/ 63 h 64" name="T31"/>
                <a:gd fmla="*/ 6 w 62" name="T32"/>
                <a:gd fmla="*/ 62 h 64" name="T33"/>
                <a:gd fmla="*/ 18 w 62" name="T34"/>
                <a:gd fmla="*/ 59 h 64" name="T35"/>
                <a:gd fmla="*/ 27 w 62" name="T36"/>
                <a:gd fmla="*/ 58 h 64" name="T37"/>
                <a:gd fmla="*/ 36 w 62" name="T38"/>
                <a:gd fmla="*/ 46 h 64" name="T39"/>
                <a:gd fmla="*/ 51 w 62" name="T40"/>
                <a:gd fmla="*/ 46 h 64" name="T41"/>
                <a:gd fmla="*/ 54 w 62" name="T42"/>
                <a:gd fmla="*/ 39 h 64" name="T43"/>
                <a:gd fmla="*/ 61 w 62" name="T44"/>
                <a:gd fmla="*/ 26 h 64" name="T45"/>
                <a:gd fmla="*/ 62 w 62" name="T46"/>
                <a:gd fmla="*/ 17 h 64" name="T47"/>
                <a:gd fmla="*/ 57 w 62" name="T48"/>
                <a:gd fmla="*/ 13 h 6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2" name="T75"/>
                <a:gd fmla="*/ 0 h 64" name="T76"/>
                <a:gd fmla="*/ 62 w 62" name="T77"/>
                <a:gd fmla="*/ 64 h 6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7" name="Freeform 138"/>
            <p:cNvSpPr>
              <a:spLocks noChangeArrowheads="1"/>
            </p:cNvSpPr>
            <p:nvPr/>
          </p:nvSpPr>
          <p:spPr bwMode="auto">
            <a:xfrm>
              <a:off x="4848225" y="1408112"/>
              <a:ext cx="382588" cy="220663"/>
            </a:xfrm>
            <a:custGeom>
              <a:gdLst>
                <a:gd fmla="*/ 194 w 200" name="T0"/>
                <a:gd fmla="*/ 65 h 116" name="T1"/>
                <a:gd fmla="*/ 179 w 200" name="T2"/>
                <a:gd fmla="*/ 58 h 116" name="T3"/>
                <a:gd fmla="*/ 170 w 200" name="T4"/>
                <a:gd fmla="*/ 59 h 116" name="T5"/>
                <a:gd fmla="*/ 159 w 200" name="T6"/>
                <a:gd fmla="*/ 55 h 116" name="T7"/>
                <a:gd fmla="*/ 148 w 200" name="T8"/>
                <a:gd fmla="*/ 64 h 116" name="T9"/>
                <a:gd fmla="*/ 142 w 200" name="T10"/>
                <a:gd fmla="*/ 66 h 116" name="T11"/>
                <a:gd fmla="*/ 133 w 200" name="T12"/>
                <a:gd fmla="*/ 60 h 116" name="T13"/>
                <a:gd fmla="*/ 123 w 200" name="T14"/>
                <a:gd fmla="*/ 58 h 116" name="T15"/>
                <a:gd fmla="*/ 117 w 200" name="T16"/>
                <a:gd fmla="*/ 46 h 116" name="T17"/>
                <a:gd fmla="*/ 114 w 200" name="T18"/>
                <a:gd fmla="*/ 35 h 116" name="T19"/>
                <a:gd fmla="*/ 105 w 200" name="T20"/>
                <a:gd fmla="*/ 29 h 116" name="T21"/>
                <a:gd fmla="*/ 83 w 200" name="T22"/>
                <a:gd fmla="*/ 28 h 116" name="T23"/>
                <a:gd fmla="*/ 68 w 200" name="T24"/>
                <a:gd fmla="*/ 29 h 116" name="T25"/>
                <a:gd fmla="*/ 55 w 200" name="T26"/>
                <a:gd fmla="*/ 14 h 116" name="T27"/>
                <a:gd fmla="*/ 51 w 200" name="T28"/>
                <a:gd fmla="*/ 19 h 116" name="T29"/>
                <a:gd fmla="*/ 38 w 200" name="T30"/>
                <a:gd fmla="*/ 17 h 116" name="T31"/>
                <a:gd fmla="*/ 36 w 200" name="T32"/>
                <a:gd fmla="*/ 1 h 116" name="T33"/>
                <a:gd fmla="*/ 32 w 200" name="T34"/>
                <a:gd fmla="*/ 17 h 116" name="T35"/>
                <a:gd fmla="*/ 30 w 200" name="T36"/>
                <a:gd fmla="*/ 0 h 116" name="T37"/>
                <a:gd fmla="*/ 2 w 200" name="T38"/>
                <a:gd fmla="*/ 7 h 116" name="T39"/>
                <a:gd fmla="*/ 0 w 200" name="T40"/>
                <a:gd fmla="*/ 57 h 116" name="T41"/>
                <a:gd fmla="*/ 0 w 200" name="T42"/>
                <a:gd fmla="*/ 57 h 116" name="T43"/>
                <a:gd fmla="*/ 8 w 200" name="T44"/>
                <a:gd fmla="*/ 59 h 116" name="T45"/>
                <a:gd fmla="*/ 12 w 200" name="T46"/>
                <a:gd fmla="*/ 54 h 116" name="T47"/>
                <a:gd fmla="*/ 20 w 200" name="T48"/>
                <a:gd fmla="*/ 48 h 116" name="T49"/>
                <a:gd fmla="*/ 24 w 200" name="T50"/>
                <a:gd fmla="*/ 44 h 116" name="T51"/>
                <a:gd fmla="*/ 29 w 200" name="T52"/>
                <a:gd fmla="*/ 41 h 116" name="T53"/>
                <a:gd fmla="*/ 37 w 200" name="T54"/>
                <a:gd fmla="*/ 43 h 116" name="T55"/>
                <a:gd fmla="*/ 45 w 200" name="T56"/>
                <a:gd fmla="*/ 46 h 116" name="T57"/>
                <a:gd fmla="*/ 49 w 200" name="T58"/>
                <a:gd fmla="*/ 58 h 116" name="T59"/>
                <a:gd fmla="*/ 66 w 200" name="T60"/>
                <a:gd fmla="*/ 60 h 116" name="T61"/>
                <a:gd fmla="*/ 71 w 200" name="T62"/>
                <a:gd fmla="*/ 68 h 116" name="T63"/>
                <a:gd fmla="*/ 76 w 200" name="T64"/>
                <a:gd fmla="*/ 77 h 116" name="T65"/>
                <a:gd fmla="*/ 87 w 200" name="T66"/>
                <a:gd fmla="*/ 85 h 116" name="T67"/>
                <a:gd fmla="*/ 100 w 200" name="T68"/>
                <a:gd fmla="*/ 93 h 116" name="T69"/>
                <a:gd fmla="*/ 112 w 200" name="T70"/>
                <a:gd fmla="*/ 101 h 116" name="T71"/>
                <a:gd fmla="*/ 122 w 200" name="T72"/>
                <a:gd fmla="*/ 104 h 116" name="T73"/>
                <a:gd fmla="*/ 123 w 200" name="T74"/>
                <a:gd fmla="*/ 111 h 116" name="T75"/>
                <a:gd fmla="*/ 124 w 200" name="T76"/>
                <a:gd fmla="*/ 111 h 116" name="T77"/>
                <a:gd fmla="*/ 133 w 200" name="T78"/>
                <a:gd fmla="*/ 114 h 116" name="T79"/>
                <a:gd fmla="*/ 137 w 200" name="T80"/>
                <a:gd fmla="*/ 116 h 116" name="T81"/>
                <a:gd fmla="*/ 142 w 200" name="T82"/>
                <a:gd fmla="*/ 105 h 116" name="T83"/>
                <a:gd fmla="*/ 141 w 200" name="T84"/>
                <a:gd fmla="*/ 95 h 116" name="T85"/>
                <a:gd fmla="*/ 134 w 200" name="T86"/>
                <a:gd fmla="*/ 86 h 116" name="T87"/>
                <a:gd fmla="*/ 144 w 200" name="T88"/>
                <a:gd fmla="*/ 82 h 116" name="T89"/>
                <a:gd fmla="*/ 148 w 200" name="T90"/>
                <a:gd fmla="*/ 76 h 116" name="T91"/>
                <a:gd fmla="*/ 153 w 200" name="T92"/>
                <a:gd fmla="*/ 70 h 116" name="T93"/>
                <a:gd fmla="*/ 162 w 200" name="T94"/>
                <a:gd fmla="*/ 68 h 116" name="T95"/>
                <a:gd fmla="*/ 170 w 200" name="T96"/>
                <a:gd fmla="*/ 66 h 116" name="T97"/>
                <a:gd fmla="*/ 166 w 200" name="T98"/>
                <a:gd fmla="*/ 75 h 116" name="T99"/>
                <a:gd fmla="*/ 179 w 200" name="T100"/>
                <a:gd fmla="*/ 73 h 116" name="T101"/>
                <a:gd fmla="*/ 189 w 200" name="T102"/>
                <a:gd fmla="*/ 71 h 116" name="T103"/>
                <a:gd fmla="*/ 194 w 200" name="T104"/>
                <a:gd fmla="*/ 65 h 11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200" name="T159"/>
                <a:gd fmla="*/ 0 h 116" name="T160"/>
                <a:gd fmla="*/ 200 w 200" name="T161"/>
                <a:gd fmla="*/ 116 h 11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8" name="Freeform 139"/>
            <p:cNvSpPr>
              <a:spLocks noChangeArrowheads="1" noEditPoints="1"/>
            </p:cNvSpPr>
            <p:nvPr/>
          </p:nvSpPr>
          <p:spPr bwMode="auto">
            <a:xfrm>
              <a:off x="3754438" y="160337"/>
              <a:ext cx="558800" cy="882650"/>
            </a:xfrm>
            <a:custGeom>
              <a:gdLst>
                <a:gd fmla="*/ 276 w 292" name="T0"/>
                <a:gd fmla="*/ 242 h 462" name="T1"/>
                <a:gd fmla="*/ 277 w 292" name="T2"/>
                <a:gd fmla="*/ 228 h 462" name="T3"/>
                <a:gd fmla="*/ 261 w 292" name="T4"/>
                <a:gd fmla="*/ 226 h 462" name="T5"/>
                <a:gd fmla="*/ 243 w 292" name="T6"/>
                <a:gd fmla="*/ 225 h 462" name="T7"/>
                <a:gd fmla="*/ 234 w 292" name="T8"/>
                <a:gd fmla="*/ 224 h 462" name="T9"/>
                <a:gd fmla="*/ 216 w 292" name="T10"/>
                <a:gd fmla="*/ 228 h 462" name="T11"/>
                <a:gd fmla="*/ 202 w 292" name="T12"/>
                <a:gd fmla="*/ 243 h 462" name="T13"/>
                <a:gd fmla="*/ 202 w 292" name="T14"/>
                <a:gd fmla="*/ 226 h 462" name="T15"/>
                <a:gd fmla="*/ 182 w 292" name="T16"/>
                <a:gd fmla="*/ 238 h 462" name="T17"/>
                <a:gd fmla="*/ 174 w 292" name="T18"/>
                <a:gd fmla="*/ 242 h 462" name="T19"/>
                <a:gd fmla="*/ 165 w 292" name="T20"/>
                <a:gd fmla="*/ 240 h 462" name="T21"/>
                <a:gd fmla="*/ 150 w 292" name="T22"/>
                <a:gd fmla="*/ 251 h 462" name="T23"/>
                <a:gd fmla="*/ 139 w 292" name="T24"/>
                <a:gd fmla="*/ 260 h 462" name="T25"/>
                <a:gd fmla="*/ 129 w 292" name="T26"/>
                <a:gd fmla="*/ 265 h 462" name="T27"/>
                <a:gd fmla="*/ 112 w 292" name="T28"/>
                <a:gd fmla="*/ 269 h 462" name="T29"/>
                <a:gd fmla="*/ 105 w 292" name="T30"/>
                <a:gd fmla="*/ 279 h 462" name="T31"/>
                <a:gd fmla="*/ 129 w 292" name="T32"/>
                <a:gd fmla="*/ 279 h 462" name="T33"/>
                <a:gd fmla="*/ 111 w 292" name="T34"/>
                <a:gd fmla="*/ 292 h 462" name="T35"/>
                <a:gd fmla="*/ 86 w 292" name="T36"/>
                <a:gd fmla="*/ 319 h 462" name="T37"/>
                <a:gd fmla="*/ 70 w 292" name="T38"/>
                <a:gd fmla="*/ 341 h 462" name="T39"/>
                <a:gd fmla="*/ 56 w 292" name="T40"/>
                <a:gd fmla="*/ 361 h 462" name="T41"/>
                <a:gd fmla="*/ 36 w 292" name="T42"/>
                <a:gd fmla="*/ 374 h 462" name="T43"/>
                <a:gd fmla="*/ 16 w 292" name="T44"/>
                <a:gd fmla="*/ 387 h 462" name="T45"/>
                <a:gd fmla="*/ 6 w 292" name="T46"/>
                <a:gd fmla="*/ 404 h 462" name="T47"/>
                <a:gd fmla="*/ 2 w 292" name="T48"/>
                <a:gd fmla="*/ 425 h 462" name="T49"/>
                <a:gd fmla="*/ 12 w 292" name="T50"/>
                <a:gd fmla="*/ 432 h 462" name="T51"/>
                <a:gd fmla="*/ 10 w 292" name="T52"/>
                <a:gd fmla="*/ 440 h 462" name="T53"/>
                <a:gd fmla="*/ 20 w 292" name="T54"/>
                <a:gd fmla="*/ 458 h 462" name="T55"/>
                <a:gd fmla="*/ 65 w 292" name="T56"/>
                <a:gd fmla="*/ 436 h 462" name="T57"/>
                <a:gd fmla="*/ 78 w 292" name="T58"/>
                <a:gd fmla="*/ 440 h 462" name="T59"/>
                <a:gd fmla="*/ 86 w 292" name="T60"/>
                <a:gd fmla="*/ 412 h 462" name="T61"/>
                <a:gd fmla="*/ 83 w 292" name="T62"/>
                <a:gd fmla="*/ 376 h 462" name="T63"/>
                <a:gd fmla="*/ 103 w 292" name="T64"/>
                <a:gd fmla="*/ 351 h 462" name="T65"/>
                <a:gd fmla="*/ 117 w 292" name="T66"/>
                <a:gd fmla="*/ 318 h 462" name="T67"/>
                <a:gd fmla="*/ 131 w 292" name="T68"/>
                <a:gd fmla="*/ 289 h 462" name="T69"/>
                <a:gd fmla="*/ 163 w 292" name="T70"/>
                <a:gd fmla="*/ 273 h 462" name="T71"/>
                <a:gd fmla="*/ 185 w 292" name="T72"/>
                <a:gd fmla="*/ 258 h 462" name="T73"/>
                <a:gd fmla="*/ 225 w 292" name="T74"/>
                <a:gd fmla="*/ 270 h 462" name="T75"/>
                <a:gd fmla="*/ 250 w 292" name="T76"/>
                <a:gd fmla="*/ 243 h 462" name="T77"/>
                <a:gd fmla="*/ 276 w 292" name="T78"/>
                <a:gd fmla="*/ 255 h 462" name="T79"/>
                <a:gd fmla="*/ 81 w 292" name="T80"/>
                <a:gd fmla="*/ 34 h 462" name="T81"/>
                <a:gd fmla="*/ 108 w 292" name="T82"/>
                <a:gd fmla="*/ 49 h 462" name="T83"/>
                <a:gd fmla="*/ 129 w 292" name="T84"/>
                <a:gd fmla="*/ 54 h 462" name="T85"/>
                <a:gd fmla="*/ 131 w 292" name="T86"/>
                <a:gd fmla="*/ 69 h 462" name="T87"/>
                <a:gd fmla="*/ 111 w 292" name="T88"/>
                <a:gd fmla="*/ 87 h 462" name="T89"/>
                <a:gd fmla="*/ 133 w 292" name="T90"/>
                <a:gd fmla="*/ 96 h 462" name="T91"/>
                <a:gd fmla="*/ 160 w 292" name="T92"/>
                <a:gd fmla="*/ 52 h 462" name="T93"/>
                <a:gd fmla="*/ 181 w 292" name="T94"/>
                <a:gd fmla="*/ 63 h 462" name="T95"/>
                <a:gd fmla="*/ 210 w 292" name="T96"/>
                <a:gd fmla="*/ 75 h 462" name="T97"/>
                <a:gd fmla="*/ 201 w 292" name="T98"/>
                <a:gd fmla="*/ 60 h 462" name="T99"/>
                <a:gd fmla="*/ 176 w 292" name="T100"/>
                <a:gd fmla="*/ 39 h 462" name="T101"/>
                <a:gd fmla="*/ 150 w 292" name="T102"/>
                <a:gd fmla="*/ 26 h 462" name="T103"/>
                <a:gd fmla="*/ 126 w 292" name="T104"/>
                <a:gd fmla="*/ 12 h 462" name="T105"/>
                <a:gd fmla="*/ 117 w 292" name="T106"/>
                <a:gd fmla="*/ 26 h 462" name="T107"/>
                <a:gd fmla="*/ 93 w 292" name="T108"/>
                <a:gd fmla="*/ 24 h 462" name="T109"/>
                <a:gd fmla="*/ 78 w 292" name="T110"/>
                <a:gd fmla="*/ 19 h 462" name="T111"/>
                <a:gd fmla="*/ 71 w 292" name="T112"/>
                <a:gd fmla="*/ 54 h 462" name="T113"/>
                <a:gd fmla="*/ 71 w 292" name="T114"/>
                <a:gd fmla="*/ 54 h 462" name="T115"/>
                <a:gd fmla="*/ 167 w 292" name="T116"/>
                <a:gd fmla="*/ 27 h 462" name="T117"/>
                <a:gd fmla="*/ 234 w 292" name="T118"/>
                <a:gd fmla="*/ 25 h 462" name="T119"/>
                <a:gd fmla="*/ 204 w 292" name="T120"/>
                <a:gd fmla="*/ 10 h 462" name="T121"/>
                <a:gd fmla="*/ 177 w 292" name="T122"/>
                <a:gd fmla="*/ 8 h 462" name="T123"/>
                <a:gd fmla="*/ 158 w 292" name="T124"/>
                <a:gd fmla="*/ 10 h 46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92" name="T189"/>
                <a:gd fmla="*/ 0 h 462" name="T190"/>
                <a:gd fmla="*/ 292 w 292" name="T191"/>
                <a:gd fmla="*/ 462 h 46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39" name="Freeform 140"/>
            <p:cNvSpPr>
              <a:spLocks noChangeArrowheads="1"/>
            </p:cNvSpPr>
            <p:nvPr/>
          </p:nvSpPr>
          <p:spPr bwMode="auto">
            <a:xfrm>
              <a:off x="7694613" y="865187"/>
              <a:ext cx="73025" cy="26988"/>
            </a:xfrm>
            <a:custGeom>
              <a:gdLst>
                <a:gd fmla="*/ 17 w 38" name="T0"/>
                <a:gd fmla="*/ 2 h 14" name="T1"/>
                <a:gd fmla="*/ 3 w 38" name="T2"/>
                <a:gd fmla="*/ 6 h 14" name="T3"/>
                <a:gd fmla="*/ 24 w 38" name="T4"/>
                <a:gd fmla="*/ 11 h 14" name="T5"/>
                <a:gd fmla="*/ 38 w 38" name="T6"/>
                <a:gd fmla="*/ 9 h 14" name="T7"/>
                <a:gd fmla="*/ 17 w 38" name="T8"/>
                <a:gd fmla="*/ 2 h 14" name="T9"/>
                <a:gd fmla="*/ 0 60000 65536" name="T10"/>
                <a:gd fmla="*/ 0 60000 65536" name="T11"/>
                <a:gd fmla="*/ 0 60000 65536" name="T12"/>
                <a:gd fmla="*/ 0 60000 65536" name="T13"/>
                <a:gd fmla="*/ 0 60000 65536" name="T14"/>
                <a:gd fmla="*/ 0 w 38" name="T15"/>
                <a:gd fmla="*/ 0 h 14" name="T16"/>
                <a:gd fmla="*/ 38 w 38" name="T17"/>
                <a:gd fmla="*/ 14 h 14" name="T18"/>
              </a:gdLst>
              <a:cxnLst>
                <a:cxn ang="T10">
                  <a:pos x="T0" y="T1"/>
                </a:cxn>
                <a:cxn ang="T11">
                  <a:pos x="T2" y="T3"/>
                </a:cxn>
                <a:cxn ang="T12">
                  <a:pos x="T4" y="T5"/>
                </a:cxn>
                <a:cxn ang="T13">
                  <a:pos x="T6" y="T7"/>
                </a:cxn>
                <a:cxn ang="T14">
                  <a:pos x="T8" y="T9"/>
                </a:cxn>
              </a:cxnLst>
              <a:rect b="T18" l="T15" r="T17" t="T16"/>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0" name="Freeform 141"/>
            <p:cNvSpPr>
              <a:spLocks noChangeArrowheads="1" noEditPoints="1"/>
            </p:cNvSpPr>
            <p:nvPr/>
          </p:nvSpPr>
          <p:spPr bwMode="auto">
            <a:xfrm>
              <a:off x="6416675" y="1409700"/>
              <a:ext cx="369888" cy="368300"/>
            </a:xfrm>
            <a:custGeom>
              <a:gdLst>
                <a:gd fmla="*/ 171 w 193" name="T0"/>
                <a:gd fmla="*/ 24 h 193" name="T1"/>
                <a:gd fmla="*/ 139 w 193" name="T2"/>
                <a:gd fmla="*/ 9 h 193" name="T3"/>
                <a:gd fmla="*/ 135 w 193" name="T4"/>
                <a:gd fmla="*/ 31 h 193" name="T5"/>
                <a:gd fmla="*/ 121 w 193" name="T6"/>
                <a:gd fmla="*/ 41 h 193" name="T7"/>
                <a:gd fmla="*/ 119 w 193" name="T8"/>
                <a:gd fmla="*/ 57 h 193" name="T9"/>
                <a:gd fmla="*/ 131 w 193" name="T10"/>
                <a:gd fmla="*/ 53 h 193" name="T11"/>
                <a:gd fmla="*/ 134 w 193" name="T12"/>
                <a:gd fmla="*/ 44 h 193" name="T13"/>
                <a:gd fmla="*/ 158 w 193" name="T14"/>
                <a:gd fmla="*/ 45 h 193" name="T15"/>
                <a:gd fmla="*/ 180 w 193" name="T16"/>
                <a:gd fmla="*/ 32 h 193" name="T17"/>
                <a:gd fmla="*/ 182 w 193" name="T18"/>
                <a:gd fmla="*/ 21 h 193" name="T19"/>
                <a:gd fmla="*/ 119 w 193" name="T20"/>
                <a:gd fmla="*/ 82 h 193" name="T21"/>
                <a:gd fmla="*/ 106 w 193" name="T22"/>
                <a:gd fmla="*/ 108 h 193" name="T23"/>
                <a:gd fmla="*/ 89 w 193" name="T24"/>
                <a:gd fmla="*/ 112 h 193" name="T25"/>
                <a:gd fmla="*/ 73 w 193" name="T26"/>
                <a:gd fmla="*/ 132 h 193" name="T27"/>
                <a:gd fmla="*/ 53 w 193" name="T28"/>
                <a:gd fmla="*/ 136 h 193" name="T29"/>
                <a:gd fmla="*/ 19 w 193" name="T30"/>
                <a:gd fmla="*/ 150 h 193" name="T31"/>
                <a:gd fmla="*/ 31 w 193" name="T32"/>
                <a:gd fmla="*/ 154 h 193" name="T33"/>
                <a:gd fmla="*/ 64 w 193" name="T34"/>
                <a:gd fmla="*/ 157 h 193" name="T35"/>
                <a:gd fmla="*/ 81 w 193" name="T36"/>
                <a:gd fmla="*/ 149 h 193" name="T37"/>
                <a:gd fmla="*/ 99 w 193" name="T38"/>
                <a:gd fmla="*/ 146 h 193" name="T39"/>
                <a:gd fmla="*/ 114 w 193" name="T40"/>
                <a:gd fmla="*/ 140 h 193" name="T41"/>
                <a:gd fmla="*/ 128 w 193" name="T42"/>
                <a:gd fmla="*/ 122 h 193" name="T43"/>
                <a:gd fmla="*/ 141 w 193" name="T44"/>
                <a:gd fmla="*/ 93 h 193" name="T45"/>
                <a:gd fmla="*/ 121 w 193" name="T46"/>
                <a:gd fmla="*/ 67 h 193" name="T47"/>
                <a:gd fmla="*/ 37 w 193" name="T48"/>
                <a:gd fmla="*/ 156 h 193" name="T49"/>
                <a:gd fmla="*/ 42 w 193" name="T50"/>
                <a:gd fmla="*/ 168 h 193" name="T51"/>
                <a:gd fmla="*/ 59 w 193" name="T52"/>
                <a:gd fmla="*/ 155 h 193" name="T53"/>
                <a:gd fmla="*/ 25 w 193" name="T54"/>
                <a:gd fmla="*/ 166 h 193" name="T55"/>
                <a:gd fmla="*/ 7 w 193" name="T56"/>
                <a:gd fmla="*/ 163 h 193" name="T57"/>
                <a:gd fmla="*/ 8 w 193" name="T58"/>
                <a:gd fmla="*/ 168 h 193" name="T59"/>
                <a:gd fmla="*/ 14 w 193" name="T60"/>
                <a:gd fmla="*/ 193 h 193" name="T61"/>
                <a:gd fmla="*/ 25 w 193" name="T62"/>
                <a:gd fmla="*/ 166 h 1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93" name="T96"/>
                <a:gd fmla="*/ 0 h 193" name="T97"/>
                <a:gd fmla="*/ 193 w 193" name="T98"/>
                <a:gd fmla="*/ 193 h 1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1" name="Freeform 142"/>
            <p:cNvSpPr>
              <a:spLocks noChangeArrowheads="1" noEditPoints="1"/>
            </p:cNvSpPr>
            <p:nvPr/>
          </p:nvSpPr>
          <p:spPr bwMode="auto">
            <a:xfrm>
              <a:off x="5240338" y="1185862"/>
              <a:ext cx="1293813" cy="896938"/>
            </a:xfrm>
            <a:custGeom>
              <a:gdLst>
                <a:gd fmla="*/ 643 w 677" name="T0"/>
                <a:gd fmla="*/ 87 h 469" name="T1"/>
                <a:gd fmla="*/ 610 w 677" name="T2"/>
                <a:gd fmla="*/ 63 h 469" name="T3"/>
                <a:gd fmla="*/ 583 w 677" name="T4"/>
                <a:gd fmla="*/ 26 h 469" name="T5"/>
                <a:gd fmla="*/ 544 w 677" name="T6"/>
                <a:gd fmla="*/ 1 h 469" name="T7"/>
                <a:gd fmla="*/ 517 w 677" name="T8"/>
                <a:gd fmla="*/ 21 h 469" name="T9"/>
                <a:gd fmla="*/ 495 w 677" name="T10"/>
                <a:gd fmla="*/ 54 h 469" name="T11"/>
                <a:gd fmla="*/ 461 w 677" name="T12"/>
                <a:gd fmla="*/ 73 h 469" name="T13"/>
                <a:gd fmla="*/ 482 w 677" name="T14"/>
                <a:gd fmla="*/ 86 h 469" name="T15"/>
                <a:gd fmla="*/ 481 w 677" name="T16"/>
                <a:gd fmla="*/ 105 h 469" name="T17"/>
                <a:gd fmla="*/ 422 w 677" name="T18"/>
                <a:gd fmla="*/ 126 h 469" name="T19"/>
                <a:gd fmla="*/ 380 w 677" name="T20"/>
                <a:gd fmla="*/ 162 h 469" name="T21"/>
                <a:gd fmla="*/ 315 w 677" name="T22"/>
                <a:gd fmla="*/ 166 h 469" name="T23"/>
                <a:gd fmla="*/ 241 w 677" name="T24"/>
                <a:gd fmla="*/ 156 h 469" name="T25"/>
                <a:gd fmla="*/ 210 w 677" name="T26"/>
                <a:gd fmla="*/ 125 h 469" name="T27"/>
                <a:gd fmla="*/ 182 w 677" name="T28"/>
                <a:gd fmla="*/ 90 h 469" name="T29"/>
                <a:gd fmla="*/ 153 w 677" name="T30"/>
                <a:gd fmla="*/ 65 h 469" name="T31"/>
                <a:gd fmla="*/ 137 w 677" name="T32"/>
                <a:gd fmla="*/ 76 h 469" name="T33"/>
                <a:gd fmla="*/ 111 w 677" name="T34"/>
                <a:gd fmla="*/ 96 h 469" name="T35"/>
                <a:gd fmla="*/ 88 w 677" name="T36"/>
                <a:gd fmla="*/ 121 h 469" name="T37"/>
                <a:gd fmla="*/ 78 w 677" name="T38"/>
                <a:gd fmla="*/ 150 h 469" name="T39"/>
                <a:gd fmla="*/ 52 w 677" name="T40"/>
                <a:gd fmla="*/ 175 h 469" name="T41"/>
                <a:gd fmla="*/ 19 w 677" name="T42"/>
                <a:gd fmla="*/ 186 h 469" name="T43"/>
                <a:gd fmla="*/ 0 w 677" name="T44"/>
                <a:gd fmla="*/ 200 h 469" name="T45"/>
                <a:gd fmla="*/ 15 w 677" name="T46"/>
                <a:gd fmla="*/ 232 h 469" name="T47"/>
                <a:gd fmla="*/ 39 w 677" name="T48"/>
                <a:gd fmla="*/ 254 h 469" name="T49"/>
                <a:gd fmla="*/ 59 w 677" name="T50"/>
                <a:gd fmla="*/ 247 h 469" name="T51"/>
                <a:gd fmla="*/ 56 w 677" name="T52"/>
                <a:gd fmla="*/ 276 h 469" name="T53"/>
                <a:gd fmla="*/ 56 w 677" name="T54"/>
                <a:gd fmla="*/ 304 h 469" name="T55"/>
                <a:gd fmla="*/ 77 w 677" name="T56"/>
                <a:gd fmla="*/ 322 h 469" name="T57"/>
                <a:gd fmla="*/ 138 w 677" name="T58"/>
                <a:gd fmla="*/ 347 h 469" name="T59"/>
                <a:gd fmla="*/ 162 w 677" name="T60"/>
                <a:gd fmla="*/ 353 h 469" name="T61"/>
                <a:gd fmla="*/ 183 w 677" name="T62"/>
                <a:gd fmla="*/ 347 h 469" name="T63"/>
                <a:gd fmla="*/ 210 w 677" name="T64"/>
                <a:gd fmla="*/ 340 h 469" name="T65"/>
                <a:gd fmla="*/ 243 w 677" name="T66"/>
                <a:gd fmla="*/ 340 h 469" name="T67"/>
                <a:gd fmla="*/ 261 w 677" name="T68"/>
                <a:gd fmla="*/ 352 h 469" name="T69"/>
                <a:gd fmla="*/ 256 w 677" name="T70"/>
                <a:gd fmla="*/ 395 h 469" name="T71"/>
                <a:gd fmla="*/ 274 w 677" name="T72"/>
                <a:gd fmla="*/ 419 h 469" name="T73"/>
                <a:gd fmla="*/ 298 w 677" name="T74"/>
                <a:gd fmla="*/ 430 h 469" name="T75"/>
                <a:gd fmla="*/ 316 w 677" name="T76"/>
                <a:gd fmla="*/ 412 h 469" name="T77"/>
                <a:gd fmla="*/ 352 w 677" name="T78"/>
                <a:gd fmla="*/ 410 h 469" name="T79"/>
                <a:gd fmla="*/ 375 w 677" name="T80"/>
                <a:gd fmla="*/ 425 h 469" name="T81"/>
                <a:gd fmla="*/ 393 w 677" name="T82"/>
                <a:gd fmla="*/ 440 h 469" name="T83"/>
                <a:gd fmla="*/ 445 w 677" name="T84"/>
                <a:gd fmla="*/ 413 h 469" name="T85"/>
                <a:gd fmla="*/ 484 w 677" name="T86"/>
                <a:gd fmla="*/ 392 h 469" name="T87"/>
                <a:gd fmla="*/ 504 w 677" name="T88"/>
                <a:gd fmla="*/ 368 h 469" name="T89"/>
                <a:gd fmla="*/ 523 w 677" name="T90"/>
                <a:gd fmla="*/ 345 h 469" name="T91"/>
                <a:gd fmla="*/ 527 w 677" name="T92"/>
                <a:gd fmla="*/ 323 h 469" name="T93"/>
                <a:gd fmla="*/ 522 w 677" name="T94"/>
                <a:gd fmla="*/ 306 h 469" name="T95"/>
                <a:gd fmla="*/ 519 w 677" name="T96"/>
                <a:gd fmla="*/ 290 h 469" name="T97"/>
                <a:gd fmla="*/ 505 w 677" name="T98"/>
                <a:gd fmla="*/ 252 h 469" name="T99"/>
                <a:gd fmla="*/ 536 w 677" name="T100"/>
                <a:gd fmla="*/ 234 h 469" name="T101"/>
                <a:gd fmla="*/ 496 w 677" name="T102"/>
                <a:gd fmla="*/ 223 h 469" name="T103"/>
                <a:gd fmla="*/ 512 w 677" name="T104"/>
                <a:gd fmla="*/ 192 h 469" name="T105"/>
                <a:gd fmla="*/ 529 w 677" name="T106"/>
                <a:gd fmla="*/ 208 h 469" name="T107"/>
                <a:gd fmla="*/ 580 w 677" name="T108"/>
                <a:gd fmla="*/ 179 h 469" name="T109"/>
                <a:gd fmla="*/ 606 w 677" name="T110"/>
                <a:gd fmla="*/ 168 h 469" name="T111"/>
                <a:gd fmla="*/ 633 w 677" name="T112"/>
                <a:gd fmla="*/ 157 h 469" name="T113"/>
                <a:gd fmla="*/ 636 w 677" name="T114"/>
                <a:gd fmla="*/ 127 h 469" name="T115"/>
                <a:gd fmla="*/ 667 w 677" name="T116"/>
                <a:gd fmla="*/ 107 h 469" name="T117"/>
                <a:gd fmla="*/ 516 w 677" name="T118"/>
                <a:gd fmla="*/ 418 h 469" name="T119"/>
                <a:gd fmla="*/ 380 w 677" name="T120"/>
                <a:gd fmla="*/ 460 h 46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677" name="T183"/>
                <a:gd fmla="*/ 0 h 469" name="T184"/>
                <a:gd fmla="*/ 677 w 677" name="T185"/>
                <a:gd fmla="*/ 469 h 46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3F3F3F"/>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2" name="Freeform 143"/>
            <p:cNvSpPr>
              <a:spLocks noChangeArrowheads="1" noEditPoints="1"/>
            </p:cNvSpPr>
            <p:nvPr/>
          </p:nvSpPr>
          <p:spPr bwMode="auto">
            <a:xfrm>
              <a:off x="6148388" y="2065337"/>
              <a:ext cx="207963" cy="292100"/>
            </a:xfrm>
            <a:custGeom>
              <a:gdLst>
                <a:gd fmla="*/ 58 w 109" name="T0"/>
                <a:gd fmla="*/ 59 h 153" name="T1"/>
                <a:gd fmla="*/ 72 w 109" name="T2"/>
                <a:gd fmla="*/ 69 h 153" name="T3"/>
                <a:gd fmla="*/ 75 w 109" name="T4"/>
                <a:gd fmla="*/ 79 h 153" name="T5"/>
                <a:gd fmla="*/ 80 w 109" name="T6"/>
                <a:gd fmla="*/ 84 h 153" name="T7"/>
                <a:gd fmla="*/ 85 w 109" name="T8"/>
                <a:gd fmla="*/ 98 h 153" name="T9"/>
                <a:gd fmla="*/ 89 w 109" name="T10"/>
                <a:gd fmla="*/ 95 h 153" name="T11"/>
                <a:gd fmla="*/ 94 w 109" name="T12"/>
                <a:gd fmla="*/ 88 h 153" name="T13"/>
                <a:gd fmla="*/ 91 w 109" name="T14"/>
                <a:gd fmla="*/ 75 h 153" name="T15"/>
                <a:gd fmla="*/ 78 w 109" name="T16"/>
                <a:gd fmla="*/ 66 h 153" name="T17"/>
                <a:gd fmla="*/ 71 w 109" name="T18"/>
                <a:gd fmla="*/ 56 h 153" name="T19"/>
                <a:gd fmla="*/ 55 w 109" name="T20"/>
                <a:gd fmla="*/ 53 h 153" name="T21"/>
                <a:gd fmla="*/ 49 w 109" name="T22"/>
                <a:gd fmla="*/ 43 h 153" name="T23"/>
                <a:gd fmla="*/ 57 w 109" name="T24"/>
                <a:gd fmla="*/ 27 h 153" name="T25"/>
                <a:gd fmla="*/ 56 w 109" name="T26"/>
                <a:gd fmla="*/ 8 h 153" name="T27"/>
                <a:gd fmla="*/ 54 w 109" name="T28"/>
                <a:gd fmla="*/ 4 h 153" name="T29"/>
                <a:gd fmla="*/ 38 w 109" name="T30"/>
                <a:gd fmla="*/ 3 h 153" name="T31"/>
                <a:gd fmla="*/ 36 w 109" name="T32"/>
                <a:gd fmla="*/ 29 h 153" name="T33"/>
                <a:gd fmla="*/ 30 w 109" name="T34"/>
                <a:gd fmla="*/ 28 h 153" name="T35"/>
                <a:gd fmla="*/ 33 w 109" name="T36"/>
                <a:gd fmla="*/ 43 h 153" name="T37"/>
                <a:gd fmla="*/ 36 w 109" name="T38"/>
                <a:gd fmla="*/ 52 h 153" name="T39"/>
                <a:gd fmla="*/ 48 w 109" name="T40"/>
                <a:gd fmla="*/ 56 h 153" name="T41"/>
                <a:gd fmla="*/ 58 w 109" name="T42"/>
                <a:gd fmla="*/ 59 h 153" name="T43"/>
                <a:gd fmla="*/ 37 w 109" name="T44"/>
                <a:gd fmla="*/ 62 h 153" name="T45"/>
                <a:gd fmla="*/ 47 w 109" name="T46"/>
                <a:gd fmla="*/ 74 h 153" name="T47"/>
                <a:gd fmla="*/ 37 w 109" name="T48"/>
                <a:gd fmla="*/ 62 h 153" name="T49"/>
                <a:gd fmla="*/ 55 w 109" name="T50"/>
                <a:gd fmla="*/ 94 h 153" name="T51"/>
                <a:gd fmla="*/ 61 w 109" name="T52"/>
                <a:gd fmla="*/ 91 h 153" name="T53"/>
                <a:gd fmla="*/ 62 w 109" name="T54"/>
                <a:gd fmla="*/ 100 h 153" name="T55"/>
                <a:gd fmla="*/ 64 w 109" name="T56"/>
                <a:gd fmla="*/ 112 h 153" name="T57"/>
                <a:gd fmla="*/ 76 w 109" name="T58"/>
                <a:gd fmla="*/ 94 h 153" name="T59"/>
                <a:gd fmla="*/ 72 w 109" name="T60"/>
                <a:gd fmla="*/ 92 h 153" name="T61"/>
                <a:gd fmla="*/ 55 w 109" name="T62"/>
                <a:gd fmla="*/ 79 h 153" name="T63"/>
                <a:gd fmla="*/ 55 w 109" name="T64"/>
                <a:gd fmla="*/ 94 h 153" name="T65"/>
                <a:gd fmla="*/ 16 w 109" name="T66"/>
                <a:gd fmla="*/ 101 h 153" name="T67"/>
                <a:gd fmla="*/ 2 w 109" name="T68"/>
                <a:gd fmla="*/ 119 h 153" name="T69"/>
                <a:gd fmla="*/ 22 w 109" name="T70"/>
                <a:gd fmla="*/ 100 h 153" name="T71"/>
                <a:gd fmla="*/ 25 w 109" name="T72"/>
                <a:gd fmla="*/ 88 h 153" name="T73"/>
                <a:gd fmla="*/ 16 w 109" name="T74"/>
                <a:gd fmla="*/ 101 h 153" name="T75"/>
                <a:gd fmla="*/ 75 w 109" name="T76"/>
                <a:gd fmla="*/ 107 h 153" name="T77"/>
                <a:gd fmla="*/ 84 w 109" name="T78"/>
                <a:gd fmla="*/ 102 h 153" name="T79"/>
                <a:gd fmla="*/ 75 w 109" name="T80"/>
                <a:gd fmla="*/ 107 h 153" name="T81"/>
                <a:gd fmla="*/ 105 w 109" name="T82"/>
                <a:gd fmla="*/ 133 h 153" name="T83"/>
                <a:gd fmla="*/ 103 w 109" name="T84"/>
                <a:gd fmla="*/ 108 h 153" name="T85"/>
                <a:gd fmla="*/ 95 w 109" name="T86"/>
                <a:gd fmla="*/ 108 h 153" name="T87"/>
                <a:gd fmla="*/ 88 w 109" name="T88"/>
                <a:gd fmla="*/ 114 h 153" name="T89"/>
                <a:gd fmla="*/ 82 w 109" name="T90"/>
                <a:gd fmla="*/ 119 h 153" name="T91"/>
                <a:gd fmla="*/ 72 w 109" name="T92"/>
                <a:gd fmla="*/ 116 h 153" name="T93"/>
                <a:gd fmla="*/ 59 w 109" name="T94"/>
                <a:gd fmla="*/ 124 h 153" name="T95"/>
                <a:gd fmla="*/ 54 w 109" name="T96"/>
                <a:gd fmla="*/ 136 h 153" name="T97"/>
                <a:gd fmla="*/ 64 w 109" name="T98"/>
                <a:gd fmla="*/ 130 h 153" name="T99"/>
                <a:gd fmla="*/ 73 w 109" name="T100"/>
                <a:gd fmla="*/ 127 h 153" name="T101"/>
                <a:gd fmla="*/ 82 w 109" name="T102"/>
                <a:gd fmla="*/ 147 h 153" name="T103"/>
                <a:gd fmla="*/ 94 w 109" name="T104"/>
                <a:gd fmla="*/ 153 h 153" name="T105"/>
                <a:gd fmla="*/ 93 w 109" name="T106"/>
                <a:gd fmla="*/ 138 h 153" name="T107"/>
                <a:gd fmla="*/ 105 w 109" name="T108"/>
                <a:gd fmla="*/ 133 h 15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09" name="T165"/>
                <a:gd fmla="*/ 0 h 153" name="T166"/>
                <a:gd fmla="*/ 109 w 109" name="T167"/>
                <a:gd fmla="*/ 153 h 15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3" name="Freeform 144"/>
            <p:cNvSpPr>
              <a:spLocks noChangeArrowheads="1" noEditPoints="1"/>
            </p:cNvSpPr>
            <p:nvPr/>
          </p:nvSpPr>
          <p:spPr bwMode="auto">
            <a:xfrm>
              <a:off x="6664325" y="2535237"/>
              <a:ext cx="273050" cy="173038"/>
            </a:xfrm>
            <a:custGeom>
              <a:gdLst>
                <a:gd fmla="*/ 102 w 143" name="T0"/>
                <a:gd fmla="*/ 84 h 91" name="T1"/>
                <a:gd fmla="*/ 94 w 143" name="T2"/>
                <a:gd fmla="*/ 76 h 91" name="T3"/>
                <a:gd fmla="*/ 83 w 143" name="T4"/>
                <a:gd fmla="*/ 71 h 91" name="T5"/>
                <a:gd fmla="*/ 75 w 143" name="T6"/>
                <a:gd fmla="*/ 56 h 91" name="T7"/>
                <a:gd fmla="*/ 72 w 143" name="T8"/>
                <a:gd fmla="*/ 47 h 91" name="T9"/>
                <a:gd fmla="*/ 75 w 143" name="T10"/>
                <a:gd fmla="*/ 39 h 91" name="T11"/>
                <a:gd fmla="*/ 52 w 143" name="T12"/>
                <a:gd fmla="*/ 27 h 91" name="T13"/>
                <a:gd fmla="*/ 8 w 143" name="T14"/>
                <a:gd fmla="*/ 3 h 91" name="T15"/>
                <a:gd fmla="*/ 0 w 143" name="T16"/>
                <a:gd fmla="*/ 0 h 91" name="T17"/>
                <a:gd fmla="*/ 0 w 143" name="T18"/>
                <a:gd fmla="*/ 71 h 91" name="T19"/>
                <a:gd fmla="*/ 12 w 143" name="T20"/>
                <a:gd fmla="*/ 75 h 91" name="T21"/>
                <a:gd fmla="*/ 25 w 143" name="T22"/>
                <a:gd fmla="*/ 68 h 91" name="T23"/>
                <a:gd fmla="*/ 32 w 143" name="T24"/>
                <a:gd fmla="*/ 59 h 91" name="T25"/>
                <a:gd fmla="*/ 56 w 143" name="T26"/>
                <a:gd fmla="*/ 65 h 91" name="T27"/>
                <a:gd fmla="*/ 80 w 143" name="T28"/>
                <a:gd fmla="*/ 87 h 91" name="T29"/>
                <a:gd fmla="*/ 104 w 143" name="T30"/>
                <a:gd fmla="*/ 91 h 91" name="T31"/>
                <a:gd fmla="*/ 102 w 143" name="T32"/>
                <a:gd fmla="*/ 84 h 91" name="T33"/>
                <a:gd fmla="*/ 121 w 143" name="T34"/>
                <a:gd fmla="*/ 25 h 91" name="T35"/>
                <a:gd fmla="*/ 108 w 143" name="T36"/>
                <a:gd fmla="*/ 33 h 91" name="T37"/>
                <a:gd fmla="*/ 84 w 143" name="T38"/>
                <a:gd fmla="*/ 34 h 91" name="T39"/>
                <a:gd fmla="*/ 102 w 143" name="T40"/>
                <a:gd fmla="*/ 42 h 91" name="T41"/>
                <a:gd fmla="*/ 125 w 143" name="T42"/>
                <a:gd fmla="*/ 30 h 91" name="T43"/>
                <a:gd fmla="*/ 129 w 143" name="T44"/>
                <a:gd fmla="*/ 20 h 91" name="T45"/>
                <a:gd fmla="*/ 121 w 143" name="T46"/>
                <a:gd fmla="*/ 25 h 91" name="T47"/>
                <a:gd fmla="*/ 133 w 143" name="T48"/>
                <a:gd fmla="*/ 12 h 91" name="T49"/>
                <a:gd fmla="*/ 129 w 143" name="T50"/>
                <a:gd fmla="*/ 13 h 91" name="T51"/>
                <a:gd fmla="*/ 136 w 143" name="T52"/>
                <a:gd fmla="*/ 23 h 91" name="T53"/>
                <a:gd fmla="*/ 133 w 143" name="T54"/>
                <a:gd fmla="*/ 12 h 9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43" name="T84"/>
                <a:gd fmla="*/ 0 h 91" name="T85"/>
                <a:gd fmla="*/ 143 w 143" name="T86"/>
                <a:gd fmla="*/ 91 h 9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4" name="Freeform 145"/>
            <p:cNvSpPr>
              <a:spLocks noChangeArrowheads="1"/>
            </p:cNvSpPr>
            <p:nvPr/>
          </p:nvSpPr>
          <p:spPr bwMode="auto">
            <a:xfrm>
              <a:off x="5362575" y="2263775"/>
              <a:ext cx="46038" cy="88900"/>
            </a:xfrm>
            <a:custGeom>
              <a:gdLst>
                <a:gd fmla="*/ 5 w 24" name="T0"/>
                <a:gd fmla="*/ 0 h 47" name="T1"/>
                <a:gd fmla="*/ 1 w 24" name="T2"/>
                <a:gd fmla="*/ 11 h 47" name="T3"/>
                <a:gd fmla="*/ 1 w 24" name="T4"/>
                <a:gd fmla="*/ 26 h 47" name="T5"/>
                <a:gd fmla="*/ 6 w 24" name="T6"/>
                <a:gd fmla="*/ 43 h 47" name="T7"/>
                <a:gd fmla="*/ 24 w 24" name="T8"/>
                <a:gd fmla="*/ 27 h 47" name="T9"/>
                <a:gd fmla="*/ 5 w 24" name="T10"/>
                <a:gd fmla="*/ 0 h 47" name="T11"/>
                <a:gd fmla="*/ 0 60000 65536" name="T12"/>
                <a:gd fmla="*/ 0 60000 65536" name="T13"/>
                <a:gd fmla="*/ 0 60000 65536" name="T14"/>
                <a:gd fmla="*/ 0 60000 65536" name="T15"/>
                <a:gd fmla="*/ 0 60000 65536" name="T16"/>
                <a:gd fmla="*/ 0 60000 65536" name="T17"/>
                <a:gd fmla="*/ 0 w 24" name="T18"/>
                <a:gd fmla="*/ 0 h 47" name="T19"/>
                <a:gd fmla="*/ 24 w 24" name="T20"/>
                <a:gd fmla="*/ 47 h 47" name="T21"/>
              </a:gdLst>
              <a:cxnLst>
                <a:cxn ang="T12">
                  <a:pos x="T0" y="T1"/>
                </a:cxn>
                <a:cxn ang="T13">
                  <a:pos x="T2" y="T3"/>
                </a:cxn>
                <a:cxn ang="T14">
                  <a:pos x="T4" y="T5"/>
                </a:cxn>
                <a:cxn ang="T15">
                  <a:pos x="T6" y="T7"/>
                </a:cxn>
                <a:cxn ang="T16">
                  <a:pos x="T8" y="T9"/>
                </a:cxn>
                <a:cxn ang="T17">
                  <a:pos x="T10" y="T11"/>
                </a:cxn>
              </a:cxnLst>
              <a:rect b="T21" l="T18" r="T20" t="T19"/>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5" name="Freeform 146"/>
            <p:cNvSpPr>
              <a:spLocks noChangeArrowheads="1"/>
            </p:cNvSpPr>
            <p:nvPr/>
          </p:nvSpPr>
          <p:spPr bwMode="auto">
            <a:xfrm>
              <a:off x="4559300" y="2724150"/>
              <a:ext cx="160338" cy="317500"/>
            </a:xfrm>
            <a:custGeom>
              <a:gdLst>
                <a:gd fmla="*/ 71 w 84" name="T0"/>
                <a:gd fmla="*/ 5 h 166" name="T1"/>
                <a:gd fmla="*/ 67 w 84" name="T2"/>
                <a:gd fmla="*/ 9 h 166" name="T3"/>
                <a:gd fmla="*/ 65 w 84" name="T4"/>
                <a:gd fmla="*/ 17 h 166" name="T5"/>
                <a:gd fmla="*/ 59 w 84" name="T6"/>
                <a:gd fmla="*/ 22 h 166" name="T7"/>
                <a:gd fmla="*/ 53 w 84" name="T8"/>
                <a:gd fmla="*/ 27 h 166" name="T9"/>
                <a:gd fmla="*/ 53 w 84" name="T10"/>
                <a:gd fmla="*/ 33 h 166" name="T11"/>
                <a:gd fmla="*/ 44 w 84" name="T12"/>
                <a:gd fmla="*/ 40 h 166" name="T13"/>
                <a:gd fmla="*/ 29 w 84" name="T14"/>
                <a:gd fmla="*/ 48 h 166" name="T15"/>
                <a:gd fmla="*/ 14 w 84" name="T16"/>
                <a:gd fmla="*/ 50 h 166" name="T17"/>
                <a:gd fmla="*/ 10 w 84" name="T18"/>
                <a:gd fmla="*/ 65 h 166" name="T19"/>
                <a:gd fmla="*/ 11 w 84" name="T20"/>
                <a:gd fmla="*/ 86 h 166" name="T21"/>
                <a:gd fmla="*/ 8 w 84" name="T22"/>
                <a:gd fmla="*/ 109 h 166" name="T23"/>
                <a:gd fmla="*/ 4 w 84" name="T24"/>
                <a:gd fmla="*/ 136 h 166" name="T25"/>
                <a:gd fmla="*/ 11 w 84" name="T26"/>
                <a:gd fmla="*/ 157 h 166" name="T27"/>
                <a:gd fmla="*/ 31 w 84" name="T28"/>
                <a:gd fmla="*/ 162 h 166" name="T29"/>
                <a:gd fmla="*/ 43 w 84" name="T30"/>
                <a:gd fmla="*/ 158 h 166" name="T31"/>
                <a:gd fmla="*/ 59 w 84" name="T32"/>
                <a:gd fmla="*/ 110 h 166" name="T33"/>
                <a:gd fmla="*/ 72 w 84" name="T34"/>
                <a:gd fmla="*/ 66 h 166" name="T35"/>
                <a:gd fmla="*/ 74 w 84" name="T36"/>
                <a:gd fmla="*/ 54 h 166" name="T37"/>
                <a:gd fmla="*/ 77 w 84" name="T38"/>
                <a:gd fmla="*/ 47 h 166" name="T39"/>
                <a:gd fmla="*/ 83 w 84" name="T40"/>
                <a:gd fmla="*/ 45 h 166" name="T41"/>
                <a:gd fmla="*/ 79 w 84" name="T42"/>
                <a:gd fmla="*/ 24 h 166" name="T43"/>
                <a:gd fmla="*/ 71 w 84" name="T44"/>
                <a:gd fmla="*/ 5 h 16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84" name="T69"/>
                <a:gd fmla="*/ 0 h 166" name="T70"/>
                <a:gd fmla="*/ 84 w 84" name="T71"/>
                <a:gd fmla="*/ 166 h 16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6" name="Freeform 147"/>
            <p:cNvSpPr>
              <a:spLocks noChangeArrowheads="1" noEditPoints="1"/>
            </p:cNvSpPr>
            <p:nvPr/>
          </p:nvSpPr>
          <p:spPr bwMode="auto">
            <a:xfrm>
              <a:off x="4552950" y="2052637"/>
              <a:ext cx="258763" cy="157163"/>
            </a:xfrm>
            <a:custGeom>
              <a:gdLst>
                <a:gd fmla="*/ 95 w 135" name="T0"/>
                <a:gd fmla="*/ 3 h 82" name="T1"/>
                <a:gd fmla="*/ 73 w 135" name="T2"/>
                <a:gd fmla="*/ 4 h 82" name="T3"/>
                <a:gd fmla="*/ 56 w 135" name="T4"/>
                <a:gd fmla="*/ 19 h 82" name="T5"/>
                <a:gd fmla="*/ 48 w 135" name="T6"/>
                <a:gd fmla="*/ 22 h 82" name="T7"/>
                <a:gd fmla="*/ 32 w 135" name="T8"/>
                <a:gd fmla="*/ 20 h 82" name="T9"/>
                <a:gd fmla="*/ 18 w 135" name="T10"/>
                <a:gd fmla="*/ 19 h 82" name="T11"/>
                <a:gd fmla="*/ 10 w 135" name="T12"/>
                <a:gd fmla="*/ 17 h 82" name="T13"/>
                <a:gd fmla="*/ 5 w 135" name="T14"/>
                <a:gd fmla="*/ 21 h 82" name="T15"/>
                <a:gd fmla="*/ 6 w 135" name="T16"/>
                <a:gd fmla="*/ 28 h 82" name="T17"/>
                <a:gd fmla="*/ 0 w 135" name="T18"/>
                <a:gd fmla="*/ 30 h 82" name="T19"/>
                <a:gd fmla="*/ 1 w 135" name="T20"/>
                <a:gd fmla="*/ 37 h 82" name="T21"/>
                <a:gd fmla="*/ 5 w 135" name="T22"/>
                <a:gd fmla="*/ 55 h 82" name="T23"/>
                <a:gd fmla="*/ 9 w 135" name="T24"/>
                <a:gd fmla="*/ 72 h 82" name="T25"/>
                <a:gd fmla="*/ 29 w 135" name="T26"/>
                <a:gd fmla="*/ 70 h 82" name="T27"/>
                <a:gd fmla="*/ 44 w 135" name="T28"/>
                <a:gd fmla="*/ 65 h 82" name="T29"/>
                <a:gd fmla="*/ 56 w 135" name="T30"/>
                <a:gd fmla="*/ 59 h 82" name="T31"/>
                <a:gd fmla="*/ 67 w 135" name="T32"/>
                <a:gd fmla="*/ 57 h 82" name="T33"/>
                <a:gd fmla="*/ 76 w 135" name="T34"/>
                <a:gd fmla="*/ 51 h 82" name="T35"/>
                <a:gd fmla="*/ 100 w 135" name="T36"/>
                <a:gd fmla="*/ 43 h 82" name="T37"/>
                <a:gd fmla="*/ 111 w 135" name="T38"/>
                <a:gd fmla="*/ 32 h 82" name="T39"/>
                <a:gd fmla="*/ 120 w 135" name="T40"/>
                <a:gd fmla="*/ 28 h 82" name="T41"/>
                <a:gd fmla="*/ 106 w 135" name="T42"/>
                <a:gd fmla="*/ 0 h 82" name="T43"/>
                <a:gd fmla="*/ 95 w 135" name="T44"/>
                <a:gd fmla="*/ 3 h 82" name="T45"/>
                <a:gd fmla="*/ 123 w 135" name="T46"/>
                <a:gd fmla="*/ 78 h 82" name="T47"/>
                <a:gd fmla="*/ 134 w 135" name="T48"/>
                <a:gd fmla="*/ 76 h 82" name="T49"/>
                <a:gd fmla="*/ 123 w 135" name="T50"/>
                <a:gd fmla="*/ 78 h 8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35" name="T78"/>
                <a:gd fmla="*/ 0 h 82" name="T79"/>
                <a:gd fmla="*/ 135 w 135" name="T80"/>
                <a:gd fmla="*/ 82 h 8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7" name="Freeform 148"/>
            <p:cNvSpPr>
              <a:spLocks noChangeArrowheads="1" noEditPoints="1"/>
            </p:cNvSpPr>
            <p:nvPr/>
          </p:nvSpPr>
          <p:spPr bwMode="auto">
            <a:xfrm>
              <a:off x="6961188" y="2592387"/>
              <a:ext cx="174625" cy="125413"/>
            </a:xfrm>
            <a:custGeom>
              <a:gdLst>
                <a:gd fmla="*/ 1 w 92" name="T0"/>
                <a:gd fmla="*/ 3 h 66" name="T1"/>
                <a:gd fmla="*/ 15 w 92" name="T2"/>
                <a:gd fmla="*/ 19 h 66" name="T3"/>
                <a:gd fmla="*/ 1 w 92" name="T4"/>
                <a:gd fmla="*/ 3 h 66" name="T5"/>
                <a:gd fmla="*/ 22 w 92" name="T6"/>
                <a:gd fmla="*/ 17 h 66" name="T7"/>
                <a:gd fmla="*/ 32 w 92" name="T8"/>
                <a:gd fmla="*/ 24 h 66" name="T9"/>
                <a:gd fmla="*/ 22 w 92" name="T10"/>
                <a:gd fmla="*/ 17 h 66" name="T11"/>
                <a:gd fmla="*/ 60 w 92" name="T12"/>
                <a:gd fmla="*/ 37 h 66" name="T13"/>
                <a:gd fmla="*/ 44 w 92" name="T14"/>
                <a:gd fmla="*/ 28 h 66" name="T15"/>
                <a:gd fmla="*/ 60 w 92" name="T16"/>
                <a:gd fmla="*/ 37 h 66" name="T17"/>
                <a:gd fmla="*/ 58 w 92" name="T18"/>
                <a:gd fmla="*/ 47 h 66" name="T19"/>
                <a:gd fmla="*/ 69 w 92" name="T20"/>
                <a:gd fmla="*/ 54 h 66" name="T21"/>
                <a:gd fmla="*/ 58 w 92" name="T22"/>
                <a:gd fmla="*/ 47 h 66" name="T23"/>
                <a:gd fmla="*/ 78 w 92" name="T24"/>
                <a:gd fmla="*/ 58 h 66" name="T25"/>
                <a:gd fmla="*/ 89 w 92" name="T26"/>
                <a:gd fmla="*/ 63 h 66" name="T27"/>
                <a:gd fmla="*/ 78 w 92" name="T28"/>
                <a:gd fmla="*/ 58 h 66" name="T29"/>
                <a:gd fmla="*/ 70 w 92" name="T30"/>
                <a:gd fmla="*/ 36 h 66" name="T31"/>
                <a:gd fmla="*/ 79 w 92" name="T32"/>
                <a:gd fmla="*/ 51 h 66" name="T33"/>
                <a:gd fmla="*/ 70 w 92" name="T34"/>
                <a:gd fmla="*/ 36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9848" name="Freeform 149"/>
            <p:cNvSpPr>
              <a:spLocks noChangeArrowheads="1" noEditPoints="1"/>
            </p:cNvSpPr>
            <p:nvPr/>
          </p:nvSpPr>
          <p:spPr bwMode="auto">
            <a:xfrm>
              <a:off x="6961188" y="2592387"/>
              <a:ext cx="174625" cy="125413"/>
            </a:xfrm>
            <a:custGeom>
              <a:gdLst>
                <a:gd fmla="*/ 1 w 92" name="T0"/>
                <a:gd fmla="*/ 3 h 66" name="T1"/>
                <a:gd fmla="*/ 15 w 92" name="T2"/>
                <a:gd fmla="*/ 19 h 66" name="T3"/>
                <a:gd fmla="*/ 1 w 92" name="T4"/>
                <a:gd fmla="*/ 3 h 66" name="T5"/>
                <a:gd fmla="*/ 22 w 92" name="T6"/>
                <a:gd fmla="*/ 17 h 66" name="T7"/>
                <a:gd fmla="*/ 32 w 92" name="T8"/>
                <a:gd fmla="*/ 24 h 66" name="T9"/>
                <a:gd fmla="*/ 22 w 92" name="T10"/>
                <a:gd fmla="*/ 17 h 66" name="T11"/>
                <a:gd fmla="*/ 60 w 92" name="T12"/>
                <a:gd fmla="*/ 37 h 66" name="T13"/>
                <a:gd fmla="*/ 44 w 92" name="T14"/>
                <a:gd fmla="*/ 28 h 66" name="T15"/>
                <a:gd fmla="*/ 60 w 92" name="T16"/>
                <a:gd fmla="*/ 37 h 66" name="T17"/>
                <a:gd fmla="*/ 58 w 92" name="T18"/>
                <a:gd fmla="*/ 47 h 66" name="T19"/>
                <a:gd fmla="*/ 69 w 92" name="T20"/>
                <a:gd fmla="*/ 54 h 66" name="T21"/>
                <a:gd fmla="*/ 58 w 92" name="T22"/>
                <a:gd fmla="*/ 47 h 66" name="T23"/>
                <a:gd fmla="*/ 78 w 92" name="T24"/>
                <a:gd fmla="*/ 58 h 66" name="T25"/>
                <a:gd fmla="*/ 89 w 92" name="T26"/>
                <a:gd fmla="*/ 63 h 66" name="T27"/>
                <a:gd fmla="*/ 78 w 92" name="T28"/>
                <a:gd fmla="*/ 58 h 66" name="T29"/>
                <a:gd fmla="*/ 70 w 92" name="T30"/>
                <a:gd fmla="*/ 36 h 66" name="T31"/>
                <a:gd fmla="*/ 79 w 92" name="T32"/>
                <a:gd fmla="*/ 51 h 66" name="T33"/>
                <a:gd fmla="*/ 70 w 92" name="T34"/>
                <a:gd fmla="*/ 36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49" name="Freeform 150"/>
            <p:cNvSpPr>
              <a:spLocks noChangeArrowheads="1" noEditPoints="1"/>
            </p:cNvSpPr>
            <p:nvPr/>
          </p:nvSpPr>
          <p:spPr bwMode="auto">
            <a:xfrm>
              <a:off x="6054725" y="2706687"/>
              <a:ext cx="884238" cy="787400"/>
            </a:xfrm>
            <a:custGeom>
              <a:gdLst>
                <a:gd fmla="*/ 457 w 463" name="T0"/>
                <a:gd fmla="*/ 180 h 412" name="T1"/>
                <a:gd fmla="*/ 438 w 463" name="T2"/>
                <a:gd fmla="*/ 160 h 412" name="T3"/>
                <a:gd fmla="*/ 424 w 463" name="T4"/>
                <a:gd fmla="*/ 139 h 412" name="T5"/>
                <a:gd fmla="*/ 410 w 463" name="T6"/>
                <a:gd fmla="*/ 124 h 412" name="T7"/>
                <a:gd fmla="*/ 378 w 463" name="T8"/>
                <a:gd fmla="*/ 93 h 412" name="T9"/>
                <a:gd fmla="*/ 367 w 463" name="T10"/>
                <a:gd fmla="*/ 53 h 412" name="T11"/>
                <a:gd fmla="*/ 347 w 463" name="T12"/>
                <a:gd fmla="*/ 33 h 412" name="T13"/>
                <a:gd fmla="*/ 329 w 463" name="T14"/>
                <a:gd fmla="*/ 10 h 412" name="T15"/>
                <a:gd fmla="*/ 324 w 463" name="T16"/>
                <a:gd fmla="*/ 51 h 412" name="T17"/>
                <a:gd fmla="*/ 297 w 463" name="T18"/>
                <a:gd fmla="*/ 76 h 412" name="T19"/>
                <a:gd fmla="*/ 265 w 463" name="T20"/>
                <a:gd fmla="*/ 59 h 412" name="T21"/>
                <a:gd fmla="*/ 259 w 463" name="T22"/>
                <a:gd fmla="*/ 35 h 412" name="T23"/>
                <a:gd fmla="*/ 268 w 463" name="T24"/>
                <a:gd fmla="*/ 17 h 412" name="T25"/>
                <a:gd fmla="*/ 251 w 463" name="T26"/>
                <a:gd fmla="*/ 19 h 412" name="T27"/>
                <a:gd fmla="*/ 222 w 463" name="T28"/>
                <a:gd fmla="*/ 13 h 412" name="T29"/>
                <a:gd fmla="*/ 194 w 463" name="T30"/>
                <a:gd fmla="*/ 32 h 412" name="T31"/>
                <a:gd fmla="*/ 184 w 463" name="T32"/>
                <a:gd fmla="*/ 51 h 412" name="T33"/>
                <a:gd fmla="*/ 167 w 463" name="T34"/>
                <a:gd fmla="*/ 44 h 412" name="T35"/>
                <a:gd fmla="*/ 147 w 463" name="T36"/>
                <a:gd fmla="*/ 46 h 412" name="T37"/>
                <a:gd fmla="*/ 131 w 463" name="T38"/>
                <a:gd fmla="*/ 55 h 412" name="T39"/>
                <a:gd fmla="*/ 123 w 463" name="T40"/>
                <a:gd fmla="*/ 73 h 412" name="T41"/>
                <a:gd fmla="*/ 106 w 463" name="T42"/>
                <a:gd fmla="*/ 75 h 412" name="T43"/>
                <a:gd fmla="*/ 69 w 463" name="T44"/>
                <a:gd fmla="*/ 110 h 412" name="T45"/>
                <a:gd fmla="*/ 34 w 463" name="T46"/>
                <a:gd fmla="*/ 121 h 412" name="T47"/>
                <a:gd fmla="*/ 13 w 463" name="T48"/>
                <a:gd fmla="*/ 130 h 412" name="T49"/>
                <a:gd fmla="*/ 6 w 463" name="T50"/>
                <a:gd fmla="*/ 169 h 412" name="T51"/>
                <a:gd fmla="*/ 9 w 463" name="T52"/>
                <a:gd fmla="*/ 187 h 412" name="T53"/>
                <a:gd fmla="*/ 22 w 463" name="T54"/>
                <a:gd fmla="*/ 227 h 412" name="T55"/>
                <a:gd fmla="*/ 23 w 463" name="T56"/>
                <a:gd fmla="*/ 277 h 412" name="T57"/>
                <a:gd fmla="*/ 56 w 463" name="T58"/>
                <a:gd fmla="*/ 294 h 412" name="T59"/>
                <a:gd fmla="*/ 104 w 463" name="T60"/>
                <a:gd fmla="*/ 280 h 412" name="T61"/>
                <a:gd fmla="*/ 157 w 463" name="T62"/>
                <a:gd fmla="*/ 260 h 412" name="T63"/>
                <a:gd fmla="*/ 219 w 463" name="T64"/>
                <a:gd fmla="*/ 256 h 412" name="T65"/>
                <a:gd fmla="*/ 240 w 463" name="T66"/>
                <a:gd fmla="*/ 268 h 412" name="T67"/>
                <a:gd fmla="*/ 262 w 463" name="T68"/>
                <a:gd fmla="*/ 287 h 412" name="T69"/>
                <a:gd fmla="*/ 278 w 463" name="T70"/>
                <a:gd fmla="*/ 285 h 412" name="T71"/>
                <a:gd fmla="*/ 288 w 463" name="T72"/>
                <a:gd fmla="*/ 289 h 412" name="T73"/>
                <a:gd fmla="*/ 304 w 463" name="T74"/>
                <a:gd fmla="*/ 317 h 412" name="T75"/>
                <a:gd fmla="*/ 344 w 463" name="T76"/>
                <a:gd fmla="*/ 344 h 412" name="T77"/>
                <a:gd fmla="*/ 365 w 463" name="T78"/>
                <a:gd fmla="*/ 341 h 412" name="T79"/>
                <a:gd fmla="*/ 379 w 463" name="T80"/>
                <a:gd fmla="*/ 348 h 412" name="T81"/>
                <a:gd fmla="*/ 419 w 463" name="T82"/>
                <a:gd fmla="*/ 330 h 412" name="T83"/>
                <a:gd fmla="*/ 443 w 463" name="T84"/>
                <a:gd fmla="*/ 266 h 412" name="T85"/>
                <a:gd fmla="*/ 458 w 463" name="T86"/>
                <a:gd fmla="*/ 228 h 412" name="T87"/>
                <a:gd fmla="*/ 210 w 463" name="T88"/>
                <a:gd fmla="*/ 11 h 412" name="T89"/>
                <a:gd fmla="*/ 266 w 463" name="T90"/>
                <a:gd fmla="*/ 307 h 412" name="T91"/>
                <a:gd fmla="*/ 379 w 463" name="T92"/>
                <a:gd fmla="*/ 376 h 412" name="T93"/>
                <a:gd fmla="*/ 380 w 463" name="T94"/>
                <a:gd fmla="*/ 411 h 412" name="T95"/>
                <a:gd fmla="*/ 395 w 463" name="T96"/>
                <a:gd fmla="*/ 402 h 412" name="T97"/>
                <a:gd fmla="*/ 379 w 463" name="T98"/>
                <a:gd fmla="*/ 376 h 41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463" name="T150"/>
                <a:gd fmla="*/ 0 h 412" name="T151"/>
                <a:gd fmla="*/ 463 w 463" name="T152"/>
                <a:gd fmla="*/ 412 h 41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0" name="Freeform 151"/>
            <p:cNvSpPr>
              <a:spLocks noChangeArrowheads="1" noEditPoints="1"/>
            </p:cNvSpPr>
            <p:nvPr/>
          </p:nvSpPr>
          <p:spPr bwMode="auto">
            <a:xfrm>
              <a:off x="7212013" y="3267075"/>
              <a:ext cx="269875" cy="320675"/>
            </a:xfrm>
            <a:custGeom>
              <a:gdLst>
                <a:gd fmla="*/ 87 w 141" name="T0"/>
                <a:gd fmla="*/ 81 h 168" name="T1"/>
                <a:gd fmla="*/ 78 w 141" name="T2"/>
                <a:gd fmla="*/ 84 h 168" name="T3"/>
                <a:gd fmla="*/ 67 w 141" name="T4"/>
                <a:gd fmla="*/ 79 h 168" name="T5"/>
                <a:gd fmla="*/ 61 w 141" name="T6"/>
                <a:gd fmla="*/ 89 h 168" name="T7"/>
                <a:gd fmla="*/ 52 w 141" name="T8"/>
                <a:gd fmla="*/ 105 h 168" name="T9"/>
                <a:gd fmla="*/ 21 w 141" name="T10"/>
                <a:gd fmla="*/ 125 h 168" name="T11"/>
                <a:gd fmla="*/ 7 w 141" name="T12"/>
                <a:gd fmla="*/ 139 h 168" name="T13"/>
                <a:gd fmla="*/ 4 w 141" name="T14"/>
                <a:gd fmla="*/ 151 h 168" name="T15"/>
                <a:gd fmla="*/ 14 w 141" name="T16"/>
                <a:gd fmla="*/ 156 h 168" name="T17"/>
                <a:gd fmla="*/ 22 w 141" name="T18"/>
                <a:gd fmla="*/ 159 h 168" name="T19"/>
                <a:gd fmla="*/ 43 w 141" name="T20"/>
                <a:gd fmla="*/ 154 h 168" name="T21"/>
                <a:gd fmla="*/ 50 w 141" name="T22"/>
                <a:gd fmla="*/ 141 h 168" name="T23"/>
                <a:gd fmla="*/ 56 w 141" name="T24"/>
                <a:gd fmla="*/ 129 h 168" name="T25"/>
                <a:gd fmla="*/ 69 w 141" name="T26"/>
                <a:gd fmla="*/ 122 h 168" name="T27"/>
                <a:gd fmla="*/ 72 w 141" name="T28"/>
                <a:gd fmla="*/ 116 h 168" name="T29"/>
                <a:gd fmla="*/ 80 w 141" name="T30"/>
                <a:gd fmla="*/ 105 h 168" name="T31"/>
                <a:gd fmla="*/ 89 w 141" name="T32"/>
                <a:gd fmla="*/ 90 h 168" name="T33"/>
                <a:gd fmla="*/ 87 w 141" name="T34"/>
                <a:gd fmla="*/ 81 h 168" name="T35"/>
                <a:gd fmla="*/ 15 w 141" name="T36"/>
                <a:gd fmla="*/ 167 h 168" name="T37"/>
                <a:gd fmla="*/ 19 w 141" name="T38"/>
                <a:gd fmla="*/ 162 h 168" name="T39"/>
                <a:gd fmla="*/ 15 w 141" name="T40"/>
                <a:gd fmla="*/ 167 h 168" name="T41"/>
                <a:gd fmla="*/ 128 w 141" name="T42"/>
                <a:gd fmla="*/ 41 h 168" name="T43"/>
                <a:gd fmla="*/ 117 w 141" name="T44"/>
                <a:gd fmla="*/ 40 h 168" name="T45"/>
                <a:gd fmla="*/ 110 w 141" name="T46"/>
                <a:gd fmla="*/ 33 h 168" name="T47"/>
                <a:gd fmla="*/ 105 w 141" name="T48"/>
                <a:gd fmla="*/ 24 h 168" name="T49"/>
                <a:gd fmla="*/ 105 w 141" name="T50"/>
                <a:gd fmla="*/ 30 h 168" name="T51"/>
                <a:gd fmla="*/ 100 w 141" name="T52"/>
                <a:gd fmla="*/ 28 h 168" name="T53"/>
                <a:gd fmla="*/ 96 w 141" name="T54"/>
                <a:gd fmla="*/ 20 h 168" name="T55"/>
                <a:gd fmla="*/ 92 w 141" name="T56"/>
                <a:gd fmla="*/ 10 h 168" name="T57"/>
                <a:gd fmla="*/ 78 w 141" name="T58"/>
                <a:gd fmla="*/ 0 h 168" name="T59"/>
                <a:gd fmla="*/ 81 w 141" name="T60"/>
                <a:gd fmla="*/ 12 h 168" name="T61"/>
                <a:gd fmla="*/ 89 w 141" name="T62"/>
                <a:gd fmla="*/ 20 h 168" name="T63"/>
                <a:gd fmla="*/ 96 w 141" name="T64"/>
                <a:gd fmla="*/ 29 h 168" name="T65"/>
                <a:gd fmla="*/ 94 w 141" name="T66"/>
                <a:gd fmla="*/ 46 h 168" name="T67"/>
                <a:gd fmla="*/ 85 w 141" name="T68"/>
                <a:gd fmla="*/ 56 h 168" name="T69"/>
                <a:gd fmla="*/ 100 w 141" name="T70"/>
                <a:gd fmla="*/ 69 h 168" name="T71"/>
                <a:gd fmla="*/ 97 w 141" name="T72"/>
                <a:gd fmla="*/ 87 h 168" name="T73"/>
                <a:gd fmla="*/ 107 w 141" name="T74"/>
                <a:gd fmla="*/ 89 h 168" name="T75"/>
                <a:gd fmla="*/ 119 w 141" name="T76"/>
                <a:gd fmla="*/ 71 h 168" name="T77"/>
                <a:gd fmla="*/ 123 w 141" name="T78"/>
                <a:gd fmla="*/ 60 h 168" name="T79"/>
                <a:gd fmla="*/ 130 w 141" name="T80"/>
                <a:gd fmla="*/ 57 h 168" name="T81"/>
                <a:gd fmla="*/ 135 w 141" name="T82"/>
                <a:gd fmla="*/ 50 h 168" name="T83"/>
                <a:gd fmla="*/ 139 w 141" name="T84"/>
                <a:gd fmla="*/ 40 h 168" name="T85"/>
                <a:gd fmla="*/ 128 w 141" name="T86"/>
                <a:gd fmla="*/ 41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41" name="T132"/>
                <a:gd fmla="*/ 0 h 168" name="T133"/>
                <a:gd fmla="*/ 141 w 141" name="T134"/>
                <a:gd fmla="*/ 168 h 16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1" name="Freeform 152"/>
            <p:cNvSpPr>
              <a:spLocks noChangeArrowheads="1" noEditPoints="1"/>
            </p:cNvSpPr>
            <p:nvPr/>
          </p:nvSpPr>
          <p:spPr bwMode="auto">
            <a:xfrm>
              <a:off x="7448550" y="2830512"/>
              <a:ext cx="58738" cy="53975"/>
            </a:xfrm>
            <a:custGeom>
              <a:gdLst>
                <a:gd fmla="*/ 4 w 31" name="T0"/>
                <a:gd fmla="*/ 24 h 28" name="T1"/>
                <a:gd fmla="*/ 17 w 31" name="T2"/>
                <a:gd fmla="*/ 20 h 28" name="T3"/>
                <a:gd fmla="*/ 4 w 31" name="T4"/>
                <a:gd fmla="*/ 24 h 28" name="T5"/>
                <a:gd fmla="*/ 20 w 31" name="T6"/>
                <a:gd fmla="*/ 10 h 28" name="T7"/>
                <a:gd fmla="*/ 31 w 31" name="T8"/>
                <a:gd fmla="*/ 4 h 28" name="T9"/>
                <a:gd fmla="*/ 20 w 31" name="T10"/>
                <a:gd fmla="*/ 10 h 28" name="T11"/>
                <a:gd fmla="*/ 0 60000 65536" name="T12"/>
                <a:gd fmla="*/ 0 60000 65536" name="T13"/>
                <a:gd fmla="*/ 0 60000 65536" name="T14"/>
                <a:gd fmla="*/ 0 60000 65536" name="T15"/>
                <a:gd fmla="*/ 0 60000 65536" name="T16"/>
                <a:gd fmla="*/ 0 60000 65536" name="T17"/>
                <a:gd fmla="*/ 0 w 31" name="T18"/>
                <a:gd fmla="*/ 0 h 28" name="T19"/>
                <a:gd fmla="*/ 31 w 31" name="T20"/>
                <a:gd fmla="*/ 28 h 28" name="T21"/>
              </a:gdLst>
              <a:cxnLst>
                <a:cxn ang="T12">
                  <a:pos x="T0" y="T1"/>
                </a:cxn>
                <a:cxn ang="T13">
                  <a:pos x="T2" y="T3"/>
                </a:cxn>
                <a:cxn ang="T14">
                  <a:pos x="T4" y="T5"/>
                </a:cxn>
                <a:cxn ang="T15">
                  <a:pos x="T6" y="T7"/>
                </a:cxn>
                <a:cxn ang="T16">
                  <a:pos x="T8" y="T9"/>
                </a:cxn>
                <a:cxn ang="T17">
                  <a:pos x="T10" y="T11"/>
                </a:cxn>
              </a:cxnLst>
              <a:rect b="T21" l="T18" r="T20" t="T19"/>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2" name="Freeform 153"/>
            <p:cNvSpPr>
              <a:spLocks noChangeArrowheads="1"/>
            </p:cNvSpPr>
            <p:nvPr/>
          </p:nvSpPr>
          <p:spPr bwMode="auto">
            <a:xfrm>
              <a:off x="4773613" y="1484312"/>
              <a:ext cx="309563" cy="195263"/>
            </a:xfrm>
            <a:custGeom>
              <a:gdLst>
                <a:gd fmla="*/ 161 w 162" name="T0"/>
                <a:gd fmla="*/ 64 h 102" name="T1"/>
                <a:gd fmla="*/ 151 w 162" name="T2"/>
                <a:gd fmla="*/ 61 h 102" name="T3"/>
                <a:gd fmla="*/ 139 w 162" name="T4"/>
                <a:gd fmla="*/ 53 h 102" name="T5"/>
                <a:gd fmla="*/ 126 w 162" name="T6"/>
                <a:gd fmla="*/ 45 h 102" name="T7"/>
                <a:gd fmla="*/ 115 w 162" name="T8"/>
                <a:gd fmla="*/ 37 h 102" name="T9"/>
                <a:gd fmla="*/ 110 w 162" name="T10"/>
                <a:gd fmla="*/ 28 h 102" name="T11"/>
                <a:gd fmla="*/ 105 w 162" name="T12"/>
                <a:gd fmla="*/ 20 h 102" name="T13"/>
                <a:gd fmla="*/ 88 w 162" name="T14"/>
                <a:gd fmla="*/ 18 h 102" name="T15"/>
                <a:gd fmla="*/ 84 w 162" name="T16"/>
                <a:gd fmla="*/ 6 h 102" name="T17"/>
                <a:gd fmla="*/ 76 w 162" name="T18"/>
                <a:gd fmla="*/ 3 h 102" name="T19"/>
                <a:gd fmla="*/ 68 w 162" name="T20"/>
                <a:gd fmla="*/ 1 h 102" name="T21"/>
                <a:gd fmla="*/ 63 w 162" name="T22"/>
                <a:gd fmla="*/ 4 h 102" name="T23"/>
                <a:gd fmla="*/ 59 w 162" name="T24"/>
                <a:gd fmla="*/ 8 h 102" name="T25"/>
                <a:gd fmla="*/ 51 w 162" name="T26"/>
                <a:gd fmla="*/ 14 h 102" name="T27"/>
                <a:gd fmla="*/ 47 w 162" name="T28"/>
                <a:gd fmla="*/ 19 h 102" name="T29"/>
                <a:gd fmla="*/ 39 w 162" name="T30"/>
                <a:gd fmla="*/ 17 h 102" name="T31"/>
                <a:gd fmla="*/ 31 w 162" name="T32"/>
                <a:gd fmla="*/ 15 h 102" name="T33"/>
                <a:gd fmla="*/ 17 w 162" name="T34"/>
                <a:gd fmla="*/ 5 h 102" name="T35"/>
                <a:gd fmla="*/ 6 w 162" name="T36"/>
                <a:gd fmla="*/ 11 h 102" name="T37"/>
                <a:gd fmla="*/ 11 w 162" name="T38"/>
                <a:gd fmla="*/ 9 h 102" name="T39"/>
                <a:gd fmla="*/ 20 w 162" name="T40"/>
                <a:gd fmla="*/ 19 h 102" name="T41"/>
                <a:gd fmla="*/ 25 w 162" name="T42"/>
                <a:gd fmla="*/ 26 h 102" name="T43"/>
                <a:gd fmla="*/ 14 w 162" name="T44"/>
                <a:gd fmla="*/ 28 h 102" name="T45"/>
                <a:gd fmla="*/ 3 w 162" name="T46"/>
                <a:gd fmla="*/ 28 h 102" name="T47"/>
                <a:gd fmla="*/ 6 w 162" name="T48"/>
                <a:gd fmla="*/ 38 h 102" name="T49"/>
                <a:gd fmla="*/ 6 w 162" name="T50"/>
                <a:gd fmla="*/ 45 h 102" name="T51"/>
                <a:gd fmla="*/ 13 w 162" name="T52"/>
                <a:gd fmla="*/ 47 h 102" name="T53"/>
                <a:gd fmla="*/ 15 w 162" name="T54"/>
                <a:gd fmla="*/ 56 h 102" name="T55"/>
                <a:gd fmla="*/ 15 w 162" name="T56"/>
                <a:gd fmla="*/ 71 h 102" name="T57"/>
                <a:gd fmla="*/ 24 w 162" name="T58"/>
                <a:gd fmla="*/ 70 h 102" name="T59"/>
                <a:gd fmla="*/ 34 w 162" name="T60"/>
                <a:gd fmla="*/ 63 h 102" name="T61"/>
                <a:gd fmla="*/ 42 w 162" name="T62"/>
                <a:gd fmla="*/ 62 h 102" name="T63"/>
                <a:gd fmla="*/ 55 w 162" name="T64"/>
                <a:gd fmla="*/ 62 h 102" name="T65"/>
                <a:gd fmla="*/ 64 w 162" name="T66"/>
                <a:gd fmla="*/ 66 h 102" name="T67"/>
                <a:gd fmla="*/ 69 w 162" name="T68"/>
                <a:gd fmla="*/ 68 h 102" name="T69"/>
                <a:gd fmla="*/ 79 w 162" name="T70"/>
                <a:gd fmla="*/ 71 h 102" name="T71"/>
                <a:gd fmla="*/ 84 w 162" name="T72"/>
                <a:gd fmla="*/ 75 h 102" name="T73"/>
                <a:gd fmla="*/ 91 w 162" name="T74"/>
                <a:gd fmla="*/ 82 h 102" name="T75"/>
                <a:gd fmla="*/ 99 w 162" name="T76"/>
                <a:gd fmla="*/ 83 h 102" name="T77"/>
                <a:gd fmla="*/ 101 w 162" name="T78"/>
                <a:gd fmla="*/ 97 h 102" name="T79"/>
                <a:gd fmla="*/ 104 w 162" name="T80"/>
                <a:gd fmla="*/ 96 h 102" name="T81"/>
                <a:gd fmla="*/ 112 w 162" name="T82"/>
                <a:gd fmla="*/ 99 h 102" name="T83"/>
                <a:gd fmla="*/ 122 w 162" name="T84"/>
                <a:gd fmla="*/ 95 h 102" name="T85"/>
                <a:gd fmla="*/ 138 w 162" name="T86"/>
                <a:gd fmla="*/ 86 h 102" name="T87"/>
                <a:gd fmla="*/ 144 w 162" name="T88"/>
                <a:gd fmla="*/ 75 h 102" name="T89"/>
                <a:gd fmla="*/ 153 w 162" name="T90"/>
                <a:gd fmla="*/ 69 h 102" name="T91"/>
                <a:gd fmla="*/ 162 w 162" name="T92"/>
                <a:gd fmla="*/ 71 h 102" name="T93"/>
                <a:gd fmla="*/ 161 w 162" name="T94"/>
                <a:gd fmla="*/ 64 h 10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62" name="T144"/>
                <a:gd fmla="*/ 0 h 102" name="T145"/>
                <a:gd fmla="*/ 162 w 162" name="T146"/>
                <a:gd fmla="*/ 102 h 10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3" name="Freeform 154"/>
            <p:cNvSpPr>
              <a:spLocks noChangeArrowheads="1"/>
            </p:cNvSpPr>
            <p:nvPr/>
          </p:nvSpPr>
          <p:spPr bwMode="auto">
            <a:xfrm>
              <a:off x="4586288" y="1554162"/>
              <a:ext cx="425450" cy="360363"/>
            </a:xfrm>
            <a:custGeom>
              <a:gdLst>
                <a:gd fmla="*/ 217 w 223" name="T0"/>
                <a:gd fmla="*/ 162 h 188" name="T1"/>
                <a:gd fmla="*/ 212 w 223" name="T2"/>
                <a:gd fmla="*/ 150 h 188" name="T3"/>
                <a:gd fmla="*/ 200 w 223" name="T4"/>
                <a:gd fmla="*/ 140 h 188" name="T5"/>
                <a:gd fmla="*/ 192 w 223" name="T6"/>
                <a:gd fmla="*/ 130 h 188" name="T7"/>
                <a:gd fmla="*/ 204 w 223" name="T8"/>
                <a:gd fmla="*/ 114 h 188" name="T9"/>
                <a:gd fmla="*/ 193 w 223" name="T10"/>
                <a:gd fmla="*/ 108 h 188" name="T11"/>
                <a:gd fmla="*/ 191 w 223" name="T12"/>
                <a:gd fmla="*/ 95 h 188" name="T13"/>
                <a:gd fmla="*/ 191 w 223" name="T14"/>
                <a:gd fmla="*/ 83 h 188" name="T15"/>
                <a:gd fmla="*/ 192 w 223" name="T16"/>
                <a:gd fmla="*/ 74 h 188" name="T17"/>
                <a:gd fmla="*/ 197 w 223" name="T18"/>
                <a:gd fmla="*/ 65 h 188" name="T19"/>
                <a:gd fmla="*/ 199 w 223" name="T20"/>
                <a:gd fmla="*/ 60 h 188" name="T21"/>
                <a:gd fmla="*/ 197 w 223" name="T22"/>
                <a:gd fmla="*/ 46 h 188" name="T23"/>
                <a:gd fmla="*/ 189 w 223" name="T24"/>
                <a:gd fmla="*/ 45 h 188" name="T25"/>
                <a:gd fmla="*/ 182 w 223" name="T26"/>
                <a:gd fmla="*/ 38 h 188" name="T27"/>
                <a:gd fmla="*/ 177 w 223" name="T28"/>
                <a:gd fmla="*/ 34 h 188" name="T29"/>
                <a:gd fmla="*/ 167 w 223" name="T30"/>
                <a:gd fmla="*/ 31 h 188" name="T31"/>
                <a:gd fmla="*/ 162 w 223" name="T32"/>
                <a:gd fmla="*/ 29 h 188" name="T33"/>
                <a:gd fmla="*/ 153 w 223" name="T34"/>
                <a:gd fmla="*/ 25 h 188" name="T35"/>
                <a:gd fmla="*/ 140 w 223" name="T36"/>
                <a:gd fmla="*/ 25 h 188" name="T37"/>
                <a:gd fmla="*/ 132 w 223" name="T38"/>
                <a:gd fmla="*/ 26 h 188" name="T39"/>
                <a:gd fmla="*/ 122 w 223" name="T40"/>
                <a:gd fmla="*/ 33 h 188" name="T41"/>
                <a:gd fmla="*/ 113 w 223" name="T42"/>
                <a:gd fmla="*/ 34 h 188" name="T43"/>
                <a:gd fmla="*/ 113 w 223" name="T44"/>
                <a:gd fmla="*/ 40 h 188" name="T45"/>
                <a:gd fmla="*/ 88 w 223" name="T46"/>
                <a:gd fmla="*/ 46 h 188" name="T47"/>
                <a:gd fmla="*/ 68 w 223" name="T48"/>
                <a:gd fmla="*/ 33 h 188" name="T49"/>
                <a:gd fmla="*/ 54 w 223" name="T50"/>
                <a:gd fmla="*/ 20 h 188" name="T51"/>
                <a:gd fmla="*/ 46 w 223" name="T52"/>
                <a:gd fmla="*/ 14 h 188" name="T53"/>
                <a:gd fmla="*/ 44 w 223" name="T54"/>
                <a:gd fmla="*/ 4 h 188" name="T55"/>
                <a:gd fmla="*/ 21 w 223" name="T56"/>
                <a:gd fmla="*/ 14 h 188" name="T57"/>
                <a:gd fmla="*/ 13 w 223" name="T58"/>
                <a:gd fmla="*/ 9 h 188" name="T59"/>
                <a:gd fmla="*/ 7 w 223" name="T60"/>
                <a:gd fmla="*/ 1 h 188" name="T61"/>
                <a:gd fmla="*/ 3 w 223" name="T62"/>
                <a:gd fmla="*/ 6 h 188" name="T63"/>
                <a:gd fmla="*/ 3 w 223" name="T64"/>
                <a:gd fmla="*/ 16 h 188" name="T65"/>
                <a:gd fmla="*/ 3 w 223" name="T66"/>
                <a:gd fmla="*/ 28 h 188" name="T67"/>
                <a:gd fmla="*/ 9 w 223" name="T68"/>
                <a:gd fmla="*/ 37 h 188" name="T69"/>
                <a:gd fmla="*/ 13 w 223" name="T70"/>
                <a:gd fmla="*/ 46 h 188" name="T71"/>
                <a:gd fmla="*/ 19 w 223" name="T72"/>
                <a:gd fmla="*/ 52 h 188" name="T73"/>
                <a:gd fmla="*/ 23 w 223" name="T74"/>
                <a:gd fmla="*/ 56 h 188" name="T75"/>
                <a:gd fmla="*/ 22 w 223" name="T76"/>
                <a:gd fmla="*/ 63 h 188" name="T77"/>
                <a:gd fmla="*/ 17 w 223" name="T78"/>
                <a:gd fmla="*/ 72 h 188" name="T79"/>
                <a:gd fmla="*/ 19 w 223" name="T80"/>
                <a:gd fmla="*/ 82 h 188" name="T81"/>
                <a:gd fmla="*/ 24 w 223" name="T82"/>
                <a:gd fmla="*/ 88 h 188" name="T83"/>
                <a:gd fmla="*/ 37 w 223" name="T84"/>
                <a:gd fmla="*/ 97 h 188" name="T85"/>
                <a:gd fmla="*/ 42 w 223" name="T86"/>
                <a:gd fmla="*/ 103 h 188" name="T87"/>
                <a:gd fmla="*/ 41 w 223" name="T88"/>
                <a:gd fmla="*/ 111 h 188" name="T89"/>
                <a:gd fmla="*/ 45 w 223" name="T90"/>
                <a:gd fmla="*/ 119 h 188" name="T91"/>
                <a:gd fmla="*/ 51 w 223" name="T92"/>
                <a:gd fmla="*/ 127 h 188" name="T93"/>
                <a:gd fmla="*/ 54 w 223" name="T94"/>
                <a:gd fmla="*/ 127 h 188" name="T95"/>
                <a:gd fmla="*/ 59 w 223" name="T96"/>
                <a:gd fmla="*/ 126 h 188" name="T97"/>
                <a:gd fmla="*/ 67 w 223" name="T98"/>
                <a:gd fmla="*/ 125 h 188" name="T99"/>
                <a:gd fmla="*/ 79 w 223" name="T100"/>
                <a:gd fmla="*/ 143 h 188" name="T101"/>
                <a:gd fmla="*/ 85 w 223" name="T102"/>
                <a:gd fmla="*/ 153 h 188" name="T103"/>
                <a:gd fmla="*/ 99 w 223" name="T104"/>
                <a:gd fmla="*/ 160 h 188" name="T105"/>
                <a:gd fmla="*/ 125 w 223" name="T106"/>
                <a:gd fmla="*/ 170 h 188" name="T107"/>
                <a:gd fmla="*/ 143 w 223" name="T108"/>
                <a:gd fmla="*/ 165 h 188" name="T109"/>
                <a:gd fmla="*/ 151 w 223" name="T110"/>
                <a:gd fmla="*/ 180 h 188" name="T111"/>
                <a:gd fmla="*/ 191 w 223" name="T112"/>
                <a:gd fmla="*/ 187 h 188" name="T113"/>
                <a:gd fmla="*/ 202 w 223" name="T114"/>
                <a:gd fmla="*/ 188 h 188" name="T115"/>
                <a:gd fmla="*/ 202 w 223" name="T116"/>
                <a:gd fmla="*/ 185 h 188" name="T117"/>
                <a:gd fmla="*/ 209 w 223" name="T118"/>
                <a:gd fmla="*/ 174 h 188" name="T119"/>
                <a:gd fmla="*/ 220 w 223" name="T120"/>
                <a:gd fmla="*/ 171 h 188" name="T121"/>
                <a:gd fmla="*/ 217 w 223" name="T122"/>
                <a:gd fmla="*/ 162 h 1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23" name="T186"/>
                <a:gd fmla="*/ 0 h 188" name="T187"/>
                <a:gd fmla="*/ 223 w 223" name="T188"/>
                <a:gd fmla="*/ 188 h 18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4" name="Freeform 155"/>
            <p:cNvSpPr>
              <a:spLocks noChangeArrowheads="1" noEditPoints="1"/>
            </p:cNvSpPr>
            <p:nvPr/>
          </p:nvSpPr>
          <p:spPr bwMode="auto">
            <a:xfrm>
              <a:off x="4641850" y="1128712"/>
              <a:ext cx="876300" cy="412750"/>
            </a:xfrm>
            <a:custGeom>
              <a:gdLst>
                <a:gd fmla="*/ 444 w 459" name="T0"/>
                <a:gd fmla="*/ 89 h 216" name="T1"/>
                <a:gd fmla="*/ 429 w 459" name="T2"/>
                <a:gd fmla="*/ 75 h 216" name="T3"/>
                <a:gd fmla="*/ 399 w 459" name="T4"/>
                <a:gd fmla="*/ 70 h 216" name="T5"/>
                <a:gd fmla="*/ 372 w 459" name="T6"/>
                <a:gd fmla="*/ 51 h 216" name="T7"/>
                <a:gd fmla="*/ 341 w 459" name="T8"/>
                <a:gd fmla="*/ 17 h 216" name="T9"/>
                <a:gd fmla="*/ 310 w 459" name="T10"/>
                <a:gd fmla="*/ 30 h 216" name="T11"/>
                <a:gd fmla="*/ 302 w 459" name="T12"/>
                <a:gd fmla="*/ 21 h 216" name="T13"/>
                <a:gd fmla="*/ 285 w 459" name="T14"/>
                <a:gd fmla="*/ 19 h 216" name="T15"/>
                <a:gd fmla="*/ 277 w 459" name="T16"/>
                <a:gd fmla="*/ 2 h 216" name="T17"/>
                <a:gd fmla="*/ 237 w 459" name="T18"/>
                <a:gd fmla="*/ 10 h 216" name="T19"/>
                <a:gd fmla="*/ 193 w 459" name="T20"/>
                <a:gd fmla="*/ 20 h 216" name="T21"/>
                <a:gd fmla="*/ 170 w 459" name="T22"/>
                <a:gd fmla="*/ 31 h 216" name="T23"/>
                <a:gd fmla="*/ 166 w 459" name="T24"/>
                <a:gd fmla="*/ 46 h 216" name="T25"/>
                <a:gd fmla="*/ 170 w 459" name="T26"/>
                <a:gd fmla="*/ 61 h 216" name="T27"/>
                <a:gd fmla="*/ 158 w 459" name="T28"/>
                <a:gd fmla="*/ 69 h 216" name="T29"/>
                <a:gd fmla="*/ 141 w 459" name="T30"/>
                <a:gd fmla="*/ 68 h 216" name="T31"/>
                <a:gd fmla="*/ 112 w 459" name="T32"/>
                <a:gd fmla="*/ 70 h 216" name="T33"/>
                <a:gd fmla="*/ 92 w 459" name="T34"/>
                <a:gd fmla="*/ 70 h 216" name="T35"/>
                <a:gd fmla="*/ 62 w 459" name="T36"/>
                <a:gd fmla="*/ 58 h 216" name="T37"/>
                <a:gd fmla="*/ 35 w 459" name="T38"/>
                <a:gd fmla="*/ 66 h 216" name="T39"/>
                <a:gd fmla="*/ 25 w 459" name="T40"/>
                <a:gd fmla="*/ 84 h 216" name="T41"/>
                <a:gd fmla="*/ 4 w 459" name="T42"/>
                <a:gd fmla="*/ 88 h 216" name="T43"/>
                <a:gd fmla="*/ 1 w 459" name="T44"/>
                <a:gd fmla="*/ 104 h 216" name="T45"/>
                <a:gd fmla="*/ 17 w 459" name="T46"/>
                <a:gd fmla="*/ 114 h 216" name="T47"/>
                <a:gd fmla="*/ 28 w 459" name="T48"/>
                <a:gd fmla="*/ 134 h 216" name="T49"/>
                <a:gd fmla="*/ 58 w 459" name="T50"/>
                <a:gd fmla="*/ 127 h 216" name="T51"/>
                <a:gd fmla="*/ 65 w 459" name="T52"/>
                <a:gd fmla="*/ 150 h 216" name="T53"/>
                <a:gd fmla="*/ 44 w 459" name="T54"/>
                <a:gd fmla="*/ 165 h 216" name="T55"/>
                <a:gd fmla="*/ 64 w 459" name="T56"/>
                <a:gd fmla="*/ 185 h 216" name="T57"/>
                <a:gd fmla="*/ 75 w 459" name="T58"/>
                <a:gd fmla="*/ 197 h 216" name="T59"/>
                <a:gd fmla="*/ 108 w 459" name="T60"/>
                <a:gd fmla="*/ 203 h 216" name="T61"/>
                <a:gd fmla="*/ 139 w 459" name="T62"/>
                <a:gd fmla="*/ 144 h 216" name="T63"/>
                <a:gd fmla="*/ 157 w 459" name="T64"/>
                <a:gd fmla="*/ 146 h 216" name="T65"/>
                <a:gd fmla="*/ 191 w 459" name="T66"/>
                <a:gd fmla="*/ 174 h 216" name="T67"/>
                <a:gd fmla="*/ 225 w 459" name="T68"/>
                <a:gd fmla="*/ 192 h 216" name="T69"/>
                <a:gd fmla="*/ 250 w 459" name="T70"/>
                <a:gd fmla="*/ 212 h 216" name="T71"/>
                <a:gd fmla="*/ 274 w 459" name="T72"/>
                <a:gd fmla="*/ 201 h 216" name="T73"/>
                <a:gd fmla="*/ 299 w 459" name="T74"/>
                <a:gd fmla="*/ 187 h 216" name="T75"/>
                <a:gd fmla="*/ 336 w 459" name="T76"/>
                <a:gd fmla="*/ 185 h 216" name="T77"/>
                <a:gd fmla="*/ 385 w 459" name="T78"/>
                <a:gd fmla="*/ 193 h 216" name="T79"/>
                <a:gd fmla="*/ 386 w 459" name="T80"/>
                <a:gd fmla="*/ 167 h 216" name="T81"/>
                <a:gd fmla="*/ 401 w 459" name="T82"/>
                <a:gd fmla="*/ 151 h 216" name="T83"/>
                <a:gd fmla="*/ 416 w 459" name="T84"/>
                <a:gd fmla="*/ 126 h 216" name="T85"/>
                <a:gd fmla="*/ 445 w 459" name="T86"/>
                <a:gd fmla="*/ 123 h 216" name="T87"/>
                <a:gd fmla="*/ 455 w 459" name="T88"/>
                <a:gd fmla="*/ 99 h 216" name="T89"/>
                <a:gd fmla="*/ 171 w 459" name="T90"/>
                <a:gd fmla="*/ 137 h 216" name="T91"/>
                <a:gd fmla="*/ 361 w 459" name="T92"/>
                <a:gd fmla="*/ 136 h 216" name="T93"/>
                <a:gd fmla="*/ 315 w 459" name="T94"/>
                <a:gd fmla="*/ 136 h 216" name="T95"/>
                <a:gd fmla="*/ 361 w 459" name="T96"/>
                <a:gd fmla="*/ 136 h 2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59" name="T147"/>
                <a:gd fmla="*/ 0 h 216" name="T148"/>
                <a:gd fmla="*/ 459 w 459" name="T149"/>
                <a:gd fmla="*/ 216 h 21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5" name="Freeform 156"/>
            <p:cNvSpPr>
              <a:spLocks noChangeArrowheads="1" noEditPoints="1"/>
            </p:cNvSpPr>
            <p:nvPr/>
          </p:nvSpPr>
          <p:spPr bwMode="auto">
            <a:xfrm>
              <a:off x="4064000" y="112712"/>
              <a:ext cx="3681413" cy="1411288"/>
            </a:xfrm>
            <a:custGeom>
              <a:gdLst>
                <a:gd fmla="*/ 814 w 1926" name="T0"/>
                <a:gd fmla="*/ 12 h 739" name="T1"/>
                <a:gd fmla="*/ 840 w 1926" name="T2"/>
                <a:gd fmla="*/ 45 h 739" name="T3"/>
                <a:gd fmla="*/ 912 w 1926" name="T4"/>
                <a:gd fmla="*/ 61 h 739" name="T5"/>
                <a:gd fmla="*/ 822 w 1926" name="T6"/>
                <a:gd fmla="*/ 28 h 739" name="T7"/>
                <a:gd fmla="*/ 1331 w 1926" name="T8"/>
                <a:gd fmla="*/ 168 h 739" name="T9"/>
                <a:gd fmla="*/ 1358 w 1926" name="T10"/>
                <a:gd fmla="*/ 198 h 739" name="T11"/>
                <a:gd fmla="*/ 1388 w 1926" name="T12"/>
                <a:gd fmla="*/ 664 h 739" name="T13"/>
                <a:gd fmla="*/ 355 w 1926" name="T14"/>
                <a:gd fmla="*/ 25 h 739" name="T15"/>
                <a:gd fmla="*/ 1886 w 1926" name="T16"/>
                <a:gd fmla="*/ 330 h 739" name="T17"/>
                <a:gd fmla="*/ 1698 w 1926" name="T18"/>
                <a:gd fmla="*/ 277 h 739" name="T19"/>
                <a:gd fmla="*/ 1580 w 1926" name="T20"/>
                <a:gd fmla="*/ 268 h 739" name="T21"/>
                <a:gd fmla="*/ 1412 w 1926" name="T22"/>
                <a:gd fmla="*/ 221 h 739" name="T23"/>
                <a:gd fmla="*/ 1319 w 1926" name="T24"/>
                <a:gd fmla="*/ 241 h 739" name="T25"/>
                <a:gd fmla="*/ 1224 w 1926" name="T26"/>
                <a:gd fmla="*/ 204 h 739" name="T27"/>
                <a:gd fmla="*/ 1101 w 1926" name="T28"/>
                <a:gd fmla="*/ 196 h 739" name="T29"/>
                <a:gd fmla="*/ 989 w 1926" name="T30"/>
                <a:gd fmla="*/ 193 h 739" name="T31"/>
                <a:gd fmla="*/ 1007 w 1926" name="T32"/>
                <a:gd fmla="*/ 122 h 739" name="T33"/>
                <a:gd fmla="*/ 909 w 1926" name="T34"/>
                <a:gd fmla="*/ 126 h 739" name="T35"/>
                <a:gd fmla="*/ 800 w 1926" name="T36"/>
                <a:gd fmla="*/ 148 h 739" name="T37"/>
                <a:gd fmla="*/ 764 w 1926" name="T38"/>
                <a:gd fmla="*/ 190 h 739" name="T39"/>
                <a:gd fmla="*/ 667 w 1926" name="T40"/>
                <a:gd fmla="*/ 228 h 739" name="T41"/>
                <a:gd fmla="*/ 623 w 1926" name="T42"/>
                <a:gd fmla="*/ 257 h 739" name="T43"/>
                <a:gd fmla="*/ 630 w 1926" name="T44"/>
                <a:gd fmla="*/ 312 h 739" name="T45"/>
                <a:gd fmla="*/ 603 w 1926" name="T46"/>
                <a:gd fmla="*/ 320 h 739" name="T47"/>
                <a:gd fmla="*/ 557 w 1926" name="T48"/>
                <a:gd fmla="*/ 231 h 739" name="T49"/>
                <a:gd fmla="*/ 468 w 1926" name="T50"/>
                <a:gd fmla="*/ 273 h 739" name="T51"/>
                <a:gd fmla="*/ 384 w 1926" name="T52"/>
                <a:gd fmla="*/ 305 h 739" name="T53"/>
                <a:gd fmla="*/ 307 w 1926" name="T54"/>
                <a:gd fmla="*/ 312 h 739" name="T55"/>
                <a:gd fmla="*/ 230 w 1926" name="T56"/>
                <a:gd fmla="*/ 353 h 739" name="T57"/>
                <a:gd fmla="*/ 170 w 1926" name="T58"/>
                <a:gd fmla="*/ 355 h 739" name="T59"/>
                <a:gd fmla="*/ 201 w 1926" name="T60"/>
                <a:gd fmla="*/ 292 h 739" name="T61"/>
                <a:gd fmla="*/ 100 w 1926" name="T62"/>
                <a:gd fmla="*/ 296 h 739" name="T63"/>
                <a:gd fmla="*/ 133 w 1926" name="T64"/>
                <a:gd fmla="*/ 407 h 739" name="T65"/>
                <a:gd fmla="*/ 89 w 1926" name="T66"/>
                <a:gd fmla="*/ 497 h 739" name="T67"/>
                <a:gd fmla="*/ 134 w 1926" name="T68"/>
                <a:gd fmla="*/ 574 h 739" name="T69"/>
                <a:gd fmla="*/ 223 w 1926" name="T70"/>
                <a:gd fmla="*/ 617 h 739" name="T71"/>
                <a:gd fmla="*/ 193 w 1926" name="T72"/>
                <a:gd fmla="*/ 682 h 739" name="T73"/>
                <a:gd fmla="*/ 326 w 1926" name="T74"/>
                <a:gd fmla="*/ 731 h 739" name="T75"/>
                <a:gd fmla="*/ 312 w 1926" name="T76"/>
                <a:gd fmla="*/ 613 h 739" name="T77"/>
                <a:gd fmla="*/ 425 w 1926" name="T78"/>
                <a:gd fmla="*/ 599 h 739" name="T79"/>
                <a:gd fmla="*/ 472 w 1926" name="T80"/>
                <a:gd fmla="*/ 554 h 739" name="T81"/>
                <a:gd fmla="*/ 610 w 1926" name="T82"/>
                <a:gd fmla="*/ 554 h 739" name="T83"/>
                <a:gd fmla="*/ 738 w 1926" name="T84"/>
                <a:gd fmla="*/ 612 h 739" name="T85"/>
                <a:gd fmla="*/ 849 w 1926" name="T86"/>
                <a:gd fmla="*/ 616 h 739" name="T87"/>
                <a:gd fmla="*/ 939 w 1926" name="T88"/>
                <a:gd fmla="*/ 614 h 739" name="T89"/>
                <a:gd fmla="*/ 1099 w 1926" name="T90"/>
                <a:gd fmla="*/ 622 h 739" name="T91"/>
                <a:gd fmla="*/ 1210 w 1926" name="T92"/>
                <a:gd fmla="*/ 615 h 739" name="T93"/>
                <a:gd fmla="*/ 1251 w 1926" name="T94"/>
                <a:gd fmla="*/ 689 h 739" name="T95"/>
                <a:gd fmla="*/ 1365 w 1926" name="T96"/>
                <a:gd fmla="*/ 573 h 739" name="T97"/>
                <a:gd fmla="*/ 1310 w 1926" name="T98"/>
                <a:gd fmla="*/ 530 h 739" name="T99"/>
                <a:gd fmla="*/ 1484 w 1926" name="T100"/>
                <a:gd fmla="*/ 473 h 739" name="T101"/>
                <a:gd fmla="*/ 1584 w 1926" name="T102"/>
                <a:gd fmla="*/ 440 h 739" name="T103"/>
                <a:gd fmla="*/ 1544 w 1926" name="T104"/>
                <a:gd fmla="*/ 494 h 739" name="T105"/>
                <a:gd fmla="*/ 1607 w 1926" name="T106"/>
                <a:gd fmla="*/ 521 h 739" name="T107"/>
                <a:gd fmla="*/ 1697 w 1926" name="T108"/>
                <a:gd fmla="*/ 458 h 739" name="T109"/>
                <a:gd fmla="*/ 1766 w 1926" name="T110"/>
                <a:gd fmla="*/ 373 h 739" name="T111"/>
                <a:gd fmla="*/ 1875 w 1926" name="T112"/>
                <a:gd fmla="*/ 379 h 739" name="T113"/>
                <a:gd fmla="*/ 993 w 1926" name="T114"/>
                <a:gd fmla="*/ 567 h 739" name="T115"/>
                <a:gd fmla="*/ 386 w 1926" name="T116"/>
                <a:gd fmla="*/ 247 h 739" name="T117"/>
                <a:gd fmla="*/ 485 w 1926" name="T118"/>
                <a:gd fmla="*/ 133 h 739" name="T119"/>
                <a:gd fmla="*/ 415 w 1926" name="T120"/>
                <a:gd fmla="*/ 39 h 739" name="T121"/>
                <a:gd fmla="*/ 464 w 1926" name="T122"/>
                <a:gd fmla="*/ 16 h 73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926" name="T186"/>
                <a:gd fmla="*/ 0 h 739" name="T187"/>
                <a:gd fmla="*/ 1926 w 1926" name="T188"/>
                <a:gd fmla="*/ 739 h 73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C9C9C9"/>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9856" name="Freeform 158"/>
            <p:cNvSpPr>
              <a:spLocks noChangeArrowheads="1"/>
            </p:cNvSpPr>
            <p:nvPr/>
          </p:nvSpPr>
          <p:spPr bwMode="auto">
            <a:xfrm>
              <a:off x="3908425" y="2347912"/>
              <a:ext cx="395288" cy="415925"/>
            </a:xfrm>
            <a:custGeom>
              <a:gdLst>
                <a:gd fmla="*/ 184 w 206" name="T0"/>
                <a:gd fmla="*/ 102 h 218" name="T1"/>
                <a:gd fmla="*/ 184 w 206" name="T2"/>
                <a:gd fmla="*/ 95 h 218" name="T3"/>
                <a:gd fmla="*/ 181 w 206" name="T4"/>
                <a:gd fmla="*/ 91 h 218" name="T5"/>
                <a:gd fmla="*/ 186 w 206" name="T6"/>
                <a:gd fmla="*/ 81 h 218" name="T7"/>
                <a:gd fmla="*/ 189 w 206" name="T8"/>
                <a:gd fmla="*/ 71 h 218" name="T9"/>
                <a:gd fmla="*/ 194 w 206" name="T10"/>
                <a:gd fmla="*/ 54 h 218" name="T11"/>
                <a:gd fmla="*/ 203 w 206" name="T12"/>
                <a:gd fmla="*/ 44 h 218" name="T13"/>
                <a:gd fmla="*/ 203 w 206" name="T14"/>
                <a:gd fmla="*/ 33 h 218" name="T15"/>
                <a:gd fmla="*/ 204 w 206" name="T16"/>
                <a:gd fmla="*/ 23 h 218" name="T17"/>
                <a:gd fmla="*/ 185 w 206" name="T18"/>
                <a:gd fmla="*/ 13 h 218" name="T19"/>
                <a:gd fmla="*/ 172 w 206" name="T20"/>
                <a:gd fmla="*/ 13 h 218" name="T21"/>
                <a:gd fmla="*/ 164 w 206" name="T22"/>
                <a:gd fmla="*/ 4 h 218" name="T23"/>
                <a:gd fmla="*/ 156 w 206" name="T24"/>
                <a:gd fmla="*/ 6 h 218" name="T25"/>
                <a:gd fmla="*/ 134 w 206" name="T26"/>
                <a:gd fmla="*/ 6 h 218" name="T27"/>
                <a:gd fmla="*/ 114 w 206" name="T28"/>
                <a:gd fmla="*/ 9 h 218" name="T29"/>
                <a:gd fmla="*/ 89 w 206" name="T30"/>
                <a:gd fmla="*/ 13 h 218" name="T31"/>
                <a:gd fmla="*/ 68 w 206" name="T32"/>
                <a:gd fmla="*/ 16 h 218" name="T33"/>
                <a:gd fmla="*/ 66 w 206" name="T34"/>
                <a:gd fmla="*/ 35 h 218" name="T35"/>
                <a:gd fmla="*/ 53 w 206" name="T36"/>
                <a:gd fmla="*/ 71 h 218" name="T37"/>
                <a:gd fmla="*/ 43 w 206" name="T38"/>
                <a:gd fmla="*/ 102 h 218" name="T39"/>
                <a:gd fmla="*/ 32 w 206" name="T40"/>
                <a:gd fmla="*/ 117 h 218" name="T41"/>
                <a:gd fmla="*/ 18 w 206" name="T42"/>
                <a:gd fmla="*/ 117 h 218" name="T43"/>
                <a:gd fmla="*/ 0 w 206" name="T44"/>
                <a:gd fmla="*/ 121 h 218" name="T45"/>
                <a:gd fmla="*/ 4 w 206" name="T46"/>
                <a:gd fmla="*/ 135 h 218" name="T47"/>
                <a:gd fmla="*/ 47 w 206" name="T48"/>
                <a:gd fmla="*/ 132 h 218" name="T49"/>
                <a:gd fmla="*/ 53 w 206" name="T50"/>
                <a:gd fmla="*/ 150 h 218" name="T51"/>
                <a:gd fmla="*/ 76 w 206" name="T52"/>
                <a:gd fmla="*/ 155 h 218" name="T53"/>
                <a:gd fmla="*/ 89 w 206" name="T54"/>
                <a:gd fmla="*/ 145 h 218" name="T55"/>
                <a:gd fmla="*/ 102 w 206" name="T56"/>
                <a:gd fmla="*/ 149 h 218" name="T57"/>
                <a:gd fmla="*/ 103 w 206" name="T58"/>
                <a:gd fmla="*/ 174 h 218" name="T59"/>
                <a:gd fmla="*/ 108 w 206" name="T60"/>
                <a:gd fmla="*/ 192 h 218" name="T61"/>
                <a:gd fmla="*/ 124 w 206" name="T62"/>
                <a:gd fmla="*/ 188 h 218" name="T63"/>
                <a:gd fmla="*/ 130 w 206" name="T64"/>
                <a:gd fmla="*/ 191 h 218" name="T65"/>
                <a:gd fmla="*/ 140 w 206" name="T66"/>
                <a:gd fmla="*/ 193 h 218" name="T67"/>
                <a:gd fmla="*/ 153 w 206" name="T68"/>
                <a:gd fmla="*/ 201 h 218" name="T69"/>
                <a:gd fmla="*/ 162 w 206" name="T70"/>
                <a:gd fmla="*/ 198 h 218" name="T71"/>
                <a:gd fmla="*/ 177 w 206" name="T72"/>
                <a:gd fmla="*/ 206 h 218" name="T73"/>
                <a:gd fmla="*/ 189 w 206" name="T74"/>
                <a:gd fmla="*/ 216 h 218" name="T75"/>
                <a:gd fmla="*/ 190 w 206" name="T76"/>
                <a:gd fmla="*/ 203 h 218" name="T77"/>
                <a:gd fmla="*/ 175 w 206" name="T78"/>
                <a:gd fmla="*/ 196 h 218" name="T79"/>
                <a:gd fmla="*/ 178 w 206" name="T80"/>
                <a:gd fmla="*/ 173 h 218" name="T81"/>
                <a:gd fmla="*/ 182 w 206" name="T82"/>
                <a:gd fmla="*/ 160 h 218" name="T83"/>
                <a:gd fmla="*/ 196 w 206" name="T84"/>
                <a:gd fmla="*/ 157 h 218" name="T85"/>
                <a:gd fmla="*/ 189 w 206" name="T86"/>
                <a:gd fmla="*/ 144 h 2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6" name="T132"/>
                <a:gd fmla="*/ 0 h 218" name="T133"/>
                <a:gd fmla="*/ 206 w 206" name="T134"/>
                <a:gd fmla="*/ 218 h 21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7" name="Freeform 159"/>
            <p:cNvSpPr>
              <a:spLocks noChangeArrowheads="1"/>
            </p:cNvSpPr>
            <p:nvPr/>
          </p:nvSpPr>
          <p:spPr bwMode="auto">
            <a:xfrm>
              <a:off x="4260850" y="2520950"/>
              <a:ext cx="34925" cy="46038"/>
            </a:xfrm>
            <a:custGeom>
              <a:gdLst>
                <a:gd fmla="*/ 1 w 18" name="T0"/>
                <a:gd fmla="*/ 12 h 24" name="T1"/>
                <a:gd fmla="*/ 4 w 18" name="T2"/>
                <a:gd fmla="*/ 24 h 24" name="T3"/>
                <a:gd fmla="*/ 9 w 18" name="T4"/>
                <a:gd fmla="*/ 21 h 24" name="T5"/>
                <a:gd fmla="*/ 18 w 18" name="T6"/>
                <a:gd fmla="*/ 8 h 24" name="T7"/>
                <a:gd fmla="*/ 15 w 18" name="T8"/>
                <a:gd fmla="*/ 6 h 24" name="T9"/>
                <a:gd fmla="*/ 14 w 18" name="T10"/>
                <a:gd fmla="*/ 0 h 24" name="T11"/>
                <a:gd fmla="*/ 9 w 18" name="T12"/>
                <a:gd fmla="*/ 0 h 24" name="T13"/>
                <a:gd fmla="*/ 3 w 18" name="T14"/>
                <a:gd fmla="*/ 4 h 24" name="T15"/>
                <a:gd fmla="*/ 0 w 18" name="T16"/>
                <a:gd fmla="*/ 3 h 24" name="T17"/>
                <a:gd fmla="*/ 0 w 18" name="T18"/>
                <a:gd fmla="*/ 4 h 24" name="T19"/>
                <a:gd fmla="*/ 1 w 18" name="T20"/>
                <a:gd fmla="*/ 12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8" name="T33"/>
                <a:gd fmla="*/ 0 h 24" name="T34"/>
                <a:gd fmla="*/ 18 w 18" name="T35"/>
                <a:gd fmla="*/ 24 h 2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8" name="Freeform 160"/>
            <p:cNvSpPr>
              <a:spLocks noChangeArrowheads="1"/>
            </p:cNvSpPr>
            <p:nvPr/>
          </p:nvSpPr>
          <p:spPr bwMode="auto">
            <a:xfrm>
              <a:off x="4281488" y="2698750"/>
              <a:ext cx="230188" cy="368300"/>
            </a:xfrm>
            <a:custGeom>
              <a:gdLst>
                <a:gd fmla="*/ 119 w 120" name="T0"/>
                <a:gd fmla="*/ 50 h 193" name="T1"/>
                <a:gd fmla="*/ 116 w 120" name="T2"/>
                <a:gd fmla="*/ 28 h 193" name="T3"/>
                <a:gd fmla="*/ 115 w 120" name="T4"/>
                <a:gd fmla="*/ 1 h 193" name="T5"/>
                <a:gd fmla="*/ 115 w 120" name="T6"/>
                <a:gd fmla="*/ 0 h 193" name="T7"/>
                <a:gd fmla="*/ 103 w 120" name="T8"/>
                <a:gd fmla="*/ 7 h 193" name="T9"/>
                <a:gd fmla="*/ 95 w 120" name="T10"/>
                <a:gd fmla="*/ 9 h 193" name="T11"/>
                <a:gd fmla="*/ 89 w 120" name="T12"/>
                <a:gd fmla="*/ 8 h 193" name="T13"/>
                <a:gd fmla="*/ 85 w 120" name="T14"/>
                <a:gd fmla="*/ 13 h 193" name="T15"/>
                <a:gd fmla="*/ 78 w 120" name="T16"/>
                <a:gd fmla="*/ 13 h 193" name="T17"/>
                <a:gd fmla="*/ 69 w 120" name="T18"/>
                <a:gd fmla="*/ 15 h 193" name="T19"/>
                <a:gd fmla="*/ 65 w 120" name="T20"/>
                <a:gd fmla="*/ 11 h 193" name="T21"/>
                <a:gd fmla="*/ 58 w 120" name="T22"/>
                <a:gd fmla="*/ 13 h 193" name="T23"/>
                <a:gd fmla="*/ 52 w 120" name="T24"/>
                <a:gd fmla="*/ 12 h 193" name="T25"/>
                <a:gd fmla="*/ 51 w 120" name="T26"/>
                <a:gd fmla="*/ 16 h 193" name="T27"/>
                <a:gd fmla="*/ 56 w 120" name="T28"/>
                <a:gd fmla="*/ 40 h 193" name="T29"/>
                <a:gd fmla="*/ 63 w 120" name="T30"/>
                <a:gd fmla="*/ 46 h 193" name="T31"/>
                <a:gd fmla="*/ 63 w 120" name="T32"/>
                <a:gd fmla="*/ 58 h 193" name="T33"/>
                <a:gd fmla="*/ 57 w 120" name="T34"/>
                <a:gd fmla="*/ 65 h 193" name="T35"/>
                <a:gd fmla="*/ 56 w 120" name="T36"/>
                <a:gd fmla="*/ 75 h 193" name="T37"/>
                <a:gd fmla="*/ 46 w 120" name="T38"/>
                <a:gd fmla="*/ 62 h 193" name="T39"/>
                <a:gd fmla="*/ 48 w 120" name="T40"/>
                <a:gd fmla="*/ 47 h 193" name="T41"/>
                <a:gd fmla="*/ 39 w 120" name="T42"/>
                <a:gd fmla="*/ 46 h 193" name="T43"/>
                <a:gd fmla="*/ 31 w 120" name="T44"/>
                <a:gd fmla="*/ 40 h 193" name="T45"/>
                <a:gd fmla="*/ 0 w 120" name="T46"/>
                <a:gd fmla="*/ 52 h 193" name="T47"/>
                <a:gd fmla="*/ 2 w 120" name="T48"/>
                <a:gd fmla="*/ 60 h 193" name="T49"/>
                <a:gd fmla="*/ 2 w 120" name="T50"/>
                <a:gd fmla="*/ 60 h 193" name="T51"/>
                <a:gd fmla="*/ 3 w 120" name="T52"/>
                <a:gd fmla="*/ 64 h 193" name="T53"/>
                <a:gd fmla="*/ 18 w 120" name="T54"/>
                <a:gd fmla="*/ 67 h 193" name="T55"/>
                <a:gd fmla="*/ 31 w 120" name="T56"/>
                <a:gd fmla="*/ 72 h 193" name="T57"/>
                <a:gd fmla="*/ 31 w 120" name="T58"/>
                <a:gd fmla="*/ 89 h 193" name="T59"/>
                <a:gd fmla="*/ 28 w 120" name="T60"/>
                <a:gd fmla="*/ 99 h 193" name="T61"/>
                <a:gd fmla="*/ 32 w 120" name="T62"/>
                <a:gd fmla="*/ 108 h 193" name="T63"/>
                <a:gd fmla="*/ 26 w 120" name="T64"/>
                <a:gd fmla="*/ 116 h 193" name="T65"/>
                <a:gd fmla="*/ 23 w 120" name="T66"/>
                <a:gd fmla="*/ 127 h 193" name="T67"/>
                <a:gd fmla="*/ 11 w 120" name="T68"/>
                <a:gd fmla="*/ 138 h 193" name="T69"/>
                <a:gd fmla="*/ 12 w 120" name="T70"/>
                <a:gd fmla="*/ 139 h 193" name="T71"/>
                <a:gd fmla="*/ 19 w 120" name="T72"/>
                <a:gd fmla="*/ 160 h 193" name="T73"/>
                <a:gd fmla="*/ 20 w 120" name="T74"/>
                <a:gd fmla="*/ 180 h 193" name="T75"/>
                <a:gd fmla="*/ 21 w 120" name="T76"/>
                <a:gd fmla="*/ 193 h 193" name="T77"/>
                <a:gd fmla="*/ 30 w 120" name="T78"/>
                <a:gd fmla="*/ 193 h 193" name="T79"/>
                <a:gd fmla="*/ 30 w 120" name="T80"/>
                <a:gd fmla="*/ 187 h 193" name="T81"/>
                <a:gd fmla="*/ 26 w 120" name="T82"/>
                <a:gd fmla="*/ 183 h 193" name="T83"/>
                <a:gd fmla="*/ 43 w 120" name="T84"/>
                <a:gd fmla="*/ 170 h 193" name="T85"/>
                <a:gd fmla="*/ 57 w 120" name="T86"/>
                <a:gd fmla="*/ 161 h 193" name="T87"/>
                <a:gd fmla="*/ 59 w 120" name="T88"/>
                <a:gd fmla="*/ 145 h 193" name="T89"/>
                <a:gd fmla="*/ 57 w 120" name="T90"/>
                <a:gd fmla="*/ 130 h 193" name="T91"/>
                <a:gd fmla="*/ 51 w 120" name="T92"/>
                <a:gd fmla="*/ 116 h 193" name="T93"/>
                <a:gd fmla="*/ 53 w 120" name="T94"/>
                <a:gd fmla="*/ 108 h 193" name="T95"/>
                <a:gd fmla="*/ 58 w 120" name="T96"/>
                <a:gd fmla="*/ 102 h 193" name="T97"/>
                <a:gd fmla="*/ 68 w 120" name="T98"/>
                <a:gd fmla="*/ 96 h 193" name="T99"/>
                <a:gd fmla="*/ 79 w 120" name="T100"/>
                <a:gd fmla="*/ 83 h 193" name="T101"/>
                <a:gd fmla="*/ 101 w 120" name="T102"/>
                <a:gd fmla="*/ 73 h 193" name="T103"/>
                <a:gd fmla="*/ 119 w 120" name="T104"/>
                <a:gd fmla="*/ 50 h 19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20" name="T159"/>
                <a:gd fmla="*/ 0 h 193" name="T160"/>
                <a:gd fmla="*/ 120 w 120" name="T161"/>
                <a:gd fmla="*/ 193 h 19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59" name="Freeform 161"/>
            <p:cNvSpPr>
              <a:spLocks noChangeArrowheads="1"/>
            </p:cNvSpPr>
            <p:nvPr/>
          </p:nvSpPr>
          <p:spPr bwMode="auto">
            <a:xfrm>
              <a:off x="4268788" y="2489200"/>
              <a:ext cx="233363" cy="238125"/>
            </a:xfrm>
            <a:custGeom>
              <a:gdLst>
                <a:gd fmla="*/ 114 w 122" name="T0"/>
                <a:gd fmla="*/ 100 h 125" name="T1"/>
                <a:gd fmla="*/ 110 w 122" name="T2"/>
                <a:gd fmla="*/ 88 h 125" name="T3"/>
                <a:gd fmla="*/ 109 w 122" name="T4"/>
                <a:gd fmla="*/ 79 h 125" name="T5"/>
                <a:gd fmla="*/ 111 w 122" name="T6"/>
                <a:gd fmla="*/ 71 h 125" name="T7"/>
                <a:gd fmla="*/ 105 w 122" name="T8"/>
                <a:gd fmla="*/ 61 h 125" name="T9"/>
                <a:gd fmla="*/ 110 w 122" name="T10"/>
                <a:gd fmla="*/ 44 h 125" name="T11"/>
                <a:gd fmla="*/ 91 w 122" name="T12"/>
                <a:gd fmla="*/ 30 h 125" name="T13"/>
                <a:gd fmla="*/ 92 w 122" name="T14"/>
                <a:gd fmla="*/ 24 h 125" name="T15"/>
                <a:gd fmla="*/ 49 w 122" name="T16"/>
                <a:gd fmla="*/ 1 h 125" name="T17"/>
                <a:gd fmla="*/ 44 w 122" name="T18"/>
                <a:gd fmla="*/ 12 h 125" name="T19"/>
                <a:gd fmla="*/ 44 w 122" name="T20"/>
                <a:gd fmla="*/ 19 h 125" name="T21"/>
                <a:gd fmla="*/ 26 w 122" name="T22"/>
                <a:gd fmla="*/ 18 h 125" name="T23"/>
                <a:gd fmla="*/ 26 w 122" name="T24"/>
                <a:gd fmla="*/ 0 h 125" name="T25"/>
                <a:gd fmla="*/ 17 w 122" name="T26"/>
                <a:gd fmla="*/ 1 h 125" name="T27"/>
                <a:gd fmla="*/ 11 w 122" name="T28"/>
                <a:gd fmla="*/ 2 h 125" name="T29"/>
                <a:gd fmla="*/ 13 w 122" name="T30"/>
                <a:gd fmla="*/ 7 h 125" name="T31"/>
                <a:gd fmla="*/ 15 w 122" name="T32"/>
                <a:gd fmla="*/ 15 h 125" name="T33"/>
                <a:gd fmla="*/ 10 w 122" name="T34"/>
                <a:gd fmla="*/ 17 h 125" name="T35"/>
                <a:gd fmla="*/ 11 w 122" name="T36"/>
                <a:gd fmla="*/ 23 h 125" name="T37"/>
                <a:gd fmla="*/ 14 w 122" name="T38"/>
                <a:gd fmla="*/ 25 h 125" name="T39"/>
                <a:gd fmla="*/ 5 w 122" name="T40"/>
                <a:gd fmla="*/ 38 h 125" name="T41"/>
                <a:gd fmla="*/ 0 w 122" name="T42"/>
                <a:gd fmla="*/ 41 h 125" name="T43"/>
                <a:gd fmla="*/ 7 w 122" name="T44"/>
                <a:gd fmla="*/ 62 h 125" name="T45"/>
                <a:gd fmla="*/ 13 w 122" name="T46"/>
                <a:gd fmla="*/ 77 h 125" name="T47"/>
                <a:gd fmla="*/ 15 w 122" name="T48"/>
                <a:gd fmla="*/ 86 h 125" name="T49"/>
                <a:gd fmla="*/ 9 w 122" name="T50"/>
                <a:gd fmla="*/ 81 h 125" name="T51"/>
                <a:gd fmla="*/ 8 w 122" name="T52"/>
                <a:gd fmla="*/ 83 h 125" name="T53"/>
                <a:gd fmla="*/ 8 w 122" name="T54"/>
                <a:gd fmla="*/ 83 h 125" name="T55"/>
                <a:gd fmla="*/ 16 w 122" name="T56"/>
                <a:gd fmla="*/ 88 h 125" name="T57"/>
                <a:gd fmla="*/ 26 w 122" name="T58"/>
                <a:gd fmla="*/ 92 h 125" name="T59"/>
                <a:gd fmla="*/ 41 w 122" name="T60"/>
                <a:gd fmla="*/ 99 h 125" name="T61"/>
                <a:gd fmla="*/ 42 w 122" name="T62"/>
                <a:gd fmla="*/ 100 h 125" name="T63"/>
                <a:gd fmla="*/ 49 w 122" name="T64"/>
                <a:gd fmla="*/ 100 h 125" name="T65"/>
                <a:gd fmla="*/ 51 w 122" name="T66"/>
                <a:gd fmla="*/ 99 h 125" name="T67"/>
                <a:gd fmla="*/ 59 w 122" name="T68"/>
                <a:gd fmla="*/ 122 h 125" name="T69"/>
                <a:gd fmla="*/ 65 w 122" name="T70"/>
                <a:gd fmla="*/ 123 h 125" name="T71"/>
                <a:gd fmla="*/ 72 w 122" name="T72"/>
                <a:gd fmla="*/ 121 h 125" name="T73"/>
                <a:gd fmla="*/ 76 w 122" name="T74"/>
                <a:gd fmla="*/ 125 h 125" name="T75"/>
                <a:gd fmla="*/ 85 w 122" name="T76"/>
                <a:gd fmla="*/ 123 h 125" name="T77"/>
                <a:gd fmla="*/ 92 w 122" name="T78"/>
                <a:gd fmla="*/ 123 h 125" name="T79"/>
                <a:gd fmla="*/ 96 w 122" name="T80"/>
                <a:gd fmla="*/ 118 h 125" name="T81"/>
                <a:gd fmla="*/ 102 w 122" name="T82"/>
                <a:gd fmla="*/ 119 h 125" name="T83"/>
                <a:gd fmla="*/ 110 w 122" name="T84"/>
                <a:gd fmla="*/ 117 h 125" name="T85"/>
                <a:gd fmla="*/ 122 w 122" name="T86"/>
                <a:gd fmla="*/ 110 h 125" name="T87"/>
                <a:gd fmla="*/ 114 w 122" name="T88"/>
                <a:gd fmla="*/ 100 h 12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2" name="T135"/>
                <a:gd fmla="*/ 0 h 125" name="T136"/>
                <a:gd fmla="*/ 122 w 122" name="T137"/>
                <a:gd fmla="*/ 125 h 125"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0" name="Freeform 162"/>
            <p:cNvSpPr>
              <a:spLocks noChangeArrowheads="1"/>
            </p:cNvSpPr>
            <p:nvPr/>
          </p:nvSpPr>
          <p:spPr bwMode="auto">
            <a:xfrm>
              <a:off x="4337050" y="2678112"/>
              <a:ext cx="71438" cy="168275"/>
            </a:xfrm>
            <a:custGeom>
              <a:gdLst>
                <a:gd fmla="*/ 34 w 37" name="T0"/>
                <a:gd fmla="*/ 57 h 88" name="T1"/>
                <a:gd fmla="*/ 27 w 37" name="T2"/>
                <a:gd fmla="*/ 51 h 88" name="T3"/>
                <a:gd fmla="*/ 27 w 37" name="T4"/>
                <a:gd fmla="*/ 53 h 88" name="T5"/>
                <a:gd fmla="*/ 15 w 37" name="T6"/>
                <a:gd fmla="*/ 35 h 88" name="T7"/>
                <a:gd fmla="*/ 16 w 37" name="T8"/>
                <a:gd fmla="*/ 15 h 88" name="T9"/>
                <a:gd fmla="*/ 13 w 37" name="T10"/>
                <a:gd fmla="*/ 1 h 88" name="T11"/>
                <a:gd fmla="*/ 6 w 37" name="T12"/>
                <a:gd fmla="*/ 1 h 88" name="T13"/>
                <a:gd fmla="*/ 10 w 37" name="T14"/>
                <a:gd fmla="*/ 12 h 88" name="T15"/>
                <a:gd fmla="*/ 6 w 37" name="T16"/>
                <a:gd fmla="*/ 14 h 88" name="T17"/>
                <a:gd fmla="*/ 7 w 37" name="T18"/>
                <a:gd fmla="*/ 32 h 88" name="T19"/>
                <a:gd fmla="*/ 2 w 37" name="T20"/>
                <a:gd fmla="*/ 35 h 88" name="T21"/>
                <a:gd fmla="*/ 0 w 37" name="T22"/>
                <a:gd fmla="*/ 46 h 88" name="T23"/>
                <a:gd fmla="*/ 2 w 37" name="T24"/>
                <a:gd fmla="*/ 51 h 88" name="T25"/>
                <a:gd fmla="*/ 2 w 37" name="T26"/>
                <a:gd fmla="*/ 51 h 88" name="T27"/>
                <a:gd fmla="*/ 10 w 37" name="T28"/>
                <a:gd fmla="*/ 57 h 88" name="T29"/>
                <a:gd fmla="*/ 19 w 37" name="T30"/>
                <a:gd fmla="*/ 58 h 88" name="T31"/>
                <a:gd fmla="*/ 17 w 37" name="T32"/>
                <a:gd fmla="*/ 73 h 88" name="T33"/>
                <a:gd fmla="*/ 27 w 37" name="T34"/>
                <a:gd fmla="*/ 86 h 88" name="T35"/>
                <a:gd fmla="*/ 28 w 37" name="T36"/>
                <a:gd fmla="*/ 76 h 88" name="T37"/>
                <a:gd fmla="*/ 34 w 37" name="T38"/>
                <a:gd fmla="*/ 69 h 88" name="T39"/>
                <a:gd fmla="*/ 34 w 37" name="T40"/>
                <a:gd fmla="*/ 57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7" name="T63"/>
                <a:gd fmla="*/ 0 h 88" name="T64"/>
                <a:gd fmla="*/ 37 w 37" name="T65"/>
                <a:gd fmla="*/ 88 h 8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1" name="Freeform 163"/>
            <p:cNvSpPr>
              <a:spLocks noChangeArrowheads="1"/>
            </p:cNvSpPr>
            <p:nvPr/>
          </p:nvSpPr>
          <p:spPr bwMode="auto">
            <a:xfrm>
              <a:off x="7164388" y="2919412"/>
              <a:ext cx="73025" cy="57150"/>
            </a:xfrm>
            <a:custGeom>
              <a:gdLst>
                <a:gd fmla="*/ 1 w 38" name="T0"/>
                <a:gd fmla="*/ 5 h 30" name="T1"/>
                <a:gd fmla="*/ 34 w 38" name="T2"/>
                <a:gd fmla="*/ 27 h 30" name="T3"/>
                <a:gd fmla="*/ 1 w 38" name="T4"/>
                <a:gd fmla="*/ 5 h 30" name="T5"/>
                <a:gd fmla="*/ 0 60000 65536" name="T6"/>
                <a:gd fmla="*/ 0 60000 65536" name="T7"/>
                <a:gd fmla="*/ 0 60000 65536" name="T8"/>
                <a:gd fmla="*/ 0 w 38" name="T9"/>
                <a:gd fmla="*/ 0 h 30" name="T10"/>
                <a:gd fmla="*/ 38 w 38" name="T11"/>
                <a:gd fmla="*/ 30 h 30" name="T12"/>
              </a:gdLst>
              <a:cxnLst>
                <a:cxn ang="T6">
                  <a:pos x="T0" y="T1"/>
                </a:cxn>
                <a:cxn ang="T7">
                  <a:pos x="T2" y="T3"/>
                </a:cxn>
                <a:cxn ang="T8">
                  <a:pos x="T4" y="T5"/>
                </a:cxn>
              </a:cxnLst>
              <a:rect b="T12" l="T9" r="T11" t="T10"/>
              <a:pathLst>
                <a:path h="30" w="38">
                  <a:moveTo>
                    <a:pt x="1" y="5"/>
                  </a:moveTo>
                  <a:cubicBezTo>
                    <a:pt x="0" y="0"/>
                    <a:pt x="38" y="25"/>
                    <a:pt x="34" y="27"/>
                  </a:cubicBezTo>
                  <a:cubicBezTo>
                    <a:pt x="30" y="30"/>
                    <a:pt x="2" y="9"/>
                    <a:pt x="1" y="5"/>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2" name="Freeform 164"/>
            <p:cNvSpPr>
              <a:spLocks noChangeArrowheads="1"/>
            </p:cNvSpPr>
            <p:nvPr/>
          </p:nvSpPr>
          <p:spPr bwMode="auto">
            <a:xfrm>
              <a:off x="5102225" y="1530350"/>
              <a:ext cx="166688" cy="111125"/>
            </a:xfrm>
            <a:custGeom>
              <a:gdLst>
                <a:gd fmla="*/ 71 w 87" name="T0"/>
                <a:gd fmla="*/ 47 h 58" name="T1"/>
                <a:gd fmla="*/ 75 w 87" name="T2"/>
                <a:gd fmla="*/ 51 h 58" name="T3"/>
                <a:gd fmla="*/ 83 w 87" name="T4"/>
                <a:gd fmla="*/ 53 h 58" name="T5"/>
                <a:gd fmla="*/ 87 w 87" name="T6"/>
                <a:gd fmla="*/ 52 h 58" name="T7"/>
                <a:gd fmla="*/ 84 w 87" name="T8"/>
                <a:gd fmla="*/ 37 h 58" name="T9"/>
                <a:gd fmla="*/ 73 w 87" name="T10"/>
                <a:gd fmla="*/ 30 h 58" name="T11"/>
                <a:gd fmla="*/ 72 w 87" name="T12"/>
                <a:gd fmla="*/ 20 h 58" name="T13"/>
                <a:gd fmla="*/ 57 w 87" name="T14"/>
                <a:gd fmla="*/ 21 h 58" name="T15"/>
                <a:gd fmla="*/ 47 w 87" name="T16"/>
                <a:gd fmla="*/ 19 h 58" name="T17"/>
                <a:gd fmla="*/ 37 w 87" name="T18"/>
                <a:gd fmla="*/ 19 h 58" name="T19"/>
                <a:gd fmla="*/ 21 w 87" name="T20"/>
                <a:gd fmla="*/ 18 h 58" name="T21"/>
                <a:gd fmla="*/ 29 w 87" name="T22"/>
                <a:gd fmla="*/ 11 h 58" name="T23"/>
                <a:gd fmla="*/ 33 w 87" name="T24"/>
                <a:gd fmla="*/ 11 h 58" name="T25"/>
                <a:gd fmla="*/ 37 w 87" name="T26"/>
                <a:gd fmla="*/ 2 h 58" name="T27"/>
                <a:gd fmla="*/ 29 w 87" name="T28"/>
                <a:gd fmla="*/ 4 h 58" name="T29"/>
                <a:gd fmla="*/ 20 w 87" name="T30"/>
                <a:gd fmla="*/ 6 h 58" name="T31"/>
                <a:gd fmla="*/ 15 w 87" name="T32"/>
                <a:gd fmla="*/ 12 h 58" name="T33"/>
                <a:gd fmla="*/ 11 w 87" name="T34"/>
                <a:gd fmla="*/ 18 h 58" name="T35"/>
                <a:gd fmla="*/ 1 w 87" name="T36"/>
                <a:gd fmla="*/ 22 h 58" name="T37"/>
                <a:gd fmla="*/ 8 w 87" name="T38"/>
                <a:gd fmla="*/ 31 h 58" name="T39"/>
                <a:gd fmla="*/ 9 w 87" name="T40"/>
                <a:gd fmla="*/ 41 h 58" name="T41"/>
                <a:gd fmla="*/ 4 w 87" name="T42"/>
                <a:gd fmla="*/ 52 h 58" name="T43"/>
                <a:gd fmla="*/ 10 w 87" name="T44"/>
                <a:gd fmla="*/ 53 h 58" name="T45"/>
                <a:gd fmla="*/ 21 w 87" name="T46"/>
                <a:gd fmla="*/ 50 h 58" name="T47"/>
                <a:gd fmla="*/ 32 w 87" name="T48"/>
                <a:gd fmla="*/ 44 h 58" name="T49"/>
                <a:gd fmla="*/ 42 w 87" name="T50"/>
                <a:gd fmla="*/ 35 h 58" name="T51"/>
                <a:gd fmla="*/ 47 w 87" name="T52"/>
                <a:gd fmla="*/ 44 h 58" name="T53"/>
                <a:gd fmla="*/ 47 w 87" name="T54"/>
                <a:gd fmla="*/ 57 h 58" name="T55"/>
                <a:gd fmla="*/ 52 w 87" name="T56"/>
                <a:gd fmla="*/ 58 h 58" name="T57"/>
                <a:gd fmla="*/ 58 w 87" name="T58"/>
                <a:gd fmla="*/ 56 h 58" name="T59"/>
                <a:gd fmla="*/ 71 w 87" name="T60"/>
                <a:gd fmla="*/ 47 h 5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7" name="T93"/>
                <a:gd fmla="*/ 0 h 58" name="T94"/>
                <a:gd fmla="*/ 87 w 87" name="T95"/>
                <a:gd fmla="*/ 58 h 5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3" name="Freeform 165"/>
            <p:cNvSpPr>
              <a:spLocks noChangeArrowheads="1"/>
            </p:cNvSpPr>
            <p:nvPr/>
          </p:nvSpPr>
          <p:spPr bwMode="auto">
            <a:xfrm>
              <a:off x="1943100" y="1908175"/>
              <a:ext cx="19050" cy="39688"/>
            </a:xfrm>
            <a:custGeom>
              <a:gdLst>
                <a:gd fmla="*/ 8 w 10" name="T0"/>
                <a:gd fmla="*/ 19 h 21" name="T1"/>
                <a:gd fmla="*/ 4 w 10" name="T2"/>
                <a:gd fmla="*/ 15 h 21" name="T3"/>
                <a:gd fmla="*/ 0 w 10" name="T4"/>
                <a:gd fmla="*/ 7 h 21" name="T5"/>
                <a:gd fmla="*/ 4 w 10" name="T6"/>
                <a:gd fmla="*/ 4 h 21" name="T7"/>
                <a:gd fmla="*/ 5 w 10" name="T8"/>
                <a:gd fmla="*/ 12 h 21" name="T9"/>
                <a:gd fmla="*/ 8 w 10" name="T10"/>
                <a:gd fmla="*/ 19 h 21" name="T11"/>
                <a:gd fmla="*/ 0 60000 65536" name="T12"/>
                <a:gd fmla="*/ 0 60000 65536" name="T13"/>
                <a:gd fmla="*/ 0 60000 65536" name="T14"/>
                <a:gd fmla="*/ 0 60000 65536" name="T15"/>
                <a:gd fmla="*/ 0 60000 65536" name="T16"/>
                <a:gd fmla="*/ 0 60000 65536" name="T17"/>
                <a:gd fmla="*/ 0 w 10" name="T18"/>
                <a:gd fmla="*/ 0 h 21" name="T19"/>
                <a:gd fmla="*/ 10 w 10"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4" name="Freeform 166"/>
            <p:cNvSpPr>
              <a:spLocks noChangeArrowheads="1"/>
            </p:cNvSpPr>
            <p:nvPr/>
          </p:nvSpPr>
          <p:spPr bwMode="auto">
            <a:xfrm>
              <a:off x="2298700" y="2235200"/>
              <a:ext cx="25400" cy="20638"/>
            </a:xfrm>
            <a:custGeom>
              <a:gdLst>
                <a:gd fmla="*/ 3 w 13" name="T0"/>
                <a:gd fmla="*/ 10 h 11" name="T1"/>
                <a:gd fmla="*/ 2 w 13" name="T2"/>
                <a:gd fmla="*/ 4 h 11" name="T3"/>
                <a:gd fmla="*/ 11 w 13" name="T4"/>
                <a:gd fmla="*/ 2 h 11" name="T5"/>
                <a:gd fmla="*/ 11 w 13" name="T6"/>
                <a:gd fmla="*/ 8 h 11" name="T7"/>
                <a:gd fmla="*/ 3 w 13" name="T8"/>
                <a:gd fmla="*/ 10 h 11" name="T9"/>
                <a:gd fmla="*/ 0 60000 65536" name="T10"/>
                <a:gd fmla="*/ 0 60000 65536" name="T11"/>
                <a:gd fmla="*/ 0 60000 65536" name="T12"/>
                <a:gd fmla="*/ 0 60000 65536" name="T13"/>
                <a:gd fmla="*/ 0 60000 65536" name="T14"/>
                <a:gd fmla="*/ 0 w 13" name="T15"/>
                <a:gd fmla="*/ 0 h 11" name="T16"/>
                <a:gd fmla="*/ 13 w 13" name="T17"/>
                <a:gd fmla="*/ 11 h 11" name="T18"/>
              </a:gdLst>
              <a:cxnLst>
                <a:cxn ang="T10">
                  <a:pos x="T0" y="T1"/>
                </a:cxn>
                <a:cxn ang="T11">
                  <a:pos x="T2" y="T3"/>
                </a:cxn>
                <a:cxn ang="T12">
                  <a:pos x="T4" y="T5"/>
                </a:cxn>
                <a:cxn ang="T13">
                  <a:pos x="T6" y="T7"/>
                </a:cxn>
                <a:cxn ang="T14">
                  <a:pos x="T8" y="T9"/>
                </a:cxn>
              </a:cxnLst>
              <a:rect b="T18" l="T15" r="T17" t="T16"/>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5" name="Freeform 167"/>
            <p:cNvSpPr>
              <a:spLocks noChangeArrowheads="1"/>
            </p:cNvSpPr>
            <p:nvPr/>
          </p:nvSpPr>
          <p:spPr bwMode="auto">
            <a:xfrm>
              <a:off x="4572000" y="1519237"/>
              <a:ext cx="71438" cy="61913"/>
            </a:xfrm>
            <a:custGeom>
              <a:gdLst>
                <a:gd fmla="*/ 35 w 37" name="T0"/>
                <a:gd fmla="*/ 26 h 33" name="T1"/>
                <a:gd fmla="*/ 28 w 37" name="T2"/>
                <a:gd fmla="*/ 17 h 33" name="T3"/>
                <a:gd fmla="*/ 24 w 37" name="T4"/>
                <a:gd fmla="*/ 8 h 33" name="T5"/>
                <a:gd fmla="*/ 21 w 37" name="T6"/>
                <a:gd fmla="*/ 2 h 33" name="T7"/>
                <a:gd fmla="*/ 11 w 37" name="T8"/>
                <a:gd fmla="*/ 1 h 33" name="T9"/>
                <a:gd fmla="*/ 0 w 37" name="T10"/>
                <a:gd fmla="*/ 3 h 33" name="T11"/>
                <a:gd fmla="*/ 2 w 37" name="T12"/>
                <a:gd fmla="*/ 12 h 33" name="T13"/>
                <a:gd fmla="*/ 11 w 37" name="T14"/>
                <a:gd fmla="*/ 16 h 33" name="T15"/>
                <a:gd fmla="*/ 13 w 37" name="T16"/>
                <a:gd fmla="*/ 20 h 33" name="T17"/>
                <a:gd fmla="*/ 14 w 37" name="T18"/>
                <a:gd fmla="*/ 20 h 33" name="T19"/>
                <a:gd fmla="*/ 17 w 37" name="T20"/>
                <a:gd fmla="*/ 22 h 33" name="T21"/>
                <a:gd fmla="*/ 22 w 37" name="T22"/>
                <a:gd fmla="*/ 25 h 33" name="T23"/>
                <a:gd fmla="*/ 28 w 37" name="T24"/>
                <a:gd fmla="*/ 27 h 33" name="T25"/>
                <a:gd fmla="*/ 30 w 37" name="T26"/>
                <a:gd fmla="*/ 33 h 33" name="T27"/>
                <a:gd fmla="*/ 37 w 37" name="T28"/>
                <a:gd fmla="*/ 31 h 33" name="T29"/>
                <a:gd fmla="*/ 35 w 37" name="T30"/>
                <a:gd fmla="*/ 26 h 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7" name="T48"/>
                <a:gd fmla="*/ 0 h 33" name="T49"/>
                <a:gd fmla="*/ 37 w 37" name="T50"/>
                <a:gd fmla="*/ 33 h 3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6" name="Freeform 168"/>
            <p:cNvSpPr>
              <a:spLocks noChangeArrowheads="1" noEditPoints="1"/>
            </p:cNvSpPr>
            <p:nvPr/>
          </p:nvSpPr>
          <p:spPr bwMode="auto">
            <a:xfrm>
              <a:off x="4605338" y="1504950"/>
              <a:ext cx="106363" cy="87313"/>
            </a:xfrm>
            <a:custGeom>
              <a:gdLst>
                <a:gd fmla="*/ 53 w 56" name="T0"/>
                <a:gd fmla="*/ 15 h 46" name="T1"/>
                <a:gd fmla="*/ 43 w 56" name="T2"/>
                <a:gd fmla="*/ 2 h 46" name="T3"/>
                <a:gd fmla="*/ 35 w 56" name="T4"/>
                <a:gd fmla="*/ 8 h 46" name="T5"/>
                <a:gd fmla="*/ 30 w 56" name="T6"/>
                <a:gd fmla="*/ 8 h 46" name="T7"/>
                <a:gd fmla="*/ 22 w 56" name="T8"/>
                <a:gd fmla="*/ 2 h 46" name="T9"/>
                <a:gd fmla="*/ 18 w 56" name="T10"/>
                <a:gd fmla="*/ 0 h 46" name="T11"/>
                <a:gd fmla="*/ 16 w 56" name="T12"/>
                <a:gd fmla="*/ 4 h 46" name="T13"/>
                <a:gd fmla="*/ 20 w 56" name="T14"/>
                <a:gd fmla="*/ 9 h 46" name="T15"/>
                <a:gd fmla="*/ 11 w 56" name="T16"/>
                <a:gd fmla="*/ 9 h 46" name="T17"/>
                <a:gd fmla="*/ 3 w 56" name="T18"/>
                <a:gd fmla="*/ 6 h 46" name="T19"/>
                <a:gd fmla="*/ 7 w 56" name="T20"/>
                <a:gd fmla="*/ 15 h 46" name="T21"/>
                <a:gd fmla="*/ 11 w 56" name="T22"/>
                <a:gd fmla="*/ 24 h 46" name="T23"/>
                <a:gd fmla="*/ 18 w 56" name="T24"/>
                <a:gd fmla="*/ 33 h 46" name="T25"/>
                <a:gd fmla="*/ 20 w 56" name="T26"/>
                <a:gd fmla="*/ 38 h 46" name="T27"/>
                <a:gd fmla="*/ 34 w 56" name="T28"/>
                <a:gd fmla="*/ 30 h 46" name="T29"/>
                <a:gd fmla="*/ 36 w 56" name="T30"/>
                <a:gd fmla="*/ 40 h 46" name="T31"/>
                <a:gd fmla="*/ 44 w 56" name="T32"/>
                <a:gd fmla="*/ 46 h 46" name="T33"/>
                <a:gd fmla="*/ 46 w 56" name="T34"/>
                <a:gd fmla="*/ 39 h 46" name="T35"/>
                <a:gd fmla="*/ 53 w 56" name="T36"/>
                <a:gd fmla="*/ 15 h 46" name="T37"/>
                <a:gd fmla="*/ 5 w 56" name="T38"/>
                <a:gd fmla="*/ 32 h 46" name="T39"/>
                <a:gd fmla="*/ 0 w 56" name="T40"/>
                <a:gd fmla="*/ 29 h 46" name="T41"/>
                <a:gd fmla="*/ 3 w 56" name="T42"/>
                <a:gd fmla="*/ 35 h 46" name="T43"/>
                <a:gd fmla="*/ 11 w 56" name="T44"/>
                <a:gd fmla="*/ 40 h 46" name="T45"/>
                <a:gd fmla="*/ 13 w 56" name="T46"/>
                <a:gd fmla="*/ 40 h 46" name="T47"/>
                <a:gd fmla="*/ 11 w 56" name="T48"/>
                <a:gd fmla="*/ 34 h 46" name="T49"/>
                <a:gd fmla="*/ 5 w 56" name="T50"/>
                <a:gd fmla="*/ 32 h 4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6" name="T78"/>
                <a:gd fmla="*/ 0 h 46" name="T79"/>
                <a:gd fmla="*/ 56 w 56" name="T80"/>
                <a:gd fmla="*/ 46 h 4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7" name="Freeform 169"/>
            <p:cNvSpPr>
              <a:spLocks noChangeArrowheads="1"/>
            </p:cNvSpPr>
            <p:nvPr/>
          </p:nvSpPr>
          <p:spPr bwMode="auto">
            <a:xfrm>
              <a:off x="4946650" y="1595437"/>
              <a:ext cx="309563" cy="220663"/>
            </a:xfrm>
            <a:custGeom>
              <a:gdLst>
                <a:gd fmla="*/ 156 w 162" name="T0"/>
                <a:gd fmla="*/ 17 h 116" name="T1"/>
                <a:gd fmla="*/ 152 w 162" name="T2"/>
                <a:gd fmla="*/ 13 h 116" name="T3"/>
                <a:gd fmla="*/ 139 w 162" name="T4"/>
                <a:gd fmla="*/ 22 h 116" name="T5"/>
                <a:gd fmla="*/ 134 w 162" name="T6"/>
                <a:gd fmla="*/ 24 h 116" name="T7"/>
                <a:gd fmla="*/ 128 w 162" name="T8"/>
                <a:gd fmla="*/ 23 h 116" name="T9"/>
                <a:gd fmla="*/ 128 w 162" name="T10"/>
                <a:gd fmla="*/ 10 h 116" name="T11"/>
                <a:gd fmla="*/ 123 w 162" name="T12"/>
                <a:gd fmla="*/ 1 h 116" name="T13"/>
                <a:gd fmla="*/ 113 w 162" name="T14"/>
                <a:gd fmla="*/ 10 h 116" name="T15"/>
                <a:gd fmla="*/ 102 w 162" name="T16"/>
                <a:gd fmla="*/ 16 h 116" name="T17"/>
                <a:gd fmla="*/ 91 w 162" name="T18"/>
                <a:gd fmla="*/ 19 h 116" name="T19"/>
                <a:gd fmla="*/ 81 w 162" name="T20"/>
                <a:gd fmla="*/ 16 h 116" name="T21"/>
                <a:gd fmla="*/ 72 w 162" name="T22"/>
                <a:gd fmla="*/ 13 h 116" name="T23"/>
                <a:gd fmla="*/ 62 w 162" name="T24"/>
                <a:gd fmla="*/ 11 h 116" name="T25"/>
                <a:gd fmla="*/ 53 w 162" name="T26"/>
                <a:gd fmla="*/ 17 h 116" name="T27"/>
                <a:gd fmla="*/ 47 w 162" name="T28"/>
                <a:gd fmla="*/ 28 h 116" name="T29"/>
                <a:gd fmla="*/ 31 w 162" name="T30"/>
                <a:gd fmla="*/ 37 h 116" name="T31"/>
                <a:gd fmla="*/ 21 w 162" name="T32"/>
                <a:gd fmla="*/ 41 h 116" name="T33"/>
                <a:gd fmla="*/ 13 w 162" name="T34"/>
                <a:gd fmla="*/ 38 h 116" name="T35"/>
                <a:gd fmla="*/ 8 w 162" name="T36"/>
                <a:gd fmla="*/ 44 h 116" name="T37"/>
                <a:gd fmla="*/ 3 w 162" name="T38"/>
                <a:gd fmla="*/ 53 h 116" name="T39"/>
                <a:gd fmla="*/ 2 w 162" name="T40"/>
                <a:gd fmla="*/ 62 h 116" name="T41"/>
                <a:gd fmla="*/ 2 w 162" name="T42"/>
                <a:gd fmla="*/ 74 h 116" name="T43"/>
                <a:gd fmla="*/ 4 w 162" name="T44"/>
                <a:gd fmla="*/ 87 h 116" name="T45"/>
                <a:gd fmla="*/ 15 w 162" name="T46"/>
                <a:gd fmla="*/ 93 h 116" name="T47"/>
                <a:gd fmla="*/ 3 w 162" name="T48"/>
                <a:gd fmla="*/ 109 h 116" name="T49"/>
                <a:gd fmla="*/ 6 w 162" name="T50"/>
                <a:gd fmla="*/ 113 h 116" name="T51"/>
                <a:gd fmla="*/ 23 w 162" name="T52"/>
                <a:gd fmla="*/ 115 h 116" name="T53"/>
                <a:gd fmla="*/ 68 w 162" name="T54"/>
                <a:gd fmla="*/ 109 h 116" name="T55"/>
                <a:gd fmla="*/ 67 w 162" name="T56"/>
                <a:gd fmla="*/ 98 h 116" name="T57"/>
                <a:gd fmla="*/ 76 w 162" name="T58"/>
                <a:gd fmla="*/ 93 h 116" name="T59"/>
                <a:gd fmla="*/ 84 w 162" name="T60"/>
                <a:gd fmla="*/ 91 h 116" name="T61"/>
                <a:gd fmla="*/ 96 w 162" name="T62"/>
                <a:gd fmla="*/ 87 h 116" name="T63"/>
                <a:gd fmla="*/ 101 w 162" name="T64"/>
                <a:gd fmla="*/ 82 h 116" name="T65"/>
                <a:gd fmla="*/ 105 w 162" name="T66"/>
                <a:gd fmla="*/ 70 h 116" name="T67"/>
                <a:gd fmla="*/ 113 w 162" name="T68"/>
                <a:gd fmla="*/ 65 h 116" name="T69"/>
                <a:gd fmla="*/ 109 w 162" name="T70"/>
                <a:gd fmla="*/ 58 h 116" name="T71"/>
                <a:gd fmla="*/ 122 w 162" name="T72"/>
                <a:gd fmla="*/ 58 h 116" name="T73"/>
                <a:gd fmla="*/ 123 w 162" name="T74"/>
                <a:gd fmla="*/ 49 h 116" name="T75"/>
                <a:gd fmla="*/ 128 w 162" name="T76"/>
                <a:gd fmla="*/ 41 h 116" name="T77"/>
                <a:gd fmla="*/ 126 w 162" name="T78"/>
                <a:gd fmla="*/ 34 h 116" name="T79"/>
                <a:gd fmla="*/ 128 w 162" name="T80"/>
                <a:gd fmla="*/ 29 h 116" name="T81"/>
                <a:gd fmla="*/ 129 w 162" name="T82"/>
                <a:gd fmla="*/ 28 h 116" name="T83"/>
                <a:gd fmla="*/ 135 w 162" name="T84"/>
                <a:gd fmla="*/ 26 h 116" name="T85"/>
                <a:gd fmla="*/ 150 w 162" name="T86"/>
                <a:gd fmla="*/ 21 h 116" name="T87"/>
                <a:gd fmla="*/ 162 w 162" name="T88"/>
                <a:gd fmla="*/ 18 h 116" name="T89"/>
                <a:gd fmla="*/ 156 w 162" name="T90"/>
                <a:gd fmla="*/ 17 h 11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62" name="T138"/>
                <a:gd fmla="*/ 0 h 116" name="T139"/>
                <a:gd fmla="*/ 162 w 162" name="T140"/>
                <a:gd fmla="*/ 116 h 116"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8" name="Freeform 170"/>
            <p:cNvSpPr>
              <a:spLocks noChangeArrowheads="1"/>
            </p:cNvSpPr>
            <p:nvPr/>
          </p:nvSpPr>
          <p:spPr bwMode="auto">
            <a:xfrm>
              <a:off x="4959350" y="1628775"/>
              <a:ext cx="355600" cy="320675"/>
            </a:xfrm>
            <a:custGeom>
              <a:gdLst>
                <a:gd fmla="*/ 172 w 186" name="T0"/>
                <a:gd fmla="*/ 9 h 168" name="T1"/>
                <a:gd fmla="*/ 158 w 186" name="T2"/>
                <a:gd fmla="*/ 1 h 168" name="T3"/>
                <a:gd fmla="*/ 144 w 186" name="T4"/>
                <a:gd fmla="*/ 3 h 168" name="T5"/>
                <a:gd fmla="*/ 123 w 186" name="T6"/>
                <a:gd fmla="*/ 10 h 168" name="T7"/>
                <a:gd fmla="*/ 120 w 186" name="T8"/>
                <a:gd fmla="*/ 16 h 168" name="T9"/>
                <a:gd fmla="*/ 117 w 186" name="T10"/>
                <a:gd fmla="*/ 31 h 168" name="T11"/>
                <a:gd fmla="*/ 103 w 186" name="T12"/>
                <a:gd fmla="*/ 40 h 168" name="T13"/>
                <a:gd fmla="*/ 99 w 186" name="T14"/>
                <a:gd fmla="*/ 52 h 168" name="T15"/>
                <a:gd fmla="*/ 90 w 186" name="T16"/>
                <a:gd fmla="*/ 69 h 168" name="T17"/>
                <a:gd fmla="*/ 70 w 186" name="T18"/>
                <a:gd fmla="*/ 75 h 168" name="T19"/>
                <a:gd fmla="*/ 62 w 186" name="T20"/>
                <a:gd fmla="*/ 91 h 168" name="T21"/>
                <a:gd fmla="*/ 0 w 186" name="T22"/>
                <a:gd fmla="*/ 95 h 168" name="T23"/>
                <a:gd fmla="*/ 17 w 186" name="T24"/>
                <a:gd fmla="*/ 111 h 168" name="T25"/>
                <a:gd fmla="*/ 25 w 186" name="T26"/>
                <a:gd fmla="*/ 132 h 168" name="T27"/>
                <a:gd fmla="*/ 7 w 186" name="T28"/>
                <a:gd fmla="*/ 146 h 168" name="T29"/>
                <a:gd fmla="*/ 29 w 186" name="T30"/>
                <a:gd fmla="*/ 148 h 168" name="T31"/>
                <a:gd fmla="*/ 55 w 186" name="T32"/>
                <a:gd fmla="*/ 146 h 168" name="T33"/>
                <a:gd fmla="*/ 70 w 186" name="T34"/>
                <a:gd fmla="*/ 155 h 168" name="T35"/>
                <a:gd fmla="*/ 82 w 186" name="T36"/>
                <a:gd fmla="*/ 167 h 168" name="T37"/>
                <a:gd fmla="*/ 84 w 186" name="T38"/>
                <a:gd fmla="*/ 167 h 168" name="T39"/>
                <a:gd fmla="*/ 105 w 186" name="T40"/>
                <a:gd fmla="*/ 160 h 168" name="T41"/>
                <a:gd fmla="*/ 110 w 186" name="T42"/>
                <a:gd fmla="*/ 147 h 168" name="T43"/>
                <a:gd fmla="*/ 98 w 186" name="T44"/>
                <a:gd fmla="*/ 128 h 168" name="T45"/>
                <a:gd fmla="*/ 114 w 186" name="T46"/>
                <a:gd fmla="*/ 118 h 168" name="T47"/>
                <a:gd fmla="*/ 128 w 186" name="T48"/>
                <a:gd fmla="*/ 109 h 168" name="T49"/>
                <a:gd fmla="*/ 142 w 186" name="T50"/>
                <a:gd fmla="*/ 91 h 168" name="T51"/>
                <a:gd fmla="*/ 154 w 186" name="T52"/>
                <a:gd fmla="*/ 80 h 168" name="T53"/>
                <a:gd fmla="*/ 162 w 186" name="T54"/>
                <a:gd fmla="*/ 63 h 168" name="T55"/>
                <a:gd fmla="*/ 150 w 186" name="T56"/>
                <a:gd fmla="*/ 47 h 168" name="T57"/>
                <a:gd fmla="*/ 154 w 186" name="T58"/>
                <a:gd fmla="*/ 30 h 168" name="T59"/>
                <a:gd fmla="*/ 182 w 186" name="T60"/>
                <a:gd fmla="*/ 29 h 168" name="T61"/>
                <a:gd fmla="*/ 177 w 186" name="T62"/>
                <a:gd fmla="*/ 17 h 1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6" name="T96"/>
                <a:gd fmla="*/ 0 h 168" name="T97"/>
                <a:gd fmla="*/ 186 w 186" name="T98"/>
                <a:gd fmla="*/ 168 h 16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69" name="Freeform 171"/>
            <p:cNvSpPr>
              <a:spLocks noChangeArrowheads="1" noEditPoints="1"/>
            </p:cNvSpPr>
            <p:nvPr/>
          </p:nvSpPr>
          <p:spPr bwMode="auto">
            <a:xfrm>
              <a:off x="5672138" y="2346325"/>
              <a:ext cx="992188" cy="360363"/>
            </a:xfrm>
            <a:custGeom>
              <a:gdLst>
                <a:gd fmla="*/ 38 w 519" name="T0"/>
                <a:gd fmla="*/ 80 h 189" name="T1"/>
                <a:gd fmla="*/ 147 w 519" name="T2"/>
                <a:gd fmla="*/ 101 h 189" name="T3"/>
                <a:gd fmla="*/ 22 w 519" name="T4"/>
                <a:gd fmla="*/ 52 h 189" name="T5"/>
                <a:gd fmla="*/ 278 w 519" name="T6"/>
                <a:gd fmla="*/ 134 h 189" name="T7"/>
                <a:gd fmla="*/ 290 w 519" name="T8"/>
                <a:gd fmla="*/ 107 h 189" name="T9"/>
                <a:gd fmla="*/ 306 w 519" name="T10"/>
                <a:gd fmla="*/ 111 h 189" name="T11"/>
                <a:gd fmla="*/ 317 w 519" name="T12"/>
                <a:gd fmla="*/ 76 h 189" name="T13"/>
                <a:gd fmla="*/ 318 w 519" name="T14"/>
                <a:gd fmla="*/ 63 h 189" name="T15"/>
                <a:gd fmla="*/ 297 w 519" name="T16"/>
                <a:gd fmla="*/ 53 h 189" name="T17"/>
                <a:gd fmla="*/ 266 w 519" name="T18"/>
                <a:gd fmla="*/ 97 h 189" name="T19"/>
                <a:gd fmla="*/ 123 w 519" name="T20"/>
                <a:gd fmla="*/ 106 h 189" name="T21"/>
                <a:gd fmla="*/ 118 w 519" name="T22"/>
                <a:gd fmla="*/ 87 h 189" name="T23"/>
                <a:gd fmla="*/ 114 w 519" name="T24"/>
                <a:gd fmla="*/ 95 h 189" name="T25"/>
                <a:gd fmla="*/ 95 w 519" name="T26"/>
                <a:gd fmla="*/ 71 h 189" name="T27"/>
                <a:gd fmla="*/ 78 w 519" name="T28"/>
                <a:gd fmla="*/ 50 h 189" name="T29"/>
                <a:gd fmla="*/ 52 w 519" name="T30"/>
                <a:gd fmla="*/ 34 h 189" name="T31"/>
                <a:gd fmla="*/ 2 w 519" name="T32"/>
                <a:gd fmla="*/ 5 h 189" name="T33"/>
                <a:gd fmla="*/ 45 w 519" name="T34"/>
                <a:gd fmla="*/ 65 h 189" name="T35"/>
                <a:gd fmla="*/ 99 w 519" name="T36"/>
                <a:gd fmla="*/ 128 h 189" name="T37"/>
                <a:gd fmla="*/ 121 w 519" name="T38"/>
                <a:gd fmla="*/ 117 h 189" name="T39"/>
                <a:gd fmla="*/ 373 w 519" name="T40"/>
                <a:gd fmla="*/ 53 h 189" name="T41"/>
                <a:gd fmla="*/ 376 w 519" name="T42"/>
                <a:gd fmla="*/ 64 h 189" name="T43"/>
                <a:gd fmla="*/ 348 w 519" name="T44"/>
                <a:gd fmla="*/ 106 h 189" name="T45"/>
                <a:gd fmla="*/ 277 w 519" name="T46"/>
                <a:gd fmla="*/ 167 h 189" name="T47"/>
                <a:gd fmla="*/ 322 w 519" name="T48"/>
                <a:gd fmla="*/ 162 h 189" name="T49"/>
                <a:gd fmla="*/ 387 w 519" name="T50"/>
                <a:gd fmla="*/ 107 h 189" name="T51"/>
                <a:gd fmla="*/ 218 w 519" name="T52"/>
                <a:gd fmla="*/ 158 h 189" name="T53"/>
                <a:gd fmla="*/ 196 w 519" name="T54"/>
                <a:gd fmla="*/ 147 h 189" name="T55"/>
                <a:gd fmla="*/ 122 w 519" name="T56"/>
                <a:gd fmla="*/ 138 h 189" name="T57"/>
                <a:gd fmla="*/ 131 w 519" name="T58"/>
                <a:gd fmla="*/ 153 h 189" name="T59"/>
                <a:gd fmla="*/ 201 w 519" name="T60"/>
                <a:gd fmla="*/ 164 h 189" name="T61"/>
                <a:gd fmla="*/ 218 w 519" name="T62"/>
                <a:gd fmla="*/ 158 h 189" name="T63"/>
                <a:gd fmla="*/ 452 w 519" name="T64"/>
                <a:gd fmla="*/ 106 h 189" name="T65"/>
                <a:gd fmla="*/ 404 w 519" name="T66"/>
                <a:gd fmla="*/ 82 h 189" name="T67"/>
                <a:gd fmla="*/ 435 w 519" name="T68"/>
                <a:gd fmla="*/ 94 h 189" name="T69"/>
                <a:gd fmla="*/ 417 w 519" name="T70"/>
                <a:gd fmla="*/ 101 h 189" name="T71"/>
                <a:gd fmla="*/ 444 w 519" name="T72"/>
                <a:gd fmla="*/ 114 h 189" name="T73"/>
                <a:gd fmla="*/ 492 w 519" name="T74"/>
                <a:gd fmla="*/ 143 h 189" name="T75"/>
                <a:gd fmla="*/ 507 w 519" name="T76"/>
                <a:gd fmla="*/ 161 h 189" name="T77"/>
                <a:gd fmla="*/ 480 w 519" name="T78"/>
                <a:gd fmla="*/ 86 h 189" name="T79"/>
                <a:gd fmla="*/ 330 w 519" name="T80"/>
                <a:gd fmla="*/ 175 h 189" name="T81"/>
                <a:gd fmla="*/ 336 w 519" name="T82"/>
                <a:gd fmla="*/ 177 h 189" name="T83"/>
                <a:gd fmla="*/ 339 w 519" name="T84"/>
                <a:gd fmla="*/ 174 h 189" name="T85"/>
                <a:gd fmla="*/ 250 w 519" name="T86"/>
                <a:gd fmla="*/ 67 h 189" name="T87"/>
                <a:gd fmla="*/ 255 w 519" name="T88"/>
                <a:gd fmla="*/ 39 h 189" name="T89"/>
                <a:gd fmla="*/ 254 w 519" name="T90"/>
                <a:gd fmla="*/ 20 h 189" name="T91"/>
                <a:gd fmla="*/ 225 w 519" name="T92"/>
                <a:gd fmla="*/ 36 h 189" name="T93"/>
                <a:gd fmla="*/ 201 w 519" name="T94"/>
                <a:gd fmla="*/ 51 h 189" name="T95"/>
                <a:gd fmla="*/ 165 w 519" name="T96"/>
                <a:gd fmla="*/ 52 h 189" name="T97"/>
                <a:gd fmla="*/ 153 w 519" name="T98"/>
                <a:gd fmla="*/ 61 h 189" name="T99"/>
                <a:gd fmla="*/ 180 w 519" name="T100"/>
                <a:gd fmla="*/ 103 h 189" name="T101"/>
                <a:gd fmla="*/ 218 w 519" name="T102"/>
                <a:gd fmla="*/ 112 h 189" name="T103"/>
                <a:gd fmla="*/ 268 w 519" name="T104"/>
                <a:gd fmla="*/ 178 h 189" name="T105"/>
                <a:gd fmla="*/ 268 w 519" name="T106"/>
                <a:gd fmla="*/ 178 h 189" name="T107"/>
                <a:gd fmla="*/ 236 w 519" name="T108"/>
                <a:gd fmla="*/ 169 h 189" name="T109"/>
                <a:gd fmla="*/ 251 w 519" name="T110"/>
                <a:gd fmla="*/ 161 h 18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519" name="T168"/>
                <a:gd fmla="*/ 0 h 189" name="T169"/>
                <a:gd fmla="*/ 519 w 519" name="T170"/>
                <a:gd fmla="*/ 189 h 18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70" name="Freeform 172"/>
            <p:cNvSpPr>
              <a:spLocks noChangeArrowheads="1" noEditPoints="1"/>
            </p:cNvSpPr>
            <p:nvPr/>
          </p:nvSpPr>
          <p:spPr bwMode="auto">
            <a:xfrm>
              <a:off x="6297613" y="2651125"/>
              <a:ext cx="69850" cy="30163"/>
            </a:xfrm>
            <a:custGeom>
              <a:gdLst>
                <a:gd fmla="*/ 3 w 37" name="T0"/>
                <a:gd fmla="*/ 12 h 16" name="T1"/>
                <a:gd fmla="*/ 0 w 37" name="T2"/>
                <a:gd fmla="*/ 13 h 16" name="T3"/>
                <a:gd fmla="*/ 3 w 37" name="T4"/>
                <a:gd fmla="*/ 15 h 16" name="T5"/>
                <a:gd fmla="*/ 5 w 37" name="T6"/>
                <a:gd fmla="*/ 12 h 16" name="T7"/>
                <a:gd fmla="*/ 4 w 37" name="T8"/>
                <a:gd fmla="*/ 12 h 16" name="T9"/>
                <a:gd fmla="*/ 3 w 37" name="T10"/>
                <a:gd fmla="*/ 12 h 16" name="T11"/>
                <a:gd fmla="*/ 19 w 37" name="T12"/>
                <a:gd fmla="*/ 3 h 16" name="T13"/>
                <a:gd fmla="*/ 10 w 37" name="T14"/>
                <a:gd fmla="*/ 9 h 16" name="T15"/>
                <a:gd fmla="*/ 9 w 37" name="T16"/>
                <a:gd fmla="*/ 10 h 16" name="T17"/>
                <a:gd fmla="*/ 12 w 37" name="T18"/>
                <a:gd fmla="*/ 14 h 16" name="T19"/>
                <a:gd fmla="*/ 36 w 37" name="T20"/>
                <a:gd fmla="*/ 3 h 16" name="T21"/>
                <a:gd fmla="*/ 19 w 37" name="T22"/>
                <a:gd fmla="*/ 3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7" name="T36"/>
                <a:gd fmla="*/ 0 h 16" name="T37"/>
                <a:gd fmla="*/ 37 w 37"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71" name="Freeform 173"/>
            <p:cNvSpPr>
              <a:spLocks noChangeArrowheads="1"/>
            </p:cNvSpPr>
            <p:nvPr/>
          </p:nvSpPr>
          <p:spPr bwMode="auto">
            <a:xfrm>
              <a:off x="3925888" y="1370012"/>
              <a:ext cx="73025" cy="39688"/>
            </a:xfrm>
            <a:custGeom>
              <a:gdLst>
                <a:gd fmla="*/ 0 w 38" name="T0"/>
                <a:gd fmla="*/ 19 h 21" name="T1"/>
                <a:gd fmla="*/ 7 w 38" name="T2"/>
                <a:gd fmla="*/ 18 h 21" name="T3"/>
                <a:gd fmla="*/ 9 w 38" name="T4"/>
                <a:gd fmla="*/ 21 h 21" name="T5"/>
                <a:gd fmla="*/ 17 w 38" name="T6"/>
                <a:gd fmla="*/ 20 h 21" name="T7"/>
                <a:gd fmla="*/ 24 w 38" name="T8"/>
                <a:gd fmla="*/ 20 h 21" name="T9"/>
                <a:gd fmla="*/ 28 w 38" name="T10"/>
                <a:gd fmla="*/ 15 h 21" name="T11"/>
                <a:gd fmla="*/ 31 w 38" name="T12"/>
                <a:gd fmla="*/ 9 h 21" name="T13"/>
                <a:gd fmla="*/ 38 w 38" name="T14"/>
                <a:gd fmla="*/ 5 h 21" name="T15"/>
                <a:gd fmla="*/ 35 w 38" name="T16"/>
                <a:gd fmla="*/ 0 h 21" name="T17"/>
                <a:gd fmla="*/ 27 w 38" name="T18"/>
                <a:gd fmla="*/ 3 h 21" name="T19"/>
                <a:gd fmla="*/ 18 w 38" name="T20"/>
                <a:gd fmla="*/ 6 h 21" name="T21"/>
                <a:gd fmla="*/ 5 w 38" name="T22"/>
                <a:gd fmla="*/ 4 h 21" name="T23"/>
                <a:gd fmla="*/ 1 w 38" name="T24"/>
                <a:gd fmla="*/ 4 h 21" name="T25"/>
                <a:gd fmla="*/ 0 w 38" name="T26"/>
                <a:gd fmla="*/ 19 h 2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21" name="T43"/>
                <a:gd fmla="*/ 38 w 38" name="T44"/>
                <a:gd fmla="*/ 21 h 2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72" name="Freeform 174"/>
            <p:cNvSpPr>
              <a:spLocks noChangeArrowheads="1" noEditPoints="1"/>
            </p:cNvSpPr>
            <p:nvPr/>
          </p:nvSpPr>
          <p:spPr bwMode="auto">
            <a:xfrm>
              <a:off x="3790950" y="1365250"/>
              <a:ext cx="247650" cy="269875"/>
            </a:xfrm>
            <a:custGeom>
              <a:gdLst>
                <a:gd fmla="*/ 90 w 130" name="T0"/>
                <a:gd fmla="*/ 122 h 141" name="T1"/>
                <a:gd fmla="*/ 77 w 130" name="T2"/>
                <a:gd fmla="*/ 122 h 141" name="T3"/>
                <a:gd fmla="*/ 67 w 130" name="T4"/>
                <a:gd fmla="*/ 127 h 141" name="T5"/>
                <a:gd fmla="*/ 79 w 130" name="T6"/>
                <a:gd fmla="*/ 133 h 141" name="T7"/>
                <a:gd fmla="*/ 92 w 130" name="T8"/>
                <a:gd fmla="*/ 141 h 141" name="T9"/>
                <a:gd fmla="*/ 95 w 130" name="T10"/>
                <a:gd fmla="*/ 134 h 141" name="T11"/>
                <a:gd fmla="*/ 99 w 130" name="T12"/>
                <a:gd fmla="*/ 123 h 141" name="T13"/>
                <a:gd fmla="*/ 90 w 130" name="T14"/>
                <a:gd fmla="*/ 122 h 141" name="T15"/>
                <a:gd fmla="*/ 26 w 130" name="T16"/>
                <a:gd fmla="*/ 85 h 141" name="T17"/>
                <a:gd fmla="*/ 18 w 130" name="T18"/>
                <a:gd fmla="*/ 87 h 141" name="T19"/>
                <a:gd fmla="*/ 22 w 130" name="T20"/>
                <a:gd fmla="*/ 101 h 141" name="T21"/>
                <a:gd fmla="*/ 27 w 130" name="T22"/>
                <a:gd fmla="*/ 112 h 141" name="T23"/>
                <a:gd fmla="*/ 34 w 130" name="T24"/>
                <a:gd fmla="*/ 107 h 141" name="T25"/>
                <a:gd fmla="*/ 36 w 130" name="T26"/>
                <a:gd fmla="*/ 89 h 141" name="T27"/>
                <a:gd fmla="*/ 26 w 130" name="T28"/>
                <a:gd fmla="*/ 85 h 141" name="T29"/>
                <a:gd fmla="*/ 108 w 130" name="T30"/>
                <a:gd fmla="*/ 79 h 141" name="T31"/>
                <a:gd fmla="*/ 99 w 130" name="T32"/>
                <a:gd fmla="*/ 73 h 141" name="T33"/>
                <a:gd fmla="*/ 82 w 130" name="T34"/>
                <a:gd fmla="*/ 55 h 141" name="T35"/>
                <a:gd fmla="*/ 66 w 130" name="T36"/>
                <a:gd fmla="*/ 38 h 141" name="T37"/>
                <a:gd fmla="*/ 66 w 130" name="T38"/>
                <a:gd fmla="*/ 27 h 141" name="T39"/>
                <a:gd fmla="*/ 71 w 130" name="T40"/>
                <a:gd fmla="*/ 21 h 141" name="T41"/>
                <a:gd fmla="*/ 72 w 130" name="T42"/>
                <a:gd fmla="*/ 6 h 141" name="T43"/>
                <a:gd fmla="*/ 66 w 130" name="T44"/>
                <a:gd fmla="*/ 5 h 141" name="T45"/>
                <a:gd fmla="*/ 64 w 130" name="T46"/>
                <a:gd fmla="*/ 0 h 141" name="T47"/>
                <a:gd fmla="*/ 55 w 130" name="T48"/>
                <a:gd fmla="*/ 1 h 141" name="T49"/>
                <a:gd fmla="*/ 48 w 130" name="T50"/>
                <a:gd fmla="*/ 3 h 141" name="T51"/>
                <a:gd fmla="*/ 46 w 130" name="T52"/>
                <a:gd fmla="*/ 2 h 141" name="T53"/>
                <a:gd fmla="*/ 44 w 130" name="T54"/>
                <a:gd fmla="*/ 5 h 141" name="T55"/>
                <a:gd fmla="*/ 42 w 130" name="T56"/>
                <a:gd fmla="*/ 7 h 141" name="T57"/>
                <a:gd fmla="*/ 39 w 130" name="T58"/>
                <a:gd fmla="*/ 9 h 141" name="T59"/>
                <a:gd fmla="*/ 34 w 130" name="T60"/>
                <a:gd fmla="*/ 10 h 141" name="T61"/>
                <a:gd fmla="*/ 30 w 130" name="T62"/>
                <a:gd fmla="*/ 12 h 141" name="T63"/>
                <a:gd fmla="*/ 27 w 130" name="T64"/>
                <a:gd fmla="*/ 16 h 141" name="T65"/>
                <a:gd fmla="*/ 20 w 130" name="T66"/>
                <a:gd fmla="*/ 9 h 141" name="T67"/>
                <a:gd fmla="*/ 15 w 130" name="T68"/>
                <a:gd fmla="*/ 17 h 141" name="T69"/>
                <a:gd fmla="*/ 5 w 130" name="T70"/>
                <a:gd fmla="*/ 17 h 141" name="T71"/>
                <a:gd fmla="*/ 6 w 130" name="T72"/>
                <a:gd fmla="*/ 23 h 141" name="T73"/>
                <a:gd fmla="*/ 4 w 130" name="T74"/>
                <a:gd fmla="*/ 27 h 141" name="T75"/>
                <a:gd fmla="*/ 2 w 130" name="T76"/>
                <a:gd fmla="*/ 30 h 141" name="T77"/>
                <a:gd fmla="*/ 5 w 130" name="T78"/>
                <a:gd fmla="*/ 36 h 141" name="T79"/>
                <a:gd fmla="*/ 8 w 130" name="T80"/>
                <a:gd fmla="*/ 41 h 141" name="T81"/>
                <a:gd fmla="*/ 13 w 130" name="T82"/>
                <a:gd fmla="*/ 43 h 141" name="T83"/>
                <a:gd fmla="*/ 12 w 130" name="T84"/>
                <a:gd fmla="*/ 47 h 141" name="T85"/>
                <a:gd fmla="*/ 17 w 130" name="T86"/>
                <a:gd fmla="*/ 45 h 141" name="T87"/>
                <a:gd fmla="*/ 25 w 130" name="T88"/>
                <a:gd fmla="*/ 38 h 141" name="T89"/>
                <a:gd fmla="*/ 41 w 130" name="T90"/>
                <a:gd fmla="*/ 45 h 141" name="T91"/>
                <a:gd fmla="*/ 44 w 130" name="T92"/>
                <a:gd fmla="*/ 52 h 141" name="T93"/>
                <a:gd fmla="*/ 55 w 130" name="T94"/>
                <a:gd fmla="*/ 65 h 141" name="T95"/>
                <a:gd fmla="*/ 70 w 130" name="T96"/>
                <a:gd fmla="*/ 79 h 141" name="T97"/>
                <a:gd fmla="*/ 81 w 130" name="T98"/>
                <a:gd fmla="*/ 83 h 141" name="T99"/>
                <a:gd fmla="*/ 91 w 130" name="T100"/>
                <a:gd fmla="*/ 90 h 141" name="T101"/>
                <a:gd fmla="*/ 99 w 130" name="T102"/>
                <a:gd fmla="*/ 96 h 141" name="T103"/>
                <a:gd fmla="*/ 103 w 130" name="T104"/>
                <a:gd fmla="*/ 103 h 141" name="T105"/>
                <a:gd fmla="*/ 103 w 130" name="T106"/>
                <a:gd fmla="*/ 115 h 141" name="T107"/>
                <a:gd fmla="*/ 104 w 130" name="T108"/>
                <a:gd fmla="*/ 124 h 141" name="T109"/>
                <a:gd fmla="*/ 109 w 130" name="T110"/>
                <a:gd fmla="*/ 115 h 141" name="T111"/>
                <a:gd fmla="*/ 116 w 130" name="T112"/>
                <a:gd fmla="*/ 108 h 141" name="T113"/>
                <a:gd fmla="*/ 111 w 130" name="T114"/>
                <a:gd fmla="*/ 99 h 141" name="T115"/>
                <a:gd fmla="*/ 121 w 130" name="T116"/>
                <a:gd fmla="*/ 95 h 141" name="T117"/>
                <a:gd fmla="*/ 130 w 130" name="T118"/>
                <a:gd fmla="*/ 95 h 141" name="T119"/>
                <a:gd fmla="*/ 108 w 130" name="T120"/>
                <a:gd fmla="*/ 79 h 14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0" name="T183"/>
                <a:gd fmla="*/ 0 h 141" name="T184"/>
                <a:gd fmla="*/ 130 w 130" name="T185"/>
                <a:gd fmla="*/ 141 h 141"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73" name="Freeform 175"/>
            <p:cNvSpPr>
              <a:spLocks noChangeArrowheads="1"/>
            </p:cNvSpPr>
            <p:nvPr/>
          </p:nvSpPr>
          <p:spPr bwMode="auto">
            <a:xfrm>
              <a:off x="4038600" y="1465262"/>
              <a:ext cx="26988" cy="33338"/>
            </a:xfrm>
            <a:custGeom>
              <a:gdLst>
                <a:gd fmla="*/ 5 w 14" name="T0"/>
                <a:gd fmla="*/ 0 h 18" name="T1"/>
                <a:gd fmla="*/ 1 w 14" name="T2"/>
                <a:gd fmla="*/ 8 h 18" name="T3"/>
                <a:gd fmla="*/ 0 w 14" name="T4"/>
                <a:gd fmla="*/ 12 h 18" name="T5"/>
                <a:gd fmla="*/ 8 w 14" name="T6"/>
                <a:gd fmla="*/ 18 h 18" name="T7"/>
                <a:gd fmla="*/ 9 w 14" name="T8"/>
                <a:gd fmla="*/ 18 h 18" name="T9"/>
                <a:gd fmla="*/ 14 w 14" name="T10"/>
                <a:gd fmla="*/ 10 h 18" name="T11"/>
                <a:gd fmla="*/ 5 w 14" name="T12"/>
                <a:gd fmla="*/ 0 h 18" name="T13"/>
                <a:gd fmla="*/ 0 60000 65536" name="T14"/>
                <a:gd fmla="*/ 0 60000 65536" name="T15"/>
                <a:gd fmla="*/ 0 60000 65536" name="T16"/>
                <a:gd fmla="*/ 0 60000 65536" name="T17"/>
                <a:gd fmla="*/ 0 60000 65536" name="T18"/>
                <a:gd fmla="*/ 0 60000 65536" name="T19"/>
                <a:gd fmla="*/ 0 60000 65536" name="T20"/>
                <a:gd fmla="*/ 0 w 14" name="T21"/>
                <a:gd fmla="*/ 0 h 18" name="T22"/>
                <a:gd fmla="*/ 14 w 14" name="T23"/>
                <a:gd fmla="*/ 18 h 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sp>
          <p:nvSpPr>
            <p:cNvPr id="29874" name="Freeform 176"/>
            <p:cNvSpPr>
              <a:spLocks noChangeArrowheads="1"/>
            </p:cNvSpPr>
            <p:nvPr/>
          </p:nvSpPr>
          <p:spPr bwMode="auto">
            <a:xfrm>
              <a:off x="4044950" y="1389062"/>
              <a:ext cx="90488" cy="106363"/>
            </a:xfrm>
            <a:custGeom>
              <a:gdLst>
                <a:gd fmla="*/ 41 w 47" name="T0"/>
                <a:gd fmla="*/ 37 h 56" name="T1"/>
                <a:gd fmla="*/ 41 w 47" name="T2"/>
                <a:gd fmla="*/ 29 h 56" name="T3"/>
                <a:gd fmla="*/ 42 w 47" name="T4"/>
                <a:gd fmla="*/ 23 h 56" name="T5"/>
                <a:gd fmla="*/ 29 w 47" name="T6"/>
                <a:gd fmla="*/ 20 h 56" name="T7"/>
                <a:gd fmla="*/ 28 w 47" name="T8"/>
                <a:gd fmla="*/ 13 h 56" name="T9"/>
                <a:gd fmla="*/ 24 w 47" name="T10"/>
                <a:gd fmla="*/ 9 h 56" name="T11"/>
                <a:gd fmla="*/ 20 w 47" name="T12"/>
                <a:gd fmla="*/ 2 h 56" name="T13"/>
                <a:gd fmla="*/ 20 w 47" name="T14"/>
                <a:gd fmla="*/ 2 h 56" name="T15"/>
                <a:gd fmla="*/ 17 w 47" name="T16"/>
                <a:gd fmla="*/ 1 h 56" name="T17"/>
                <a:gd fmla="*/ 12 w 47" name="T18"/>
                <a:gd fmla="*/ 0 h 56" name="T19"/>
                <a:gd fmla="*/ 0 w 47" name="T20"/>
                <a:gd fmla="*/ 3 h 56" name="T21"/>
                <a:gd fmla="*/ 3 w 47" name="T22"/>
                <a:gd fmla="*/ 10 h 56" name="T23"/>
                <a:gd fmla="*/ 7 w 47" name="T24"/>
                <a:gd fmla="*/ 18 h 56" name="T25"/>
                <a:gd fmla="*/ 6 w 47" name="T26"/>
                <a:gd fmla="*/ 36 h 56" name="T27"/>
                <a:gd fmla="*/ 2 w 47" name="T28"/>
                <a:gd fmla="*/ 40 h 56" name="T29"/>
                <a:gd fmla="*/ 11 w 47" name="T30"/>
                <a:gd fmla="*/ 50 h 56" name="T31"/>
                <a:gd fmla="*/ 11 w 47" name="T32"/>
                <a:gd fmla="*/ 50 h 56" name="T33"/>
                <a:gd fmla="*/ 21 w 47" name="T34"/>
                <a:gd fmla="*/ 56 h 56" name="T35"/>
                <a:gd fmla="*/ 41 w 47" name="T36"/>
                <a:gd fmla="*/ 52 h 56" name="T37"/>
                <a:gd fmla="*/ 41 w 47" name="T38"/>
                <a:gd fmla="*/ 49 h 56" name="T39"/>
                <a:gd fmla="*/ 45 w 47" name="T40"/>
                <a:gd fmla="*/ 44 h 56" name="T41"/>
                <a:gd fmla="*/ 41 w 47" name="T42"/>
                <a:gd fmla="*/ 37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7" name="T66"/>
                <a:gd fmla="*/ 0 h 56" name="T67"/>
                <a:gd fmla="*/ 47 w 47" name="T68"/>
                <a:gd fmla="*/ 56 h 5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C9C9C9"/>
            </a:solidFill>
            <a:ln cap="flat" cmpd="sng" w="1">
              <a:solidFill>
                <a:srgbClr val="FFFFFF"/>
              </a:solidFill>
              <a:miter lim="800000"/>
            </a:ln>
          </p:spPr>
          <p:txBody>
            <a:bodyPr/>
            <a:lstStyle/>
            <a:p>
              <a:endParaRPr altLang="zh-CN" lang="zh-CN">
                <a:solidFill>
                  <a:srgbClr val="000000"/>
                </a:solidFill>
                <a:latin charset="0" pitchFamily="34" typeface="Calibri"/>
                <a:sym charset="-122" panose="02010600030101010101" pitchFamily="2" typeface="宋体"/>
              </a:endParaRPr>
            </a:p>
          </p:txBody>
        </p:sp>
      </p:grpSp>
      <p:sp>
        <p:nvSpPr>
          <p:cNvPr id="29875" name="椭圆 174"/>
          <p:cNvSpPr>
            <a:spLocks noChangeArrowheads="1"/>
          </p:cNvSpPr>
          <p:nvPr/>
        </p:nvSpPr>
        <p:spPr bwMode="auto">
          <a:xfrm>
            <a:off x="3087688" y="3035300"/>
            <a:ext cx="914400" cy="914400"/>
          </a:xfrm>
          <a:prstGeom prst="ellipse">
            <a:avLst/>
          </a:prstGeom>
          <a:solidFill>
            <a:srgbClr val="3F3F3F">
              <a:alpha val="50000"/>
            </a:srgbClr>
          </a:solidFill>
          <a:ln cap="flat" cmpd="sng" w="28575">
            <a:solidFill>
              <a:srgbClr val="3F3F3F"/>
            </a:solidFill>
            <a:miter lim="800000"/>
          </a:ln>
        </p:spPr>
        <p:txBody>
          <a:bodyPr anchor="ctr"/>
          <a:lstStyle/>
          <a:p>
            <a:pPr algn="ctr"/>
            <a:r>
              <a:rPr altLang="zh-CN" lang="en-US">
                <a:solidFill>
                  <a:srgbClr val="3F3F3F"/>
                </a:solidFill>
                <a:latin charset="0" pitchFamily="34" typeface="Calibri"/>
                <a:ea charset="0" pitchFamily="34" typeface="Calibri"/>
                <a:cs charset="0" pitchFamily="34" typeface="Calibri"/>
                <a:sym charset="0" pitchFamily="34" typeface="Calibri"/>
              </a:rPr>
              <a:t>50%</a:t>
            </a:r>
          </a:p>
        </p:txBody>
      </p:sp>
      <p:sp>
        <p:nvSpPr>
          <p:cNvPr id="29876" name="椭圆 175"/>
          <p:cNvSpPr>
            <a:spLocks noChangeArrowheads="1"/>
          </p:cNvSpPr>
          <p:nvPr/>
        </p:nvSpPr>
        <p:spPr bwMode="auto">
          <a:xfrm>
            <a:off x="4192588" y="4779963"/>
            <a:ext cx="601662" cy="603250"/>
          </a:xfrm>
          <a:prstGeom prst="ellipse">
            <a:avLst/>
          </a:prstGeom>
          <a:solidFill>
            <a:srgbClr val="3F3F3F">
              <a:alpha val="50000"/>
            </a:srgbClr>
          </a:solidFill>
          <a:ln cap="flat" cmpd="sng" w="28575">
            <a:solidFill>
              <a:srgbClr val="3F3F3F"/>
            </a:solidFill>
            <a:miter lim="800000"/>
          </a:ln>
        </p:spPr>
        <p:txBody>
          <a:bodyPr anchor="ctr"/>
          <a:lstStyle/>
          <a:p>
            <a:pPr algn="ctr"/>
            <a:r>
              <a:rPr altLang="zh-CN" lang="en-US" sz="1100">
                <a:solidFill>
                  <a:srgbClr val="3F3F3F"/>
                </a:solidFill>
                <a:latin charset="0" pitchFamily="34" typeface="Calibri"/>
                <a:ea charset="0" pitchFamily="34" typeface="Calibri"/>
                <a:cs charset="0" pitchFamily="34" typeface="Calibri"/>
                <a:sym charset="0" pitchFamily="34" typeface="Calibri"/>
              </a:rPr>
              <a:t>10%</a:t>
            </a:r>
          </a:p>
        </p:txBody>
      </p:sp>
      <p:sp>
        <p:nvSpPr>
          <p:cNvPr id="29877" name="椭圆 176"/>
          <p:cNvSpPr>
            <a:spLocks noChangeArrowheads="1"/>
          </p:cNvSpPr>
          <p:nvPr/>
        </p:nvSpPr>
        <p:spPr bwMode="auto">
          <a:xfrm>
            <a:off x="9540875" y="5667375"/>
            <a:ext cx="365125" cy="363538"/>
          </a:xfrm>
          <a:prstGeom prst="ellipse">
            <a:avLst/>
          </a:prstGeom>
          <a:solidFill>
            <a:srgbClr val="3F3F3F">
              <a:alpha val="50000"/>
            </a:srgbClr>
          </a:solidFill>
          <a:ln cap="flat" cmpd="sng" w="28575">
            <a:solidFill>
              <a:srgbClr val="3F3F3F"/>
            </a:solidFill>
            <a:miter lim="800000"/>
          </a:ln>
        </p:spPr>
        <p:txBody>
          <a:bodyPr anchor="ctr"/>
          <a:lstStyle/>
          <a:p>
            <a:pPr algn="ctr"/>
            <a:endParaRPr altLang="zh-CN" lang="zh-CN" sz="600">
              <a:solidFill>
                <a:srgbClr val="FFFFFF"/>
              </a:solidFill>
              <a:latin charset="-122" panose="02010600030101010101" pitchFamily="2" typeface="宋体"/>
              <a:sym charset="-122" panose="02010600030101010101" pitchFamily="2" typeface="宋体"/>
            </a:endParaRPr>
          </a:p>
        </p:txBody>
      </p:sp>
      <p:sp>
        <p:nvSpPr>
          <p:cNvPr id="29878" name="椭圆 177"/>
          <p:cNvSpPr>
            <a:spLocks noChangeArrowheads="1"/>
          </p:cNvSpPr>
          <p:nvPr/>
        </p:nvSpPr>
        <p:spPr bwMode="auto">
          <a:xfrm>
            <a:off x="7677150" y="2836863"/>
            <a:ext cx="1631950" cy="1630362"/>
          </a:xfrm>
          <a:prstGeom prst="ellipse">
            <a:avLst/>
          </a:prstGeom>
          <a:solidFill>
            <a:srgbClr val="3F3F3F">
              <a:alpha val="50000"/>
            </a:srgbClr>
          </a:solidFill>
          <a:ln cap="flat" cmpd="sng" w="28575">
            <a:solidFill>
              <a:srgbClr val="3F3F3F"/>
            </a:solidFill>
            <a:miter lim="800000"/>
          </a:ln>
        </p:spPr>
        <p:txBody>
          <a:bodyPr anchor="ctr"/>
          <a:lstStyle/>
          <a:p>
            <a:pPr algn="ctr"/>
            <a:r>
              <a:rPr altLang="zh-CN" b="1" lang="en-US" sz="3200">
                <a:solidFill>
                  <a:schemeClr val="bg1"/>
                </a:solidFill>
                <a:latin charset="0" pitchFamily="34" typeface="Calibri"/>
                <a:ea charset="0" pitchFamily="34" typeface="Calibri"/>
                <a:cs charset="0" pitchFamily="34" typeface="Calibri"/>
                <a:sym charset="0" pitchFamily="34" typeface="Calibri"/>
              </a:rPr>
              <a:t>100%</a:t>
            </a:r>
          </a:p>
        </p:txBody>
      </p:sp>
    </p:spTree>
  </p:cSld>
  <p:clrMapOvr>
    <a:masterClrMapping/>
  </p:clrMapOvr>
  <p:transition spd="med">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30723"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3072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30725"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6" name="文本框 2"/>
          <p:cNvSpPr>
            <a:spLocks noChangeArrowheads="1"/>
          </p:cNvSpPr>
          <p:nvPr/>
        </p:nvSpPr>
        <p:spPr bwMode="auto">
          <a:xfrm>
            <a:off x="1246188" y="1587500"/>
            <a:ext cx="20497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buFont charset="2" pitchFamily="2" typeface="Wingdings"/>
              <a:buChar char="l"/>
            </a:pPr>
            <a:r>
              <a:rPr altLang="en-US" b="1" lang="zh-CN" sz="2400">
                <a:solidFill>
                  <a:srgbClr val="3F3F3F"/>
                </a:solidFill>
                <a:latin charset="-122" pitchFamily="34" typeface="微软雅黑"/>
                <a:ea charset="-122" pitchFamily="34" typeface="微软雅黑"/>
                <a:sym charset="-122" pitchFamily="34" typeface="微软雅黑"/>
              </a:rPr>
              <a:t>目录修改：</a:t>
            </a:r>
          </a:p>
        </p:txBody>
      </p:sp>
      <p:sp>
        <p:nvSpPr>
          <p:cNvPr id="30727" name="文本框 3"/>
          <p:cNvSpPr>
            <a:spLocks noChangeArrowheads="1"/>
          </p:cNvSpPr>
          <p:nvPr/>
        </p:nvSpPr>
        <p:spPr bwMode="auto">
          <a:xfrm>
            <a:off x="1246188" y="3995738"/>
            <a:ext cx="20497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buFont charset="2" pitchFamily="2" typeface="Wingdings"/>
              <a:buChar char="l"/>
            </a:pPr>
            <a:r>
              <a:rPr altLang="en-US" b="1" lang="zh-CN" sz="2400">
                <a:solidFill>
                  <a:srgbClr val="3F3F3F"/>
                </a:solidFill>
                <a:latin charset="-122" pitchFamily="34" typeface="微软雅黑"/>
                <a:ea charset="-122" pitchFamily="34" typeface="微软雅黑"/>
                <a:sym charset="-122" pitchFamily="34" typeface="微软雅黑"/>
              </a:rPr>
              <a:t>目录调整：</a:t>
            </a:r>
          </a:p>
        </p:txBody>
      </p:sp>
      <p:sp>
        <p:nvSpPr>
          <p:cNvPr id="30728" name="文本框 5"/>
          <p:cNvSpPr>
            <a:spLocks noChangeArrowheads="1"/>
          </p:cNvSpPr>
          <p:nvPr/>
        </p:nvSpPr>
        <p:spPr bwMode="auto">
          <a:xfrm>
            <a:off x="1652588" y="4524375"/>
            <a:ext cx="705199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2000">
                <a:solidFill>
                  <a:srgbClr val="141214"/>
                </a:solidFill>
                <a:latin charset="-122" pitchFamily="34" typeface="微软雅黑"/>
                <a:ea charset="-122" pitchFamily="34" typeface="微软雅黑"/>
                <a:sym charset="-122" pitchFamily="34" typeface="微软雅黑"/>
              </a:rPr>
              <a:t>选中左侧缩略图文件 — 右键“版式”— 选择需要调整的版式</a:t>
            </a:r>
          </a:p>
        </p:txBody>
      </p:sp>
      <p:grpSp>
        <p:nvGrpSpPr>
          <p:cNvPr id="30729" name="组合 11"/>
          <p:cNvGrpSpPr/>
          <p:nvPr/>
        </p:nvGrpSpPr>
        <p:grpSpPr>
          <a:xfrm>
            <a:off x="1652588" y="2070100"/>
            <a:ext cx="9804400" cy="1741488"/>
            <a:chExt cx="9804280" cy="1741613"/>
          </a:xfrm>
        </p:grpSpPr>
        <p:pic>
          <p:nvPicPr>
            <p:cNvPr id="30730" name="图片 4"/>
            <p:cNvPicPr>
              <a:picLocks noChangeArrowheads="1" noChangeAspect="1"/>
            </p:cNvPicPr>
            <p:nvPr/>
          </p:nvPicPr>
          <p:blipFill>
            <a:blip r:embed="rId3">
              <a:grayscl/>
              <a:extLst>
                <a:ext uri="{28A0092B-C50C-407E-A947-70E740481C1C}">
                  <a14:useLocalDpi val="0"/>
                </a:ext>
              </a:extLst>
            </a:blip>
            <a:stretch>
              <a:fillRect/>
            </a:stretch>
          </p:blipFill>
          <p:spPr bwMode="auto">
            <a:xfrm>
              <a:off x="0" y="180613"/>
              <a:ext cx="9804280" cy="156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31" name="矩形 6"/>
            <p:cNvSpPr>
              <a:spLocks noChangeArrowheads="1"/>
            </p:cNvSpPr>
            <p:nvPr/>
          </p:nvSpPr>
          <p:spPr bwMode="auto">
            <a:xfrm>
              <a:off x="6438171" y="289346"/>
              <a:ext cx="583964" cy="462120"/>
            </a:xfrm>
            <a:prstGeom prst="rect">
              <a:avLst/>
            </a:prstGeom>
            <a:solidFill>
              <a:srgbClr val="3F3F3F">
                <a:alpha val="35999"/>
              </a:srgbClr>
            </a:solidFill>
            <a:ln cap="flat" cmpd="sng" w="12700">
              <a:solidFill>
                <a:srgbClr val="262626"/>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32" name="矩形 7"/>
            <p:cNvSpPr>
              <a:spLocks noChangeArrowheads="1"/>
            </p:cNvSpPr>
            <p:nvPr/>
          </p:nvSpPr>
          <p:spPr bwMode="auto">
            <a:xfrm>
              <a:off x="2927104" y="730052"/>
              <a:ext cx="801912" cy="812597"/>
            </a:xfrm>
            <a:prstGeom prst="rect">
              <a:avLst/>
            </a:prstGeom>
            <a:solidFill>
              <a:srgbClr val="3F3F3F">
                <a:alpha val="35999"/>
              </a:srgbClr>
            </a:solidFill>
            <a:ln cap="flat" cmpd="sng" w="12700">
              <a:solidFill>
                <a:srgbClr val="262626"/>
              </a:solidFill>
              <a:miter lim="800000"/>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733" name="椭圆 8"/>
            <p:cNvSpPr>
              <a:spLocks noChangeArrowheads="1"/>
            </p:cNvSpPr>
            <p:nvPr/>
          </p:nvSpPr>
          <p:spPr bwMode="auto">
            <a:xfrm>
              <a:off x="6560701" y="0"/>
              <a:ext cx="338903" cy="338903"/>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r>
                <a:rPr altLang="zh-CN" lang="en-US">
                  <a:solidFill>
                    <a:srgbClr val="FFFFFF"/>
                  </a:solidFill>
                  <a:latin charset="0" pitchFamily="34" typeface="Calibri"/>
                  <a:ea charset="0" pitchFamily="34" typeface="Calibri"/>
                  <a:cs charset="0" pitchFamily="34" typeface="Calibri"/>
                  <a:sym charset="0" pitchFamily="34" typeface="Calibri"/>
                </a:rPr>
                <a:t>1</a:t>
              </a:r>
            </a:p>
          </p:txBody>
        </p:sp>
        <p:sp>
          <p:nvSpPr>
            <p:cNvPr id="30734" name="椭圆 9"/>
            <p:cNvSpPr>
              <a:spLocks noChangeArrowheads="1"/>
            </p:cNvSpPr>
            <p:nvPr/>
          </p:nvSpPr>
          <p:spPr bwMode="auto">
            <a:xfrm>
              <a:off x="3158608" y="454176"/>
              <a:ext cx="338903" cy="338903"/>
            </a:xfrm>
            <a:prstGeom prst="ellipse">
              <a:avLst/>
            </a:prstGeom>
            <a:solidFill>
              <a:srgbClr val="3F3F3F"/>
            </a:solidFill>
            <a:ln>
              <a:noFill/>
            </a:ln>
            <a:extLst>
              <a:ext uri="{91240B29-F687-4F45-9708-019B960494DF}">
                <a14:hiddenLine w="9525">
                  <a:solidFill>
                    <a:srgbClr val="000000"/>
                  </a:solidFill>
                  <a:round/>
                  <a:headEnd/>
                  <a:tailEnd/>
                </a14:hiddenLine>
              </a:ext>
            </a:extLst>
          </p:spPr>
          <p:txBody>
            <a:bodyPr anchor="ctr"/>
            <a:lstStyle/>
            <a:p>
              <a:pPr algn="ctr"/>
              <a:r>
                <a:rPr altLang="zh-CN" lang="en-US">
                  <a:solidFill>
                    <a:srgbClr val="FFFFFF"/>
                  </a:solidFill>
                  <a:latin charset="0" pitchFamily="34" typeface="Calibri"/>
                  <a:ea charset="0" pitchFamily="34" typeface="Calibri"/>
                  <a:cs charset="0" pitchFamily="34" typeface="Calibri"/>
                  <a:sym charset="0" pitchFamily="34" typeface="Calibri"/>
                </a:rPr>
                <a:t>2</a:t>
              </a:r>
            </a:p>
          </p:txBody>
        </p:sp>
      </p:grpSp>
      <p:sp>
        <p:nvSpPr>
          <p:cNvPr id="30735" name="文本框 12"/>
          <p:cNvSpPr>
            <a:spLocks noChangeArrowheads="1"/>
          </p:cNvSpPr>
          <p:nvPr/>
        </p:nvSpPr>
        <p:spPr bwMode="auto">
          <a:xfrm>
            <a:off x="1246188" y="5108575"/>
            <a:ext cx="14401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indent="-342900" marL="342900">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buFont charset="2" pitchFamily="2" typeface="Wingdings"/>
              <a:buChar char="l"/>
            </a:pPr>
            <a:r>
              <a:rPr altLang="en-US" b="1" lang="zh-CN" sz="2400">
                <a:solidFill>
                  <a:srgbClr val="3F3F3F"/>
                </a:solidFill>
                <a:latin charset="-122" pitchFamily="34" typeface="微软雅黑"/>
                <a:ea charset="-122" pitchFamily="34" typeface="微软雅黑"/>
                <a:sym charset="-122" pitchFamily="34" typeface="微软雅黑"/>
              </a:rPr>
              <a:t>字体：</a:t>
            </a:r>
          </a:p>
        </p:txBody>
      </p:sp>
      <p:sp>
        <p:nvSpPr>
          <p:cNvPr id="30736" name="文本框 13"/>
          <p:cNvSpPr>
            <a:spLocks noChangeArrowheads="1"/>
          </p:cNvSpPr>
          <p:nvPr/>
        </p:nvSpPr>
        <p:spPr bwMode="auto">
          <a:xfrm>
            <a:off x="1652588" y="5637213"/>
            <a:ext cx="46961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2000">
                <a:solidFill>
                  <a:srgbClr val="141214"/>
                </a:solidFill>
                <a:latin charset="-122" pitchFamily="34" typeface="微软雅黑"/>
                <a:ea charset="-122" pitchFamily="34" typeface="微软雅黑"/>
                <a:sym charset="-122" pitchFamily="34" typeface="微软雅黑"/>
              </a:rPr>
              <a:t>封面字体：Manteka  烦请自行下载安装</a:t>
            </a:r>
          </a:p>
        </p:txBody>
      </p:sp>
    </p:spTree>
  </p:cSld>
  <p:clrMapOvr>
    <a:masterClrMapping/>
  </p:clrMapOvr>
  <p:transition spd="med">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746"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47" name="矩形 14"/>
          <p:cNvSpPr>
            <a:spLocks noChangeArrowheads="1"/>
          </p:cNvSpPr>
          <p:nvPr/>
        </p:nvSpPr>
        <p:spPr bwMode="auto">
          <a:xfrm>
            <a:off x="6481762" y="3262312"/>
            <a:ext cx="36997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9600">
                <a:solidFill>
                  <a:srgbClr val="3F3F3F"/>
                </a:solidFill>
                <a:latin charset="0" pitchFamily="2" typeface="Manteka"/>
                <a:ea charset="-122" pitchFamily="2" typeface="造字工房悦黑（非商用）常规体"/>
                <a:sym charset="0" pitchFamily="2" typeface="Manteka"/>
              </a:rPr>
              <a:t>thanks</a:t>
            </a:r>
          </a:p>
        </p:txBody>
      </p:sp>
      <p:sp>
        <p:nvSpPr>
          <p:cNvPr id="31748" name="矩形 15"/>
          <p:cNvSpPr>
            <a:spLocks noChangeArrowheads="1"/>
          </p:cNvSpPr>
          <p:nvPr/>
        </p:nvSpPr>
        <p:spPr bwMode="auto">
          <a:xfrm>
            <a:off x="6394450" y="4727575"/>
            <a:ext cx="381393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3F3F3F"/>
                </a:solidFill>
                <a:latin charset="0" pitchFamily="2" typeface="Manteka"/>
                <a:ea charset="-122" pitchFamily="2" typeface="造字工房悦黑（非商用）常规体"/>
                <a:sym charset="0" pitchFamily="2" typeface="Manteka"/>
              </a:rPr>
              <a:t>The original Powerpoint Template by Sunflower</a:t>
            </a:r>
          </a:p>
        </p:txBody>
      </p:sp>
      <p:sp>
        <p:nvSpPr>
          <p:cNvPr id="31749" name="矩形 4"/>
          <p:cNvSpPr>
            <a:spLocks noChangeArrowheads="1"/>
          </p:cNvSpPr>
          <p:nvPr/>
        </p:nvSpPr>
        <p:spPr bwMode="auto">
          <a:xfrm>
            <a:off x="7516655" y="5035550"/>
            <a:ext cx="365950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lnSpc>
                <a:spcPct val="150000"/>
              </a:lnSpc>
            </a:pPr>
            <a:r>
              <a:rPr altLang="en-US" lang="zh-CN" sz="1400">
                <a:solidFill>
                  <a:srgbClr val="262626"/>
                </a:solidFill>
                <a:latin charset="-122" pitchFamily="34" typeface="微软雅黑"/>
                <a:ea charset="-122" pitchFamily="34" typeface="微软雅黑"/>
                <a:sym charset="-122" pitchFamily="34" typeface="微软雅黑"/>
              </a:rPr>
              <a:t>汇报人：小精灵        汇报时间：2015.04.05</a:t>
            </a:r>
          </a:p>
        </p:txBody>
      </p:sp>
    </p:spTree>
  </p:cSld>
  <p:clrMapOvr>
    <a:masterClrMapping/>
  </p:clrMapOvr>
  <p:transition spd="med">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123" name="组合 46"/>
          <p:cNvGrpSpPr/>
          <p:nvPr/>
        </p:nvGrpSpPr>
        <p:grpSpPr>
          <a:xfrm>
            <a:off x="5980113" y="4838700"/>
            <a:ext cx="1235075" cy="1168400"/>
            <a:chExt cx="1235075" cy="1168400"/>
          </a:xfrm>
        </p:grpSpPr>
        <p:pic>
          <p:nvPicPr>
            <p:cNvPr id="5124" name="图片 8"/>
            <p:cNvPicPr>
              <a:picLocks noChangeArrowheads="1" noChangeAspect="1"/>
            </p:cNvPicPr>
            <p:nvPr/>
          </p:nvPicPr>
          <p:blipFill>
            <a:blip r:embed="rId3">
              <a:extLst>
                <a:ext uri="{28A0092B-C50C-407E-A947-70E740481C1C}">
                  <a14:useLocalDpi val="0"/>
                </a:ext>
              </a:extLst>
            </a:blip>
            <a:stretch>
              <a:fillRect/>
            </a:stretch>
          </p:blipFill>
          <p:spPr bwMode="auto">
            <a:xfrm>
              <a:off x="0" y="0"/>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5" name="矩形 47"/>
            <p:cNvSpPr>
              <a:spLocks noChangeArrowheads="1"/>
            </p:cNvSpPr>
            <p:nvPr/>
          </p:nvSpPr>
          <p:spPr bwMode="auto">
            <a:xfrm>
              <a:off x="348298" y="314825"/>
              <a:ext cx="538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z="2800">
                  <a:solidFill>
                    <a:srgbClr val="262626"/>
                  </a:solidFill>
                  <a:latin charset="-122" pitchFamily="2" typeface="华文行楷"/>
                  <a:ea charset="-122" pitchFamily="2" typeface="华文行楷"/>
                  <a:sym charset="-122" pitchFamily="2" typeface="华文行楷"/>
                </a:rPr>
                <a:t>肆</a:t>
              </a:r>
            </a:p>
          </p:txBody>
        </p:sp>
      </p:grpSp>
      <p:grpSp>
        <p:nvGrpSpPr>
          <p:cNvPr id="5126" name="组合 43"/>
          <p:cNvGrpSpPr/>
          <p:nvPr/>
        </p:nvGrpSpPr>
        <p:grpSpPr>
          <a:xfrm>
            <a:off x="5980113" y="3665538"/>
            <a:ext cx="1235075" cy="1168400"/>
            <a:chExt cx="1235075" cy="1168400"/>
          </a:xfrm>
        </p:grpSpPr>
        <p:pic>
          <p:nvPicPr>
            <p:cNvPr id="5127" name="图片 8"/>
            <p:cNvPicPr>
              <a:picLocks noChangeArrowheads="1" noChangeAspect="1"/>
            </p:cNvPicPr>
            <p:nvPr/>
          </p:nvPicPr>
          <p:blipFill>
            <a:blip r:embed="rId3">
              <a:extLst>
                <a:ext uri="{28A0092B-C50C-407E-A947-70E740481C1C}">
                  <a14:useLocalDpi val="0"/>
                </a:ext>
              </a:extLst>
            </a:blip>
            <a:stretch>
              <a:fillRect/>
            </a:stretch>
          </p:blipFill>
          <p:spPr bwMode="auto">
            <a:xfrm>
              <a:off x="0" y="0"/>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8" name="矩形 44"/>
            <p:cNvSpPr>
              <a:spLocks noChangeArrowheads="1"/>
            </p:cNvSpPr>
            <p:nvPr/>
          </p:nvSpPr>
          <p:spPr bwMode="auto">
            <a:xfrm>
              <a:off x="348298" y="314825"/>
              <a:ext cx="538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z="2800">
                  <a:solidFill>
                    <a:srgbClr val="262626"/>
                  </a:solidFill>
                  <a:latin charset="-122" pitchFamily="2" typeface="华文行楷"/>
                  <a:ea charset="-122" pitchFamily="2" typeface="华文行楷"/>
                  <a:sym charset="-122" pitchFamily="2" typeface="华文行楷"/>
                </a:rPr>
                <a:t>叁</a:t>
              </a:r>
            </a:p>
          </p:txBody>
        </p:sp>
      </p:grpSp>
      <p:grpSp>
        <p:nvGrpSpPr>
          <p:cNvPr id="5129" name="组合 7"/>
          <p:cNvGrpSpPr/>
          <p:nvPr/>
        </p:nvGrpSpPr>
        <p:grpSpPr>
          <a:xfrm>
            <a:off x="5980113" y="1317625"/>
            <a:ext cx="1235075" cy="1168400"/>
            <a:chExt cx="1235075" cy="1168400"/>
          </a:xfrm>
        </p:grpSpPr>
        <p:pic>
          <p:nvPicPr>
            <p:cNvPr id="5130" name="图片 8"/>
            <p:cNvPicPr>
              <a:picLocks noChangeArrowheads="1" noChangeAspect="1"/>
            </p:cNvPicPr>
            <p:nvPr/>
          </p:nvPicPr>
          <p:blipFill>
            <a:blip r:embed="rId3">
              <a:extLst>
                <a:ext uri="{28A0092B-C50C-407E-A947-70E740481C1C}">
                  <a14:useLocalDpi val="0"/>
                </a:ext>
              </a:extLst>
            </a:blip>
            <a:stretch>
              <a:fillRect/>
            </a:stretch>
          </p:blipFill>
          <p:spPr bwMode="auto">
            <a:xfrm>
              <a:off x="0" y="0"/>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1" name="矩形 6"/>
            <p:cNvSpPr>
              <a:spLocks noChangeArrowheads="1"/>
            </p:cNvSpPr>
            <p:nvPr/>
          </p:nvSpPr>
          <p:spPr bwMode="auto">
            <a:xfrm>
              <a:off x="348298" y="314825"/>
              <a:ext cx="538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z="2800">
                  <a:solidFill>
                    <a:srgbClr val="262626"/>
                  </a:solidFill>
                  <a:latin charset="-122" pitchFamily="2" typeface="华文行楷"/>
                  <a:ea charset="-122" pitchFamily="2" typeface="华文行楷"/>
                  <a:sym charset="-122" pitchFamily="2" typeface="华文行楷"/>
                </a:rPr>
                <a:t>壹</a:t>
              </a:r>
            </a:p>
          </p:txBody>
        </p:sp>
      </p:grpSp>
      <p:grpSp>
        <p:nvGrpSpPr>
          <p:cNvPr id="5132" name="组合 34"/>
          <p:cNvGrpSpPr/>
          <p:nvPr/>
        </p:nvGrpSpPr>
        <p:grpSpPr>
          <a:xfrm>
            <a:off x="5980113" y="2492375"/>
            <a:ext cx="1235075" cy="1168400"/>
            <a:chExt cx="1235075" cy="1168400"/>
          </a:xfrm>
        </p:grpSpPr>
        <p:pic>
          <p:nvPicPr>
            <p:cNvPr id="5133" name="图片 8"/>
            <p:cNvPicPr>
              <a:picLocks noChangeArrowheads="1" noChangeAspect="1"/>
            </p:cNvPicPr>
            <p:nvPr/>
          </p:nvPicPr>
          <p:blipFill>
            <a:blip r:embed="rId3">
              <a:extLst>
                <a:ext uri="{28A0092B-C50C-407E-A947-70E740481C1C}">
                  <a14:useLocalDpi val="0"/>
                </a:ext>
              </a:extLst>
            </a:blip>
            <a:stretch>
              <a:fillRect/>
            </a:stretch>
          </p:blipFill>
          <p:spPr bwMode="auto">
            <a:xfrm>
              <a:off x="0" y="0"/>
              <a:ext cx="1235075" cy="116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4" name="矩形 38"/>
            <p:cNvSpPr>
              <a:spLocks noChangeArrowheads="1"/>
            </p:cNvSpPr>
            <p:nvPr/>
          </p:nvSpPr>
          <p:spPr bwMode="auto">
            <a:xfrm>
              <a:off x="348295" y="314825"/>
              <a:ext cx="538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lang="zh-CN" sz="2800">
                  <a:solidFill>
                    <a:srgbClr val="262626"/>
                  </a:solidFill>
                  <a:latin charset="-122" pitchFamily="2" typeface="华文行楷"/>
                  <a:ea charset="-122" pitchFamily="2" typeface="华文行楷"/>
                  <a:sym charset="-122" pitchFamily="2" typeface="华文行楷"/>
                </a:rPr>
                <a:t>贰</a:t>
              </a:r>
            </a:p>
          </p:txBody>
        </p:sp>
      </p:grpSp>
      <p:sp>
        <p:nvSpPr>
          <p:cNvPr id="5135" name="文本框 12"/>
          <p:cNvSpPr>
            <a:spLocks noChangeArrowheads="1"/>
          </p:cNvSpPr>
          <p:nvPr/>
        </p:nvSpPr>
        <p:spPr bwMode="auto">
          <a:xfrm flipH="1">
            <a:off x="7015163" y="1685925"/>
            <a:ext cx="3529012" cy="415925"/>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lIns="180000"/>
          <a:lstStyle/>
          <a:p>
            <a:r>
              <a:rPr altLang="en-US" lang="zh-CN" sz="1600">
                <a:solidFill>
                  <a:schemeClr val="bg1"/>
                </a:solidFill>
                <a:latin charset="-122" pitchFamily="34" typeface="微软雅黑"/>
                <a:ea charset="-122" pitchFamily="34" typeface="微软雅黑"/>
                <a:sym charset="0" pitchFamily="34" typeface="Verdana"/>
              </a:rPr>
              <a:t>        点击添加文本内容标题</a:t>
            </a:r>
          </a:p>
        </p:txBody>
      </p:sp>
      <p:sp>
        <p:nvSpPr>
          <p:cNvPr id="5136" name="文本框 31"/>
          <p:cNvSpPr>
            <a:spLocks noChangeArrowheads="1"/>
          </p:cNvSpPr>
          <p:nvPr/>
        </p:nvSpPr>
        <p:spPr bwMode="auto">
          <a:xfrm flipH="1">
            <a:off x="7015163" y="2862263"/>
            <a:ext cx="3529012" cy="415925"/>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lIns="180000"/>
          <a:lstStyle/>
          <a:p>
            <a:r>
              <a:rPr altLang="en-US" lang="zh-CN" sz="1600">
                <a:solidFill>
                  <a:schemeClr val="bg1"/>
                </a:solidFill>
                <a:latin charset="-122" pitchFamily="34" typeface="微软雅黑"/>
                <a:ea charset="-122" pitchFamily="34" typeface="微软雅黑"/>
                <a:sym charset="0" pitchFamily="34" typeface="Verdana"/>
              </a:rPr>
              <a:t>        点击添加文本内容标题</a:t>
            </a:r>
          </a:p>
        </p:txBody>
      </p:sp>
      <p:sp>
        <p:nvSpPr>
          <p:cNvPr id="5137" name="文本框 36"/>
          <p:cNvSpPr>
            <a:spLocks noChangeArrowheads="1"/>
          </p:cNvSpPr>
          <p:nvPr/>
        </p:nvSpPr>
        <p:spPr bwMode="auto">
          <a:xfrm flipH="1">
            <a:off x="7015163" y="4038600"/>
            <a:ext cx="3529012" cy="415925"/>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lIns="180000"/>
          <a:lstStyle/>
          <a:p>
            <a:r>
              <a:rPr altLang="en-US" lang="zh-CN" sz="1600">
                <a:solidFill>
                  <a:schemeClr val="bg1"/>
                </a:solidFill>
                <a:latin charset="-122" pitchFamily="34" typeface="微软雅黑"/>
                <a:ea charset="-122" pitchFamily="34" typeface="微软雅黑"/>
                <a:sym charset="0" pitchFamily="34" typeface="Verdana"/>
              </a:rPr>
              <a:t>        点击添加文本内容标题</a:t>
            </a:r>
          </a:p>
        </p:txBody>
      </p:sp>
      <p:sp>
        <p:nvSpPr>
          <p:cNvPr id="5138" name="文本框 41"/>
          <p:cNvSpPr>
            <a:spLocks noChangeArrowheads="1"/>
          </p:cNvSpPr>
          <p:nvPr/>
        </p:nvSpPr>
        <p:spPr bwMode="auto">
          <a:xfrm flipH="1">
            <a:off x="7015163" y="5214938"/>
            <a:ext cx="3529012" cy="415925"/>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ctr" lIns="180000"/>
          <a:lstStyle/>
          <a:p>
            <a:r>
              <a:rPr altLang="en-US" lang="zh-CN" sz="1600">
                <a:solidFill>
                  <a:schemeClr val="bg1"/>
                </a:solidFill>
                <a:latin charset="-122" pitchFamily="34" typeface="微软雅黑"/>
                <a:ea charset="-122" pitchFamily="34" typeface="微软雅黑"/>
                <a:sym charset="0" pitchFamily="34" typeface="Verdana"/>
              </a:rPr>
              <a:t>        点击添加文本内容标题</a:t>
            </a:r>
          </a:p>
        </p:txBody>
      </p:sp>
      <p:pic>
        <p:nvPicPr>
          <p:cNvPr id="5139" name="图片 10"/>
          <p:cNvPicPr>
            <a:picLocks noChangeArrowheads="1" noChangeAspect="1"/>
          </p:cNvPicPr>
          <p:nvPr/>
        </p:nvPicPr>
        <p:blipFill>
          <a:blip r:embed="rId4">
            <a:extLst>
              <a:ext uri="{28A0092B-C50C-407E-A947-70E740481C1C}">
                <a14:useLocalDpi val="0"/>
              </a:ext>
            </a:extLst>
          </a:blip>
          <a:srcRect b="43053" l="6421" r="46947" t="5219"/>
          <a:stretch>
            <a:fillRect/>
          </a:stretch>
        </p:blipFill>
        <p:spPr bwMode="auto">
          <a:xfrm>
            <a:off x="2292350" y="3595688"/>
            <a:ext cx="1039813" cy="650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40" name="图片 11"/>
          <p:cNvPicPr>
            <a:picLocks noChangeArrowheads="1" noChangeAspect="1"/>
          </p:cNvPicPr>
          <p:nvPr/>
        </p:nvPicPr>
        <p:blipFill>
          <a:blip r:embed="rId5">
            <a:extLst>
              <a:ext uri="{28A0092B-C50C-407E-A947-70E740481C1C}">
                <a14:useLocalDpi val="0"/>
              </a:ext>
            </a:extLst>
          </a:blip>
          <a:srcRect l="24518" r="7750" t="34972"/>
          <a:stretch>
            <a:fillRect/>
          </a:stretch>
        </p:blipFill>
        <p:spPr bwMode="auto">
          <a:xfrm>
            <a:off x="3508375" y="2278063"/>
            <a:ext cx="1001713" cy="54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41" name="图片 2"/>
          <p:cNvPicPr>
            <a:picLocks noChangeArrowheads="1" noChangeAspect="1"/>
          </p:cNvPicPr>
          <p:nvPr/>
        </p:nvPicPr>
        <p:blipFill>
          <a:blip r:embed="rId6">
            <a:extLst>
              <a:ext uri="{28A0092B-C50C-407E-A947-70E740481C1C}">
                <a14:useLocalDpi val="0"/>
              </a:ext>
            </a:extLst>
          </a:blip>
          <a:stretch>
            <a:fillRect/>
          </a:stretch>
        </p:blipFill>
        <p:spPr bwMode="auto">
          <a:xfrm>
            <a:off x="2276475" y="1839913"/>
            <a:ext cx="1192213" cy="1541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42" name="图片 5"/>
          <p:cNvPicPr>
            <a:picLocks noChangeArrowheads="1" noChangeAspect="1"/>
          </p:cNvPicPr>
          <p:nvPr/>
        </p:nvPicPr>
        <p:blipFill>
          <a:blip r:embed="rId7">
            <a:extLst>
              <a:ext uri="{28A0092B-C50C-407E-A947-70E740481C1C}">
                <a14:useLocalDpi val="0"/>
              </a:ext>
            </a:extLst>
          </a:blip>
          <a:stretch>
            <a:fillRect/>
          </a:stretch>
        </p:blipFill>
        <p:spPr bwMode="auto">
          <a:xfrm>
            <a:off x="3263900" y="3252788"/>
            <a:ext cx="1643063" cy="1541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med">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6147"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614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6149"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6150" name="直接连接符 3"/>
          <p:cNvCxnSpPr>
            <a:cxnSpLocks noChangeShapeType="1"/>
            <a:stCxn id="6151" idx="6"/>
            <a:endCxn id="6152" idx="2"/>
          </p:cNvCxnSpPr>
          <p:nvPr/>
        </p:nvCxnSpPr>
        <p:spPr bwMode="auto">
          <a:xfrm>
            <a:off x="3176588" y="4064000"/>
            <a:ext cx="3614737" cy="1588"/>
          </a:xfrm>
          <a:prstGeom prst="line">
            <a:avLst/>
          </a:prstGeom>
          <a:noFill/>
          <a:ln cap="flat" cmpd="sng" w="12700">
            <a:solidFill>
              <a:srgbClr val="3F3F3F"/>
            </a:solidFill>
            <a:miter lim="800000"/>
          </a:ln>
          <a:extLst>
            <a:ext uri="{909E8E84-426E-40DD-AFC4-6F175D3DCCD1}">
              <a14:hiddenFill>
                <a:noFill/>
              </a14:hiddenFill>
            </a:ext>
          </a:extLst>
        </p:spPr>
      </p:cxnSp>
      <p:sp>
        <p:nvSpPr>
          <p:cNvPr id="6151" name="椭圆 2"/>
          <p:cNvSpPr>
            <a:spLocks noChangeArrowheads="1"/>
          </p:cNvSpPr>
          <p:nvPr/>
        </p:nvSpPr>
        <p:spPr bwMode="auto">
          <a:xfrm>
            <a:off x="615950" y="2784475"/>
            <a:ext cx="2560638" cy="2560638"/>
          </a:xfrm>
          <a:prstGeom prst="ellipse">
            <a:avLst/>
          </a:prstGeom>
          <a:noFill/>
          <a:ln cap="flat" cmpd="sng" w="762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52" name="椭圆 4"/>
          <p:cNvSpPr>
            <a:spLocks noChangeArrowheads="1"/>
          </p:cNvSpPr>
          <p:nvPr/>
        </p:nvSpPr>
        <p:spPr bwMode="auto">
          <a:xfrm>
            <a:off x="6791325" y="3505200"/>
            <a:ext cx="1120775" cy="1119188"/>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cxnSp>
        <p:nvCxnSpPr>
          <p:cNvPr id="6153" name="直接连接符 5"/>
          <p:cNvCxnSpPr>
            <a:cxnSpLocks noChangeShapeType="1"/>
            <a:stCxn id="6152" idx="0"/>
            <a:endCxn id="6160" idx="4"/>
          </p:cNvCxnSpPr>
          <p:nvPr/>
        </p:nvCxnSpPr>
        <p:spPr bwMode="auto">
          <a:xfrm flipH="1" flipV="1">
            <a:off x="7351713" y="2633663"/>
            <a:ext cx="0" cy="871537"/>
          </a:xfrm>
          <a:prstGeom prst="line">
            <a:avLst/>
          </a:prstGeom>
          <a:noFill/>
          <a:ln cap="flat" cmpd="sng" w="12700">
            <a:solidFill>
              <a:srgbClr val="3F3F3F"/>
            </a:solidFill>
            <a:miter lim="800000"/>
          </a:ln>
          <a:extLst>
            <a:ext uri="{909E8E84-426E-40DD-AFC4-6F175D3DCCD1}">
              <a14:hiddenFill>
                <a:noFill/>
              </a14:hiddenFill>
            </a:ext>
          </a:extLst>
        </p:spPr>
      </p:cxnSp>
      <p:sp>
        <p:nvSpPr>
          <p:cNvPr id="6154" name="直接连接符 6"/>
          <p:cNvSpPr>
            <a:spLocks noChangeShapeType="1"/>
          </p:cNvSpPr>
          <p:nvPr/>
        </p:nvSpPr>
        <p:spPr bwMode="auto">
          <a:xfrm flipV="1">
            <a:off x="7747000" y="3022600"/>
            <a:ext cx="668338" cy="646113"/>
          </a:xfrm>
          <a:prstGeom prst="line">
            <a:avLst/>
          </a:prstGeom>
          <a:noFill/>
          <a:ln cap="flat" cmpd="sng" w="12700">
            <a:solidFill>
              <a:srgbClr val="3F3F3F"/>
            </a:solidFill>
            <a:miter lim="800000"/>
          </a:ln>
          <a:extLst>
            <a:ext uri="{909E8E84-426E-40DD-AFC4-6F175D3DCCD1}">
              <a14:hiddenFill>
                <a:noFill/>
              </a14:hiddenFill>
            </a:ext>
          </a:extLst>
        </p:spPr>
        <p:txBody>
          <a:bodyPr/>
          <a:lstStyle/>
          <a:p>
            <a:endParaRPr altLang="en-US" lang="zh-CN"/>
          </a:p>
        </p:txBody>
      </p:sp>
      <p:sp>
        <p:nvSpPr>
          <p:cNvPr id="6155" name="直接连接符 7"/>
          <p:cNvSpPr>
            <a:spLocks noChangeShapeType="1"/>
          </p:cNvSpPr>
          <p:nvPr/>
        </p:nvSpPr>
        <p:spPr bwMode="auto">
          <a:xfrm>
            <a:off x="7747000" y="4460875"/>
            <a:ext cx="712788" cy="688975"/>
          </a:xfrm>
          <a:prstGeom prst="line">
            <a:avLst/>
          </a:prstGeom>
          <a:noFill/>
          <a:ln cap="flat" cmpd="sng" w="12700">
            <a:solidFill>
              <a:srgbClr val="3F3F3F"/>
            </a:solidFill>
            <a:miter lim="800000"/>
          </a:ln>
          <a:extLst>
            <a:ext uri="{909E8E84-426E-40DD-AFC4-6F175D3DCCD1}">
              <a14:hiddenFill>
                <a:noFill/>
              </a14:hiddenFill>
            </a:ext>
          </a:extLst>
        </p:spPr>
        <p:txBody>
          <a:bodyPr/>
          <a:lstStyle/>
          <a:p>
            <a:endParaRPr altLang="en-US" lang="zh-CN"/>
          </a:p>
        </p:txBody>
      </p:sp>
      <p:cxnSp>
        <p:nvCxnSpPr>
          <p:cNvPr id="6156" name="直接连接符 8"/>
          <p:cNvCxnSpPr>
            <a:cxnSpLocks noChangeShapeType="1"/>
            <a:stCxn id="6152" idx="4"/>
            <a:endCxn id="6163" idx="0"/>
          </p:cNvCxnSpPr>
          <p:nvPr/>
        </p:nvCxnSpPr>
        <p:spPr bwMode="auto">
          <a:xfrm>
            <a:off x="7351713" y="4624388"/>
            <a:ext cx="11112" cy="842962"/>
          </a:xfrm>
          <a:prstGeom prst="line">
            <a:avLst/>
          </a:prstGeom>
          <a:noFill/>
          <a:ln cap="flat" cmpd="sng" w="12700">
            <a:solidFill>
              <a:srgbClr val="3F3F3F"/>
            </a:solidFill>
            <a:miter lim="800000"/>
          </a:ln>
          <a:extLst>
            <a:ext uri="{909E8E84-426E-40DD-AFC4-6F175D3DCCD1}">
              <a14:hiddenFill>
                <a:noFill/>
              </a14:hiddenFill>
            </a:ext>
          </a:extLst>
        </p:spPr>
      </p:cxnSp>
      <p:cxnSp>
        <p:nvCxnSpPr>
          <p:cNvPr id="6157" name="直接连接符 9"/>
          <p:cNvCxnSpPr>
            <a:cxnSpLocks noChangeShapeType="1"/>
            <a:stCxn id="6152" idx="3"/>
            <a:endCxn id="6164" idx="7"/>
          </p:cNvCxnSpPr>
          <p:nvPr/>
        </p:nvCxnSpPr>
        <p:spPr bwMode="auto">
          <a:xfrm flipH="1">
            <a:off x="6270625" y="4460875"/>
            <a:ext cx="684213" cy="642938"/>
          </a:xfrm>
          <a:prstGeom prst="line">
            <a:avLst/>
          </a:prstGeom>
          <a:noFill/>
          <a:ln cap="flat" cmpd="sng" w="12700">
            <a:solidFill>
              <a:srgbClr val="3F3F3F"/>
            </a:solidFill>
            <a:miter lim="800000"/>
          </a:ln>
          <a:extLst>
            <a:ext uri="{909E8E84-426E-40DD-AFC4-6F175D3DCCD1}">
              <a14:hiddenFill>
                <a:noFill/>
              </a14:hiddenFill>
            </a:ext>
          </a:extLst>
        </p:spPr>
      </p:cxnSp>
      <p:sp>
        <p:nvSpPr>
          <p:cNvPr id="6158" name="直接连接符 10"/>
          <p:cNvSpPr>
            <a:spLocks noChangeShapeType="1"/>
          </p:cNvSpPr>
          <p:nvPr/>
        </p:nvSpPr>
        <p:spPr bwMode="auto">
          <a:xfrm flipH="1" flipV="1">
            <a:off x="6296025" y="3009900"/>
            <a:ext cx="658813" cy="658813"/>
          </a:xfrm>
          <a:prstGeom prst="line">
            <a:avLst/>
          </a:prstGeom>
          <a:noFill/>
          <a:ln cap="flat" cmpd="sng" w="12700">
            <a:solidFill>
              <a:srgbClr val="3F3F3F"/>
            </a:solidFill>
            <a:miter lim="800000"/>
          </a:ln>
          <a:extLst>
            <a:ext uri="{909E8E84-426E-40DD-AFC4-6F175D3DCCD1}">
              <a14:hiddenFill>
                <a:noFill/>
              </a14:hiddenFill>
            </a:ext>
          </a:extLst>
        </p:spPr>
        <p:txBody>
          <a:bodyPr/>
          <a:lstStyle/>
          <a:p>
            <a:endParaRPr altLang="en-US" lang="zh-CN"/>
          </a:p>
        </p:txBody>
      </p:sp>
      <p:sp>
        <p:nvSpPr>
          <p:cNvPr id="6159" name="椭圆 11"/>
          <p:cNvSpPr>
            <a:spLocks noChangeArrowheads="1"/>
          </p:cNvSpPr>
          <p:nvPr/>
        </p:nvSpPr>
        <p:spPr bwMode="auto">
          <a:xfrm>
            <a:off x="5702300" y="2443163"/>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0" name="椭圆 12"/>
          <p:cNvSpPr>
            <a:spLocks noChangeArrowheads="1"/>
          </p:cNvSpPr>
          <p:nvPr/>
        </p:nvSpPr>
        <p:spPr bwMode="auto">
          <a:xfrm>
            <a:off x="7010400" y="1951038"/>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1" name="椭圆 13"/>
          <p:cNvSpPr>
            <a:spLocks noChangeArrowheads="1"/>
          </p:cNvSpPr>
          <p:nvPr/>
        </p:nvSpPr>
        <p:spPr bwMode="auto">
          <a:xfrm>
            <a:off x="8308975" y="2432050"/>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2" name="椭圆 14"/>
          <p:cNvSpPr>
            <a:spLocks noChangeArrowheads="1"/>
          </p:cNvSpPr>
          <p:nvPr/>
        </p:nvSpPr>
        <p:spPr bwMode="auto">
          <a:xfrm>
            <a:off x="8353425" y="5051425"/>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3" name="椭圆 15"/>
          <p:cNvSpPr>
            <a:spLocks noChangeArrowheads="1"/>
          </p:cNvSpPr>
          <p:nvPr/>
        </p:nvSpPr>
        <p:spPr bwMode="auto">
          <a:xfrm>
            <a:off x="7021513" y="5467350"/>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4" name="椭圆 16"/>
          <p:cNvSpPr>
            <a:spLocks noChangeArrowheads="1"/>
          </p:cNvSpPr>
          <p:nvPr/>
        </p:nvSpPr>
        <p:spPr bwMode="auto">
          <a:xfrm>
            <a:off x="5688013" y="5003800"/>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65" name="椭圆 22"/>
          <p:cNvSpPr>
            <a:spLocks noChangeArrowheads="1"/>
          </p:cNvSpPr>
          <p:nvPr/>
        </p:nvSpPr>
        <p:spPr bwMode="auto">
          <a:xfrm>
            <a:off x="8753475" y="3721100"/>
            <a:ext cx="682625" cy="682625"/>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cxnSp>
        <p:nvCxnSpPr>
          <p:cNvPr id="6166" name="直接连接符 30"/>
          <p:cNvCxnSpPr>
            <a:cxnSpLocks noChangeShapeType="1"/>
            <a:stCxn id="6152" idx="6"/>
            <a:endCxn id="6165" idx="2"/>
          </p:cNvCxnSpPr>
          <p:nvPr/>
        </p:nvCxnSpPr>
        <p:spPr bwMode="auto">
          <a:xfrm flipV="1">
            <a:off x="7912100" y="4062413"/>
            <a:ext cx="841375" cy="1587"/>
          </a:xfrm>
          <a:prstGeom prst="line">
            <a:avLst/>
          </a:prstGeom>
          <a:noFill/>
          <a:ln cap="flat" cmpd="sng" w="12700">
            <a:solidFill>
              <a:srgbClr val="3F3F3F"/>
            </a:solidFill>
            <a:miter lim="800000"/>
          </a:ln>
          <a:extLst>
            <a:ext uri="{909E8E84-426E-40DD-AFC4-6F175D3DCCD1}">
              <a14:hiddenFill>
                <a:noFill/>
              </a14:hiddenFill>
            </a:ext>
          </a:extLst>
        </p:spPr>
      </p:cxnSp>
      <p:sp>
        <p:nvSpPr>
          <p:cNvPr id="6167" name="直接连接符 31"/>
          <p:cNvSpPr>
            <a:spLocks noChangeShapeType="1"/>
          </p:cNvSpPr>
          <p:nvPr/>
        </p:nvSpPr>
        <p:spPr bwMode="auto">
          <a:xfrm>
            <a:off x="9442450" y="4064000"/>
            <a:ext cx="909638" cy="1588"/>
          </a:xfrm>
          <a:prstGeom prst="line">
            <a:avLst/>
          </a:prstGeom>
          <a:noFill/>
          <a:ln cap="flat" cmpd="sng" w="12700">
            <a:solidFill>
              <a:srgbClr val="3F3F3F"/>
            </a:solidFill>
            <a:miter lim="800000"/>
          </a:ln>
          <a:extLst>
            <a:ext uri="{909E8E84-426E-40DD-AFC4-6F175D3DCCD1}">
              <a14:hiddenFill>
                <a:noFill/>
              </a14:hiddenFill>
            </a:ext>
          </a:extLst>
        </p:spPr>
        <p:txBody>
          <a:bodyPr/>
          <a:lstStyle/>
          <a:p>
            <a:endParaRPr altLang="en-US" lang="zh-CN"/>
          </a:p>
        </p:txBody>
      </p:sp>
      <p:sp>
        <p:nvSpPr>
          <p:cNvPr id="6168" name="椭圆 32"/>
          <p:cNvSpPr>
            <a:spLocks noChangeArrowheads="1"/>
          </p:cNvSpPr>
          <p:nvPr/>
        </p:nvSpPr>
        <p:spPr bwMode="auto">
          <a:xfrm>
            <a:off x="10356850" y="3721100"/>
            <a:ext cx="682625" cy="682625"/>
          </a:xfrm>
          <a:prstGeom prst="ellipse">
            <a:avLst/>
          </a:prstGeom>
          <a:solidFill>
            <a:srgbClr val="BFBFBF"/>
          </a:solidFill>
          <a:ln>
            <a:noFill/>
          </a:ln>
          <a:extLst>
            <a:ext uri="{91240B29-F687-4F45-9708-019B960494DF}">
              <a14:hiddenLine w="9525">
                <a:solidFill>
                  <a:srgbClr val="000000"/>
                </a:solidFill>
                <a:round/>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cxnSp>
        <p:nvCxnSpPr>
          <p:cNvPr id="6169" name="直接连接符 34"/>
          <p:cNvCxnSpPr>
            <a:cxnSpLocks noChangeShapeType="1"/>
            <a:stCxn id="6165" idx="0"/>
            <a:endCxn id="6170" idx="3"/>
          </p:cNvCxnSpPr>
          <p:nvPr/>
        </p:nvCxnSpPr>
        <p:spPr bwMode="auto">
          <a:xfrm flipV="1">
            <a:off x="9093200" y="2946400"/>
            <a:ext cx="708025" cy="774700"/>
          </a:xfrm>
          <a:prstGeom prst="line">
            <a:avLst/>
          </a:prstGeom>
          <a:noFill/>
          <a:ln cap="flat" cmpd="sng" w="12700">
            <a:solidFill>
              <a:srgbClr val="3F3F3F"/>
            </a:solidFill>
            <a:miter lim="800000"/>
          </a:ln>
          <a:extLst>
            <a:ext uri="{909E8E84-426E-40DD-AFC4-6F175D3DCCD1}">
              <a14:hiddenFill>
                <a:noFill/>
              </a14:hiddenFill>
            </a:ext>
          </a:extLst>
        </p:spPr>
      </p:cxnSp>
      <p:sp>
        <p:nvSpPr>
          <p:cNvPr id="6170" name="椭圆 35"/>
          <p:cNvSpPr>
            <a:spLocks noChangeArrowheads="1"/>
          </p:cNvSpPr>
          <p:nvPr/>
        </p:nvSpPr>
        <p:spPr bwMode="auto">
          <a:xfrm>
            <a:off x="9701213" y="2363788"/>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71" name="直接连接符 37"/>
          <p:cNvSpPr>
            <a:spLocks noChangeShapeType="1"/>
          </p:cNvSpPr>
          <p:nvPr/>
        </p:nvSpPr>
        <p:spPr bwMode="auto">
          <a:xfrm>
            <a:off x="9104313" y="4403725"/>
            <a:ext cx="706437" cy="774700"/>
          </a:xfrm>
          <a:prstGeom prst="line">
            <a:avLst/>
          </a:prstGeom>
          <a:noFill/>
          <a:ln cap="flat" cmpd="sng" w="12700">
            <a:solidFill>
              <a:srgbClr val="3F3F3F"/>
            </a:solidFill>
            <a:miter lim="800000"/>
          </a:ln>
          <a:extLst>
            <a:ext uri="{909E8E84-426E-40DD-AFC4-6F175D3DCCD1}">
              <a14:hiddenFill>
                <a:noFill/>
              </a14:hiddenFill>
            </a:ext>
          </a:extLst>
        </p:spPr>
        <p:txBody>
          <a:bodyPr/>
          <a:lstStyle/>
          <a:p>
            <a:endParaRPr altLang="en-US" lang="zh-CN"/>
          </a:p>
        </p:txBody>
      </p:sp>
      <p:sp>
        <p:nvSpPr>
          <p:cNvPr id="6172" name="椭圆 38"/>
          <p:cNvSpPr>
            <a:spLocks noChangeArrowheads="1"/>
          </p:cNvSpPr>
          <p:nvPr/>
        </p:nvSpPr>
        <p:spPr bwMode="auto">
          <a:xfrm flipV="1">
            <a:off x="9710738" y="5076825"/>
            <a:ext cx="682625" cy="682625"/>
          </a:xfrm>
          <a:prstGeom prst="ellipse">
            <a:avLst/>
          </a:prstGeom>
          <a:noFill/>
          <a:ln cap="flat" cmpd="sng" w="12700">
            <a:solidFill>
              <a:srgbClr val="3F3F3F"/>
            </a:solidFill>
            <a:miter lim="800000"/>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73" name="文本框 48"/>
          <p:cNvSpPr>
            <a:spLocks noChangeArrowheads="1"/>
          </p:cNvSpPr>
          <p:nvPr/>
        </p:nvSpPr>
        <p:spPr bwMode="auto">
          <a:xfrm>
            <a:off x="3321050" y="3562350"/>
            <a:ext cx="29749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000">
                <a:solidFill>
                  <a:srgbClr val="141214"/>
                </a:solidFill>
                <a:latin charset="-122" pitchFamily="34" typeface="微软雅黑"/>
                <a:ea charset="-122" pitchFamily="34" typeface="微软雅黑"/>
                <a:sym charset="-122" pitchFamily="34" typeface="微软雅黑"/>
              </a:rPr>
              <a:t>点击此处添加文字说明</a:t>
            </a:r>
          </a:p>
        </p:txBody>
      </p:sp>
      <p:sp>
        <p:nvSpPr>
          <p:cNvPr id="6174" name="矩形 49"/>
          <p:cNvSpPr>
            <a:spLocks noChangeArrowheads="1"/>
          </p:cNvSpPr>
          <p:nvPr/>
        </p:nvSpPr>
        <p:spPr bwMode="auto">
          <a:xfrm>
            <a:off x="3168650" y="4121150"/>
            <a:ext cx="33670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zh-CN" lang="en-US" sz="1200">
                <a:solidFill>
                  <a:srgbClr val="3F3F3F"/>
                </a:solidFill>
                <a:latin charset="-122" pitchFamily="34" typeface="微软雅黑"/>
                <a:ea charset="-122" pitchFamily="34" typeface="微软雅黑"/>
                <a:sym charset="-122" panose="02010600030101010101" pitchFamily="2" typeface="宋体"/>
              </a:rPr>
              <a:t>This is an example text. Go ahead and replace it with your own text. </a:t>
            </a:r>
          </a:p>
        </p:txBody>
      </p:sp>
      <p:sp>
        <p:nvSpPr>
          <p:cNvPr id="6175" name="KSO_Shape"/>
          <p:cNvSpPr>
            <a:spLocks noChangeArrowheads="1"/>
          </p:cNvSpPr>
          <p:nvPr/>
        </p:nvSpPr>
        <p:spPr bwMode="auto">
          <a:xfrm>
            <a:off x="7118350" y="3705225"/>
            <a:ext cx="465138" cy="698500"/>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76" name="KSO_Shape"/>
          <p:cNvSpPr>
            <a:spLocks noChangeArrowheads="1"/>
          </p:cNvSpPr>
          <p:nvPr/>
        </p:nvSpPr>
        <p:spPr bwMode="auto">
          <a:xfrm>
            <a:off x="1125538" y="3144838"/>
            <a:ext cx="1593850" cy="1757362"/>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87563" name="T186"/>
              <a:gd fmla="*/ 0 h 2301875" name="T187"/>
              <a:gd fmla="*/ 2087563 w 2087563" name="T188"/>
              <a:gd fmla="*/ 2301875 h 230187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262626"/>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77" name="KSO_Shape"/>
          <p:cNvSpPr>
            <a:spLocks noChangeArrowheads="1"/>
          </p:cNvSpPr>
          <p:nvPr/>
        </p:nvSpPr>
        <p:spPr bwMode="auto">
          <a:xfrm>
            <a:off x="8523288" y="5178425"/>
            <a:ext cx="368300" cy="381000"/>
          </a:xfrm>
          <a:custGeom>
            <a:gdLst>
              <a:gd fmla="*/ 0 w 1119349" name="T0"/>
              <a:gd fmla="*/ 0 h 1157433" name="T1"/>
              <a:gd fmla="*/ 1119349 w 1119349" name="T2"/>
              <a:gd fmla="*/ 1157433 h 1157433" name="T3"/>
            </a:gdLst>
            <a:rect b="T3" l="T0" r="T2" t="T1"/>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78" name="KSO_Shape"/>
          <p:cNvSpPr>
            <a:spLocks noChangeArrowheads="1"/>
          </p:cNvSpPr>
          <p:nvPr/>
        </p:nvSpPr>
        <p:spPr bwMode="auto">
          <a:xfrm>
            <a:off x="5838825" y="2617788"/>
            <a:ext cx="381000" cy="309562"/>
          </a:xfrm>
          <a:custGeom>
            <a:gdLst>
              <a:gd fmla="*/ 0 w 684048" name="T0"/>
              <a:gd fmla="*/ 0 h 556307" name="T1"/>
              <a:gd fmla="*/ 684048 w 684048" name="T2"/>
              <a:gd fmla="*/ 556307 h 556307" name="T3"/>
            </a:gdLst>
            <a:rect b="T3" l="T0" r="T2" t="T1"/>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79" name="KSO_Shape"/>
          <p:cNvSpPr>
            <a:spLocks noChangeArrowheads="1"/>
          </p:cNvSpPr>
          <p:nvPr/>
        </p:nvSpPr>
        <p:spPr bwMode="auto">
          <a:xfrm>
            <a:off x="7188200" y="5619750"/>
            <a:ext cx="381000" cy="355600"/>
          </a:xfrm>
          <a:custGeom>
            <a:gdLst>
              <a:gd fmla="*/ 0 w 969654" name="T0"/>
              <a:gd fmla="*/ 0 h 903534" name="T1"/>
              <a:gd fmla="*/ 969654 w 969654" name="T2"/>
              <a:gd fmla="*/ 903534 h 903534" name="T3"/>
            </a:gdLst>
            <a:rect b="T3" l="T0" r="T2" t="T1"/>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80" name="KSO_Shape"/>
          <p:cNvSpPr>
            <a:spLocks noChangeArrowheads="1"/>
          </p:cNvSpPr>
          <p:nvPr/>
        </p:nvSpPr>
        <p:spPr bwMode="auto">
          <a:xfrm>
            <a:off x="5876925" y="5140325"/>
            <a:ext cx="280988" cy="381000"/>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87475" name="T177"/>
              <a:gd fmla="*/ 0 h 1890713" name="T178"/>
              <a:gd fmla="*/ 1387475 w 1387475" name="T179"/>
              <a:gd fmla="*/ 1890713 h 18907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81" name="KSO_Shape"/>
          <p:cNvSpPr>
            <a:spLocks noChangeArrowheads="1"/>
          </p:cNvSpPr>
          <p:nvPr/>
        </p:nvSpPr>
        <p:spPr bwMode="auto">
          <a:xfrm>
            <a:off x="8469313" y="2581275"/>
            <a:ext cx="374650" cy="382588"/>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82" name="KSO_Shape"/>
          <p:cNvSpPr>
            <a:spLocks noChangeArrowheads="1"/>
          </p:cNvSpPr>
          <p:nvPr/>
        </p:nvSpPr>
        <p:spPr bwMode="auto">
          <a:xfrm>
            <a:off x="10445750" y="3914775"/>
            <a:ext cx="501650" cy="295275"/>
          </a:xfrm>
          <a:custGeom>
            <a:gdLst>
              <a:gd fmla="*/ 1905000 w 6649" name="T0"/>
              <a:gd fmla="*/ 302090 h 3908" name="T1"/>
              <a:gd fmla="*/ 952357 w 6649" name="T2"/>
              <a:gd fmla="*/ 0 h 3908" name="T3"/>
              <a:gd fmla="*/ 0 w 6649" name="T4"/>
              <a:gd fmla="*/ 302090 h 3908" name="T5"/>
              <a:gd fmla="*/ 488785 w 6649" name="T6"/>
              <a:gd fmla="*/ 456861 h 3908" name="T7"/>
              <a:gd fmla="*/ 400540 w 6649" name="T8"/>
              <a:gd fmla="*/ 923753 h 3908" name="T9"/>
              <a:gd fmla="*/ 952357 w 6649" name="T10"/>
              <a:gd fmla="*/ 1120083 h 3908" name="T11"/>
              <a:gd fmla="*/ 1504460 w 6649" name="T12"/>
              <a:gd fmla="*/ 923753 h 3908" name="T13"/>
              <a:gd fmla="*/ 1416215 w 6649" name="T14"/>
              <a:gd fmla="*/ 456861 h 3908" name="T15"/>
              <a:gd fmla="*/ 1905000 w 6649" name="T16"/>
              <a:gd fmla="*/ 302090 h 390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649" name="T27"/>
              <a:gd fmla="*/ 0 h 3908" name="T28"/>
              <a:gd fmla="*/ 6649 w 6649" name="T29"/>
              <a:gd fmla="*/ 3908 h 390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908" w="664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83" name="KSO_Shape"/>
          <p:cNvSpPr>
            <a:spLocks noChangeArrowheads="1"/>
          </p:cNvSpPr>
          <p:nvPr/>
        </p:nvSpPr>
        <p:spPr bwMode="auto">
          <a:xfrm>
            <a:off x="8924925" y="3876675"/>
            <a:ext cx="336550" cy="327025"/>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84" name="KSO_Shape"/>
          <p:cNvSpPr>
            <a:spLocks noChangeArrowheads="1"/>
          </p:cNvSpPr>
          <p:nvPr/>
        </p:nvSpPr>
        <p:spPr bwMode="auto">
          <a:xfrm>
            <a:off x="7180263" y="2101850"/>
            <a:ext cx="322262" cy="381000"/>
          </a:xfrm>
          <a:custGeom>
            <a:gdLst>
              <a:gd fmla="*/ 928882 w 1282700" name="T0"/>
              <a:gd fmla="*/ 1017606 h 1516063" name="T1"/>
              <a:gd fmla="*/ 953834 w 1282700" name="T2"/>
              <a:gd fmla="*/ 1109512 h 1516063" name="T3"/>
              <a:gd fmla="*/ 917237 w 1282700" name="T4"/>
              <a:gd fmla="*/ 1195446 h 1516063" name="T5"/>
              <a:gd fmla="*/ 718619 w 1282700" name="T6"/>
              <a:gd fmla="*/ 1214690 h 1516063" name="T7"/>
              <a:gd fmla="*/ 666385 w 1282700" name="T8"/>
              <a:gd fmla="*/ 1138046 h 1516063" name="T9"/>
              <a:gd fmla="*/ 672706 w 1282700" name="T10"/>
              <a:gd fmla="*/ 1042491 h 1516063" name="T11"/>
              <a:gd fmla="*/ 734255 w 1282700" name="T12"/>
              <a:gd fmla="*/ 973146 h 1516063" name="T13"/>
              <a:gd fmla="*/ 673760 w 1282700" name="T14"/>
              <a:gd fmla="*/ 453398 h 1516063" name="T15"/>
              <a:gd fmla="*/ 520784 w 1282700" name="T16"/>
              <a:gd fmla="*/ 504920 h 1516063" name="T17"/>
              <a:gd fmla="*/ 387096 w 1282700" name="T18"/>
              <a:gd fmla="*/ 590347 h 1516063" name="T19"/>
              <a:gd fmla="*/ 278018 w 1282700" name="T20"/>
              <a:gd fmla="*/ 704694 h 1516063" name="T21"/>
              <a:gd fmla="*/ 198869 w 1282700" name="T22"/>
              <a:gd fmla="*/ 842641 h 1516063" name="T23"/>
              <a:gd fmla="*/ 154306 w 1282700" name="T24"/>
              <a:gd fmla="*/ 998871 h 1516063" name="T25"/>
              <a:gd fmla="*/ 150316 w 1282700" name="T26"/>
              <a:gd fmla="*/ 1166401 h 1516063" name="T27"/>
              <a:gd fmla="*/ 186897 w 1282700" name="T28"/>
              <a:gd fmla="*/ 1325623 h 1516063" name="T29"/>
              <a:gd fmla="*/ 259394 w 1282700" name="T30"/>
              <a:gd fmla="*/ 1467558 h 1516063" name="T31"/>
              <a:gd fmla="*/ 363152 w 1282700" name="T32"/>
              <a:gd fmla="*/ 1587224 h 1516063" name="T33"/>
              <a:gd fmla="*/ 492184 w 1282700" name="T34"/>
              <a:gd fmla="*/ 1678967 h 1516063" name="T35"/>
              <a:gd fmla="*/ 641834 w 1282700" name="T36"/>
              <a:gd fmla="*/ 1737802 h 1516063" name="T37"/>
              <a:gd fmla="*/ 806783 w 1282700" name="T38"/>
              <a:gd fmla="*/ 1758410 h 1516063" name="T39"/>
              <a:gd fmla="*/ 971398 w 1282700" name="T40"/>
              <a:gd fmla="*/ 1737802 h 1516063" name="T41"/>
              <a:gd fmla="*/ 1120716 w 1282700" name="T42"/>
              <a:gd fmla="*/ 1678967 h 1516063" name="T43"/>
              <a:gd fmla="*/ 1249748 w 1282700" name="T44"/>
              <a:gd fmla="*/ 1587224 h 1516063" name="T45"/>
              <a:gd fmla="*/ 1353506 w 1282700" name="T46"/>
              <a:gd fmla="*/ 1467558 h 1516063" name="T47"/>
              <a:gd fmla="*/ 1426336 w 1282700" name="T48"/>
              <a:gd fmla="*/ 1325623 h 1516063" name="T49"/>
              <a:gd fmla="*/ 1462585 w 1282700" name="T50"/>
              <a:gd fmla="*/ 1166401 h 1516063" name="T51"/>
              <a:gd fmla="*/ 1458594 w 1282700" name="T52"/>
              <a:gd fmla="*/ 998871 h 1516063" name="T53"/>
              <a:gd fmla="*/ 1414031 w 1282700" name="T54"/>
              <a:gd fmla="*/ 842641 h 1516063" name="T55"/>
              <a:gd fmla="*/ 1334882 w 1282700" name="T56"/>
              <a:gd fmla="*/ 704694 h 1516063" name="T57"/>
              <a:gd fmla="*/ 1225804 w 1282700" name="T58"/>
              <a:gd fmla="*/ 590347 h 1516063" name="T59"/>
              <a:gd fmla="*/ 1092449 w 1282700" name="T60"/>
              <a:gd fmla="*/ 504920 h 1516063" name="T61"/>
              <a:gd fmla="*/ 939140 w 1282700" name="T62"/>
              <a:gd fmla="*/ 453398 h 1516063" name="T63"/>
              <a:gd fmla="*/ 953107 w 1282700" name="T64"/>
              <a:gd fmla="*/ 0 h 1516063" name="T65"/>
              <a:gd fmla="*/ 979380 w 1282700" name="T66"/>
              <a:gd fmla="*/ 312459 h 1516063" name="T67"/>
              <a:gd fmla="*/ 1113732 w 1282700" name="T68"/>
              <a:gd fmla="*/ 354342 h 1516063" name="T69"/>
              <a:gd fmla="*/ 1236446 w 1282700" name="T70"/>
              <a:gd fmla="*/ 418163 h 1516063" name="T71"/>
              <a:gd fmla="*/ 1467573 w 1282700" name="T72"/>
              <a:gd fmla="*/ 638879 h 1516063" name="T73"/>
              <a:gd fmla="*/ 1545723 w 1282700" name="T74"/>
              <a:gd fmla="*/ 777822 h 1516063" name="T75"/>
              <a:gd fmla="*/ 1595275 w 1282700" name="T76"/>
              <a:gd fmla="*/ 932723 h 1516063" name="T77"/>
              <a:gd fmla="*/ 1612900 w 1282700" name="T78"/>
              <a:gd fmla="*/ 1099256 h 1516063" name="T79"/>
              <a:gd fmla="*/ 1587626 w 1282700" name="T80"/>
              <a:gd fmla="*/ 1300692 h 1516063" name="T81"/>
              <a:gd fmla="*/ 1515461 w 1282700" name="T82"/>
              <a:gd fmla="*/ 1483181 h 1516063" name="T83"/>
              <a:gd fmla="*/ 1403389 w 1282700" name="T84"/>
              <a:gd fmla="*/ 1641073 h 1516063" name="T85"/>
              <a:gd fmla="*/ 1257397 w 1282700" name="T86"/>
              <a:gd fmla="*/ 1767718 h 1516063" name="T87"/>
              <a:gd fmla="*/ 1083470 w 1282700" name="T88"/>
              <a:gd fmla="*/ 1856137 h 1516063" name="T89"/>
              <a:gd fmla="*/ 888925 w 1282700" name="T90"/>
              <a:gd fmla="*/ 1901012 h 1516063" name="T91"/>
              <a:gd fmla="*/ 683737 w 1282700" name="T92"/>
              <a:gd fmla="*/ 1895693 h 1516063" name="T93"/>
              <a:gd fmla="*/ 492517 w 1282700" name="T94"/>
              <a:gd fmla="*/ 1841844 h 1516063" name="T95"/>
              <a:gd fmla="*/ 323910 w 1282700" name="T96"/>
              <a:gd fmla="*/ 1745115 h 1516063" name="T97"/>
              <a:gd fmla="*/ 184237 w 1282700" name="T98"/>
              <a:gd fmla="*/ 1611821 h 1516063" name="T99"/>
              <a:gd fmla="*/ 79814 w 1282700" name="T100"/>
              <a:gd fmla="*/ 1448612 h 1516063" name="T101"/>
              <a:gd fmla="*/ 16628 w 1282700" name="T102"/>
              <a:gd fmla="*/ 1261468 h 1516063" name="T103"/>
              <a:gd fmla="*/ 1330 w 1282700" name="T104"/>
              <a:gd fmla="*/ 1059700 h 1516063" name="T105"/>
              <a:gd fmla="*/ 32591 w 1282700" name="T106"/>
              <a:gd fmla="*/ 871892 h 1516063" name="T107"/>
              <a:gd fmla="*/ 105088 w 1282700" name="T108"/>
              <a:gd fmla="*/ 701702 h 1516063" name="T109"/>
              <a:gd fmla="*/ 212837 w 1282700" name="T110"/>
              <a:gd fmla="*/ 554448 h 1516063" name="T111"/>
              <a:gd fmla="*/ 350183 w 1282700" name="T112"/>
              <a:gd fmla="*/ 434783 h 1516063" name="T113"/>
              <a:gd fmla="*/ 512802 w 1282700" name="T114"/>
              <a:gd fmla="*/ 348691 h 1516063" name="T115"/>
              <a:gd fmla="*/ 695043 w 1282700" name="T116"/>
              <a:gd fmla="*/ 301157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6185" name="KSO_Shape"/>
          <p:cNvSpPr>
            <a:spLocks noChangeArrowheads="1"/>
          </p:cNvSpPr>
          <p:nvPr/>
        </p:nvSpPr>
        <p:spPr bwMode="auto">
          <a:xfrm>
            <a:off x="9877425" y="5251450"/>
            <a:ext cx="349250" cy="334963"/>
          </a:xfrm>
          <a:custGeom>
            <a:gdLst>
              <a:gd fmla="*/ 0 w 1889279" name="T0"/>
              <a:gd fmla="*/ 0 h 1810503" name="T1"/>
              <a:gd fmla="*/ 1889279 w 1889279" name="T2"/>
              <a:gd fmla="*/ 1810503 h 1810503" name="T3"/>
            </a:gdLst>
            <a:rect b="T3" l="T0" r="T2" t="T1"/>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186" name="KSO_Shape"/>
          <p:cNvSpPr>
            <a:spLocks noChangeArrowheads="1"/>
          </p:cNvSpPr>
          <p:nvPr/>
        </p:nvSpPr>
        <p:spPr bwMode="auto">
          <a:xfrm>
            <a:off x="9898063" y="2530475"/>
            <a:ext cx="325437" cy="349250"/>
          </a:xfrm>
          <a:custGeom>
            <a:gdLst>
              <a:gd fmla="*/ 0 w 4295694" name="T0"/>
              <a:gd fmla="*/ 0 h 4602950" name="T1"/>
              <a:gd fmla="*/ 4295694 w 4295694" name="T2"/>
              <a:gd fmla="*/ 4602950 h 4602950" name="T3"/>
            </a:gdLst>
            <a:rect b="T3" l="T0" r="T2" t="T1"/>
            <a:pathLst>
              <a:path h="4602950" w="4295694">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cSld>
  <p:clrMapOvr>
    <a:masterClrMapping/>
  </p:clrMapOvr>
  <p:transition spd="med">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7171"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717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7173"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4" name="矩形 2"/>
          <p:cNvSpPr>
            <a:spLocks noChangeArrowheads="1"/>
          </p:cNvSpPr>
          <p:nvPr/>
        </p:nvSpPr>
        <p:spPr bwMode="auto">
          <a:xfrm>
            <a:off x="750888" y="1998663"/>
            <a:ext cx="2333625" cy="4110037"/>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5" name="TextBox 4"/>
          <p:cNvSpPr>
            <a:spLocks noChangeArrowheads="1"/>
          </p:cNvSpPr>
          <p:nvPr/>
        </p:nvSpPr>
        <p:spPr bwMode="auto">
          <a:xfrm>
            <a:off x="890588" y="4606925"/>
            <a:ext cx="2052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p:txBody>
      </p:sp>
      <p:pic>
        <p:nvPicPr>
          <p:cNvPr id="7176" name="图片 5"/>
          <p:cNvPicPr>
            <a:picLocks noChangeArrowheads="1" noChangeAspect="1"/>
          </p:cNvPicPr>
          <p:nvPr/>
        </p:nvPicPr>
        <p:blipFill>
          <a:blip r:embed="rId3">
            <a:grayscl/>
            <a:extLst>
              <a:ext uri="{28A0092B-C50C-407E-A947-70E740481C1C}">
                <a14:useLocalDpi val="0"/>
              </a:ext>
            </a:extLst>
          </a:blip>
          <a:srcRect b="21205" l="11920" r="38052" t="3793"/>
          <a:stretch>
            <a:fillRect/>
          </a:stretch>
        </p:blipFill>
        <p:spPr bwMode="auto">
          <a:xfrm>
            <a:off x="1038225" y="2457450"/>
            <a:ext cx="1757363" cy="1757363"/>
          </a:xfrm>
          <a:prstGeom prst="rect">
            <a:avLst/>
          </a:prstGeom>
          <a:noFill/>
          <a:ln cmpd="sng" w="57150">
            <a:solidFill>
              <a:schemeClr val="bg1"/>
            </a:solidFill>
            <a:miter lim="800000"/>
          </a:ln>
          <a:extLst>
            <a:ext uri="{909E8E84-426E-40DD-AFC4-6F175D3DCCD1}">
              <a14:hiddenFill>
                <a:solidFill>
                  <a:srgbClr val="FFFFFF"/>
                </a:solidFill>
              </a14:hiddenFill>
            </a:ext>
          </a:extLst>
        </p:spPr>
      </p:pic>
      <p:sp>
        <p:nvSpPr>
          <p:cNvPr id="7177" name="矩形 34"/>
          <p:cNvSpPr>
            <a:spLocks noChangeArrowheads="1"/>
          </p:cNvSpPr>
          <p:nvPr/>
        </p:nvSpPr>
        <p:spPr bwMode="auto">
          <a:xfrm>
            <a:off x="750888" y="1928813"/>
            <a:ext cx="2333625" cy="69850"/>
          </a:xfrm>
          <a:prstGeom prst="rect">
            <a:avLst/>
          </a:prstGeom>
          <a:solidFill>
            <a:srgbClr val="595959"/>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8" name="矩形 36"/>
          <p:cNvSpPr>
            <a:spLocks noChangeArrowheads="1"/>
          </p:cNvSpPr>
          <p:nvPr/>
        </p:nvSpPr>
        <p:spPr bwMode="auto">
          <a:xfrm>
            <a:off x="3533775" y="1998663"/>
            <a:ext cx="2333625" cy="4110037"/>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79" name="TextBox 4"/>
          <p:cNvSpPr>
            <a:spLocks noChangeArrowheads="1"/>
          </p:cNvSpPr>
          <p:nvPr/>
        </p:nvSpPr>
        <p:spPr bwMode="auto">
          <a:xfrm>
            <a:off x="3673475" y="4606925"/>
            <a:ext cx="2052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sp>
        <p:nvSpPr>
          <p:cNvPr id="7180" name="矩形 39"/>
          <p:cNvSpPr>
            <a:spLocks noChangeArrowheads="1"/>
          </p:cNvSpPr>
          <p:nvPr/>
        </p:nvSpPr>
        <p:spPr bwMode="auto">
          <a:xfrm>
            <a:off x="3533775" y="1928813"/>
            <a:ext cx="2333625" cy="69850"/>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81" name="矩形 41"/>
          <p:cNvSpPr>
            <a:spLocks noChangeArrowheads="1"/>
          </p:cNvSpPr>
          <p:nvPr/>
        </p:nvSpPr>
        <p:spPr bwMode="auto">
          <a:xfrm>
            <a:off x="6316663" y="1998663"/>
            <a:ext cx="2335212" cy="4110037"/>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82" name="TextBox 4"/>
          <p:cNvSpPr>
            <a:spLocks noChangeArrowheads="1"/>
          </p:cNvSpPr>
          <p:nvPr/>
        </p:nvSpPr>
        <p:spPr bwMode="auto">
          <a:xfrm>
            <a:off x="6457950" y="4606925"/>
            <a:ext cx="205263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rgbClr val="262626"/>
                </a:solidFill>
                <a:latin charset="0" pitchFamily="34" typeface="Franklin Gothic Book"/>
                <a:ea charset="-122" pitchFamily="34" typeface="微软雅黑"/>
                <a:sym charset="0" pitchFamily="34" typeface="Franklin Gothic Book"/>
              </a:rPr>
              <a:t>点击添加文字说明</a:t>
            </a:r>
          </a:p>
        </p:txBody>
      </p:sp>
      <p:sp>
        <p:nvSpPr>
          <p:cNvPr id="7183" name="矩形 43"/>
          <p:cNvSpPr>
            <a:spLocks noChangeArrowheads="1"/>
          </p:cNvSpPr>
          <p:nvPr/>
        </p:nvSpPr>
        <p:spPr bwMode="auto">
          <a:xfrm>
            <a:off x="6316663" y="1928813"/>
            <a:ext cx="2335212" cy="69850"/>
          </a:xfrm>
          <a:prstGeom prst="rect">
            <a:avLst/>
          </a:prstGeom>
          <a:solidFill>
            <a:srgbClr val="595959"/>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84" name="矩形 45"/>
          <p:cNvSpPr>
            <a:spLocks noChangeArrowheads="1"/>
          </p:cNvSpPr>
          <p:nvPr/>
        </p:nvSpPr>
        <p:spPr bwMode="auto">
          <a:xfrm>
            <a:off x="9099550" y="1998663"/>
            <a:ext cx="2335213" cy="4110037"/>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185" name="TextBox 4"/>
          <p:cNvSpPr>
            <a:spLocks noChangeArrowheads="1"/>
          </p:cNvSpPr>
          <p:nvPr/>
        </p:nvSpPr>
        <p:spPr bwMode="auto">
          <a:xfrm>
            <a:off x="9240839" y="4606925"/>
            <a:ext cx="2052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indent="-285750" marL="742950">
              <a:defRPr>
                <a:solidFill>
                  <a:schemeClr val="tx1"/>
                </a:solidFill>
                <a:latin charset="0" pitchFamily="34" typeface="Arial"/>
              </a:defRPr>
            </a:lvl2pPr>
            <a:lvl3pPr indent="-228600" marL="1143000">
              <a:defRPr>
                <a:solidFill>
                  <a:schemeClr val="tx1"/>
                </a:solidFill>
                <a:latin charset="0" pitchFamily="34" typeface="Arial"/>
              </a:defRPr>
            </a:lvl3pPr>
            <a:lvl4pPr indent="-228600" marL="1600200">
              <a:defRPr>
                <a:solidFill>
                  <a:schemeClr val="tx1"/>
                </a:solidFill>
                <a:latin charset="0" pitchFamily="34" typeface="Arial"/>
              </a:defRPr>
            </a:lvl4pPr>
            <a:lvl5pPr indent="-228600" marL="2057400">
              <a:defRPr>
                <a:solidFill>
                  <a:schemeClr val="tx1"/>
                </a:solidFill>
                <a:latin charset="0" pitchFamily="34" typeface="Arial"/>
              </a:defRPr>
            </a:lvl5pPr>
            <a:lvl6pPr fontAlgn="base" indent="-228600" marL="2514600">
              <a:spcBef>
                <a:spcPct val="0"/>
              </a:spcBef>
              <a:spcAft>
                <a:spcPct val="0"/>
              </a:spcAft>
              <a:buFont charset="0" pitchFamily="34" typeface="Arial"/>
              <a:defRPr>
                <a:solidFill>
                  <a:schemeClr val="tx1"/>
                </a:solidFill>
                <a:latin charset="0" pitchFamily="34" typeface="Arial"/>
              </a:defRPr>
            </a:lvl6pPr>
            <a:lvl7pPr fontAlgn="base" indent="-228600" marL="2971800">
              <a:spcBef>
                <a:spcPct val="0"/>
              </a:spcBef>
              <a:spcAft>
                <a:spcPct val="0"/>
              </a:spcAft>
              <a:buFont charset="0" pitchFamily="34" typeface="Arial"/>
              <a:defRPr>
                <a:solidFill>
                  <a:schemeClr val="tx1"/>
                </a:solidFill>
                <a:latin charset="0" pitchFamily="34" typeface="Arial"/>
              </a:defRPr>
            </a:lvl7pPr>
            <a:lvl8pPr fontAlgn="base" indent="-228600" marL="3429000">
              <a:spcBef>
                <a:spcPct val="0"/>
              </a:spcBef>
              <a:spcAft>
                <a:spcPct val="0"/>
              </a:spcAft>
              <a:buFont charset="0" pitchFamily="34" typeface="Arial"/>
              <a:defRPr>
                <a:solidFill>
                  <a:schemeClr val="tx1"/>
                </a:solidFill>
                <a:latin charset="0" pitchFamily="34" typeface="Arial"/>
              </a:defRPr>
            </a:lvl8pPr>
            <a:lvl9pPr fontAlgn="base" indent="-228600" marL="3886200">
              <a:spcBef>
                <a:spcPct val="0"/>
              </a:spcBef>
              <a:spcAft>
                <a:spcPct val="0"/>
              </a:spcAft>
              <a:buFont charset="0" pitchFamily="34" typeface="Arial"/>
              <a:defRPr>
                <a:solidFill>
                  <a:schemeClr val="tx1"/>
                </a:solidFill>
                <a:latin charset="0" pitchFamily="34" typeface="Arial"/>
              </a:defRPr>
            </a:lvl9pPr>
          </a:lstStyle>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a:p>
            <a:pPr algn="ctr">
              <a:lnSpc>
                <a:spcPct val="150000"/>
              </a:lnSpc>
            </a:pPr>
            <a:r>
              <a:rPr altLang="en-US" lang="zh-CN" sz="1400">
                <a:solidFill>
                  <a:schemeClr val="bg1"/>
                </a:solidFill>
                <a:latin charset="0" pitchFamily="34" typeface="Franklin Gothic Book"/>
                <a:ea charset="-122" pitchFamily="34" typeface="微软雅黑"/>
                <a:sym charset="0" pitchFamily="34" typeface="Franklin Gothic Book"/>
              </a:rPr>
              <a:t>点击添加文字说明</a:t>
            </a:r>
          </a:p>
        </p:txBody>
      </p:sp>
      <p:sp>
        <p:nvSpPr>
          <p:cNvPr id="7186" name="矩形 47"/>
          <p:cNvSpPr>
            <a:spLocks noChangeArrowheads="1"/>
          </p:cNvSpPr>
          <p:nvPr/>
        </p:nvSpPr>
        <p:spPr bwMode="auto">
          <a:xfrm>
            <a:off x="9099550" y="1928813"/>
            <a:ext cx="2335213" cy="69850"/>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7187" name="图片 6"/>
          <p:cNvPicPr>
            <a:picLocks noChangeArrowheads="1" noChangeAspect="1"/>
          </p:cNvPicPr>
          <p:nvPr/>
        </p:nvPicPr>
        <p:blipFill>
          <a:blip r:embed="rId4">
            <a:grayscl/>
            <a:extLst>
              <a:ext uri="{28A0092B-C50C-407E-A947-70E740481C1C}">
                <a14:useLocalDpi val="0"/>
              </a:ext>
            </a:extLst>
          </a:blip>
          <a:srcRect b="12500" l="27377" r="17122" t="12500"/>
          <a:stretch>
            <a:fillRect/>
          </a:stretch>
        </p:blipFill>
        <p:spPr bwMode="auto">
          <a:xfrm>
            <a:off x="3822700" y="2457450"/>
            <a:ext cx="1755775" cy="1757363"/>
          </a:xfrm>
          <a:prstGeom prst="rect">
            <a:avLst/>
          </a:prstGeom>
          <a:noFill/>
          <a:ln cmpd="sng" w="57150">
            <a:solidFill>
              <a:schemeClr val="bg1"/>
            </a:solidFill>
            <a:miter lim="800000"/>
          </a:ln>
          <a:extLst>
            <a:ext uri="{909E8E84-426E-40DD-AFC4-6F175D3DCCD1}">
              <a14:hiddenFill>
                <a:solidFill>
                  <a:srgbClr val="FFFFFF"/>
                </a:solidFill>
              </a14:hiddenFill>
            </a:ext>
          </a:extLst>
        </p:spPr>
      </p:pic>
      <p:pic>
        <p:nvPicPr>
          <p:cNvPr id="7188" name="图片 7"/>
          <p:cNvPicPr>
            <a:picLocks noChangeArrowheads="1" noChangeAspect="1"/>
          </p:cNvPicPr>
          <p:nvPr/>
        </p:nvPicPr>
        <p:blipFill>
          <a:blip r:embed="rId5">
            <a:grayscl/>
            <a:extLst>
              <a:ext uri="{28A0092B-C50C-407E-A947-70E740481C1C}">
                <a14:useLocalDpi val="0"/>
              </a:ext>
            </a:extLst>
          </a:blip>
          <a:srcRect b="12500" l="44696" r="3552" t="12500"/>
          <a:stretch>
            <a:fillRect/>
          </a:stretch>
        </p:blipFill>
        <p:spPr bwMode="auto">
          <a:xfrm>
            <a:off x="6605588" y="2457450"/>
            <a:ext cx="1757362" cy="1757363"/>
          </a:xfrm>
          <a:prstGeom prst="rect">
            <a:avLst/>
          </a:prstGeom>
          <a:noFill/>
          <a:ln cmpd="sng" w="57150">
            <a:solidFill>
              <a:schemeClr val="bg1"/>
            </a:solidFill>
            <a:miter lim="800000"/>
          </a:ln>
          <a:extLst>
            <a:ext uri="{909E8E84-426E-40DD-AFC4-6F175D3DCCD1}">
              <a14:hiddenFill>
                <a:solidFill>
                  <a:srgbClr val="FFFFFF"/>
                </a:solidFill>
              </a14:hiddenFill>
            </a:ext>
          </a:extLst>
        </p:spPr>
      </p:pic>
      <p:pic>
        <p:nvPicPr>
          <p:cNvPr id="7189" name="图片 8"/>
          <p:cNvPicPr>
            <a:picLocks noChangeArrowheads="1" noChangeAspect="1"/>
          </p:cNvPicPr>
          <p:nvPr/>
        </p:nvPicPr>
        <p:blipFill>
          <a:blip r:embed="rId6">
            <a:grayscl/>
            <a:extLst>
              <a:ext uri="{28A0092B-C50C-407E-A947-70E740481C1C}">
                <a14:useLocalDpi val="0"/>
              </a:ext>
            </a:extLst>
          </a:blip>
          <a:srcRect b="29790" l="51797" r="1282" t="-116"/>
          <a:stretch>
            <a:fillRect/>
          </a:stretch>
        </p:blipFill>
        <p:spPr bwMode="auto">
          <a:xfrm>
            <a:off x="9388475" y="2457450"/>
            <a:ext cx="1757363" cy="1757363"/>
          </a:xfrm>
          <a:prstGeom prst="rect">
            <a:avLst/>
          </a:prstGeom>
          <a:noFill/>
          <a:ln cmpd="sng" w="57150">
            <a:solidFill>
              <a:schemeClr val="bg1"/>
            </a:solidFill>
            <a:miter lim="800000"/>
          </a:ln>
          <a:extLst>
            <a:ext uri="{909E8E84-426E-40DD-AFC4-6F175D3DCCD1}">
              <a14:hiddenFill>
                <a:solidFill>
                  <a:srgbClr val="FFFFFF"/>
                </a:solidFill>
              </a14:hiddenFill>
            </a:ext>
          </a:extLst>
        </p:spPr>
      </p:pic>
    </p:spTree>
  </p:cSld>
  <p:clrMapOvr>
    <a:masterClrMapping/>
  </p:clrMapOvr>
  <p:transition spd="med">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8195"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819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8197"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198" name="Group 4"/>
          <p:cNvGrpSpPr/>
          <p:nvPr/>
        </p:nvGrpSpPr>
        <p:grpSpPr>
          <a:xfrm>
            <a:off x="681038" y="2085975"/>
            <a:ext cx="2482850" cy="3717925"/>
            <a:chExt cx="1564" cy="2343"/>
          </a:xfrm>
        </p:grpSpPr>
        <p:sp>
          <p:nvSpPr>
            <p:cNvPr id="8199" name="Freeform 5"/>
            <p:cNvSpPr>
              <a:spLocks noChangeArrowheads="1" noEditPoints="1"/>
            </p:cNvSpPr>
            <p:nvPr/>
          </p:nvSpPr>
          <p:spPr bwMode="auto">
            <a:xfrm>
              <a:off x="237" y="187"/>
              <a:ext cx="1267" cy="1964"/>
            </a:xfrm>
            <a:custGeom>
              <a:gdLst>
                <a:gd fmla="*/ 303 w 534" name="T0"/>
                <a:gd fmla="*/ 483 h 829" name="T1"/>
                <a:gd fmla="*/ 285 w 534" name="T2"/>
                <a:gd fmla="*/ 372 h 829" name="T3"/>
                <a:gd fmla="*/ 341 w 534" name="T4"/>
                <a:gd fmla="*/ 316 h 829" name="T5"/>
                <a:gd fmla="*/ 394 w 534" name="T6"/>
                <a:gd fmla="*/ 375 h 829" name="T7"/>
                <a:gd fmla="*/ 386 w 534" name="T8"/>
                <a:gd fmla="*/ 474 h 829" name="T9"/>
                <a:gd fmla="*/ 339 w 534" name="T10"/>
                <a:gd fmla="*/ 254 h 829" name="T11"/>
                <a:gd fmla="*/ 281 w 534" name="T12"/>
                <a:gd fmla="*/ 273 h 829" name="T13"/>
                <a:gd fmla="*/ 242 w 534" name="T14"/>
                <a:gd fmla="*/ 344 h 829" name="T15"/>
                <a:gd fmla="*/ 238 w 534" name="T16"/>
                <a:gd fmla="*/ 449 h 829" name="T17"/>
                <a:gd fmla="*/ 274 w 534" name="T18"/>
                <a:gd fmla="*/ 533 h 829" name="T19"/>
                <a:gd fmla="*/ 330 w 534" name="T20"/>
                <a:gd fmla="*/ 569 h 829" name="T21"/>
                <a:gd fmla="*/ 385 w 534" name="T22"/>
                <a:gd fmla="*/ 549 h 829" name="T23"/>
                <a:gd fmla="*/ 420 w 534" name="T24"/>
                <a:gd fmla="*/ 490 h 829" name="T25"/>
                <a:gd fmla="*/ 431 w 534" name="T26"/>
                <a:gd fmla="*/ 409 h 829" name="T27"/>
                <a:gd fmla="*/ 414 w 534" name="T28"/>
                <a:gd fmla="*/ 329 h 829" name="T29"/>
                <a:gd fmla="*/ 375 w 534" name="T30"/>
                <a:gd fmla="*/ 272 h 829" name="T31"/>
                <a:gd fmla="*/ 352 w 534" name="T32"/>
                <a:gd fmla="*/ 635 h 829" name="T33"/>
                <a:gd fmla="*/ 198 w 534" name="T34"/>
                <a:gd fmla="*/ 516 h 829" name="T35"/>
                <a:gd fmla="*/ 228 w 534" name="T36"/>
                <a:gd fmla="*/ 234 h 829" name="T37"/>
                <a:gd fmla="*/ 388 w 534" name="T38"/>
                <a:gd fmla="*/ 217 h 829" name="T39"/>
                <a:gd fmla="*/ 463 w 534" name="T40"/>
                <a:gd fmla="*/ 409 h 829" name="T41"/>
                <a:gd fmla="*/ 402 w 534" name="T42"/>
                <a:gd fmla="*/ 604 h 829" name="T43"/>
                <a:gd fmla="*/ 298 w 534" name="T44"/>
                <a:gd fmla="*/ 130 h 829" name="T45"/>
                <a:gd fmla="*/ 196 w 534" name="T46"/>
                <a:gd fmla="*/ 186 h 829" name="T47"/>
                <a:gd fmla="*/ 133 w 534" name="T48"/>
                <a:gd fmla="*/ 345 h 829" name="T49"/>
                <a:gd fmla="*/ 155 w 534" name="T50"/>
                <a:gd fmla="*/ 547 h 829" name="T51"/>
                <a:gd fmla="*/ 245 w 534" name="T52"/>
                <a:gd fmla="*/ 673 h 829" name="T53"/>
                <a:gd fmla="*/ 354 w 534" name="T54"/>
                <a:gd fmla="*/ 689 h 829" name="T55"/>
                <a:gd fmla="*/ 437 w 534" name="T56"/>
                <a:gd fmla="*/ 616 h 829" name="T57"/>
                <a:gd fmla="*/ 480 w 534" name="T58"/>
                <a:gd fmla="*/ 499 h 829" name="T59"/>
                <a:gd fmla="*/ 482 w 534" name="T60"/>
                <a:gd fmla="*/ 362 h 829" name="T61"/>
                <a:gd fmla="*/ 443 w 534" name="T62"/>
                <a:gd fmla="*/ 238 h 829" name="T63"/>
                <a:gd fmla="*/ 368 w 534" name="T64"/>
                <a:gd fmla="*/ 150 h 829" name="T65"/>
                <a:gd fmla="*/ 265 w 534" name="T66"/>
                <a:gd fmla="*/ 765 h 829" name="T67"/>
                <a:gd fmla="*/ 61 w 534" name="T68"/>
                <a:gd fmla="*/ 416 h 829" name="T69"/>
                <a:gd fmla="*/ 241 w 534" name="T70"/>
                <a:gd fmla="*/ 63 h 829" name="T71"/>
                <a:gd fmla="*/ 464 w 534" name="T72"/>
                <a:gd fmla="*/ 203 h 829" name="T73"/>
                <a:gd fmla="*/ 507 w 534" name="T74"/>
                <a:gd fmla="*/ 517 h 829" name="T75"/>
                <a:gd fmla="*/ 356 w 534" name="T76"/>
                <a:gd fmla="*/ 756 h 829" name="T77"/>
                <a:gd fmla="*/ 223 w 534" name="T78"/>
                <a:gd fmla="*/ 4 h 829" name="T79"/>
                <a:gd fmla="*/ 69 w 534" name="T80"/>
                <a:gd fmla="*/ 126 h 829" name="T81"/>
                <a:gd fmla="*/ 1 w 534" name="T82"/>
                <a:gd fmla="*/ 417 h 829" name="T83"/>
                <a:gd fmla="*/ 87 w 534" name="T84"/>
                <a:gd fmla="*/ 708 h 829" name="T85"/>
                <a:gd fmla="*/ 251 w 534" name="T86"/>
                <a:gd fmla="*/ 826 h 829" name="T87"/>
                <a:gd fmla="*/ 404 w 534" name="T88"/>
                <a:gd fmla="*/ 778 h 829" name="T89"/>
                <a:gd fmla="*/ 496 w 534" name="T90"/>
                <a:gd fmla="*/ 641 h 829" name="T91"/>
                <a:gd fmla="*/ 533 w 534" name="T92"/>
                <a:gd fmla="*/ 470 h 829" name="T93"/>
                <a:gd fmla="*/ 517 w 534" name="T94"/>
                <a:gd fmla="*/ 286 h 829" name="T95"/>
                <a:gd fmla="*/ 451 w 534" name="T96"/>
                <a:gd fmla="*/ 127 h 829" name="T97"/>
                <a:gd fmla="*/ 330 w 534" name="T98"/>
                <a:gd fmla="*/ 17 h 82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534" name="T150"/>
                <a:gd fmla="*/ 0 h 829" name="T151"/>
                <a:gd fmla="*/ 534 w 534" name="T152"/>
                <a:gd fmla="*/ 829 h 82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29" w="534">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8200" name="Freeform 6"/>
            <p:cNvSpPr>
              <a:spLocks noChangeArrowheads="1" noEditPoints="1"/>
            </p:cNvSpPr>
            <p:nvPr/>
          </p:nvSpPr>
          <p:spPr bwMode="auto">
            <a:xfrm>
              <a:off x="0" y="0"/>
              <a:ext cx="1538" cy="2343"/>
            </a:xfrm>
            <a:custGeom>
              <a:gdLst>
                <a:gd fmla="*/ 476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7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4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648" name="T165"/>
                <a:gd fmla="*/ 0 h 989" name="T166"/>
                <a:gd fmla="*/ 648 w 648" name="T167"/>
                <a:gd fmla="*/ 989 h 98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989" w="648">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8201" name="Freeform 7"/>
            <p:cNvSpPr>
              <a:spLocks noChangeArrowheads="1" noEditPoints="1"/>
            </p:cNvSpPr>
            <p:nvPr/>
          </p:nvSpPr>
          <p:spPr bwMode="auto">
            <a:xfrm>
              <a:off x="26" y="0"/>
              <a:ext cx="1538" cy="2343"/>
            </a:xfrm>
            <a:custGeom>
              <a:gdLst>
                <a:gd fmla="*/ 477 w 648" name="T0"/>
                <a:gd fmla="*/ 296 h 989" name="T1"/>
                <a:gd fmla="*/ 317 w 648" name="T2"/>
                <a:gd fmla="*/ 313 h 989" name="T3"/>
                <a:gd fmla="*/ 287 w 648" name="T4"/>
                <a:gd fmla="*/ 595 h 989" name="T5"/>
                <a:gd fmla="*/ 441 w 648" name="T6"/>
                <a:gd fmla="*/ 714 h 989" name="T7"/>
                <a:gd fmla="*/ 546 w 648" name="T8"/>
                <a:gd fmla="*/ 564 h 989" name="T9"/>
                <a:gd fmla="*/ 519 w 648" name="T10"/>
                <a:gd fmla="*/ 517 h 989" name="T11"/>
                <a:gd fmla="*/ 500 w 648" name="T12"/>
                <a:gd fmla="*/ 592 h 989" name="T13"/>
                <a:gd fmla="*/ 458 w 648" name="T14"/>
                <a:gd fmla="*/ 640 h 989" name="T15"/>
                <a:gd fmla="*/ 399 w 648" name="T16"/>
                <a:gd fmla="*/ 642 h 989" name="T17"/>
                <a:gd fmla="*/ 348 w 648" name="T18"/>
                <a:gd fmla="*/ 589 h 989" name="T19"/>
                <a:gd fmla="*/ 324 w 648" name="T20"/>
                <a:gd fmla="*/ 492 h 989" name="T21"/>
                <a:gd fmla="*/ 341 w 648" name="T22"/>
                <a:gd fmla="*/ 395 h 989" name="T23"/>
                <a:gd fmla="*/ 388 w 648" name="T24"/>
                <a:gd fmla="*/ 339 h 989" name="T25"/>
                <a:gd fmla="*/ 447 w 648" name="T26"/>
                <a:gd fmla="*/ 339 h 989" name="T27"/>
                <a:gd fmla="*/ 493 w 648" name="T28"/>
                <a:gd fmla="*/ 386 h 989" name="T29"/>
                <a:gd fmla="*/ 517 w 648" name="T30"/>
                <a:gd fmla="*/ 460 h 989" name="T31"/>
                <a:gd fmla="*/ 587 w 648" name="T32"/>
                <a:gd fmla="*/ 379 h 989" name="T33"/>
                <a:gd fmla="*/ 421 w 648" name="T34"/>
                <a:gd fmla="*/ 148 h 989" name="T35"/>
                <a:gd fmla="*/ 174 w 648" name="T36"/>
                <a:gd fmla="*/ 321 h 989" name="T37"/>
                <a:gd fmla="*/ 261 w 648" name="T38"/>
                <a:gd fmla="*/ 790 h 989" name="T39"/>
                <a:gd fmla="*/ 519 w 648" name="T40"/>
                <a:gd fmla="*/ 778 h 989" name="T41"/>
                <a:gd fmla="*/ 602 w 648" name="T42"/>
                <a:gd fmla="*/ 487 h 989" name="T43"/>
                <a:gd fmla="*/ 569 w 648" name="T44"/>
                <a:gd fmla="*/ 578 h 989" name="T45"/>
                <a:gd fmla="*/ 526 w 648" name="T46"/>
                <a:gd fmla="*/ 695 h 989" name="T47"/>
                <a:gd fmla="*/ 443 w 648" name="T48"/>
                <a:gd fmla="*/ 768 h 989" name="T49"/>
                <a:gd fmla="*/ 334 w 648" name="T50"/>
                <a:gd fmla="*/ 752 h 989" name="T51"/>
                <a:gd fmla="*/ 244 w 648" name="T52"/>
                <a:gd fmla="*/ 626 h 989" name="T53"/>
                <a:gd fmla="*/ 222 w 648" name="T54"/>
                <a:gd fmla="*/ 424 h 989" name="T55"/>
                <a:gd fmla="*/ 285 w 648" name="T56"/>
                <a:gd fmla="*/ 265 h 989" name="T57"/>
                <a:gd fmla="*/ 387 w 648" name="T58"/>
                <a:gd fmla="*/ 209 h 989" name="T59"/>
                <a:gd fmla="*/ 486 w 648" name="T60"/>
                <a:gd fmla="*/ 253 h 989" name="T61"/>
                <a:gd fmla="*/ 549 w 648" name="T62"/>
                <a:gd fmla="*/ 355 h 989" name="T63"/>
                <a:gd fmla="*/ 575 w 648" name="T64"/>
                <a:gd fmla="*/ 487 h 989" name="T65"/>
                <a:gd fmla="*/ 628 w 648" name="T66"/>
                <a:gd fmla="*/ 349 h 989" name="T67"/>
                <a:gd fmla="*/ 417 w 648" name="T68"/>
                <a:gd fmla="*/ 30 h 989" name="T69"/>
                <a:gd fmla="*/ 44 w 648" name="T70"/>
                <a:gd fmla="*/ 236 h 989" name="T71"/>
                <a:gd fmla="*/ 182 w 648" name="T72"/>
                <a:gd fmla="*/ 927 h 989" name="T73"/>
                <a:gd fmla="*/ 545 w 648" name="T74"/>
                <a:gd fmla="*/ 867 h 989" name="T75"/>
                <a:gd fmla="*/ 646 w 648" name="T76"/>
                <a:gd fmla="*/ 486 h 989" name="T77"/>
                <a:gd fmla="*/ 603 w 648" name="T78"/>
                <a:gd fmla="*/ 666 h 989" name="T79"/>
                <a:gd fmla="*/ 530 w 648" name="T80"/>
                <a:gd fmla="*/ 818 h 989" name="T81"/>
                <a:gd fmla="*/ 395 w 648" name="T82"/>
                <a:gd fmla="*/ 905 h 989" name="T83"/>
                <a:gd fmla="*/ 228 w 648" name="T84"/>
                <a:gd fmla="*/ 847 h 989" name="T85"/>
                <a:gd fmla="*/ 103 w 648" name="T86"/>
                <a:gd fmla="*/ 608 h 989" name="T87"/>
                <a:gd fmla="*/ 120 w 648" name="T88"/>
                <a:gd fmla="*/ 286 h 989" name="T89"/>
                <a:gd fmla="*/ 257 w 648" name="T90"/>
                <a:gd fmla="*/ 103 h 989" name="T91"/>
                <a:gd fmla="*/ 419 w 648" name="T92"/>
                <a:gd fmla="*/ 96 h 989" name="T93"/>
                <a:gd fmla="*/ 540 w 648" name="T94"/>
                <a:gd fmla="*/ 206 h 989" name="T95"/>
                <a:gd fmla="*/ 606 w 648" name="T96"/>
                <a:gd fmla="*/ 365 h 989" name="T97"/>
                <a:gd fmla="*/ 622 w 648" name="T98"/>
                <a:gd fmla="*/ 549 h 989" name="T99"/>
                <a:gd fmla="*/ 452 w 648" name="T100"/>
                <a:gd fmla="*/ 404 h 989" name="T101"/>
                <a:gd fmla="*/ 387 w 648" name="T102"/>
                <a:gd fmla="*/ 420 h 989" name="T103"/>
                <a:gd fmla="*/ 377 w 648" name="T104"/>
                <a:gd fmla="*/ 531 h 989" name="T105"/>
                <a:gd fmla="*/ 436 w 648" name="T106"/>
                <a:gd fmla="*/ 585 h 989" name="T107"/>
                <a:gd fmla="*/ 485 w 648" name="T108"/>
                <a:gd fmla="*/ 524 h 98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648" name="T165"/>
                <a:gd fmla="*/ 0 h 989" name="T166"/>
                <a:gd fmla="*/ 648 w 648" name="T167"/>
                <a:gd fmla="*/ 989 h 98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989" w="648">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grpSp>
      <p:grpSp>
        <p:nvGrpSpPr>
          <p:cNvPr id="8202" name="组合 18"/>
          <p:cNvGrpSpPr/>
          <p:nvPr/>
        </p:nvGrpSpPr>
        <p:grpSpPr>
          <a:xfrm>
            <a:off x="2347913" y="2679700"/>
            <a:ext cx="8240712" cy="2447925"/>
            <a:chExt cx="6411128" cy="1904999"/>
          </a:xfrm>
        </p:grpSpPr>
        <p:sp>
          <p:nvSpPr>
            <p:cNvPr id="8203" name="任意多边形 17"/>
            <p:cNvSpPr>
              <a:spLocks noChangeArrowheads="1"/>
            </p:cNvSpPr>
            <p:nvPr/>
          </p:nvSpPr>
          <p:spPr bwMode="auto">
            <a:xfrm rot="10800000">
              <a:off x="5098152" y="101815"/>
              <a:ext cx="1312976" cy="1701363"/>
            </a:xfrm>
            <a:custGeom>
              <a:gdLst>
                <a:gd fmla="*/ 653834 w 1312976" name="T0"/>
                <a:gd fmla="*/ 1701363 h 1701363" name="T1"/>
                <a:gd fmla="*/ 0 w 1312976" name="T2"/>
                <a:gd fmla="*/ 1701363 h 1701363" name="T3"/>
                <a:gd fmla="*/ 261230 w 1312976" name="T4"/>
                <a:gd fmla="*/ 1361485 h 1701363" name="T5"/>
                <a:gd fmla="*/ 209105 w 1312976" name="T6"/>
                <a:gd fmla="*/ 1361485 h 1701363" name="T7"/>
                <a:gd fmla="*/ 209105 w 1312976" name="T8"/>
                <a:gd fmla="*/ 339879 h 1701363" name="T9"/>
                <a:gd fmla="*/ 261231 w 1312976" name="T10"/>
                <a:gd fmla="*/ 339879 h 1701363" name="T11"/>
                <a:gd fmla="*/ 0 w 1312976" name="T12"/>
                <a:gd fmla="*/ 0 h 1701363" name="T13"/>
                <a:gd fmla="*/ 653834 w 1312976" name="T14"/>
                <a:gd fmla="*/ 0 h 1701363" name="T15"/>
                <a:gd fmla="*/ 915065 w 1312976" name="T16"/>
                <a:gd fmla="*/ 339879 h 1701363" name="T17"/>
                <a:gd fmla="*/ 1312976 w 1312976" name="T18"/>
                <a:gd fmla="*/ 339879 h 1701363" name="T19"/>
                <a:gd fmla="*/ 1312976 w 1312976" name="T20"/>
                <a:gd fmla="*/ 1361485 h 1701363" name="T21"/>
                <a:gd fmla="*/ 915064 w 1312976" name="T22"/>
                <a:gd fmla="*/ 1361485 h 170136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12976" name="T36"/>
                <a:gd fmla="*/ 0 h 1701363" name="T37"/>
                <a:gd fmla="*/ 1312976 w 1312976" name="T38"/>
                <a:gd fmla="*/ 1701363 h 170136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01363" w="1312976">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10600030101010101" pitchFamily="2" typeface="宋体"/>
                <a:sym charset="-122" panose="02010600030101010101" pitchFamily="2" typeface="宋体"/>
              </a:endParaRPr>
            </a:p>
          </p:txBody>
        </p:sp>
        <p:sp>
          <p:nvSpPr>
            <p:cNvPr id="8204" name="任意多边形 15"/>
            <p:cNvSpPr>
              <a:spLocks noChangeArrowheads="1"/>
            </p:cNvSpPr>
            <p:nvPr/>
          </p:nvSpPr>
          <p:spPr bwMode="auto">
            <a:xfrm rot="5400000">
              <a:off x="4092663" y="342542"/>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05" name="任意多边形 14"/>
            <p:cNvSpPr>
              <a:spLocks noChangeArrowheads="1"/>
            </p:cNvSpPr>
            <p:nvPr/>
          </p:nvSpPr>
          <p:spPr bwMode="auto">
            <a:xfrm rot="5400000">
              <a:off x="3012057" y="342543"/>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06" name="任意多边形 13"/>
            <p:cNvSpPr>
              <a:spLocks noChangeArrowheads="1"/>
            </p:cNvSpPr>
            <p:nvPr/>
          </p:nvSpPr>
          <p:spPr bwMode="auto">
            <a:xfrm rot="5400000">
              <a:off x="1907420" y="342544"/>
              <a:ext cx="1021607" cy="1219907"/>
            </a:xfrm>
            <a:custGeom>
              <a:gdLst>
                <a:gd fmla="*/ 0 w 1021607" name="T0"/>
                <a:gd fmla="*/ 1219907 h 1219907" name="T1"/>
                <a:gd fmla="*/ 0 w 1021607" name="T2"/>
                <a:gd fmla="*/ 116036 h 1219907" name="T3"/>
                <a:gd fmla="*/ 381631 w 1021607" name="T4"/>
                <a:gd fmla="*/ 116036 h 1219907" name="T5"/>
                <a:gd fmla="*/ 510804 w 1021607" name="T6"/>
                <a:gd fmla="*/ 0 h 1219907" name="T7"/>
                <a:gd fmla="*/ 639977 w 1021607" name="T8"/>
                <a:gd fmla="*/ 116036 h 1219907" name="T9"/>
                <a:gd fmla="*/ 1021607 w 1021607" name="T10"/>
                <a:gd fmla="*/ 116036 h 1219907" name="T11"/>
                <a:gd fmla="*/ 1021607 w 1021607" name="T12"/>
                <a:gd fmla="*/ 1219907 h 1219907" name="T13"/>
                <a:gd fmla="*/ 0 60000 65536" name="T14"/>
                <a:gd fmla="*/ 0 60000 65536" name="T15"/>
                <a:gd fmla="*/ 0 60000 65536" name="T16"/>
                <a:gd fmla="*/ 0 60000 65536" name="T17"/>
                <a:gd fmla="*/ 0 60000 65536" name="T18"/>
                <a:gd fmla="*/ 0 60000 65536" name="T19"/>
                <a:gd fmla="*/ 0 60000 65536" name="T20"/>
                <a:gd fmla="*/ 0 w 1021607" name="T21"/>
                <a:gd fmla="*/ 0 h 1219907" name="T22"/>
                <a:gd fmla="*/ 1021607 w 1021607" name="T23"/>
                <a:gd fmla="*/ 1219907 h 12199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07" name="任意多边形 10"/>
            <p:cNvSpPr>
              <a:spLocks noChangeArrowheads="1"/>
            </p:cNvSpPr>
            <p:nvPr/>
          </p:nvSpPr>
          <p:spPr bwMode="auto">
            <a:xfrm rot="16200000">
              <a:off x="4762" y="-4762"/>
              <a:ext cx="1904999" cy="1914523"/>
            </a:xfrm>
            <a:custGeom>
              <a:gdLst>
                <a:gd fmla="*/ 1904845 w 1904999" name="T0"/>
                <a:gd fmla="*/ 1752153 h 1914523" name="T1"/>
                <a:gd fmla="*/ 1877202 w 1904999" name="T2"/>
                <a:gd fmla="*/ 1803749 h 1914523" name="T3"/>
                <a:gd fmla="*/ 1875316 w 1904999" name="T4"/>
                <a:gd fmla="*/ 1806080 h 1914523" name="T5"/>
                <a:gd fmla="*/ 1694971 w 1904999" name="T6"/>
                <a:gd fmla="*/ 1808463 h 1914523" name="T7"/>
                <a:gd fmla="*/ 1070569 w 1904999" name="T8"/>
                <a:gd fmla="*/ 1808462 h 1914523" name="T9"/>
                <a:gd fmla="*/ 952500 w 1904999" name="T10"/>
                <a:gd fmla="*/ 1914523 h 1914523" name="T11"/>
                <a:gd fmla="*/ 834430 w 1904999" name="T12"/>
                <a:gd fmla="*/ 1808461 h 1914523" name="T13"/>
                <a:gd fmla="*/ 196759 w 1904999" name="T14"/>
                <a:gd fmla="*/ 1808459 h 1914523" name="T15"/>
                <a:gd fmla="*/ 29203 w 1904999" name="T16"/>
                <a:gd fmla="*/ 1806079 h 1914523" name="T17"/>
                <a:gd fmla="*/ 27317 w 1904999" name="T18"/>
                <a:gd fmla="*/ 1803748 h 1914523" name="T19"/>
                <a:gd fmla="*/ 2898 w 1904999" name="T20"/>
                <a:gd fmla="*/ 1724324 h 1914523" name="T21"/>
                <a:gd fmla="*/ 815756 w 1904999" name="T22"/>
                <a:gd fmla="*/ 123258 h 1914523" name="T23"/>
                <a:gd fmla="*/ 833024 w 1904999" name="T24"/>
                <a:gd fmla="*/ 91381 h 1914523" name="T25"/>
                <a:gd fmla="*/ 955923 w 1904999" name="T26"/>
                <a:gd fmla="*/ 601 h 1914523" name="T27"/>
                <a:gd fmla="*/ 959324 w 1904999" name="T28"/>
                <a:gd fmla="*/ 0 h 1914523" name="T29"/>
                <a:gd fmla="*/ 1078826 w 1904999" name="T30"/>
                <a:gd fmla="*/ 91381 h 1914523" name="T31"/>
                <a:gd fmla="*/ 1148780 w 1904999" name="T32"/>
                <a:gd fmla="*/ 220519 h 1914523" name="T33"/>
                <a:gd fmla="*/ 1623257 w 1904999" name="T34"/>
                <a:gd fmla="*/ 1155085 h 1914523" name="T35"/>
                <a:gd fmla="*/ 1620212 w 1904999" name="T36"/>
                <a:gd fmla="*/ 1153362 h 1914523" name="T37"/>
                <a:gd fmla="*/ 1883174 w 1904999" name="T38"/>
                <a:gd fmla="*/ 1670667 h 1914523" name="T39"/>
                <a:gd fmla="*/ 1904845 w 1904999" name="T40"/>
                <a:gd fmla="*/ 1752153 h 191452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904999" name="T63"/>
                <a:gd fmla="*/ 0 h 1914523" name="T64"/>
                <a:gd fmla="*/ 1904999 w 1904999" name="T65"/>
                <a:gd fmla="*/ 1914523 h 1914523"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914523" w="1904999">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8208" name="Group 4"/>
          <p:cNvGrpSpPr/>
          <p:nvPr/>
        </p:nvGrpSpPr>
        <p:grpSpPr>
          <a:xfrm>
            <a:off x="6572250" y="3668713"/>
            <a:ext cx="436563" cy="458787"/>
            <a:chExt cx="472" cy="496"/>
          </a:xfrm>
        </p:grpSpPr>
        <p:sp>
          <p:nvSpPr>
            <p:cNvPr id="8209" name="Freeform 5"/>
            <p:cNvSpPr>
              <a:spLocks noChangeArrowheads="1"/>
            </p:cNvSpPr>
            <p:nvPr/>
          </p:nvSpPr>
          <p:spPr bwMode="auto">
            <a:xfrm>
              <a:off x="0" y="0"/>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72" name="T78"/>
                <a:gd fmla="*/ 0 h 294" name="T79"/>
                <a:gd fmla="*/ 472 w 472" name="T80"/>
                <a:gd fmla="*/ 294 h 294"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94" w="472">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0" name="Rectangle 6"/>
            <p:cNvSpPr>
              <a:spLocks noChangeArrowheads="1"/>
            </p:cNvSpPr>
            <p:nvPr/>
          </p:nvSpPr>
          <p:spPr bwMode="auto">
            <a:xfrm>
              <a:off x="29" y="378"/>
              <a:ext cx="85" cy="11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1" name="Rectangle 7"/>
            <p:cNvSpPr>
              <a:spLocks noChangeArrowheads="1"/>
            </p:cNvSpPr>
            <p:nvPr/>
          </p:nvSpPr>
          <p:spPr bwMode="auto">
            <a:xfrm>
              <a:off x="152" y="273"/>
              <a:ext cx="80" cy="22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2" name="Rectangle 8"/>
            <p:cNvSpPr>
              <a:spLocks noChangeArrowheads="1"/>
            </p:cNvSpPr>
            <p:nvPr/>
          </p:nvSpPr>
          <p:spPr bwMode="auto">
            <a:xfrm>
              <a:off x="270" y="328"/>
              <a:ext cx="84" cy="16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3" name="Rectangle 9"/>
            <p:cNvSpPr>
              <a:spLocks noChangeArrowheads="1"/>
            </p:cNvSpPr>
            <p:nvPr/>
          </p:nvSpPr>
          <p:spPr bwMode="auto">
            <a:xfrm>
              <a:off x="388" y="223"/>
              <a:ext cx="80" cy="27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8214" name="Freeform 13"/>
          <p:cNvSpPr>
            <a:spLocks noChangeArrowheads="1" noEditPoints="1"/>
          </p:cNvSpPr>
          <p:nvPr/>
        </p:nvSpPr>
        <p:spPr bwMode="auto">
          <a:xfrm>
            <a:off x="5124450" y="3678238"/>
            <a:ext cx="450850" cy="441325"/>
          </a:xfrm>
          <a:custGeom>
            <a:gdLst>
              <a:gd fmla="*/ 123 w 192" name="T0"/>
              <a:gd fmla="*/ 175 h 188" name="T1"/>
              <a:gd fmla="*/ 123 w 192" name="T2"/>
              <a:gd fmla="*/ 148 h 188" name="T3"/>
              <a:gd fmla="*/ 68 w 192" name="T4"/>
              <a:gd fmla="*/ 149 h 188" name="T5"/>
              <a:gd fmla="*/ 68 w 192" name="T6"/>
              <a:gd fmla="*/ 176 h 188" name="T7"/>
              <a:gd fmla="*/ 56 w 192" name="T8"/>
              <a:gd fmla="*/ 182 h 188" name="T9"/>
              <a:gd fmla="*/ 60 w 192" name="T10"/>
              <a:gd fmla="*/ 188 h 188" name="T11"/>
              <a:gd fmla="*/ 130 w 192" name="T12"/>
              <a:gd fmla="*/ 188 h 188" name="T13"/>
              <a:gd fmla="*/ 135 w 192" name="T14"/>
              <a:gd fmla="*/ 183 h 188" name="T15"/>
              <a:gd fmla="*/ 123 w 192" name="T16"/>
              <a:gd fmla="*/ 175 h 188" name="T17"/>
              <a:gd fmla="*/ 173 w 192" name="T18"/>
              <a:gd fmla="*/ 0 h 188" name="T19"/>
              <a:gd fmla="*/ 18 w 192" name="T20"/>
              <a:gd fmla="*/ 0 h 188" name="T21"/>
              <a:gd fmla="*/ 0 w 192" name="T22"/>
              <a:gd fmla="*/ 19 h 188" name="T23"/>
              <a:gd fmla="*/ 0 w 192" name="T24"/>
              <a:gd fmla="*/ 126 h 188" name="T25"/>
              <a:gd fmla="*/ 18 w 192" name="T26"/>
              <a:gd fmla="*/ 144 h 188" name="T27"/>
              <a:gd fmla="*/ 173 w 192" name="T28"/>
              <a:gd fmla="*/ 144 h 188" name="T29"/>
              <a:gd fmla="*/ 192 w 192" name="T30"/>
              <a:gd fmla="*/ 126 h 188" name="T31"/>
              <a:gd fmla="*/ 192 w 192" name="T32"/>
              <a:gd fmla="*/ 19 h 188" name="T33"/>
              <a:gd fmla="*/ 173 w 192" name="T34"/>
              <a:gd fmla="*/ 0 h 188" name="T35"/>
              <a:gd fmla="*/ 180 w 192" name="T36"/>
              <a:gd fmla="*/ 100 h 188" name="T37"/>
              <a:gd fmla="*/ 167 w 192" name="T38"/>
              <a:gd fmla="*/ 112 h 188" name="T39"/>
              <a:gd fmla="*/ 24 w 192" name="T40"/>
              <a:gd fmla="*/ 112 h 188" name="T41"/>
              <a:gd fmla="*/ 11 w 192" name="T42"/>
              <a:gd fmla="*/ 100 h 188" name="T43"/>
              <a:gd fmla="*/ 11 w 192" name="T44"/>
              <a:gd fmla="*/ 25 h 188" name="T45"/>
              <a:gd fmla="*/ 24 w 192" name="T46"/>
              <a:gd fmla="*/ 12 h 188" name="T47"/>
              <a:gd fmla="*/ 167 w 192" name="T48"/>
              <a:gd fmla="*/ 12 h 188" name="T49"/>
              <a:gd fmla="*/ 180 w 192" name="T50"/>
              <a:gd fmla="*/ 25 h 188" name="T51"/>
              <a:gd fmla="*/ 180 w 192" name="T52"/>
              <a:gd fmla="*/ 100 h 18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92" name="T81"/>
              <a:gd fmla="*/ 0 h 188" name="T82"/>
              <a:gd fmla="*/ 192 w 192" name="T83"/>
              <a:gd fmla="*/ 188 h 18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88" w="192">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5" name="Freeform 21"/>
          <p:cNvSpPr>
            <a:spLocks noChangeArrowheads="1" noEditPoints="1"/>
          </p:cNvSpPr>
          <p:nvPr/>
        </p:nvSpPr>
        <p:spPr bwMode="auto">
          <a:xfrm>
            <a:off x="8020050" y="3660775"/>
            <a:ext cx="473075" cy="474663"/>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01" name="T99"/>
              <a:gd fmla="*/ 0 h 202" name="T100"/>
              <a:gd fmla="*/ 201 w 201" name="T101"/>
              <a:gd fmla="*/ 202 h 202"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6" name="Freeform 25"/>
          <p:cNvSpPr>
            <a:spLocks noChangeArrowheads="1" noEditPoints="1"/>
          </p:cNvSpPr>
          <p:nvPr/>
        </p:nvSpPr>
        <p:spPr bwMode="auto">
          <a:xfrm>
            <a:off x="9483725" y="3663950"/>
            <a:ext cx="466725" cy="469900"/>
          </a:xfrm>
          <a:custGeom>
            <a:gdLst>
              <a:gd fmla="*/ 186 w 199" name="T0"/>
              <a:gd fmla="*/ 80 h 200" name="T1"/>
              <a:gd fmla="*/ 170 w 199" name="T2"/>
              <a:gd fmla="*/ 80 h 200" name="T3"/>
              <a:gd fmla="*/ 163 w 199" name="T4"/>
              <a:gd fmla="*/ 64 h 200" name="T5"/>
              <a:gd fmla="*/ 175 w 199" name="T6"/>
              <a:gd fmla="*/ 52 h 200" name="T7"/>
              <a:gd fmla="*/ 175 w 199" name="T8"/>
              <a:gd fmla="*/ 33 h 200" name="T9"/>
              <a:gd fmla="*/ 165 w 199" name="T10"/>
              <a:gd fmla="*/ 24 h 200" name="T11"/>
              <a:gd fmla="*/ 146 w 199" name="T12"/>
              <a:gd fmla="*/ 24 h 200" name="T13"/>
              <a:gd fmla="*/ 135 w 199" name="T14"/>
              <a:gd fmla="*/ 36 h 200" name="T15"/>
              <a:gd fmla="*/ 120 w 199" name="T16"/>
              <a:gd fmla="*/ 30 h 200" name="T17"/>
              <a:gd fmla="*/ 120 w 199" name="T18"/>
              <a:gd fmla="*/ 13 h 200" name="T19"/>
              <a:gd fmla="*/ 106 w 199" name="T20"/>
              <a:gd fmla="*/ 0 h 200" name="T21"/>
              <a:gd fmla="*/ 93 w 199" name="T22"/>
              <a:gd fmla="*/ 0 h 200" name="T23"/>
              <a:gd fmla="*/ 80 w 199" name="T24"/>
              <a:gd fmla="*/ 13 h 200" name="T25"/>
              <a:gd fmla="*/ 80 w 199" name="T26"/>
              <a:gd fmla="*/ 30 h 200" name="T27"/>
              <a:gd fmla="*/ 64 w 199" name="T28"/>
              <a:gd fmla="*/ 36 h 200" name="T29"/>
              <a:gd fmla="*/ 52 w 199" name="T30"/>
              <a:gd fmla="*/ 24 h 200" name="T31"/>
              <a:gd fmla="*/ 33 w 199" name="T32"/>
              <a:gd fmla="*/ 24 h 200" name="T33"/>
              <a:gd fmla="*/ 24 w 199" name="T34"/>
              <a:gd fmla="*/ 33 h 200" name="T35"/>
              <a:gd fmla="*/ 24 w 199" name="T36"/>
              <a:gd fmla="*/ 52 h 200" name="T37"/>
              <a:gd fmla="*/ 36 w 199" name="T38"/>
              <a:gd fmla="*/ 64 h 200" name="T39"/>
              <a:gd fmla="*/ 29 w 199" name="T40"/>
              <a:gd fmla="*/ 80 h 200" name="T41"/>
              <a:gd fmla="*/ 13 w 199" name="T42"/>
              <a:gd fmla="*/ 80 h 200" name="T43"/>
              <a:gd fmla="*/ 0 w 199" name="T44"/>
              <a:gd fmla="*/ 93 h 200" name="T45"/>
              <a:gd fmla="*/ 0 w 199" name="T46"/>
              <a:gd fmla="*/ 107 h 200" name="T47"/>
              <a:gd fmla="*/ 13 w 199" name="T48"/>
              <a:gd fmla="*/ 120 h 200" name="T49"/>
              <a:gd fmla="*/ 29 w 199" name="T50"/>
              <a:gd fmla="*/ 120 h 200" name="T51"/>
              <a:gd fmla="*/ 35 w 199" name="T52"/>
              <a:gd fmla="*/ 135 h 200" name="T53"/>
              <a:gd fmla="*/ 24 w 199" name="T54"/>
              <a:gd fmla="*/ 147 h 200" name="T55"/>
              <a:gd fmla="*/ 24 w 199" name="T56"/>
              <a:gd fmla="*/ 166 h 200" name="T57"/>
              <a:gd fmla="*/ 33 w 199" name="T58"/>
              <a:gd fmla="*/ 175 h 200" name="T59"/>
              <a:gd fmla="*/ 52 w 199" name="T60"/>
              <a:gd fmla="*/ 175 h 200" name="T61"/>
              <a:gd fmla="*/ 63 w 199" name="T62"/>
              <a:gd fmla="*/ 163 h 200" name="T63"/>
              <a:gd fmla="*/ 80 w 199" name="T64"/>
              <a:gd fmla="*/ 170 h 200" name="T65"/>
              <a:gd fmla="*/ 80 w 199" name="T66"/>
              <a:gd fmla="*/ 186 h 200" name="T67"/>
              <a:gd fmla="*/ 93 w 199" name="T68"/>
              <a:gd fmla="*/ 200 h 200" name="T69"/>
              <a:gd fmla="*/ 106 w 199" name="T70"/>
              <a:gd fmla="*/ 200 h 200" name="T71"/>
              <a:gd fmla="*/ 120 w 199" name="T72"/>
              <a:gd fmla="*/ 186 h 200" name="T73"/>
              <a:gd fmla="*/ 120 w 199" name="T74"/>
              <a:gd fmla="*/ 170 h 200" name="T75"/>
              <a:gd fmla="*/ 135 w 199" name="T76"/>
              <a:gd fmla="*/ 164 h 200" name="T77"/>
              <a:gd fmla="*/ 146 w 199" name="T78"/>
              <a:gd fmla="*/ 175 h 200" name="T79"/>
              <a:gd fmla="*/ 165 w 199" name="T80"/>
              <a:gd fmla="*/ 175 h 200" name="T81"/>
              <a:gd fmla="*/ 175 w 199" name="T82"/>
              <a:gd fmla="*/ 166 h 200" name="T83"/>
              <a:gd fmla="*/ 175 w 199" name="T84"/>
              <a:gd fmla="*/ 147 h 200" name="T85"/>
              <a:gd fmla="*/ 163 w 199" name="T86"/>
              <a:gd fmla="*/ 135 h 200" name="T87"/>
              <a:gd fmla="*/ 170 w 199" name="T88"/>
              <a:gd fmla="*/ 120 h 200" name="T89"/>
              <a:gd fmla="*/ 186 w 199" name="T90"/>
              <a:gd fmla="*/ 120 h 200" name="T91"/>
              <a:gd fmla="*/ 199 w 199" name="T92"/>
              <a:gd fmla="*/ 107 h 200" name="T93"/>
              <a:gd fmla="*/ 199 w 199" name="T94"/>
              <a:gd fmla="*/ 93 h 200" name="T95"/>
              <a:gd fmla="*/ 186 w 199" name="T96"/>
              <a:gd fmla="*/ 80 h 200" name="T97"/>
              <a:gd fmla="*/ 100 w 199" name="T98"/>
              <a:gd fmla="*/ 140 h 200" name="T99"/>
              <a:gd fmla="*/ 60 w 199" name="T100"/>
              <a:gd fmla="*/ 100 h 200" name="T101"/>
              <a:gd fmla="*/ 100 w 199" name="T102"/>
              <a:gd fmla="*/ 60 h 200" name="T103"/>
              <a:gd fmla="*/ 139 w 199" name="T104"/>
              <a:gd fmla="*/ 100 h 200" name="T105"/>
              <a:gd fmla="*/ 100 w 199" name="T106"/>
              <a:gd fmla="*/ 140 h 200" name="T107"/>
              <a:gd fmla="*/ 100 w 199" name="T108"/>
              <a:gd fmla="*/ 80 h 200" name="T109"/>
              <a:gd fmla="*/ 80 w 199" name="T110"/>
              <a:gd fmla="*/ 100 h 200" name="T111"/>
              <a:gd fmla="*/ 100 w 199" name="T112"/>
              <a:gd fmla="*/ 120 h 200" name="T113"/>
              <a:gd fmla="*/ 120 w 199" name="T114"/>
              <a:gd fmla="*/ 100 h 200" name="T115"/>
              <a:gd fmla="*/ 100 w 199" name="T116"/>
              <a:gd fmla="*/ 80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217" name="文本框 28"/>
          <p:cNvSpPr>
            <a:spLocks noChangeArrowheads="1"/>
          </p:cNvSpPr>
          <p:nvPr/>
        </p:nvSpPr>
        <p:spPr bwMode="auto">
          <a:xfrm>
            <a:off x="4733925" y="1816100"/>
            <a:ext cx="17986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p:txBody>
      </p:sp>
      <p:sp>
        <p:nvSpPr>
          <p:cNvPr id="8218" name="文本框 29"/>
          <p:cNvSpPr>
            <a:spLocks noChangeArrowheads="1"/>
          </p:cNvSpPr>
          <p:nvPr/>
        </p:nvSpPr>
        <p:spPr bwMode="auto">
          <a:xfrm>
            <a:off x="4733925" y="2557463"/>
            <a:ext cx="146843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anose="02010600030101010101" pitchFamily="2" typeface="宋体"/>
              </a:rPr>
              <a:t>添加标题</a:t>
            </a:r>
          </a:p>
        </p:txBody>
      </p:sp>
      <p:sp>
        <p:nvSpPr>
          <p:cNvPr id="8219" name="文本框 30"/>
          <p:cNvSpPr>
            <a:spLocks noChangeArrowheads="1"/>
          </p:cNvSpPr>
          <p:nvPr/>
        </p:nvSpPr>
        <p:spPr bwMode="auto">
          <a:xfrm>
            <a:off x="7480299" y="1806575"/>
            <a:ext cx="1800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p:txBody>
      </p:sp>
      <p:sp>
        <p:nvSpPr>
          <p:cNvPr id="8220" name="文本框 31"/>
          <p:cNvSpPr>
            <a:spLocks noChangeArrowheads="1"/>
          </p:cNvSpPr>
          <p:nvPr/>
        </p:nvSpPr>
        <p:spPr bwMode="auto">
          <a:xfrm>
            <a:off x="7480299" y="2549525"/>
            <a:ext cx="14700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anose="02010600030101010101" pitchFamily="2" typeface="宋体"/>
              </a:rPr>
              <a:t>添加标题</a:t>
            </a:r>
          </a:p>
        </p:txBody>
      </p:sp>
      <p:sp>
        <p:nvSpPr>
          <p:cNvPr id="8221" name="文本框 32"/>
          <p:cNvSpPr>
            <a:spLocks noChangeArrowheads="1"/>
          </p:cNvSpPr>
          <p:nvPr/>
        </p:nvSpPr>
        <p:spPr bwMode="auto">
          <a:xfrm>
            <a:off x="6069013" y="5181600"/>
            <a:ext cx="17986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p:txBody>
      </p:sp>
      <p:sp>
        <p:nvSpPr>
          <p:cNvPr id="8222" name="文本框 33"/>
          <p:cNvSpPr>
            <a:spLocks noChangeArrowheads="1"/>
          </p:cNvSpPr>
          <p:nvPr/>
        </p:nvSpPr>
        <p:spPr bwMode="auto">
          <a:xfrm>
            <a:off x="6069013" y="4703763"/>
            <a:ext cx="14684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anose="02010600030101010101" pitchFamily="2" typeface="宋体"/>
              </a:rPr>
              <a:t>添加标题</a:t>
            </a:r>
          </a:p>
        </p:txBody>
      </p:sp>
      <p:sp>
        <p:nvSpPr>
          <p:cNvPr id="8223" name="文本框 34"/>
          <p:cNvSpPr>
            <a:spLocks noChangeArrowheads="1"/>
          </p:cNvSpPr>
          <p:nvPr/>
        </p:nvSpPr>
        <p:spPr bwMode="auto">
          <a:xfrm>
            <a:off x="9021764" y="5692775"/>
            <a:ext cx="17986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a:p>
            <a:r>
              <a:rPr altLang="en-US" lang="zh-CN" sz="1200">
                <a:solidFill>
                  <a:srgbClr val="3B3B3B"/>
                </a:solidFill>
                <a:latin charset="-122" pitchFamily="34" typeface="微软雅黑"/>
                <a:ea charset="-122" pitchFamily="34" typeface="微软雅黑"/>
                <a:sym charset="-122" panose="02010600030101010101" pitchFamily="2" typeface="宋体"/>
              </a:rPr>
              <a:t>点击此处添加文字说明</a:t>
            </a:r>
          </a:p>
        </p:txBody>
      </p:sp>
      <p:sp>
        <p:nvSpPr>
          <p:cNvPr id="8224" name="文本框 35"/>
          <p:cNvSpPr>
            <a:spLocks noChangeArrowheads="1"/>
          </p:cNvSpPr>
          <p:nvPr/>
        </p:nvSpPr>
        <p:spPr bwMode="auto">
          <a:xfrm>
            <a:off x="9021764" y="5214938"/>
            <a:ext cx="14684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000">
                <a:solidFill>
                  <a:srgbClr val="3B3B3B"/>
                </a:solidFill>
                <a:latin charset="-122" pitchFamily="34" typeface="微软雅黑"/>
                <a:ea charset="-122" pitchFamily="34" typeface="微软雅黑"/>
                <a:sym charset="-122" panose="02010600030101010101" pitchFamily="2" typeface="宋体"/>
              </a:rPr>
              <a:t>添加标题</a:t>
            </a:r>
          </a:p>
        </p:txBody>
      </p:sp>
    </p:spTree>
  </p:cSld>
  <p:clrMapOvr>
    <a:masterClrMapping/>
  </p:clrMapOvr>
  <p:transition spd="med">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9219"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922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9221"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222" name="组合 1"/>
          <p:cNvGrpSpPr/>
          <p:nvPr/>
        </p:nvGrpSpPr>
        <p:grpSpPr>
          <a:xfrm>
            <a:off x="2232025" y="2701925"/>
            <a:ext cx="7554913" cy="1441450"/>
            <a:chExt cx="6032665" cy="1152128"/>
          </a:xfrm>
        </p:grpSpPr>
        <p:sp>
          <p:nvSpPr>
            <p:cNvPr id="9223" name="直接连接符 2"/>
            <p:cNvSpPr>
              <a:spLocks noChangeShapeType="1"/>
            </p:cNvSpPr>
            <p:nvPr/>
          </p:nvSpPr>
          <p:spPr bwMode="auto">
            <a:xfrm>
              <a:off x="0" y="504056"/>
              <a:ext cx="6032665" cy="1"/>
            </a:xfrm>
            <a:prstGeom prst="line">
              <a:avLst/>
            </a:prstGeom>
            <a:noFill/>
            <a:ln cap="flat" cmpd="sng" w="6350">
              <a:solidFill>
                <a:srgbClr val="7F7F7F"/>
              </a:solidFill>
              <a:miter lim="800000"/>
            </a:ln>
            <a:extLst>
              <a:ext uri="{909E8E84-426E-40DD-AFC4-6F175D3DCCD1}">
                <a14:hiddenFill>
                  <a:noFill/>
                </a14:hiddenFill>
              </a:ext>
            </a:extLst>
          </p:spPr>
          <p:txBody>
            <a:bodyPr/>
            <a:lstStyle/>
            <a:p>
              <a:endParaRPr altLang="en-US" lang="zh-CN"/>
            </a:p>
          </p:txBody>
        </p:sp>
        <p:sp>
          <p:nvSpPr>
            <p:cNvPr id="9224" name="直接箭头连接符 3"/>
            <p:cNvSpPr>
              <a:spLocks noChangeShapeType="1"/>
            </p:cNvSpPr>
            <p:nvPr/>
          </p:nvSpPr>
          <p:spPr bwMode="auto">
            <a:xfrm>
              <a:off x="0" y="504056"/>
              <a:ext cx="1" cy="648072"/>
            </a:xfrm>
            <a:prstGeom prst="straightConnector1">
              <a:avLst/>
            </a:prstGeom>
            <a:noFill/>
            <a:ln cap="flat" cmpd="sng" w="6350">
              <a:solidFill>
                <a:srgbClr val="7F7F7F"/>
              </a:solidFill>
              <a:miter lim="800000"/>
              <a:tailEnd len="med" type="arrow" w="med"/>
            </a:ln>
            <a:extLst>
              <a:ext uri="{909E8E84-426E-40DD-AFC4-6F175D3DCCD1}">
                <a14:hiddenFill>
                  <a:noFill/>
                </a14:hiddenFill>
              </a:ext>
            </a:extLst>
          </p:spPr>
          <p:txBody>
            <a:bodyPr/>
            <a:lstStyle/>
            <a:p>
              <a:endParaRPr altLang="en-US" lang="zh-CN"/>
            </a:p>
          </p:txBody>
        </p:sp>
        <p:sp>
          <p:nvSpPr>
            <p:cNvPr id="9225" name="直接箭头连接符 4"/>
            <p:cNvSpPr>
              <a:spLocks noChangeShapeType="1"/>
            </p:cNvSpPr>
            <p:nvPr/>
          </p:nvSpPr>
          <p:spPr bwMode="auto">
            <a:xfrm>
              <a:off x="2031485" y="504056"/>
              <a:ext cx="1" cy="648072"/>
            </a:xfrm>
            <a:prstGeom prst="straightConnector1">
              <a:avLst/>
            </a:prstGeom>
            <a:noFill/>
            <a:ln cap="flat" cmpd="sng" w="6350">
              <a:solidFill>
                <a:srgbClr val="7F7F7F"/>
              </a:solidFill>
              <a:miter lim="800000"/>
              <a:tailEnd len="med" type="arrow" w="med"/>
            </a:ln>
            <a:extLst>
              <a:ext uri="{909E8E84-426E-40DD-AFC4-6F175D3DCCD1}">
                <a14:hiddenFill>
                  <a:noFill/>
                </a14:hiddenFill>
              </a:ext>
            </a:extLst>
          </p:spPr>
          <p:txBody>
            <a:bodyPr/>
            <a:lstStyle/>
            <a:p>
              <a:endParaRPr altLang="en-US" lang="zh-CN"/>
            </a:p>
          </p:txBody>
        </p:sp>
        <p:sp>
          <p:nvSpPr>
            <p:cNvPr id="9226" name="直接箭头连接符 5"/>
            <p:cNvSpPr>
              <a:spLocks noChangeShapeType="1"/>
            </p:cNvSpPr>
            <p:nvPr/>
          </p:nvSpPr>
          <p:spPr bwMode="auto">
            <a:xfrm>
              <a:off x="4144450" y="504056"/>
              <a:ext cx="1" cy="648072"/>
            </a:xfrm>
            <a:prstGeom prst="straightConnector1">
              <a:avLst/>
            </a:prstGeom>
            <a:noFill/>
            <a:ln cap="flat" cmpd="sng" w="6350">
              <a:solidFill>
                <a:srgbClr val="7F7F7F"/>
              </a:solidFill>
              <a:miter lim="800000"/>
              <a:tailEnd len="med" type="arrow" w="med"/>
            </a:ln>
            <a:extLst>
              <a:ext uri="{909E8E84-426E-40DD-AFC4-6F175D3DCCD1}">
                <a14:hiddenFill>
                  <a:noFill/>
                </a14:hiddenFill>
              </a:ext>
            </a:extLst>
          </p:spPr>
          <p:txBody>
            <a:bodyPr/>
            <a:lstStyle/>
            <a:p>
              <a:endParaRPr altLang="en-US" lang="zh-CN"/>
            </a:p>
          </p:txBody>
        </p:sp>
        <p:sp>
          <p:nvSpPr>
            <p:cNvPr id="9227" name="直接箭头连接符 6"/>
            <p:cNvSpPr>
              <a:spLocks noChangeShapeType="1"/>
            </p:cNvSpPr>
            <p:nvPr/>
          </p:nvSpPr>
          <p:spPr bwMode="auto">
            <a:xfrm>
              <a:off x="6030758" y="504056"/>
              <a:ext cx="1" cy="648072"/>
            </a:xfrm>
            <a:prstGeom prst="straightConnector1">
              <a:avLst/>
            </a:prstGeom>
            <a:noFill/>
            <a:ln cap="flat" cmpd="sng" w="6350">
              <a:solidFill>
                <a:srgbClr val="7F7F7F"/>
              </a:solidFill>
              <a:miter lim="800000"/>
              <a:tailEnd len="med" type="arrow" w="med"/>
            </a:ln>
            <a:extLst>
              <a:ext uri="{909E8E84-426E-40DD-AFC4-6F175D3DCCD1}">
                <a14:hiddenFill>
                  <a:noFill/>
                </a14:hiddenFill>
              </a:ext>
            </a:extLst>
          </p:spPr>
          <p:txBody>
            <a:bodyPr/>
            <a:lstStyle/>
            <a:p>
              <a:endParaRPr altLang="en-US" lang="zh-CN"/>
            </a:p>
          </p:txBody>
        </p:sp>
        <p:sp>
          <p:nvSpPr>
            <p:cNvPr id="9228" name="直接连接符 7"/>
            <p:cNvSpPr>
              <a:spLocks noChangeShapeType="1"/>
            </p:cNvSpPr>
            <p:nvPr/>
          </p:nvSpPr>
          <p:spPr bwMode="auto">
            <a:xfrm flipH="1">
              <a:off x="3080337" y="0"/>
              <a:ext cx="1" cy="504056"/>
            </a:xfrm>
            <a:prstGeom prst="line">
              <a:avLst/>
            </a:prstGeom>
            <a:noFill/>
            <a:ln cap="flat" cmpd="sng" w="6350">
              <a:solidFill>
                <a:srgbClr val="7F7F7F"/>
              </a:solidFill>
              <a:miter lim="800000"/>
            </a:ln>
            <a:extLst>
              <a:ext uri="{909E8E84-426E-40DD-AFC4-6F175D3DCCD1}">
                <a14:hiddenFill>
                  <a:noFill/>
                </a14:hiddenFill>
              </a:ext>
            </a:extLst>
          </p:spPr>
          <p:txBody>
            <a:bodyPr/>
            <a:lstStyle/>
            <a:p>
              <a:endParaRPr altLang="en-US" lang="zh-CN"/>
            </a:p>
          </p:txBody>
        </p:sp>
      </p:grpSp>
      <p:sp>
        <p:nvSpPr>
          <p:cNvPr id="9229" name="TextBox 29"/>
          <p:cNvSpPr>
            <a:spLocks noChangeArrowheads="1"/>
          </p:cNvSpPr>
          <p:nvPr/>
        </p:nvSpPr>
        <p:spPr bwMode="auto">
          <a:xfrm>
            <a:off x="889000" y="4940300"/>
            <a:ext cx="25257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p:txBody>
      </p:sp>
      <p:sp>
        <p:nvSpPr>
          <p:cNvPr id="9230" name="TextBox 30"/>
          <p:cNvSpPr>
            <a:spLocks noChangeArrowheads="1"/>
          </p:cNvSpPr>
          <p:nvPr/>
        </p:nvSpPr>
        <p:spPr bwMode="auto">
          <a:xfrm>
            <a:off x="3414713" y="4940300"/>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p:txBody>
      </p:sp>
      <p:sp>
        <p:nvSpPr>
          <p:cNvPr id="9231" name="TextBox 31"/>
          <p:cNvSpPr>
            <a:spLocks noChangeArrowheads="1"/>
          </p:cNvSpPr>
          <p:nvPr/>
        </p:nvSpPr>
        <p:spPr bwMode="auto">
          <a:xfrm>
            <a:off x="6029324" y="4940300"/>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p:txBody>
      </p:sp>
      <p:sp>
        <p:nvSpPr>
          <p:cNvPr id="9232" name="TextBox 32"/>
          <p:cNvSpPr>
            <a:spLocks noChangeArrowheads="1"/>
          </p:cNvSpPr>
          <p:nvPr/>
        </p:nvSpPr>
        <p:spPr bwMode="auto">
          <a:xfrm>
            <a:off x="8734424" y="4940300"/>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a:p>
            <a:pPr algn="ctr">
              <a:lnSpc>
                <a:spcPct val="150000"/>
              </a:lnSpc>
            </a:pPr>
            <a:r>
              <a:rPr altLang="en-US" lang="zh-CN" sz="1400">
                <a:solidFill>
                  <a:srgbClr val="3F3F3F"/>
                </a:solidFill>
                <a:latin charset="-122" pitchFamily="34" typeface="微软雅黑"/>
                <a:ea charset="-122" pitchFamily="34" typeface="微软雅黑"/>
                <a:sym charset="-122" pitchFamily="34" typeface="微软雅黑"/>
              </a:rPr>
              <a:t>点击添加文字说明</a:t>
            </a:r>
          </a:p>
        </p:txBody>
      </p:sp>
      <p:grpSp>
        <p:nvGrpSpPr>
          <p:cNvPr id="9233" name="组合 14"/>
          <p:cNvGrpSpPr/>
          <p:nvPr/>
        </p:nvGrpSpPr>
        <p:grpSpPr>
          <a:xfrm>
            <a:off x="4621213" y="1979613"/>
            <a:ext cx="2906712" cy="722312"/>
            <a:chExt cx="2320263" cy="576064"/>
          </a:xfrm>
        </p:grpSpPr>
        <p:sp>
          <p:nvSpPr>
            <p:cNvPr id="9234" name="矩形 15"/>
            <p:cNvSpPr>
              <a:spLocks noChangeArrowheads="1"/>
            </p:cNvSpPr>
            <p:nvPr/>
          </p:nvSpPr>
          <p:spPr bwMode="auto">
            <a:xfrm>
              <a:off x="0" y="0"/>
              <a:ext cx="2320263" cy="576064"/>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235" name="TextBox 35"/>
            <p:cNvSpPr>
              <a:spLocks noChangeArrowheads="1"/>
            </p:cNvSpPr>
            <p:nvPr/>
          </p:nvSpPr>
          <p:spPr bwMode="auto">
            <a:xfrm>
              <a:off x="469134" y="128274"/>
              <a:ext cx="1362505" cy="316012"/>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en-US" b="1" lang="zh-CN" sz="2000">
                  <a:solidFill>
                    <a:schemeClr val="bg1"/>
                  </a:solidFill>
                  <a:latin charset="-122" pitchFamily="34" typeface="微软雅黑"/>
                  <a:ea charset="-122" pitchFamily="34" typeface="微软雅黑"/>
                  <a:sym charset="-122" pitchFamily="34" typeface="微软雅黑"/>
                </a:rPr>
                <a:t>此处输入标题</a:t>
              </a:r>
            </a:p>
          </p:txBody>
        </p:sp>
      </p:grpSp>
      <p:grpSp>
        <p:nvGrpSpPr>
          <p:cNvPr id="9236" name="组合 17"/>
          <p:cNvGrpSpPr/>
          <p:nvPr/>
        </p:nvGrpSpPr>
        <p:grpSpPr>
          <a:xfrm>
            <a:off x="979488" y="4143375"/>
            <a:ext cx="2384425" cy="722313"/>
            <a:chExt cx="1904222" cy="576064"/>
          </a:xfrm>
        </p:grpSpPr>
        <p:sp>
          <p:nvSpPr>
            <p:cNvPr id="9237" name="矩形 18"/>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262626"/>
                </a:solidFill>
                <a:latin charset="-122" panose="02010600030101010101" pitchFamily="2" typeface="宋体"/>
                <a:sym charset="-122" panose="02010600030101010101" pitchFamily="2" typeface="宋体"/>
              </a:endParaRPr>
            </a:p>
          </p:txBody>
        </p:sp>
        <p:sp>
          <p:nvSpPr>
            <p:cNvPr id="9238" name="TextBox 36"/>
            <p:cNvSpPr>
              <a:spLocks noChangeArrowheads="1"/>
            </p:cNvSpPr>
            <p:nvPr/>
          </p:nvSpPr>
          <p:spPr bwMode="auto">
            <a:xfrm>
              <a:off x="331400" y="140563"/>
              <a:ext cx="1241421" cy="291703"/>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en-US" lang="zh-CN">
                  <a:solidFill>
                    <a:srgbClr val="262626"/>
                  </a:solidFill>
                  <a:latin charset="-122" pitchFamily="34" typeface="微软雅黑"/>
                  <a:ea charset="-122" pitchFamily="34" typeface="微软雅黑"/>
                  <a:sym charset="-122" pitchFamily="34" typeface="微软雅黑"/>
                </a:rPr>
                <a:t>此处输入标题</a:t>
              </a:r>
            </a:p>
          </p:txBody>
        </p:sp>
      </p:grpSp>
      <p:grpSp>
        <p:nvGrpSpPr>
          <p:cNvPr id="9239" name="组合 20"/>
          <p:cNvGrpSpPr/>
          <p:nvPr/>
        </p:nvGrpSpPr>
        <p:grpSpPr>
          <a:xfrm>
            <a:off x="3554413" y="4143375"/>
            <a:ext cx="2384425" cy="722313"/>
            <a:chExt cx="1904222" cy="576064"/>
          </a:xfrm>
        </p:grpSpPr>
        <p:sp>
          <p:nvSpPr>
            <p:cNvPr id="9240" name="矩形 21"/>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262626"/>
                </a:solidFill>
                <a:latin charset="-122" panose="02010600030101010101" pitchFamily="2" typeface="宋体"/>
                <a:sym charset="-122" panose="02010600030101010101" pitchFamily="2" typeface="宋体"/>
              </a:endParaRPr>
            </a:p>
          </p:txBody>
        </p:sp>
        <p:sp>
          <p:nvSpPr>
            <p:cNvPr id="9241" name="TextBox 37"/>
            <p:cNvSpPr>
              <a:spLocks noChangeArrowheads="1"/>
            </p:cNvSpPr>
            <p:nvPr/>
          </p:nvSpPr>
          <p:spPr bwMode="auto">
            <a:xfrm>
              <a:off x="331400" y="140563"/>
              <a:ext cx="1241421" cy="291703"/>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en-US" lang="zh-CN">
                  <a:solidFill>
                    <a:srgbClr val="262626"/>
                  </a:solidFill>
                  <a:latin charset="-122" pitchFamily="34" typeface="微软雅黑"/>
                  <a:ea charset="-122" pitchFamily="34" typeface="微软雅黑"/>
                  <a:sym charset="-122" pitchFamily="34" typeface="微软雅黑"/>
                </a:rPr>
                <a:t>此处输入标题</a:t>
              </a:r>
            </a:p>
          </p:txBody>
        </p:sp>
      </p:grpSp>
      <p:grpSp>
        <p:nvGrpSpPr>
          <p:cNvPr id="9242" name="组合 23"/>
          <p:cNvGrpSpPr/>
          <p:nvPr/>
        </p:nvGrpSpPr>
        <p:grpSpPr>
          <a:xfrm>
            <a:off x="6169025" y="4143375"/>
            <a:ext cx="2384425" cy="722313"/>
            <a:chExt cx="1904222" cy="576064"/>
          </a:xfrm>
        </p:grpSpPr>
        <p:sp>
          <p:nvSpPr>
            <p:cNvPr id="9243" name="矩形 24"/>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262626"/>
                </a:solidFill>
                <a:latin charset="-122" panose="02010600030101010101" pitchFamily="2" typeface="宋体"/>
                <a:sym charset="-122" panose="02010600030101010101" pitchFamily="2" typeface="宋体"/>
              </a:endParaRPr>
            </a:p>
          </p:txBody>
        </p:sp>
        <p:sp>
          <p:nvSpPr>
            <p:cNvPr id="9244" name="TextBox 38"/>
            <p:cNvSpPr>
              <a:spLocks noChangeArrowheads="1"/>
            </p:cNvSpPr>
            <p:nvPr/>
          </p:nvSpPr>
          <p:spPr bwMode="auto">
            <a:xfrm>
              <a:off x="331400" y="140563"/>
              <a:ext cx="1241421" cy="291703"/>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en-US" lang="zh-CN">
                  <a:solidFill>
                    <a:srgbClr val="262626"/>
                  </a:solidFill>
                  <a:latin charset="-122" pitchFamily="34" typeface="微软雅黑"/>
                  <a:ea charset="-122" pitchFamily="34" typeface="微软雅黑"/>
                  <a:sym charset="-122" pitchFamily="34" typeface="微软雅黑"/>
                </a:rPr>
                <a:t>此处输入标题</a:t>
              </a:r>
            </a:p>
          </p:txBody>
        </p:sp>
      </p:grpSp>
      <p:grpSp>
        <p:nvGrpSpPr>
          <p:cNvPr id="9245" name="组合 26"/>
          <p:cNvGrpSpPr/>
          <p:nvPr/>
        </p:nvGrpSpPr>
        <p:grpSpPr>
          <a:xfrm>
            <a:off x="8785225" y="4143375"/>
            <a:ext cx="2384425" cy="722313"/>
            <a:chExt cx="1904222" cy="576064"/>
          </a:xfrm>
        </p:grpSpPr>
        <p:sp>
          <p:nvSpPr>
            <p:cNvPr id="9246" name="矩形 27"/>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262626"/>
                </a:solidFill>
                <a:latin charset="-122" panose="02010600030101010101" pitchFamily="2" typeface="宋体"/>
                <a:sym charset="-122" panose="02010600030101010101" pitchFamily="2" typeface="宋体"/>
              </a:endParaRPr>
            </a:p>
          </p:txBody>
        </p:sp>
        <p:sp>
          <p:nvSpPr>
            <p:cNvPr id="9247" name="TextBox 39"/>
            <p:cNvSpPr>
              <a:spLocks noChangeArrowheads="1"/>
            </p:cNvSpPr>
            <p:nvPr/>
          </p:nvSpPr>
          <p:spPr bwMode="auto">
            <a:xfrm>
              <a:off x="331400" y="140563"/>
              <a:ext cx="1241421" cy="291703"/>
            </a:xfrm>
            <a:prstGeom prst="rect">
              <a:avLst/>
            </a:prstGeom>
            <a:solidFill>
              <a:srgbClr val="A5A5A5"/>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en-US" lang="zh-CN">
                  <a:solidFill>
                    <a:srgbClr val="262626"/>
                  </a:solidFill>
                  <a:latin charset="-122" pitchFamily="34" typeface="微软雅黑"/>
                  <a:ea charset="-122" pitchFamily="34" typeface="微软雅黑"/>
                  <a:sym charset="-122" pitchFamily="34" typeface="微软雅黑"/>
                </a:rPr>
                <a:t>此处输入标题</a:t>
              </a:r>
            </a:p>
          </p:txBody>
        </p:sp>
      </p:grpSp>
    </p:spTree>
  </p:cSld>
  <p:clrMapOvr>
    <a:masterClrMapping/>
  </p:clrMapOvr>
  <p:transition spd="med">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0243"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024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0245"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6" name="任意多边形 1"/>
          <p:cNvSpPr>
            <a:spLocks noChangeArrowheads="1"/>
          </p:cNvSpPr>
          <p:nvPr/>
        </p:nvSpPr>
        <p:spPr bwMode="auto">
          <a:xfrm>
            <a:off x="5111750" y="1517650"/>
            <a:ext cx="1778000" cy="1776413"/>
          </a:xfrm>
          <a:custGeom>
            <a:gdLst>
              <a:gd fmla="*/ 0 w 1776758" name="T0"/>
              <a:gd fmla="*/ 888379 h 1776758" name="T1"/>
              <a:gd fmla="*/ 888379 w 1776758" name="T2"/>
              <a:gd fmla="*/ 0 h 1776758" name="T3"/>
              <a:gd fmla="*/ 1776758 w 1776758" name="T4"/>
              <a:gd fmla="*/ 888379 h 1776758" name="T5"/>
              <a:gd fmla="*/ 888379 w 1776758" name="T6"/>
              <a:gd fmla="*/ 1776758 h 1776758" name="T7"/>
              <a:gd fmla="*/ 0 w 1776758" name="T8"/>
              <a:gd fmla="*/ 888379 h 1776758" name="T9"/>
              <a:gd fmla="*/ 0 60000 65536" name="T10"/>
              <a:gd fmla="*/ 0 60000 65536" name="T11"/>
              <a:gd fmla="*/ 0 60000 65536" name="T12"/>
              <a:gd fmla="*/ 0 60000 65536" name="T13"/>
              <a:gd fmla="*/ 0 60000 65536" name="T14"/>
              <a:gd fmla="*/ 0 w 1776758" name="T15"/>
              <a:gd fmla="*/ 0 h 1776758" name="T16"/>
              <a:gd fmla="*/ 1776758 w 1776758" name="T17"/>
              <a:gd fmla="*/ 1776758 h 1776758" name="T18"/>
            </a:gdLst>
            <a:cxnLst>
              <a:cxn ang="T10">
                <a:pos x="T0" y="T1"/>
              </a:cxn>
              <a:cxn ang="T11">
                <a:pos x="T2" y="T3"/>
              </a:cxn>
              <a:cxn ang="T12">
                <a:pos x="T4" y="T5"/>
              </a:cxn>
              <a:cxn ang="T13">
                <a:pos x="T6" y="T7"/>
              </a:cxn>
              <a:cxn ang="T14">
                <a:pos x="T8" y="T9"/>
              </a:cxn>
            </a:cxnLst>
            <a:rect b="T18" l="T15" r="T17" t="T16"/>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cap="flat" cmpd="sng" w="12700">
            <a:solidFill>
              <a:srgbClr val="FFFFFF"/>
            </a:solidFill>
            <a:miter lim="800000"/>
          </a:ln>
        </p:spPr>
        <p:txBody>
          <a:bodyPr anchor="ctr" bIns="309730" lIns="309730" rIns="309730" tIns="309730"/>
          <a:lstStyle/>
          <a:p>
            <a:pPr algn="ctr">
              <a:lnSpc>
                <a:spcPct val="90000"/>
              </a:lnSpc>
              <a:spcAft>
                <a:spcPct val="35000"/>
              </a:spcAft>
            </a:pPr>
            <a:endParaRPr altLang="zh-CN" lang="zh-CN" sz="3900">
              <a:solidFill>
                <a:srgbClr val="FFFFFF"/>
              </a:solidFill>
              <a:latin charset="-122" panose="02010600030101010101" pitchFamily="2" typeface="宋体"/>
              <a:sym charset="-122" panose="02010600030101010101" pitchFamily="2" typeface="宋体"/>
            </a:endParaRPr>
          </a:p>
        </p:txBody>
      </p:sp>
      <p:sp>
        <p:nvSpPr>
          <p:cNvPr id="10247" name="任意多边形 2"/>
          <p:cNvSpPr>
            <a:spLocks noChangeArrowheads="1"/>
          </p:cNvSpPr>
          <p:nvPr/>
        </p:nvSpPr>
        <p:spPr bwMode="auto">
          <a:xfrm>
            <a:off x="5484813" y="3438525"/>
            <a:ext cx="1030287" cy="1031875"/>
          </a:xfrm>
          <a:custGeom>
            <a:gdLst>
              <a:gd fmla="*/ 136595 w 1030520" name="T0"/>
              <a:gd fmla="*/ 394071 h 1030520" name="T1"/>
              <a:gd fmla="*/ 394071 w 1030520" name="T2"/>
              <a:gd fmla="*/ 394071 h 1030520" name="T3"/>
              <a:gd fmla="*/ 394071 w 1030520" name="T4"/>
              <a:gd fmla="*/ 136595 h 1030520" name="T5"/>
              <a:gd fmla="*/ 636449 w 1030520" name="T6"/>
              <a:gd fmla="*/ 136595 h 1030520" name="T7"/>
              <a:gd fmla="*/ 636449 w 1030520" name="T8"/>
              <a:gd fmla="*/ 394071 h 1030520" name="T9"/>
              <a:gd fmla="*/ 893925 w 1030520" name="T10"/>
              <a:gd fmla="*/ 394071 h 1030520" name="T11"/>
              <a:gd fmla="*/ 893925 w 1030520" name="T12"/>
              <a:gd fmla="*/ 636449 h 1030520" name="T13"/>
              <a:gd fmla="*/ 636449 w 1030520" name="T14"/>
              <a:gd fmla="*/ 636449 h 1030520" name="T15"/>
              <a:gd fmla="*/ 636449 w 1030520" name="T16"/>
              <a:gd fmla="*/ 893925 h 1030520" name="T17"/>
              <a:gd fmla="*/ 394071 w 1030520" name="T18"/>
              <a:gd fmla="*/ 893925 h 1030520" name="T19"/>
              <a:gd fmla="*/ 394071 w 1030520" name="T20"/>
              <a:gd fmla="*/ 636449 h 1030520" name="T21"/>
              <a:gd fmla="*/ 136595 w 1030520" name="T22"/>
              <a:gd fmla="*/ 636449 h 1030520" name="T23"/>
              <a:gd fmla="*/ 136595 w 1030520" name="T24"/>
              <a:gd fmla="*/ 394071 h 103052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030520" name="T39"/>
              <a:gd fmla="*/ 0 h 1030520" name="T40"/>
              <a:gd fmla="*/ 1030520 w 1030520" name="T41"/>
              <a:gd fmla="*/ 1030520 h 103052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030520" w="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D8D8D8"/>
          </a:solidFill>
          <a:ln>
            <a:noFill/>
          </a:ln>
          <a:extLst>
            <a:ext uri="{91240B29-F687-4F45-9708-019B960494DF}">
              <a14:hiddenLine w="9525">
                <a:solidFill>
                  <a:srgbClr val="000000"/>
                </a:solidFill>
                <a:miter lim="800000"/>
                <a:headEnd/>
                <a:tailEnd/>
              </a14:hiddenLine>
            </a:ext>
          </a:extLst>
        </p:spPr>
        <p:txBody>
          <a:bodyPr anchor="ctr" bIns="394071" lIns="136595" rIns="136595" tIns="394071"/>
          <a:lstStyle/>
          <a:p>
            <a:pPr algn="ctr">
              <a:lnSpc>
                <a:spcPct val="90000"/>
              </a:lnSpc>
              <a:spcAft>
                <a:spcPct val="35000"/>
              </a:spcAft>
            </a:pPr>
            <a:endParaRPr altLang="zh-CN" lang="zh-CN" sz="1700">
              <a:solidFill>
                <a:srgbClr val="FFFFFF"/>
              </a:solidFill>
              <a:latin charset="-122" panose="02010600030101010101" pitchFamily="2" typeface="宋体"/>
              <a:sym charset="-122" panose="02010600030101010101" pitchFamily="2" typeface="宋体"/>
            </a:endParaRPr>
          </a:p>
        </p:txBody>
      </p:sp>
      <p:sp>
        <p:nvSpPr>
          <p:cNvPr id="10248" name="任意多边形 3"/>
          <p:cNvSpPr>
            <a:spLocks noChangeArrowheads="1"/>
          </p:cNvSpPr>
          <p:nvPr/>
        </p:nvSpPr>
        <p:spPr bwMode="auto">
          <a:xfrm>
            <a:off x="5111750" y="4613275"/>
            <a:ext cx="1778000" cy="1778000"/>
          </a:xfrm>
          <a:custGeom>
            <a:gdLst>
              <a:gd fmla="*/ 0 w 1776758" name="T0"/>
              <a:gd fmla="*/ 888379 h 1776758" name="T1"/>
              <a:gd fmla="*/ 888379 w 1776758" name="T2"/>
              <a:gd fmla="*/ 0 h 1776758" name="T3"/>
              <a:gd fmla="*/ 1776758 w 1776758" name="T4"/>
              <a:gd fmla="*/ 888379 h 1776758" name="T5"/>
              <a:gd fmla="*/ 888379 w 1776758" name="T6"/>
              <a:gd fmla="*/ 1776758 h 1776758" name="T7"/>
              <a:gd fmla="*/ 0 w 1776758" name="T8"/>
              <a:gd fmla="*/ 888379 h 1776758" name="T9"/>
              <a:gd fmla="*/ 0 60000 65536" name="T10"/>
              <a:gd fmla="*/ 0 60000 65536" name="T11"/>
              <a:gd fmla="*/ 0 60000 65536" name="T12"/>
              <a:gd fmla="*/ 0 60000 65536" name="T13"/>
              <a:gd fmla="*/ 0 60000 65536" name="T14"/>
              <a:gd fmla="*/ 0 w 1776758" name="T15"/>
              <a:gd fmla="*/ 0 h 1776758" name="T16"/>
              <a:gd fmla="*/ 1776758 w 1776758" name="T17"/>
              <a:gd fmla="*/ 1776758 h 1776758" name="T18"/>
            </a:gdLst>
            <a:cxnLst>
              <a:cxn ang="T10">
                <a:pos x="T0" y="T1"/>
              </a:cxn>
              <a:cxn ang="T11">
                <a:pos x="T2" y="T3"/>
              </a:cxn>
              <a:cxn ang="T12">
                <a:pos x="T4" y="T5"/>
              </a:cxn>
              <a:cxn ang="T13">
                <a:pos x="T6" y="T7"/>
              </a:cxn>
              <a:cxn ang="T14">
                <a:pos x="T8" y="T9"/>
              </a:cxn>
            </a:cxnLst>
            <a:rect b="T18" l="T15" r="T17" t="T16"/>
            <a:pathLst>
              <a:path h="1776758" w="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cap="flat" cmpd="sng" w="12700">
            <a:solidFill>
              <a:srgbClr val="FFFFFF"/>
            </a:solidFill>
            <a:miter lim="800000"/>
          </a:ln>
        </p:spPr>
        <p:txBody>
          <a:bodyPr anchor="ctr" bIns="309730" lIns="309730" rIns="309730" tIns="309730"/>
          <a:lstStyle/>
          <a:p>
            <a:pPr algn="ctr">
              <a:lnSpc>
                <a:spcPct val="90000"/>
              </a:lnSpc>
              <a:spcAft>
                <a:spcPct val="35000"/>
              </a:spcAft>
            </a:pPr>
            <a:endParaRPr altLang="zh-CN" lang="zh-CN" sz="3900">
              <a:solidFill>
                <a:srgbClr val="FFFFFF"/>
              </a:solidFill>
              <a:latin charset="-122" panose="02010600030101010101" pitchFamily="2" typeface="宋体"/>
              <a:sym charset="-122" panose="02010600030101010101" pitchFamily="2" typeface="宋体"/>
            </a:endParaRPr>
          </a:p>
        </p:txBody>
      </p:sp>
      <p:sp>
        <p:nvSpPr>
          <p:cNvPr id="10249" name="任意多边形 4"/>
          <p:cNvSpPr>
            <a:spLocks noChangeArrowheads="1"/>
          </p:cNvSpPr>
          <p:nvPr/>
        </p:nvSpPr>
        <p:spPr bwMode="auto">
          <a:xfrm>
            <a:off x="7154863" y="3624263"/>
            <a:ext cx="565150" cy="660400"/>
          </a:xfrm>
          <a:custGeom>
            <a:gdLst>
              <a:gd fmla="*/ 0 w 565009" name="T0"/>
              <a:gd fmla="*/ 132191 h 660954" name="T1"/>
              <a:gd fmla="*/ 282505 w 565009" name="T2"/>
              <a:gd fmla="*/ 132191 h 660954" name="T3"/>
              <a:gd fmla="*/ 282505 w 565009" name="T4"/>
              <a:gd fmla="*/ 0 h 660954" name="T5"/>
              <a:gd fmla="*/ 565009 w 565009" name="T6"/>
              <a:gd fmla="*/ 330477 h 660954" name="T7"/>
              <a:gd fmla="*/ 282505 w 565009" name="T8"/>
              <a:gd fmla="*/ 660954 h 660954" name="T9"/>
              <a:gd fmla="*/ 282505 w 565009" name="T10"/>
              <a:gd fmla="*/ 528763 h 660954" name="T11"/>
              <a:gd fmla="*/ 0 w 565009" name="T12"/>
              <a:gd fmla="*/ 528763 h 660954" name="T13"/>
              <a:gd fmla="*/ 0 w 565009" name="T14"/>
              <a:gd fmla="*/ 132191 h 660954" name="T15"/>
              <a:gd fmla="*/ 0 60000 65536" name="T16"/>
              <a:gd fmla="*/ 0 60000 65536" name="T17"/>
              <a:gd fmla="*/ 0 60000 65536" name="T18"/>
              <a:gd fmla="*/ 0 60000 65536" name="T19"/>
              <a:gd fmla="*/ 0 60000 65536" name="T20"/>
              <a:gd fmla="*/ 0 60000 65536" name="T21"/>
              <a:gd fmla="*/ 0 60000 65536" name="T22"/>
              <a:gd fmla="*/ 0 60000 65536" name="T23"/>
              <a:gd fmla="*/ 0 w 565009" name="T24"/>
              <a:gd fmla="*/ 0 h 660954" name="T25"/>
              <a:gd fmla="*/ 565009 w 565009" name="T26"/>
              <a:gd fmla="*/ 660954 h 6609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60954" w="565009">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D8D8D8"/>
          </a:solidFill>
          <a:ln>
            <a:noFill/>
          </a:ln>
          <a:extLst>
            <a:ext uri="{91240B29-F687-4F45-9708-019B960494DF}">
              <a14:hiddenLine w="9525">
                <a:solidFill>
                  <a:srgbClr val="000000"/>
                </a:solidFill>
                <a:miter lim="800000"/>
                <a:headEnd/>
                <a:tailEnd/>
              </a14:hiddenLine>
            </a:ext>
          </a:extLst>
        </p:spPr>
        <p:txBody>
          <a:bodyPr anchor="ctr" bIns="132191" lIns="0" rIns="169503" tIns="132191"/>
          <a:lstStyle/>
          <a:p>
            <a:pPr algn="ctr">
              <a:lnSpc>
                <a:spcPct val="90000"/>
              </a:lnSpc>
              <a:spcAft>
                <a:spcPct val="35000"/>
              </a:spcAft>
            </a:pPr>
            <a:endParaRPr altLang="zh-CN" lang="zh-CN" sz="2800">
              <a:solidFill>
                <a:srgbClr val="FFFFFF"/>
              </a:solidFill>
              <a:latin charset="-122" panose="02010600030101010101" pitchFamily="2" typeface="宋体"/>
              <a:sym charset="-122" panose="02010600030101010101" pitchFamily="2" typeface="宋体"/>
            </a:endParaRPr>
          </a:p>
        </p:txBody>
      </p:sp>
      <p:sp>
        <p:nvSpPr>
          <p:cNvPr id="10250" name="任意多边形 5"/>
          <p:cNvSpPr>
            <a:spLocks noChangeArrowheads="1"/>
          </p:cNvSpPr>
          <p:nvPr/>
        </p:nvSpPr>
        <p:spPr bwMode="auto">
          <a:xfrm>
            <a:off x="7954963" y="2178050"/>
            <a:ext cx="3552825" cy="3552825"/>
          </a:xfrm>
          <a:custGeom>
            <a:gdLst>
              <a:gd fmla="*/ 0 w 3553517" name="T0"/>
              <a:gd fmla="*/ 1776759 h 3553517" name="T1"/>
              <a:gd fmla="*/ 1776759 w 3553517" name="T2"/>
              <a:gd fmla="*/ 0 h 3553517" name="T3"/>
              <a:gd fmla="*/ 3553518 w 3553517" name="T4"/>
              <a:gd fmla="*/ 1776759 h 3553517" name="T5"/>
              <a:gd fmla="*/ 1776759 w 3553517" name="T6"/>
              <a:gd fmla="*/ 3553518 h 3553517" name="T7"/>
              <a:gd fmla="*/ 0 w 3553517" name="T8"/>
              <a:gd fmla="*/ 1776759 h 3553517" name="T9"/>
              <a:gd fmla="*/ 0 60000 65536" name="T10"/>
              <a:gd fmla="*/ 0 60000 65536" name="T11"/>
              <a:gd fmla="*/ 0 60000 65536" name="T12"/>
              <a:gd fmla="*/ 0 60000 65536" name="T13"/>
              <a:gd fmla="*/ 0 60000 65536" name="T14"/>
              <a:gd fmla="*/ 0 w 3553517" name="T15"/>
              <a:gd fmla="*/ 0 h 3553517" name="T16"/>
              <a:gd fmla="*/ 3553517 w 3553517" name="T17"/>
              <a:gd fmla="*/ 3553517 h 3553517" name="T18"/>
            </a:gdLst>
            <a:cxnLst>
              <a:cxn ang="T10">
                <a:pos x="T0" y="T1"/>
              </a:cxn>
              <a:cxn ang="T11">
                <a:pos x="T2" y="T3"/>
              </a:cxn>
              <a:cxn ang="T12">
                <a:pos x="T4" y="T5"/>
              </a:cxn>
              <a:cxn ang="T13">
                <a:pos x="T6" y="T7"/>
              </a:cxn>
              <a:cxn ang="T14">
                <a:pos x="T8" y="T9"/>
              </a:cxn>
            </a:cxnLst>
            <a:rect b="T18" l="T15" r="T17" t="T16"/>
            <a:pathLst>
              <a:path h="3553517" w="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A5A5A5"/>
          </a:solidFill>
          <a:ln cap="flat" cmpd="sng" w="12700">
            <a:solidFill>
              <a:srgbClr val="FFFFFF"/>
            </a:solidFill>
            <a:miter lim="800000"/>
          </a:ln>
        </p:spPr>
        <p:txBody>
          <a:bodyPr anchor="ctr" bIns="602951" lIns="602951" rIns="602951" tIns="602951"/>
          <a:lstStyle/>
          <a:p>
            <a:pPr algn="ctr">
              <a:lnSpc>
                <a:spcPct val="90000"/>
              </a:lnSpc>
              <a:spcAft>
                <a:spcPct val="35000"/>
              </a:spcAft>
            </a:pPr>
            <a:endParaRPr altLang="zh-CN" lang="zh-CN" sz="6500">
              <a:solidFill>
                <a:srgbClr val="FFFFFF"/>
              </a:solidFill>
              <a:latin charset="-122" panose="02010600030101010101" pitchFamily="2" typeface="宋体"/>
              <a:sym charset="-122" panose="02010600030101010101" pitchFamily="2" typeface="宋体"/>
            </a:endParaRPr>
          </a:p>
        </p:txBody>
      </p:sp>
      <p:sp>
        <p:nvSpPr>
          <p:cNvPr id="10251" name="KSO_Shape"/>
          <p:cNvSpPr>
            <a:spLocks noChangeArrowheads="1"/>
          </p:cNvSpPr>
          <p:nvPr/>
        </p:nvSpPr>
        <p:spPr bwMode="auto">
          <a:xfrm>
            <a:off x="8669338" y="2782888"/>
            <a:ext cx="2124075" cy="2343150"/>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87563" name="T186"/>
              <a:gd fmla="*/ 0 h 2301875" name="T187"/>
              <a:gd fmla="*/ 2087563 w 2087563" name="T188"/>
              <a:gd fmla="*/ 2301875 h 230187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52" name="KSO_Shape"/>
          <p:cNvSpPr>
            <a:spLocks noChangeArrowheads="1"/>
          </p:cNvSpPr>
          <p:nvPr/>
        </p:nvSpPr>
        <p:spPr bwMode="auto">
          <a:xfrm>
            <a:off x="5634038" y="2073275"/>
            <a:ext cx="733425" cy="720725"/>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53" name="KSO_Shape"/>
          <p:cNvSpPr>
            <a:spLocks noChangeArrowheads="1"/>
          </p:cNvSpPr>
          <p:nvPr/>
        </p:nvSpPr>
        <p:spPr bwMode="auto">
          <a:xfrm>
            <a:off x="5683250" y="5141913"/>
            <a:ext cx="684213" cy="720725"/>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54" name="KSO_Shape"/>
          <p:cNvSpPr>
            <a:spLocks noChangeArrowheads="1"/>
          </p:cNvSpPr>
          <p:nvPr/>
        </p:nvSpPr>
        <p:spPr bwMode="auto">
          <a:xfrm>
            <a:off x="1241425" y="2193925"/>
            <a:ext cx="733425" cy="720725"/>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55" name="KSO_Shape"/>
          <p:cNvSpPr>
            <a:spLocks noChangeArrowheads="1"/>
          </p:cNvSpPr>
          <p:nvPr/>
        </p:nvSpPr>
        <p:spPr bwMode="auto">
          <a:xfrm>
            <a:off x="1266825" y="5010150"/>
            <a:ext cx="684213" cy="720725"/>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56" name="TextBox 42"/>
          <p:cNvSpPr>
            <a:spLocks noChangeArrowheads="1"/>
          </p:cNvSpPr>
          <p:nvPr/>
        </p:nvSpPr>
        <p:spPr bwMode="auto">
          <a:xfrm>
            <a:off x="2200275" y="2178050"/>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0257" name="TextBox 43"/>
          <p:cNvSpPr>
            <a:spLocks noChangeArrowheads="1"/>
          </p:cNvSpPr>
          <p:nvPr/>
        </p:nvSpPr>
        <p:spPr bwMode="auto">
          <a:xfrm>
            <a:off x="2200275" y="2492375"/>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0258" name="TextBox 42"/>
          <p:cNvSpPr>
            <a:spLocks noChangeArrowheads="1"/>
          </p:cNvSpPr>
          <p:nvPr/>
        </p:nvSpPr>
        <p:spPr bwMode="auto">
          <a:xfrm>
            <a:off x="2174875" y="4881563"/>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0259" name="TextBox 43"/>
          <p:cNvSpPr>
            <a:spLocks noChangeArrowheads="1"/>
          </p:cNvSpPr>
          <p:nvPr/>
        </p:nvSpPr>
        <p:spPr bwMode="auto">
          <a:xfrm>
            <a:off x="2174875" y="5197475"/>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0260" name="直接连接符 15"/>
          <p:cNvSpPr>
            <a:spLocks noChangeShapeType="1"/>
          </p:cNvSpPr>
          <p:nvPr/>
        </p:nvSpPr>
        <p:spPr bwMode="auto">
          <a:xfrm flipH="1">
            <a:off x="4572000" y="1824038"/>
            <a:ext cx="0" cy="4130675"/>
          </a:xfrm>
          <a:prstGeom prst="line">
            <a:avLst/>
          </a:prstGeom>
          <a:noFill/>
          <a:ln cap="flat" cmpd="sng" w="6350">
            <a:solidFill>
              <a:srgbClr val="A5A5A5"/>
            </a:solidFill>
            <a:miter lim="800000"/>
          </a:ln>
          <a:extLst>
            <a:ext uri="{909E8E84-426E-40DD-AFC4-6F175D3DCCD1}">
              <a14:hiddenFill>
                <a:noFill/>
              </a14:hiddenFill>
            </a:ext>
          </a:extLst>
        </p:spPr>
        <p:txBody>
          <a:bodyPr/>
          <a:lstStyle/>
          <a:p>
            <a:endParaRPr altLang="en-US" lang="zh-CN"/>
          </a:p>
        </p:txBody>
      </p:sp>
      <p:sp>
        <p:nvSpPr>
          <p:cNvPr id="10261" name="KSO_Shape"/>
          <p:cNvSpPr>
            <a:spLocks noChangeArrowheads="1"/>
          </p:cNvSpPr>
          <p:nvPr/>
        </p:nvSpPr>
        <p:spPr bwMode="auto">
          <a:xfrm>
            <a:off x="1271588" y="3602038"/>
            <a:ext cx="673100" cy="720725"/>
          </a:xfrm>
          <a:custGeom>
            <a:gdLst>
              <a:gd fmla="*/ 1087103 w 2087563" name="T0"/>
              <a:gd fmla="*/ 1121484 h 2301875" name="T1"/>
              <a:gd fmla="*/ 1274364 w 2087563" name="T2"/>
              <a:gd fmla="*/ 983302 h 2301875" name="T3"/>
              <a:gd fmla="*/ 987564 w 2087563" name="T4"/>
              <a:gd fmla="*/ 1138298 h 2301875" name="T5"/>
              <a:gd fmla="*/ 625386 w 2087563" name="T6"/>
              <a:gd fmla="*/ 988031 h 2301875" name="T7"/>
              <a:gd fmla="*/ 753028 w 2087563" name="T8"/>
              <a:gd fmla="*/ 1156424 h 2301875" name="T9"/>
              <a:gd fmla="*/ 488289 w 2087563" name="T10"/>
              <a:gd fmla="*/ 1030589 h 2301875" name="T11"/>
              <a:gd fmla="*/ 606476 w 2087563" name="T12"/>
              <a:gd fmla="*/ 1085757 h 2301875" name="T13"/>
              <a:gd fmla="*/ 1663953 w 2087563" name="T14"/>
              <a:gd fmla="*/ 838990 h 2301875" name="T15"/>
              <a:gd fmla="*/ 1726412 w 2087563" name="T16"/>
              <a:gd fmla="*/ 901587 h 2301875" name="T17"/>
              <a:gd fmla="*/ 958788 w 2087563" name="T18"/>
              <a:gd fmla="*/ 1531252 h 2301875" name="T19"/>
              <a:gd fmla="*/ 1298905 w 2087563" name="T20"/>
              <a:gd fmla="*/ 1204321 h 2301875" name="T21"/>
              <a:gd fmla="*/ 1396005 w 2087563" name="T22"/>
              <a:gd fmla="*/ 1204321 h 2301875" name="T23"/>
              <a:gd fmla="*/ 1416213 w 2087563" name="T24"/>
              <a:gd fmla="*/ 1291116 h 2301875" name="T25"/>
              <a:gd fmla="*/ 1201541 w 2087563" name="T26"/>
              <a:gd fmla="*/ 1560710 h 2301875" name="T27"/>
              <a:gd fmla="*/ 1578661 w 2087563" name="T28"/>
              <a:gd fmla="*/ 905269 h 2301875" name="T29"/>
              <a:gd fmla="*/ 1637709 w 2087563" name="T30"/>
              <a:gd fmla="*/ 839515 h 2301875" name="T31"/>
              <a:gd fmla="*/ 127282 w 2087563" name="T32"/>
              <a:gd fmla="*/ 860031 h 2301875" name="T33"/>
              <a:gd fmla="*/ 510700 w 2087563" name="T34"/>
              <a:gd fmla="*/ 1603056 h 2301875" name="T35"/>
              <a:gd fmla="*/ 518574 w 2087563" name="T36"/>
              <a:gd fmla="*/ 1539142 h 2301875" name="T37"/>
              <a:gd fmla="*/ 307838 w 2087563" name="T38"/>
              <a:gd fmla="*/ 1241407 h 2301875" name="T39"/>
              <a:gd fmla="*/ 373446 w 2087563" name="T40"/>
              <a:gd fmla="*/ 1186699 h 2301875" name="T41"/>
              <a:gd fmla="*/ 725899 w 2087563" name="T42"/>
              <a:gd fmla="*/ 1463657 h 2301875" name="T43"/>
              <a:gd fmla="*/ 804367 w 2087563" name="T44"/>
              <a:gd fmla="*/ 1859235 h 2301875" name="T45"/>
              <a:gd fmla="*/ 17058 w 2087563" name="T46"/>
              <a:gd fmla="*/ 865291 h 2301875" name="T47"/>
              <a:gd fmla="*/ 1221311 w 2087563" name="T48"/>
              <a:gd fmla="*/ 720072 h 2301875" name="T49"/>
              <a:gd fmla="*/ 1341073 w 2087563" name="T50"/>
              <a:gd fmla="*/ 882686 h 2301875" name="T51"/>
              <a:gd fmla="*/ 889337 w 2087563" name="T52"/>
              <a:gd fmla="*/ 672785 h 2301875" name="T53"/>
              <a:gd fmla="*/ 1161167 w 2087563" name="T54"/>
              <a:gd fmla="*/ 704573 h 2301875" name="T55"/>
              <a:gd fmla="*/ 579950 w 2087563" name="T56"/>
              <a:gd fmla="*/ 854314 h 2301875" name="T57"/>
              <a:gd fmla="*/ 341475 w 2087563" name="T58"/>
              <a:gd fmla="*/ 796782 h 2301875" name="T59"/>
              <a:gd fmla="*/ 507987 w 2087563" name="T60"/>
              <a:gd fmla="*/ 810967 h 2301875" name="T61"/>
              <a:gd fmla="*/ 1206603 w 2087563" name="T62"/>
              <a:gd fmla="*/ 438979 h 2301875" name="T63"/>
              <a:gd fmla="*/ 1393863 w 2087563" name="T64"/>
              <a:gd fmla="*/ 546162 h 2301875" name="T65"/>
              <a:gd fmla="*/ 1163268 w 2087563" name="T66"/>
              <a:gd fmla="*/ 611575 h 2301875" name="T67"/>
              <a:gd fmla="*/ 1125185 w 2087563" name="T68"/>
              <a:gd fmla="*/ 367260 h 2301875" name="T69"/>
              <a:gd fmla="*/ 556050 w 2087563" name="T70"/>
              <a:gd fmla="*/ 579000 h 2301875" name="T71"/>
              <a:gd fmla="*/ 330182 w 2087563" name="T72"/>
              <a:gd fmla="*/ 514375 h 2301875" name="T73"/>
              <a:gd fmla="*/ 506149 w 2087563" name="T74"/>
              <a:gd fmla="*/ 468927 h 2301875" name="T75"/>
              <a:gd fmla="*/ 1124660 w 2087563" name="T76"/>
              <a:gd fmla="*/ 205172 h 2301875" name="T77"/>
              <a:gd fmla="*/ 1221836 w 2087563" name="T78"/>
              <a:gd fmla="*/ 231967 h 2301875" name="T79"/>
              <a:gd fmla="*/ 562878 w 2087563" name="T80"/>
              <a:gd fmla="*/ 180215 h 2301875" name="T81"/>
              <a:gd fmla="*/ 566555 w 2087563" name="T82"/>
              <a:gd fmla="*/ 259026 h 2301875" name="T83"/>
              <a:gd fmla="*/ 1095770 w 2087563" name="T84"/>
              <a:gd fmla="*/ 287924 h 2301875" name="T85"/>
              <a:gd fmla="*/ 971542 w 2087563" name="T86"/>
              <a:gd fmla="*/ 117691 h 2301875" name="T87"/>
              <a:gd fmla="*/ 764321 w 2087563" name="T88"/>
              <a:gd fmla="*/ 105607 h 2301875" name="T89"/>
              <a:gd fmla="*/ 647711 w 2087563" name="T90"/>
              <a:gd fmla="*/ 236959 h 2301875" name="T91"/>
              <a:gd fmla="*/ 986775 w 2087563" name="T92"/>
              <a:gd fmla="*/ 12872 h 2301875" name="T93"/>
              <a:gd fmla="*/ 1213432 w 2087563" name="T94"/>
              <a:gd fmla="*/ 108497 h 2301875" name="T95"/>
              <a:gd fmla="*/ 1385197 w 2087563" name="T96"/>
              <a:gd fmla="*/ 280043 h 2301875" name="T97"/>
              <a:gd fmla="*/ 1480534 w 2087563" name="T98"/>
              <a:gd fmla="*/ 506757 h 2301875" name="T99"/>
              <a:gd fmla="*/ 1480534 w 2087563" name="T100"/>
              <a:gd fmla="*/ 762367 h 2301875" name="T101"/>
              <a:gd fmla="*/ 1385197 w 2087563" name="T102"/>
              <a:gd fmla="*/ 989081 h 2301875" name="T103"/>
              <a:gd fmla="*/ 1213432 w 2087563" name="T104"/>
              <a:gd fmla="*/ 1160628 h 2301875" name="T105"/>
              <a:gd fmla="*/ 986775 w 2087563" name="T106"/>
              <a:gd fmla="*/ 1256514 h 2301875" name="T107"/>
              <a:gd fmla="*/ 731492 w 2087563" name="T108"/>
              <a:gd fmla="*/ 1256514 h 2301875" name="T109"/>
              <a:gd fmla="*/ 504573 w 2087563" name="T110"/>
              <a:gd fmla="*/ 1160628 h 2301875" name="T111"/>
              <a:gd fmla="*/ 333070 w 2087563" name="T112"/>
              <a:gd fmla="*/ 989081 h 2301875" name="T113"/>
              <a:gd fmla="*/ 237470 w 2087563" name="T114"/>
              <a:gd fmla="*/ 762367 h 2301875" name="T115"/>
              <a:gd fmla="*/ 237470 w 2087563" name="T116"/>
              <a:gd fmla="*/ 506757 h 2301875" name="T117"/>
              <a:gd fmla="*/ 333070 w 2087563" name="T118"/>
              <a:gd fmla="*/ 280043 h 2301875" name="T119"/>
              <a:gd fmla="*/ 504573 w 2087563" name="T120"/>
              <a:gd fmla="*/ 108497 h 2301875" name="T121"/>
              <a:gd fmla="*/ 731492 w 2087563" name="T122"/>
              <a:gd fmla="*/ 12872 h 23018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087563" name="T186"/>
              <a:gd fmla="*/ 0 h 2301875" name="T187"/>
              <a:gd fmla="*/ 2087563 w 2087563" name="T188"/>
              <a:gd fmla="*/ 2301875 h 230187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301875" w="2087563">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0262" name="TextBox 42"/>
          <p:cNvSpPr>
            <a:spLocks noChangeArrowheads="1"/>
          </p:cNvSpPr>
          <p:nvPr/>
        </p:nvSpPr>
        <p:spPr bwMode="auto">
          <a:xfrm>
            <a:off x="2127250" y="3467100"/>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0263" name="TextBox 43"/>
          <p:cNvSpPr>
            <a:spLocks noChangeArrowheads="1"/>
          </p:cNvSpPr>
          <p:nvPr/>
        </p:nvSpPr>
        <p:spPr bwMode="auto">
          <a:xfrm>
            <a:off x="2127250" y="3783013"/>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Tree>
  </p:cSld>
  <p:clrMapOvr>
    <a:masterClrMapping/>
  </p:clrMapOvr>
  <p:transition spd="med">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矩形 15"/>
          <p:cNvSpPr>
            <a:spLocks noChangeArrowheads="1"/>
          </p:cNvSpPr>
          <p:nvPr/>
        </p:nvSpPr>
        <p:spPr bwMode="auto">
          <a:xfrm>
            <a:off x="1285875" y="18097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2800">
                <a:solidFill>
                  <a:srgbClr val="3F3F3F"/>
                </a:solidFill>
                <a:latin charset="-122" pitchFamily="2" typeface="华文新魏"/>
                <a:ea charset="-122" pitchFamily="2" typeface="华文新魏"/>
                <a:sym charset="-122" pitchFamily="2" typeface="华文新魏"/>
              </a:rPr>
              <a:t>点击添加本章节关键词</a:t>
            </a:r>
          </a:p>
        </p:txBody>
      </p:sp>
      <p:sp>
        <p:nvSpPr>
          <p:cNvPr id="11267" name="矩形 16"/>
          <p:cNvSpPr>
            <a:spLocks noChangeArrowheads="1"/>
          </p:cNvSpPr>
          <p:nvPr/>
        </p:nvSpPr>
        <p:spPr bwMode="auto">
          <a:xfrm>
            <a:off x="1327150" y="631825"/>
            <a:ext cx="58677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zh-CN" sz="1200">
                <a:solidFill>
                  <a:srgbClr val="A5A5A5"/>
                </a:solidFill>
                <a:sym charset="0" pitchFamily="34" typeface="Arial"/>
              </a:rPr>
              <a:t>Click add this section keywords detailed description of the contents of this paragraph</a:t>
            </a:r>
          </a:p>
        </p:txBody>
      </p:sp>
      <p:sp>
        <p:nvSpPr>
          <p:cNvPr id="1126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pic>
        <p:nvPicPr>
          <p:cNvPr id="11269" name="图片 8"/>
          <p:cNvPicPr>
            <a:picLocks noChangeArrowheads="1" noChangeAspect="1"/>
          </p:cNvPicPr>
          <p:nvPr/>
        </p:nvPicPr>
        <p:blipFill>
          <a:blip r:embed="rId2">
            <a:extLst>
              <a:ext uri="{28A0092B-C50C-407E-A947-70E740481C1C}">
                <a14:useLocalDpi val="0"/>
              </a:ext>
            </a:extLst>
          </a:blip>
          <a:stretch>
            <a:fillRect/>
          </a:stretch>
        </p:blipFill>
        <p:spPr bwMode="auto">
          <a:xfrm>
            <a:off x="-9525" y="-46038"/>
            <a:ext cx="1235075" cy="116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70" name="任意多边形 2"/>
          <p:cNvSpPr>
            <a:spLocks noChangeArrowheads="1"/>
          </p:cNvSpPr>
          <p:nvPr/>
        </p:nvSpPr>
        <p:spPr bwMode="auto">
          <a:xfrm>
            <a:off x="3865563" y="3038475"/>
            <a:ext cx="1411287"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1" name="任意多边形 3"/>
          <p:cNvSpPr>
            <a:spLocks noChangeArrowheads="1"/>
          </p:cNvSpPr>
          <p:nvPr/>
        </p:nvSpPr>
        <p:spPr bwMode="auto">
          <a:xfrm>
            <a:off x="4633913" y="1708150"/>
            <a:ext cx="1411287"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2" name="任意多边形 4"/>
          <p:cNvSpPr>
            <a:spLocks noChangeArrowheads="1"/>
          </p:cNvSpPr>
          <p:nvPr/>
        </p:nvSpPr>
        <p:spPr bwMode="auto">
          <a:xfrm>
            <a:off x="4633913" y="4370388"/>
            <a:ext cx="1411287"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3" name="任意多边形 5"/>
          <p:cNvSpPr>
            <a:spLocks noChangeArrowheads="1"/>
          </p:cNvSpPr>
          <p:nvPr/>
        </p:nvSpPr>
        <p:spPr bwMode="auto">
          <a:xfrm>
            <a:off x="6126163" y="1708150"/>
            <a:ext cx="1411287"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4" name="任意多边形 6"/>
          <p:cNvSpPr>
            <a:spLocks noChangeArrowheads="1"/>
          </p:cNvSpPr>
          <p:nvPr/>
        </p:nvSpPr>
        <p:spPr bwMode="auto">
          <a:xfrm>
            <a:off x="6126163" y="4370388"/>
            <a:ext cx="1411287"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5" name="任意多边形 7"/>
          <p:cNvSpPr>
            <a:spLocks noChangeArrowheads="1"/>
          </p:cNvSpPr>
          <p:nvPr/>
        </p:nvSpPr>
        <p:spPr bwMode="auto">
          <a:xfrm>
            <a:off x="6915150" y="3038475"/>
            <a:ext cx="1411288" cy="1603375"/>
          </a:xfrm>
          <a:custGeom>
            <a:gdLst>
              <a:gd fmla="*/ 0 w 1032977" name="T0"/>
              <a:gd fmla="*/ 449345 h 898690" name="T1"/>
              <a:gd fmla="*/ 224673 w 1032977" name="T2"/>
              <a:gd fmla="*/ 0 h 898690" name="T3"/>
              <a:gd fmla="*/ 808305 w 1032977" name="T4"/>
              <a:gd fmla="*/ 0 h 898690" name="T5"/>
              <a:gd fmla="*/ 1032977 w 1032977" name="T6"/>
              <a:gd fmla="*/ 449345 h 898690" name="T7"/>
              <a:gd fmla="*/ 808305 w 1032977" name="T8"/>
              <a:gd fmla="*/ 898690 h 898690" name="T9"/>
              <a:gd fmla="*/ 224673 w 1032977" name="T10"/>
              <a:gd fmla="*/ 898690 h 898690" name="T11"/>
              <a:gd fmla="*/ 0 w 1032977" name="T12"/>
              <a:gd fmla="*/ 449345 h 898690" name="T13"/>
              <a:gd fmla="*/ 0 60000 65536" name="T14"/>
              <a:gd fmla="*/ 0 60000 65536" name="T15"/>
              <a:gd fmla="*/ 0 60000 65536" name="T16"/>
              <a:gd fmla="*/ 0 60000 65536" name="T17"/>
              <a:gd fmla="*/ 0 60000 65536" name="T18"/>
              <a:gd fmla="*/ 0 60000 65536" name="T19"/>
              <a:gd fmla="*/ 0 60000 65536" name="T20"/>
              <a:gd fmla="*/ 0 w 1032977" name="T21"/>
              <a:gd fmla="*/ 0 h 898690" name="T22"/>
              <a:gd fmla="*/ 1032977 w 1032977" name="T23"/>
              <a:gd fmla="*/ 898690 h 8986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8690" w="1032977">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w="9525">
                <a:solidFill>
                  <a:srgbClr val="000000"/>
                </a:solidFill>
                <a:miter lim="800000"/>
                <a:headEnd/>
                <a:tailEnd/>
              </a14:hiddenLine>
            </a:ext>
          </a:extLst>
        </p:spPr>
        <p:txBody>
          <a:bodyPr anchor="ctr" bIns="282892" lIns="261966" rIns="261967" tIns="282893"/>
          <a:lstStyle/>
          <a:p>
            <a:pPr algn="ctr">
              <a:lnSpc>
                <a:spcPct val="90000"/>
              </a:lnSpc>
              <a:spcAft>
                <a:spcPct val="35000"/>
              </a:spcAft>
            </a:pPr>
            <a:endParaRPr altLang="zh-CN" lang="zh-CN" sz="3200">
              <a:solidFill>
                <a:srgbClr val="FFFFFF"/>
              </a:solidFill>
              <a:latin charset="-122" panose="02010600030101010101" pitchFamily="2" typeface="宋体"/>
              <a:sym charset="-122" panose="02010600030101010101" pitchFamily="2" typeface="宋体"/>
            </a:endParaRPr>
          </a:p>
        </p:txBody>
      </p:sp>
      <p:sp>
        <p:nvSpPr>
          <p:cNvPr id="11276" name="KSO_Shape"/>
          <p:cNvSpPr>
            <a:spLocks noChangeArrowheads="1"/>
          </p:cNvSpPr>
          <p:nvPr/>
        </p:nvSpPr>
        <p:spPr bwMode="auto">
          <a:xfrm>
            <a:off x="4302125" y="3481388"/>
            <a:ext cx="539750" cy="719137"/>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57313" name="T183"/>
              <a:gd fmla="*/ 0 h 2041525" name="T184"/>
              <a:gd fmla="*/ 1357313 w 1357313" name="T185"/>
              <a:gd fmla="*/ 2041525 h 2041525"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1277" name="KSO_Shape"/>
          <p:cNvSpPr>
            <a:spLocks noChangeArrowheads="1"/>
          </p:cNvSpPr>
          <p:nvPr/>
        </p:nvSpPr>
        <p:spPr bwMode="auto">
          <a:xfrm>
            <a:off x="7259638" y="3481388"/>
            <a:ext cx="720725" cy="719137"/>
          </a:xfrm>
          <a:custGeom>
            <a:gdLst>
              <a:gd fmla="*/ 0 w 1119349" name="T0"/>
              <a:gd fmla="*/ 0 h 1157433" name="T1"/>
              <a:gd fmla="*/ 1119349 w 1119349" name="T2"/>
              <a:gd fmla="*/ 1157433 h 1157433" name="T3"/>
            </a:gdLst>
            <a:rect b="T3" l="T0" r="T2" t="T1"/>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1278" name="KSO_Shape"/>
          <p:cNvSpPr>
            <a:spLocks noChangeArrowheads="1"/>
          </p:cNvSpPr>
          <p:nvPr/>
        </p:nvSpPr>
        <p:spPr bwMode="auto">
          <a:xfrm>
            <a:off x="6472238" y="4803775"/>
            <a:ext cx="720725" cy="720725"/>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3543300" name="T177"/>
              <a:gd fmla="*/ 0 h 3617913" name="T178"/>
              <a:gd fmla="*/ 3543300 w 3543300" name="T179"/>
              <a:gd fmla="*/ 3617913 h 361791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1279" name="KSO_Shape"/>
          <p:cNvSpPr>
            <a:spLocks noChangeArrowheads="1"/>
          </p:cNvSpPr>
          <p:nvPr/>
        </p:nvSpPr>
        <p:spPr bwMode="auto">
          <a:xfrm>
            <a:off x="6472238" y="2157413"/>
            <a:ext cx="720725" cy="719137"/>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5440" name="T165"/>
              <a:gd fmla="*/ 0 h 5267" name="T166"/>
              <a:gd fmla="*/ 5440 w 5440" name="T167"/>
              <a:gd fmla="*/ 5267 h 5267"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1280" name="KSO_Shape"/>
          <p:cNvSpPr>
            <a:spLocks noChangeArrowheads="1"/>
          </p:cNvSpPr>
          <p:nvPr/>
        </p:nvSpPr>
        <p:spPr bwMode="auto">
          <a:xfrm>
            <a:off x="5011738" y="2112963"/>
            <a:ext cx="628650" cy="720725"/>
          </a:xfrm>
          <a:custGeom>
            <a:gdLst>
              <a:gd fmla="*/ 928882 w 1282700" name="T0"/>
              <a:gd fmla="*/ 1017606 h 1516063" name="T1"/>
              <a:gd fmla="*/ 953834 w 1282700" name="T2"/>
              <a:gd fmla="*/ 1109512 h 1516063" name="T3"/>
              <a:gd fmla="*/ 917237 w 1282700" name="T4"/>
              <a:gd fmla="*/ 1195446 h 1516063" name="T5"/>
              <a:gd fmla="*/ 718619 w 1282700" name="T6"/>
              <a:gd fmla="*/ 1214690 h 1516063" name="T7"/>
              <a:gd fmla="*/ 666385 w 1282700" name="T8"/>
              <a:gd fmla="*/ 1138046 h 1516063" name="T9"/>
              <a:gd fmla="*/ 672706 w 1282700" name="T10"/>
              <a:gd fmla="*/ 1042491 h 1516063" name="T11"/>
              <a:gd fmla="*/ 734255 w 1282700" name="T12"/>
              <a:gd fmla="*/ 973146 h 1516063" name="T13"/>
              <a:gd fmla="*/ 673760 w 1282700" name="T14"/>
              <a:gd fmla="*/ 453398 h 1516063" name="T15"/>
              <a:gd fmla="*/ 520784 w 1282700" name="T16"/>
              <a:gd fmla="*/ 504920 h 1516063" name="T17"/>
              <a:gd fmla="*/ 387096 w 1282700" name="T18"/>
              <a:gd fmla="*/ 590347 h 1516063" name="T19"/>
              <a:gd fmla="*/ 278018 w 1282700" name="T20"/>
              <a:gd fmla="*/ 704694 h 1516063" name="T21"/>
              <a:gd fmla="*/ 198869 w 1282700" name="T22"/>
              <a:gd fmla="*/ 842641 h 1516063" name="T23"/>
              <a:gd fmla="*/ 154306 w 1282700" name="T24"/>
              <a:gd fmla="*/ 998871 h 1516063" name="T25"/>
              <a:gd fmla="*/ 150316 w 1282700" name="T26"/>
              <a:gd fmla="*/ 1166401 h 1516063" name="T27"/>
              <a:gd fmla="*/ 186897 w 1282700" name="T28"/>
              <a:gd fmla="*/ 1325623 h 1516063" name="T29"/>
              <a:gd fmla="*/ 259394 w 1282700" name="T30"/>
              <a:gd fmla="*/ 1467558 h 1516063" name="T31"/>
              <a:gd fmla="*/ 363152 w 1282700" name="T32"/>
              <a:gd fmla="*/ 1587224 h 1516063" name="T33"/>
              <a:gd fmla="*/ 492184 w 1282700" name="T34"/>
              <a:gd fmla="*/ 1678967 h 1516063" name="T35"/>
              <a:gd fmla="*/ 641834 w 1282700" name="T36"/>
              <a:gd fmla="*/ 1737802 h 1516063" name="T37"/>
              <a:gd fmla="*/ 806783 w 1282700" name="T38"/>
              <a:gd fmla="*/ 1758410 h 1516063" name="T39"/>
              <a:gd fmla="*/ 971398 w 1282700" name="T40"/>
              <a:gd fmla="*/ 1737802 h 1516063" name="T41"/>
              <a:gd fmla="*/ 1120716 w 1282700" name="T42"/>
              <a:gd fmla="*/ 1678967 h 1516063" name="T43"/>
              <a:gd fmla="*/ 1249748 w 1282700" name="T44"/>
              <a:gd fmla="*/ 1587224 h 1516063" name="T45"/>
              <a:gd fmla="*/ 1353506 w 1282700" name="T46"/>
              <a:gd fmla="*/ 1467558 h 1516063" name="T47"/>
              <a:gd fmla="*/ 1426336 w 1282700" name="T48"/>
              <a:gd fmla="*/ 1325623 h 1516063" name="T49"/>
              <a:gd fmla="*/ 1462585 w 1282700" name="T50"/>
              <a:gd fmla="*/ 1166401 h 1516063" name="T51"/>
              <a:gd fmla="*/ 1458594 w 1282700" name="T52"/>
              <a:gd fmla="*/ 998871 h 1516063" name="T53"/>
              <a:gd fmla="*/ 1414031 w 1282700" name="T54"/>
              <a:gd fmla="*/ 842641 h 1516063" name="T55"/>
              <a:gd fmla="*/ 1334882 w 1282700" name="T56"/>
              <a:gd fmla="*/ 704694 h 1516063" name="T57"/>
              <a:gd fmla="*/ 1225804 w 1282700" name="T58"/>
              <a:gd fmla="*/ 590347 h 1516063" name="T59"/>
              <a:gd fmla="*/ 1092449 w 1282700" name="T60"/>
              <a:gd fmla="*/ 504920 h 1516063" name="T61"/>
              <a:gd fmla="*/ 939140 w 1282700" name="T62"/>
              <a:gd fmla="*/ 453398 h 1516063" name="T63"/>
              <a:gd fmla="*/ 953107 w 1282700" name="T64"/>
              <a:gd fmla="*/ 0 h 1516063" name="T65"/>
              <a:gd fmla="*/ 979380 w 1282700" name="T66"/>
              <a:gd fmla="*/ 312459 h 1516063" name="T67"/>
              <a:gd fmla="*/ 1113732 w 1282700" name="T68"/>
              <a:gd fmla="*/ 354342 h 1516063" name="T69"/>
              <a:gd fmla="*/ 1236446 w 1282700" name="T70"/>
              <a:gd fmla="*/ 418163 h 1516063" name="T71"/>
              <a:gd fmla="*/ 1467573 w 1282700" name="T72"/>
              <a:gd fmla="*/ 638879 h 1516063" name="T73"/>
              <a:gd fmla="*/ 1545723 w 1282700" name="T74"/>
              <a:gd fmla="*/ 777822 h 1516063" name="T75"/>
              <a:gd fmla="*/ 1595275 w 1282700" name="T76"/>
              <a:gd fmla="*/ 932723 h 1516063" name="T77"/>
              <a:gd fmla="*/ 1612900 w 1282700" name="T78"/>
              <a:gd fmla="*/ 1099256 h 1516063" name="T79"/>
              <a:gd fmla="*/ 1587626 w 1282700" name="T80"/>
              <a:gd fmla="*/ 1300692 h 1516063" name="T81"/>
              <a:gd fmla="*/ 1515461 w 1282700" name="T82"/>
              <a:gd fmla="*/ 1483181 h 1516063" name="T83"/>
              <a:gd fmla="*/ 1403389 w 1282700" name="T84"/>
              <a:gd fmla="*/ 1641073 h 1516063" name="T85"/>
              <a:gd fmla="*/ 1257397 w 1282700" name="T86"/>
              <a:gd fmla="*/ 1767718 h 1516063" name="T87"/>
              <a:gd fmla="*/ 1083470 w 1282700" name="T88"/>
              <a:gd fmla="*/ 1856137 h 1516063" name="T89"/>
              <a:gd fmla="*/ 888925 w 1282700" name="T90"/>
              <a:gd fmla="*/ 1901012 h 1516063" name="T91"/>
              <a:gd fmla="*/ 683737 w 1282700" name="T92"/>
              <a:gd fmla="*/ 1895693 h 1516063" name="T93"/>
              <a:gd fmla="*/ 492517 w 1282700" name="T94"/>
              <a:gd fmla="*/ 1841844 h 1516063" name="T95"/>
              <a:gd fmla="*/ 323910 w 1282700" name="T96"/>
              <a:gd fmla="*/ 1745115 h 1516063" name="T97"/>
              <a:gd fmla="*/ 184237 w 1282700" name="T98"/>
              <a:gd fmla="*/ 1611821 h 1516063" name="T99"/>
              <a:gd fmla="*/ 79814 w 1282700" name="T100"/>
              <a:gd fmla="*/ 1448612 h 1516063" name="T101"/>
              <a:gd fmla="*/ 16628 w 1282700" name="T102"/>
              <a:gd fmla="*/ 1261468 h 1516063" name="T103"/>
              <a:gd fmla="*/ 1330 w 1282700" name="T104"/>
              <a:gd fmla="*/ 1059700 h 1516063" name="T105"/>
              <a:gd fmla="*/ 32591 w 1282700" name="T106"/>
              <a:gd fmla="*/ 871892 h 1516063" name="T107"/>
              <a:gd fmla="*/ 105088 w 1282700" name="T108"/>
              <a:gd fmla="*/ 701702 h 1516063" name="T109"/>
              <a:gd fmla="*/ 212837 w 1282700" name="T110"/>
              <a:gd fmla="*/ 554448 h 1516063" name="T111"/>
              <a:gd fmla="*/ 350183 w 1282700" name="T112"/>
              <a:gd fmla="*/ 434783 h 1516063" name="T113"/>
              <a:gd fmla="*/ 512802 w 1282700" name="T114"/>
              <a:gd fmla="*/ 348691 h 1516063" name="T115"/>
              <a:gd fmla="*/ 695043 w 1282700" name="T116"/>
              <a:gd fmla="*/ 301157 h 15160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282700" name="T177"/>
              <a:gd fmla="*/ 0 h 1516063" name="T178"/>
              <a:gd fmla="*/ 1282700 w 1282700" name="T179"/>
              <a:gd fmla="*/ 1516063 h 151606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16063" w="1282700">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0" pitchFamily="34" typeface="Calibri"/>
              <a:sym charset="-122" panose="02010600030101010101" pitchFamily="2" typeface="宋体"/>
            </a:endParaRPr>
          </a:p>
        </p:txBody>
      </p:sp>
      <p:sp>
        <p:nvSpPr>
          <p:cNvPr id="11281" name="KSO_Shape"/>
          <p:cNvSpPr>
            <a:spLocks noChangeArrowheads="1"/>
          </p:cNvSpPr>
          <p:nvPr/>
        </p:nvSpPr>
        <p:spPr bwMode="auto">
          <a:xfrm>
            <a:off x="4978400" y="4803775"/>
            <a:ext cx="720725" cy="720725"/>
          </a:xfrm>
          <a:custGeom>
            <a:gdLst>
              <a:gd fmla="*/ 0 w 4295694" name="T0"/>
              <a:gd fmla="*/ 0 h 4602950" name="T1"/>
              <a:gd fmla="*/ 4295694 w 4295694" name="T2"/>
              <a:gd fmla="*/ 4602950 h 4602950" name="T3"/>
            </a:gdLst>
            <a:rect b="T3" l="T0" r="T2" t="T1"/>
            <a:pathLst>
              <a:path h="4602950" w="4295694">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1282" name="TextBox 42"/>
          <p:cNvSpPr>
            <a:spLocks noChangeArrowheads="1"/>
          </p:cNvSpPr>
          <p:nvPr/>
        </p:nvSpPr>
        <p:spPr bwMode="auto">
          <a:xfrm>
            <a:off x="2246313" y="1982788"/>
            <a:ext cx="1978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83" name="TextBox 43"/>
          <p:cNvSpPr>
            <a:spLocks noChangeArrowheads="1"/>
          </p:cNvSpPr>
          <p:nvPr/>
        </p:nvSpPr>
        <p:spPr bwMode="auto">
          <a:xfrm>
            <a:off x="2063750" y="2297113"/>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1284" name="TextBox 42"/>
          <p:cNvSpPr>
            <a:spLocks noChangeArrowheads="1"/>
          </p:cNvSpPr>
          <p:nvPr/>
        </p:nvSpPr>
        <p:spPr bwMode="auto">
          <a:xfrm>
            <a:off x="2181225" y="4791075"/>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85" name="TextBox 43"/>
          <p:cNvSpPr>
            <a:spLocks noChangeArrowheads="1"/>
          </p:cNvSpPr>
          <p:nvPr/>
        </p:nvSpPr>
        <p:spPr bwMode="auto">
          <a:xfrm>
            <a:off x="1997075" y="5105400"/>
            <a:ext cx="21605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1286" name="TextBox 42"/>
          <p:cNvSpPr>
            <a:spLocks noChangeArrowheads="1"/>
          </p:cNvSpPr>
          <p:nvPr/>
        </p:nvSpPr>
        <p:spPr bwMode="auto">
          <a:xfrm>
            <a:off x="7980364" y="4765675"/>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87" name="TextBox 43"/>
          <p:cNvSpPr>
            <a:spLocks noChangeArrowheads="1"/>
          </p:cNvSpPr>
          <p:nvPr/>
        </p:nvSpPr>
        <p:spPr bwMode="auto">
          <a:xfrm>
            <a:off x="7980364" y="5081588"/>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1288" name="TextBox 42"/>
          <p:cNvSpPr>
            <a:spLocks noChangeArrowheads="1"/>
          </p:cNvSpPr>
          <p:nvPr/>
        </p:nvSpPr>
        <p:spPr bwMode="auto">
          <a:xfrm>
            <a:off x="8672514" y="3400425"/>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89" name="TextBox 43"/>
          <p:cNvSpPr>
            <a:spLocks noChangeArrowheads="1"/>
          </p:cNvSpPr>
          <p:nvPr/>
        </p:nvSpPr>
        <p:spPr bwMode="auto">
          <a:xfrm>
            <a:off x="8672514" y="3714750"/>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1290" name="TextBox 42"/>
          <p:cNvSpPr>
            <a:spLocks noChangeArrowheads="1"/>
          </p:cNvSpPr>
          <p:nvPr/>
        </p:nvSpPr>
        <p:spPr bwMode="auto">
          <a:xfrm>
            <a:off x="7885114" y="2044700"/>
            <a:ext cx="19764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91" name="TextBox 43"/>
          <p:cNvSpPr>
            <a:spLocks noChangeArrowheads="1"/>
          </p:cNvSpPr>
          <p:nvPr/>
        </p:nvSpPr>
        <p:spPr bwMode="auto">
          <a:xfrm>
            <a:off x="7885114" y="2360613"/>
            <a:ext cx="21605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
        <p:nvSpPr>
          <p:cNvPr id="11292" name="TextBox 42"/>
          <p:cNvSpPr>
            <a:spLocks noChangeArrowheads="1"/>
          </p:cNvSpPr>
          <p:nvPr/>
        </p:nvSpPr>
        <p:spPr bwMode="auto">
          <a:xfrm>
            <a:off x="1543050" y="3429000"/>
            <a:ext cx="19764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r>
              <a:rPr altLang="en-US" b="1" lang="zh-CN">
                <a:solidFill>
                  <a:srgbClr val="4D4D4D"/>
                </a:solidFill>
                <a:latin charset="-122" pitchFamily="34" typeface="微软雅黑"/>
                <a:ea charset="-122" pitchFamily="34" typeface="微软雅黑"/>
                <a:sym charset="-122" panose="02010600030101010101" pitchFamily="2" typeface="宋体"/>
              </a:rPr>
              <a:t>点击添加文本</a:t>
            </a:r>
          </a:p>
        </p:txBody>
      </p:sp>
      <p:sp>
        <p:nvSpPr>
          <p:cNvPr id="11293" name="TextBox 43"/>
          <p:cNvSpPr>
            <a:spLocks noChangeArrowheads="1"/>
          </p:cNvSpPr>
          <p:nvPr/>
        </p:nvSpPr>
        <p:spPr bwMode="auto">
          <a:xfrm>
            <a:off x="1358900" y="3743325"/>
            <a:ext cx="216217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a:p>
            <a:pPr algn="r">
              <a:lnSpc>
                <a:spcPct val="150000"/>
              </a:lnSpc>
            </a:pPr>
            <a:r>
              <a:rPr altLang="en-US" b="1" i="1" lang="zh-CN" sz="1000">
                <a:solidFill>
                  <a:srgbClr val="3B3B3B"/>
                </a:solidFill>
                <a:latin charset="-122" pitchFamily="34" typeface="微软雅黑"/>
                <a:ea charset="-122" pitchFamily="34" typeface="微软雅黑"/>
                <a:sym charset="-122" pitchFamily="34" typeface="微软雅黑"/>
              </a:rPr>
              <a:t>单击此处添加段落文本</a:t>
            </a:r>
          </a:p>
        </p:txBody>
      </p:sp>
    </p:spTree>
  </p:cSld>
  <p:clrMapOvr>
    <a:masterClrMapping/>
  </p:clrMapOvr>
  <p:transition spd="med">
    <p:fad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285</Paragraphs>
  <Slides>27</Slides>
  <Notes>0</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27</vt:i4>
      </vt:variant>
    </vt:vector>
  </HeadingPairs>
  <TitlesOfParts>
    <vt:vector baseType="lpstr" size="43">
      <vt:lpstr>Arial</vt:lpstr>
      <vt:lpstr>Calibri Light</vt:lpstr>
      <vt:lpstr>宋体</vt:lpstr>
      <vt:lpstr>Calibri</vt:lpstr>
      <vt:lpstr>Manteka</vt:lpstr>
      <vt:lpstr>Kozuka Mincho Pro H</vt:lpstr>
      <vt:lpstr>微软雅黑</vt:lpstr>
      <vt:lpstr>华文行楷</vt:lpstr>
      <vt:lpstr>Verdana</vt:lpstr>
      <vt:lpstr>华文新魏</vt:lpstr>
      <vt:lpstr>Franklin Gothic Book</vt:lpstr>
      <vt:lpstr>Impact</vt:lpstr>
      <vt:lpstr>Arial Unicode MS</vt:lpstr>
      <vt:lpstr>Wingdings</vt:lpstr>
      <vt:lpstr>造字工房悦黑（非商用）常规体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2021-08-22T11:54:23Z</dcterms:created>
  <cp:lastPrinted>2021-08-22T11:54:23Z</cp:lastPrinted>
  <dcterms:modified xsi:type="dcterms:W3CDTF">2021-08-22T05:39:52Z</dcterms:modified>
  <cp:revision>1</cp:revision>
</cp:coreProperties>
</file>