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1" r:id="rId2"/>
  </p:sldMasterIdLst>
  <p:notesMasterIdLst>
    <p:notesMasterId r:id="rId3"/>
  </p:notesMasterIdLst>
  <p:handoutMasterIdLst>
    <p:handoutMasterId r:id="rId4"/>
  </p:handoutMasterIdLst>
  <p:sldIdLst>
    <p:sldId id="290" r:id="rId5"/>
    <p:sldId id="257" r:id="rId6"/>
    <p:sldId id="258" r:id="rId7"/>
    <p:sldId id="276" r:id="rId8"/>
    <p:sldId id="260" r:id="rId9"/>
    <p:sldId id="259" r:id="rId10"/>
    <p:sldId id="275" r:id="rId11"/>
    <p:sldId id="261" r:id="rId12"/>
    <p:sldId id="291" r:id="rId13"/>
    <p:sldId id="282" r:id="rId14"/>
    <p:sldId id="283" r:id="rId15"/>
    <p:sldId id="284" r:id="rId16"/>
    <p:sldId id="285" r:id="rId17"/>
    <p:sldId id="263" r:id="rId18"/>
    <p:sldId id="264" r:id="rId19"/>
    <p:sldId id="265" r:id="rId20"/>
    <p:sldId id="292" r:id="rId21"/>
    <p:sldId id="286" r:id="rId22"/>
    <p:sldId id="287" r:id="rId23"/>
    <p:sldId id="288" r:id="rId24"/>
    <p:sldId id="289" r:id="rId25"/>
    <p:sldId id="269" r:id="rId26"/>
    <p:sldId id="267" r:id="rId27"/>
    <p:sldId id="268" r:id="rId28"/>
    <p:sldId id="293" r:id="rId29"/>
    <p:sldId id="278" r:id="rId30"/>
    <p:sldId id="279" r:id="rId31"/>
    <p:sldId id="280" r:id="rId32"/>
    <p:sldId id="281" r:id="rId33"/>
    <p:sldId id="272" r:id="rId34"/>
    <p:sldId id="273" r:id="rId35"/>
    <p:sldId id="294" r:id="rId36"/>
  </p:sldIdLst>
  <p:sldSz cx="9144000" cy="5143500" type="screen16x9"/>
  <p:notesSz cx="6858000" cy="9144000"/>
  <p:custDataLst>
    <p:tags r:id="rId3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
          <p15:clr>
            <a:srgbClr val="A4A3A4"/>
          </p15:clr>
        </p15:guide>
        <p15:guide id="2" pos="2880">
          <p15:clr>
            <a:srgbClr val="A4A3A4"/>
          </p15:clr>
        </p15:guide>
        <p15:guide id="3" pos="272">
          <p15:clr>
            <a:srgbClr val="A4A3A4"/>
          </p15:clr>
        </p15:guide>
        <p15:guide id="4" pos="5488">
          <p15:clr>
            <a:srgbClr val="A4A3A4"/>
          </p15:clr>
        </p15:guide>
        <p15:guide id="5" orient="horz" pos="1620">
          <p15:clr>
            <a:srgbClr val="A4A3A4"/>
          </p15:clr>
        </p15:guide>
        <p15:guide id="6" orient="horz" pos="3162">
          <p15:clr>
            <a:srgbClr val="A4A3A4"/>
          </p15:clr>
        </p15:guide>
        <p15:guide id="7" orient="horz" pos="17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2" autoAdjust="0"/>
    <p:restoredTop sz="94660"/>
  </p:normalViewPr>
  <p:slideViewPr>
    <p:cSldViewPr snapToGrid="0" showGuides="1">
      <p:cViewPr varScale="1">
        <p:scale>
          <a:sx n="117" d="100"/>
          <a:sy n="117" d="100"/>
        </p:scale>
        <p:origin x="252" y="96"/>
      </p:cViewPr>
      <p:guideLst>
        <p:guide orient="horz" pos="100"/>
        <p:guide pos="2880"/>
        <p:guide pos="272"/>
        <p:guide pos="5488"/>
        <p:guide orient="horz" pos="1620"/>
        <p:guide orient="horz" pos="3162"/>
        <p:guide orient="horz" pos="17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handoutMasters/handoutMaster1.xml" Type="http://schemas.openxmlformats.org/officeDocument/2006/relationships/handoutMaster"/><Relationship Id="rId40" Target="theme/theme1.xml" Type="http://schemas.openxmlformats.org/officeDocument/2006/relationships/theme"/><Relationship Id="rId41"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B9D10-E8FB-4D02-840A-71DC6B10B071}" type="datetimeFigureOut">
              <a:rPr lang="zh-CN" altLang="en-US" smtClean="0"/>
              <a:t>2017/5/24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13031-F953-48DA-BD81-EFC398A6DED6}" type="slidenum">
              <a:rPr lang="zh-CN" altLang="en-US" smtClean="0"/>
              <a:t>‹#›</a:t>
            </a:fld>
            <a:endParaRPr lang="zh-CN" altLang="en-US"/>
          </a:p>
        </p:txBody>
      </p:sp>
    </p:spTree>
    <p:extLst>
      <p:ext uri="{BB962C8B-B14F-4D97-AF65-F5344CB8AC3E}">
        <p14:creationId xmlns:p14="http://schemas.microsoft.com/office/powerpoint/2010/main" val="3595714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EF13D-0B74-4D4A-93A0-7ED88F6B2813}" type="datetimeFigureOut">
              <a:rPr lang="zh-CN" altLang="en-US" smtClean="0"/>
              <a:t>2017/5/24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EA421-AF9F-4F86-986F-CCEEB631A882}" type="slidenum">
              <a:rPr lang="zh-CN" altLang="en-US" smtClean="0"/>
              <a:t>‹#›</a:t>
            </a:fld>
            <a:endParaRPr lang="zh-CN" altLang="en-US"/>
          </a:p>
        </p:txBody>
      </p:sp>
    </p:spTree>
    <p:extLst>
      <p:ext uri="{BB962C8B-B14F-4D97-AF65-F5344CB8AC3E}">
        <p14:creationId val="19810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431844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443698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459785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496376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146855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123937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097616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232485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142285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802981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304702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097154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754834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308905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448868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538201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77593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837572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445345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277403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600925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070998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377442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293445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2164425"/>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875291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767907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361447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650206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402895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763279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675123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grpSp>
        <p:nvGrpSpPr>
          <p:cNvPr id="7" name="组合 6"/>
          <p:cNvGrpSpPr/>
          <p:nvPr userDrawn="1"/>
        </p:nvGrpSpPr>
        <p:grpSpPr>
          <a:xfrm>
            <a:off x="-25400" y="-351206"/>
            <a:ext cx="9169400" cy="1958976"/>
            <a:chOff x="-25400" y="-351206"/>
            <a:chExt cx="9169400" cy="1958976"/>
          </a:xfrm>
        </p:grpSpPr>
        <p:sp>
          <p:nvSpPr>
            <p:cNvPr id="8" name="Freeform 5"/>
            <p:cNvSpPr/>
            <p:nvPr/>
          </p:nvSpPr>
          <p:spPr bwMode="auto">
            <a:xfrm>
              <a:off x="7432675" y="561607"/>
              <a:ext cx="347663" cy="338138"/>
            </a:xfrm>
            <a:custGeom>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3384550" y="-65456"/>
              <a:ext cx="350838" cy="338138"/>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287338" y="787032"/>
              <a:ext cx="260350" cy="298450"/>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690563" y="721945"/>
              <a:ext cx="182563" cy="19526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8763000" y="179019"/>
              <a:ext cx="381000" cy="493713"/>
            </a:xfrm>
            <a:custGeom>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6481763" y="839420"/>
              <a:ext cx="392113" cy="484188"/>
            </a:xfrm>
            <a:custGeom>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5053013" y="1068020"/>
              <a:ext cx="795338" cy="539750"/>
            </a:xfrm>
            <a:custGeom>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1811338" y="1337895"/>
              <a:ext cx="234950" cy="236538"/>
            </a:xfrm>
            <a:custGeom>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2346325" y="290144"/>
              <a:ext cx="360363" cy="373063"/>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461963" y="-351206"/>
              <a:ext cx="750888" cy="585788"/>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476250" y="-213093"/>
              <a:ext cx="657225" cy="44450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539750" y="-111493"/>
              <a:ext cx="452438" cy="327025"/>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404813" y="-21006"/>
              <a:ext cx="441325" cy="387350"/>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268288" y="369519"/>
              <a:ext cx="227013" cy="528638"/>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563563" y="342532"/>
              <a:ext cx="241300" cy="485775"/>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525463" y="418732"/>
              <a:ext cx="166688" cy="382588"/>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890588" y="374282"/>
              <a:ext cx="112713" cy="400050"/>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882650" y="752107"/>
              <a:ext cx="223838" cy="219075"/>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1155700" y="528269"/>
              <a:ext cx="425450" cy="1038226"/>
            </a:xfrm>
            <a:custGeom>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84138" y="369519"/>
              <a:ext cx="173038" cy="382588"/>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1038225" y="-59106"/>
              <a:ext cx="954088" cy="541338"/>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6"/>
            <p:cNvSpPr/>
            <p:nvPr/>
          </p:nvSpPr>
          <p:spPr bwMode="auto">
            <a:xfrm>
              <a:off x="1309688" y="185369"/>
              <a:ext cx="1027113" cy="657225"/>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7"/>
            <p:cNvSpPr/>
            <p:nvPr/>
          </p:nvSpPr>
          <p:spPr bwMode="auto">
            <a:xfrm>
              <a:off x="1731963" y="861645"/>
              <a:ext cx="241300" cy="54451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
            <p:cNvSpPr/>
            <p:nvPr/>
          </p:nvSpPr>
          <p:spPr bwMode="auto">
            <a:xfrm>
              <a:off x="2008188" y="985470"/>
              <a:ext cx="417513" cy="446088"/>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9"/>
            <p:cNvSpPr/>
            <p:nvPr/>
          </p:nvSpPr>
          <p:spPr bwMode="auto">
            <a:xfrm>
              <a:off x="1985963" y="437782"/>
              <a:ext cx="655638" cy="533400"/>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0"/>
            <p:cNvSpPr/>
            <p:nvPr/>
          </p:nvSpPr>
          <p:spPr bwMode="auto">
            <a:xfrm>
              <a:off x="2566988" y="-17831"/>
              <a:ext cx="693738" cy="965200"/>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
            <p:cNvSpPr/>
            <p:nvPr/>
          </p:nvSpPr>
          <p:spPr bwMode="auto">
            <a:xfrm flipH="1">
              <a:off x="2644775" y="1041032"/>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
            <p:cNvSpPr/>
            <p:nvPr/>
          </p:nvSpPr>
          <p:spPr bwMode="auto">
            <a:xfrm>
              <a:off x="2792413" y="1063257"/>
              <a:ext cx="406400" cy="466725"/>
            </a:xfrm>
            <a:custGeom>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3"/>
            <p:cNvSpPr/>
            <p:nvPr/>
          </p:nvSpPr>
          <p:spPr bwMode="auto">
            <a:xfrm>
              <a:off x="2479675" y="971182"/>
              <a:ext cx="573088" cy="442913"/>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
            <p:cNvSpPr/>
            <p:nvPr/>
          </p:nvSpPr>
          <p:spPr bwMode="auto">
            <a:xfrm>
              <a:off x="2557463" y="1041032"/>
              <a:ext cx="139700" cy="341313"/>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
            <p:cNvSpPr/>
            <p:nvPr/>
          </p:nvSpPr>
          <p:spPr bwMode="auto">
            <a:xfrm>
              <a:off x="2716213" y="917207"/>
              <a:ext cx="309563" cy="19526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
            <p:cNvSpPr/>
            <p:nvPr/>
          </p:nvSpPr>
          <p:spPr bwMode="auto">
            <a:xfrm>
              <a:off x="3349625" y="113932"/>
              <a:ext cx="239713" cy="363538"/>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p:nvPr/>
          </p:nvSpPr>
          <p:spPr bwMode="auto">
            <a:xfrm>
              <a:off x="4021138" y="380632"/>
              <a:ext cx="690563" cy="965200"/>
            </a:xfrm>
            <a:custGeom>
              <a:gdLst>
                <a:gd name="T0" fmla="*/ 204 w 252"/>
                <a:gd name="T1" fmla="*/ 131 h 351"/>
                <a:gd name="T2" fmla="*/ 110 w 252"/>
                <a:gd name="T3" fmla="*/ 138 h 351"/>
                <a:gd name="T4" fmla="*/ 107 w 252"/>
                <a:gd name="T5" fmla="*/ 131 h 351"/>
                <a:gd name="T6" fmla="*/ 81 w 252"/>
                <a:gd name="T7" fmla="*/ 78 h 351"/>
                <a:gd name="T8" fmla="*/ 1 w 252"/>
                <a:gd name="T9" fmla="*/ 1 h 351"/>
                <a:gd name="T10" fmla="*/ 1 w 252"/>
                <a:gd name="T11" fmla="*/ 2 h 351"/>
                <a:gd name="T12" fmla="*/ 80 w 252"/>
                <a:gd name="T13" fmla="*/ 86 h 351"/>
                <a:gd name="T14" fmla="*/ 105 w 252"/>
                <a:gd name="T15" fmla="*/ 138 h 351"/>
                <a:gd name="T16" fmla="*/ 126 w 252"/>
                <a:gd name="T17" fmla="*/ 187 h 351"/>
                <a:gd name="T18" fmla="*/ 127 w 252"/>
                <a:gd name="T19" fmla="*/ 188 h 351"/>
                <a:gd name="T20" fmla="*/ 112 w 252"/>
                <a:gd name="T21" fmla="*/ 279 h 351"/>
                <a:gd name="T22" fmla="*/ 167 w 252"/>
                <a:gd name="T23" fmla="*/ 349 h 351"/>
                <a:gd name="T24" fmla="*/ 208 w 252"/>
                <a:gd name="T25" fmla="*/ 336 h 351"/>
                <a:gd name="T26" fmla="*/ 213 w 252"/>
                <a:gd name="T27" fmla="*/ 290 h 351"/>
                <a:gd name="T28" fmla="*/ 130 w 252"/>
                <a:gd name="T29" fmla="*/ 187 h 351"/>
                <a:gd name="T30" fmla="*/ 129 w 252"/>
                <a:gd name="T31" fmla="*/ 187 h 351"/>
                <a:gd name="T32" fmla="*/ 128 w 252"/>
                <a:gd name="T33" fmla="*/ 187 h 351"/>
                <a:gd name="T34" fmla="*/ 128 w 252"/>
                <a:gd name="T35" fmla="*/ 186 h 351"/>
                <a:gd name="T36" fmla="*/ 115 w 252"/>
                <a:gd name="T37" fmla="*/ 150 h 351"/>
                <a:gd name="T38" fmla="*/ 128 w 252"/>
                <a:gd name="T39" fmla="*/ 163 h 351"/>
                <a:gd name="T40" fmla="*/ 168 w 252"/>
                <a:gd name="T41" fmla="*/ 193 h 351"/>
                <a:gd name="T42" fmla="*/ 236 w 252"/>
                <a:gd name="T43" fmla="*/ 200 h 351"/>
                <a:gd name="T44" fmla="*/ 204 w 252"/>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351">
                  <a:moveTo>
                    <a:pt x="204" y="131"/>
                  </a:moveTo>
                  <a:cubicBezTo>
                    <a:pt x="175" y="119"/>
                    <a:pt x="136" y="119"/>
                    <a:pt x="110" y="138"/>
                  </a:cubicBezTo>
                  <a:cubicBezTo>
                    <a:pt x="109" y="135"/>
                    <a:pt x="108" y="133"/>
                    <a:pt x="107" y="131"/>
                  </a:cubicBezTo>
                  <a:cubicBezTo>
                    <a:pt x="100" y="113"/>
                    <a:pt x="91" y="95"/>
                    <a:pt x="81" y="78"/>
                  </a:cubicBezTo>
                  <a:cubicBezTo>
                    <a:pt x="62" y="46"/>
                    <a:pt x="36" y="17"/>
                    <a:pt x="1" y="1"/>
                  </a:cubicBezTo>
                  <a:cubicBezTo>
                    <a:pt x="0" y="0"/>
                    <a:pt x="0" y="1"/>
                    <a:pt x="1" y="2"/>
                  </a:cubicBezTo>
                  <a:cubicBezTo>
                    <a:pt x="34" y="24"/>
                    <a:pt x="60" y="51"/>
                    <a:pt x="80" y="86"/>
                  </a:cubicBezTo>
                  <a:cubicBezTo>
                    <a:pt x="90" y="103"/>
                    <a:pt x="98" y="120"/>
                    <a:pt x="105" y="138"/>
                  </a:cubicBezTo>
                  <a:cubicBezTo>
                    <a:pt x="112" y="155"/>
                    <a:pt x="118" y="172"/>
                    <a:pt x="126" y="187"/>
                  </a:cubicBezTo>
                  <a:cubicBezTo>
                    <a:pt x="126" y="188"/>
                    <a:pt x="126" y="188"/>
                    <a:pt x="127" y="188"/>
                  </a:cubicBezTo>
                  <a:cubicBezTo>
                    <a:pt x="108" y="212"/>
                    <a:pt x="107" y="251"/>
                    <a:pt x="112" y="279"/>
                  </a:cubicBezTo>
                  <a:cubicBezTo>
                    <a:pt x="117" y="309"/>
                    <a:pt x="133" y="343"/>
                    <a:pt x="167" y="349"/>
                  </a:cubicBezTo>
                  <a:cubicBezTo>
                    <a:pt x="181" y="351"/>
                    <a:pt x="199" y="350"/>
                    <a:pt x="208" y="336"/>
                  </a:cubicBezTo>
                  <a:cubicBezTo>
                    <a:pt x="216" y="322"/>
                    <a:pt x="216" y="305"/>
                    <a:pt x="213" y="290"/>
                  </a:cubicBezTo>
                  <a:cubicBezTo>
                    <a:pt x="203" y="244"/>
                    <a:pt x="168" y="212"/>
                    <a:pt x="130" y="187"/>
                  </a:cubicBezTo>
                  <a:cubicBezTo>
                    <a:pt x="130" y="187"/>
                    <a:pt x="129" y="187"/>
                    <a:pt x="129" y="187"/>
                  </a:cubicBezTo>
                  <a:cubicBezTo>
                    <a:pt x="128" y="187"/>
                    <a:pt x="128" y="187"/>
                    <a:pt x="128" y="187"/>
                  </a:cubicBezTo>
                  <a:cubicBezTo>
                    <a:pt x="128" y="187"/>
                    <a:pt x="128" y="186"/>
                    <a:pt x="128" y="186"/>
                  </a:cubicBezTo>
                  <a:cubicBezTo>
                    <a:pt x="125" y="174"/>
                    <a:pt x="120" y="162"/>
                    <a:pt x="115" y="150"/>
                  </a:cubicBezTo>
                  <a:cubicBezTo>
                    <a:pt x="119" y="155"/>
                    <a:pt x="124" y="159"/>
                    <a:pt x="128" y="163"/>
                  </a:cubicBezTo>
                  <a:cubicBezTo>
                    <a:pt x="140" y="174"/>
                    <a:pt x="154" y="185"/>
                    <a:pt x="168" y="193"/>
                  </a:cubicBezTo>
                  <a:cubicBezTo>
                    <a:pt x="184" y="202"/>
                    <a:pt x="222" y="223"/>
                    <a:pt x="236" y="200"/>
                  </a:cubicBezTo>
                  <a:cubicBezTo>
                    <a:pt x="252" y="173"/>
                    <a:pt x="229" y="141"/>
                    <a:pt x="204" y="131"/>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4773613" y="894982"/>
              <a:ext cx="349250" cy="338138"/>
            </a:xfrm>
            <a:custGeom>
              <a:gdLst>
                <a:gd name="T0" fmla="*/ 109 w 127"/>
                <a:gd name="T1" fmla="*/ 24 h 123"/>
                <a:gd name="T2" fmla="*/ 57 w 127"/>
                <a:gd name="T3" fmla="*/ 2 h 123"/>
                <a:gd name="T4" fmla="*/ 18 w 127"/>
                <a:gd name="T5" fmla="*/ 18 h 123"/>
                <a:gd name="T6" fmla="*/ 3 w 127"/>
                <a:gd name="T7" fmla="*/ 54 h 123"/>
                <a:gd name="T8" fmla="*/ 11 w 127"/>
                <a:gd name="T9" fmla="*/ 97 h 123"/>
                <a:gd name="T10" fmla="*/ 43 w 127"/>
                <a:gd name="T11" fmla="*/ 121 h 123"/>
                <a:gd name="T12" fmla="*/ 64 w 127"/>
                <a:gd name="T13" fmla="*/ 101 h 123"/>
                <a:gd name="T14" fmla="*/ 95 w 127"/>
                <a:gd name="T15" fmla="*/ 75 h 123"/>
                <a:gd name="T16" fmla="*/ 124 w 127"/>
                <a:gd name="T17" fmla="*/ 69 h 123"/>
                <a:gd name="T18" fmla="*/ 109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9" y="24"/>
                  </a:moveTo>
                  <a:cubicBezTo>
                    <a:pt x="96" y="11"/>
                    <a:pt x="75" y="4"/>
                    <a:pt x="57" y="2"/>
                  </a:cubicBezTo>
                  <a:cubicBezTo>
                    <a:pt x="44" y="0"/>
                    <a:pt x="23" y="2"/>
                    <a:pt x="18" y="18"/>
                  </a:cubicBezTo>
                  <a:cubicBezTo>
                    <a:pt x="9" y="25"/>
                    <a:pt x="4" y="46"/>
                    <a:pt x="3" y="54"/>
                  </a:cubicBezTo>
                  <a:cubicBezTo>
                    <a:pt x="0" y="70"/>
                    <a:pt x="2" y="84"/>
                    <a:pt x="11" y="97"/>
                  </a:cubicBezTo>
                  <a:cubicBezTo>
                    <a:pt x="19" y="108"/>
                    <a:pt x="30" y="119"/>
                    <a:pt x="43" y="121"/>
                  </a:cubicBezTo>
                  <a:cubicBezTo>
                    <a:pt x="56" y="123"/>
                    <a:pt x="62" y="112"/>
                    <a:pt x="64" y="101"/>
                  </a:cubicBezTo>
                  <a:cubicBezTo>
                    <a:pt x="81" y="111"/>
                    <a:pt x="97" y="94"/>
                    <a:pt x="95" y="75"/>
                  </a:cubicBezTo>
                  <a:cubicBezTo>
                    <a:pt x="105" y="83"/>
                    <a:pt x="121" y="85"/>
                    <a:pt x="124" y="69"/>
                  </a:cubicBezTo>
                  <a:cubicBezTo>
                    <a:pt x="127" y="54"/>
                    <a:pt x="119" y="35"/>
                    <a:pt x="109" y="24"/>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5297488" y="267919"/>
              <a:ext cx="858838" cy="676275"/>
            </a:xfrm>
            <a:custGeom>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4519613" y="159969"/>
              <a:ext cx="1027113" cy="657225"/>
            </a:xfrm>
            <a:custGeom>
              <a:gdLst>
                <a:gd name="T0" fmla="*/ 372 w 375"/>
                <a:gd name="T1" fmla="*/ 32 h 239"/>
                <a:gd name="T2" fmla="*/ 331 w 375"/>
                <a:gd name="T3" fmla="*/ 50 h 239"/>
                <a:gd name="T4" fmla="*/ 290 w 375"/>
                <a:gd name="T5" fmla="*/ 64 h 239"/>
                <a:gd name="T6" fmla="*/ 235 w 375"/>
                <a:gd name="T7" fmla="*/ 113 h 239"/>
                <a:gd name="T8" fmla="*/ 211 w 375"/>
                <a:gd name="T9" fmla="*/ 121 h 239"/>
                <a:gd name="T10" fmla="*/ 136 w 375"/>
                <a:gd name="T11" fmla="*/ 138 h 239"/>
                <a:gd name="T12" fmla="*/ 162 w 375"/>
                <a:gd name="T13" fmla="*/ 117 h 239"/>
                <a:gd name="T14" fmla="*/ 171 w 375"/>
                <a:gd name="T15" fmla="*/ 107 h 239"/>
                <a:gd name="T16" fmla="*/ 241 w 375"/>
                <a:gd name="T17" fmla="*/ 5 h 239"/>
                <a:gd name="T18" fmla="*/ 243 w 375"/>
                <a:gd name="T19" fmla="*/ 2 h 239"/>
                <a:gd name="T20" fmla="*/ 241 w 375"/>
                <a:gd name="T21" fmla="*/ 1 h 239"/>
                <a:gd name="T22" fmla="*/ 218 w 375"/>
                <a:gd name="T23" fmla="*/ 26 h 239"/>
                <a:gd name="T24" fmla="*/ 191 w 375"/>
                <a:gd name="T25" fmla="*/ 50 h 239"/>
                <a:gd name="T26" fmla="*/ 167 w 375"/>
                <a:gd name="T27" fmla="*/ 106 h 239"/>
                <a:gd name="T28" fmla="*/ 167 w 375"/>
                <a:gd name="T29" fmla="*/ 106 h 239"/>
                <a:gd name="T30" fmla="*/ 162 w 375"/>
                <a:gd name="T31" fmla="*/ 112 h 239"/>
                <a:gd name="T32" fmla="*/ 131 w 375"/>
                <a:gd name="T33" fmla="*/ 139 h 239"/>
                <a:gd name="T34" fmla="*/ 89 w 375"/>
                <a:gd name="T35" fmla="*/ 146 h 239"/>
                <a:gd name="T36" fmla="*/ 89 w 375"/>
                <a:gd name="T37" fmla="*/ 146 h 239"/>
                <a:gd name="T38" fmla="*/ 89 w 375"/>
                <a:gd name="T39" fmla="*/ 146 h 239"/>
                <a:gd name="T40" fmla="*/ 67 w 375"/>
                <a:gd name="T41" fmla="*/ 149 h 239"/>
                <a:gd name="T42" fmla="*/ 1 w 375"/>
                <a:gd name="T43" fmla="*/ 147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4 h 239"/>
                <a:gd name="T56" fmla="*/ 296 w 375"/>
                <a:gd name="T57" fmla="*/ 184 h 239"/>
                <a:gd name="T58" fmla="*/ 297 w 375"/>
                <a:gd name="T59" fmla="*/ 183 h 239"/>
                <a:gd name="T60" fmla="*/ 297 w 375"/>
                <a:gd name="T61" fmla="*/ 180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8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2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2"/>
                  </a:moveTo>
                  <a:cubicBezTo>
                    <a:pt x="359" y="39"/>
                    <a:pt x="345" y="45"/>
                    <a:pt x="331" y="50"/>
                  </a:cubicBezTo>
                  <a:cubicBezTo>
                    <a:pt x="317" y="54"/>
                    <a:pt x="304" y="58"/>
                    <a:pt x="290" y="64"/>
                  </a:cubicBezTo>
                  <a:cubicBezTo>
                    <a:pt x="267" y="74"/>
                    <a:pt x="249" y="92"/>
                    <a:pt x="235" y="113"/>
                  </a:cubicBezTo>
                  <a:cubicBezTo>
                    <a:pt x="227" y="116"/>
                    <a:pt x="219" y="119"/>
                    <a:pt x="211" y="121"/>
                  </a:cubicBezTo>
                  <a:cubicBezTo>
                    <a:pt x="187" y="128"/>
                    <a:pt x="162" y="134"/>
                    <a:pt x="136" y="138"/>
                  </a:cubicBezTo>
                  <a:cubicBezTo>
                    <a:pt x="146" y="133"/>
                    <a:pt x="155" y="124"/>
                    <a:pt x="162" y="117"/>
                  </a:cubicBezTo>
                  <a:cubicBezTo>
                    <a:pt x="165" y="114"/>
                    <a:pt x="168" y="111"/>
                    <a:pt x="171" y="107"/>
                  </a:cubicBezTo>
                  <a:cubicBezTo>
                    <a:pt x="226" y="117"/>
                    <a:pt x="233" y="44"/>
                    <a:pt x="241" y="5"/>
                  </a:cubicBezTo>
                  <a:cubicBezTo>
                    <a:pt x="242" y="4"/>
                    <a:pt x="242" y="3"/>
                    <a:pt x="243" y="2"/>
                  </a:cubicBezTo>
                  <a:cubicBezTo>
                    <a:pt x="243" y="1"/>
                    <a:pt x="242" y="0"/>
                    <a:pt x="241" y="1"/>
                  </a:cubicBezTo>
                  <a:cubicBezTo>
                    <a:pt x="233" y="9"/>
                    <a:pt x="226" y="18"/>
                    <a:pt x="218" y="26"/>
                  </a:cubicBezTo>
                  <a:cubicBezTo>
                    <a:pt x="209" y="34"/>
                    <a:pt x="199" y="42"/>
                    <a:pt x="191" y="50"/>
                  </a:cubicBezTo>
                  <a:cubicBezTo>
                    <a:pt x="176" y="65"/>
                    <a:pt x="163" y="84"/>
                    <a:pt x="167" y="106"/>
                  </a:cubicBezTo>
                  <a:cubicBezTo>
                    <a:pt x="167" y="106"/>
                    <a:pt x="167" y="106"/>
                    <a:pt x="167" y="106"/>
                  </a:cubicBezTo>
                  <a:cubicBezTo>
                    <a:pt x="165" y="108"/>
                    <a:pt x="163" y="110"/>
                    <a:pt x="162" y="112"/>
                  </a:cubicBezTo>
                  <a:cubicBezTo>
                    <a:pt x="153" y="123"/>
                    <a:pt x="142" y="131"/>
                    <a:pt x="131" y="139"/>
                  </a:cubicBezTo>
                  <a:cubicBezTo>
                    <a:pt x="117" y="141"/>
                    <a:pt x="103" y="144"/>
                    <a:pt x="89" y="146"/>
                  </a:cubicBezTo>
                  <a:cubicBezTo>
                    <a:pt x="89" y="146"/>
                    <a:pt x="89" y="146"/>
                    <a:pt x="89" y="146"/>
                  </a:cubicBezTo>
                  <a:cubicBezTo>
                    <a:pt x="89" y="145"/>
                    <a:pt x="88" y="145"/>
                    <a:pt x="89" y="146"/>
                  </a:cubicBezTo>
                  <a:cubicBezTo>
                    <a:pt x="81" y="147"/>
                    <a:pt x="74" y="148"/>
                    <a:pt x="67" y="149"/>
                  </a:cubicBezTo>
                  <a:cubicBezTo>
                    <a:pt x="45" y="153"/>
                    <a:pt x="23" y="154"/>
                    <a:pt x="1" y="147"/>
                  </a:cubicBezTo>
                  <a:cubicBezTo>
                    <a:pt x="0" y="147"/>
                    <a:pt x="0" y="148"/>
                    <a:pt x="1" y="149"/>
                  </a:cubicBezTo>
                  <a:cubicBezTo>
                    <a:pt x="17" y="159"/>
                    <a:pt x="40" y="156"/>
                    <a:pt x="58" y="154"/>
                  </a:cubicBezTo>
                  <a:cubicBezTo>
                    <a:pt x="69" y="153"/>
                    <a:pt x="80" y="151"/>
                    <a:pt x="90" y="150"/>
                  </a:cubicBezTo>
                  <a:cubicBezTo>
                    <a:pt x="101" y="168"/>
                    <a:pt x="126" y="179"/>
                    <a:pt x="144" y="186"/>
                  </a:cubicBezTo>
                  <a:cubicBezTo>
                    <a:pt x="159" y="193"/>
                    <a:pt x="176" y="199"/>
                    <a:pt x="193" y="202"/>
                  </a:cubicBezTo>
                  <a:cubicBezTo>
                    <a:pt x="214" y="239"/>
                    <a:pt x="285" y="222"/>
                    <a:pt x="296" y="184"/>
                  </a:cubicBezTo>
                  <a:cubicBezTo>
                    <a:pt x="296" y="184"/>
                    <a:pt x="296" y="184"/>
                    <a:pt x="296" y="184"/>
                  </a:cubicBezTo>
                  <a:cubicBezTo>
                    <a:pt x="296" y="184"/>
                    <a:pt x="297" y="184"/>
                    <a:pt x="297" y="183"/>
                  </a:cubicBezTo>
                  <a:cubicBezTo>
                    <a:pt x="299" y="183"/>
                    <a:pt x="298" y="180"/>
                    <a:pt x="297" y="180"/>
                  </a:cubicBezTo>
                  <a:cubicBezTo>
                    <a:pt x="262" y="183"/>
                    <a:pt x="218" y="166"/>
                    <a:pt x="192" y="197"/>
                  </a:cubicBezTo>
                  <a:cubicBezTo>
                    <a:pt x="192" y="198"/>
                    <a:pt x="192" y="198"/>
                    <a:pt x="192" y="198"/>
                  </a:cubicBezTo>
                  <a:cubicBezTo>
                    <a:pt x="178" y="195"/>
                    <a:pt x="164" y="190"/>
                    <a:pt x="150" y="185"/>
                  </a:cubicBezTo>
                  <a:cubicBezTo>
                    <a:pt x="130" y="177"/>
                    <a:pt x="106" y="167"/>
                    <a:pt x="92" y="149"/>
                  </a:cubicBezTo>
                  <a:cubicBezTo>
                    <a:pt x="104" y="147"/>
                    <a:pt x="115" y="145"/>
                    <a:pt x="127" y="144"/>
                  </a:cubicBezTo>
                  <a:cubicBezTo>
                    <a:pt x="162" y="138"/>
                    <a:pt x="200" y="131"/>
                    <a:pt x="235" y="118"/>
                  </a:cubicBezTo>
                  <a:cubicBezTo>
                    <a:pt x="235" y="118"/>
                    <a:pt x="235" y="118"/>
                    <a:pt x="235" y="119"/>
                  </a:cubicBezTo>
                  <a:cubicBezTo>
                    <a:pt x="252" y="141"/>
                    <a:pt x="291" y="133"/>
                    <a:pt x="313" y="123"/>
                  </a:cubicBezTo>
                  <a:cubicBezTo>
                    <a:pt x="328" y="116"/>
                    <a:pt x="340" y="101"/>
                    <a:pt x="350" y="87"/>
                  </a:cubicBezTo>
                  <a:cubicBezTo>
                    <a:pt x="360" y="73"/>
                    <a:pt x="370" y="54"/>
                    <a:pt x="372" y="36"/>
                  </a:cubicBezTo>
                  <a:cubicBezTo>
                    <a:pt x="372" y="35"/>
                    <a:pt x="373" y="35"/>
                    <a:pt x="374" y="35"/>
                  </a:cubicBezTo>
                  <a:cubicBezTo>
                    <a:pt x="375" y="34"/>
                    <a:pt x="374" y="32"/>
                    <a:pt x="372" y="32"/>
                  </a:cubicBezTo>
                  <a:close/>
                </a:path>
              </a:pathLst>
            </a:custGeom>
            <a:solidFill>
              <a:srgbClr val="317F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1"/>
            <p:cNvSpPr/>
            <p:nvPr/>
          </p:nvSpPr>
          <p:spPr bwMode="auto">
            <a:xfrm>
              <a:off x="6183313" y="-24181"/>
              <a:ext cx="695325" cy="396875"/>
            </a:xfrm>
            <a:custGeom>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6248400" y="91707"/>
              <a:ext cx="485775" cy="292100"/>
            </a:xfrm>
            <a:custGeom>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5">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4595813" y="-162293"/>
              <a:ext cx="392113" cy="484188"/>
            </a:xfrm>
            <a:custGeom>
              <a:gdLst>
                <a:gd name="T0" fmla="*/ 43 w 143"/>
                <a:gd name="T1" fmla="*/ 20 h 176"/>
                <a:gd name="T2" fmla="*/ 18 w 143"/>
                <a:gd name="T3" fmla="*/ 1 h 176"/>
                <a:gd name="T4" fmla="*/ 3 w 143"/>
                <a:gd name="T5" fmla="*/ 21 h 176"/>
                <a:gd name="T6" fmla="*/ 8 w 143"/>
                <a:gd name="T7" fmla="*/ 66 h 176"/>
                <a:gd name="T8" fmla="*/ 32 w 143"/>
                <a:gd name="T9" fmla="*/ 120 h 176"/>
                <a:gd name="T10" fmla="*/ 33 w 143"/>
                <a:gd name="T11" fmla="*/ 120 h 176"/>
                <a:gd name="T12" fmla="*/ 33 w 143"/>
                <a:gd name="T13" fmla="*/ 118 h 176"/>
                <a:gd name="T14" fmla="*/ 134 w 143"/>
                <a:gd name="T15" fmla="*/ 145 h 176"/>
                <a:gd name="T16" fmla="*/ 129 w 143"/>
                <a:gd name="T17" fmla="*/ 113 h 176"/>
                <a:gd name="T18" fmla="*/ 129 w 143"/>
                <a:gd name="T19" fmla="*/ 103 h 176"/>
                <a:gd name="T20" fmla="*/ 128 w 143"/>
                <a:gd name="T21" fmla="*/ 91 h 176"/>
                <a:gd name="T22" fmla="*/ 112 w 143"/>
                <a:gd name="T23" fmla="*/ 73 h 176"/>
                <a:gd name="T24" fmla="*/ 112 w 143"/>
                <a:gd name="T25" fmla="*/ 73 h 176"/>
                <a:gd name="T26" fmla="*/ 86 w 143"/>
                <a:gd name="T27" fmla="*/ 44 h 176"/>
                <a:gd name="T28" fmla="*/ 76 w 143"/>
                <a:gd name="T29" fmla="*/ 15 h 176"/>
                <a:gd name="T30" fmla="*/ 43 w 143"/>
                <a:gd name="T31" fmla="*/ 20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43" y="20"/>
                  </a:moveTo>
                  <a:cubicBezTo>
                    <a:pt x="37" y="12"/>
                    <a:pt x="29" y="0"/>
                    <a:pt x="18" y="1"/>
                  </a:cubicBezTo>
                  <a:cubicBezTo>
                    <a:pt x="8" y="1"/>
                    <a:pt x="4" y="13"/>
                    <a:pt x="3" y="21"/>
                  </a:cubicBezTo>
                  <a:cubicBezTo>
                    <a:pt x="0" y="36"/>
                    <a:pt x="3" y="52"/>
                    <a:pt x="8" y="66"/>
                  </a:cubicBezTo>
                  <a:cubicBezTo>
                    <a:pt x="16" y="84"/>
                    <a:pt x="29" y="100"/>
                    <a:pt x="32" y="120"/>
                  </a:cubicBezTo>
                  <a:cubicBezTo>
                    <a:pt x="33" y="120"/>
                    <a:pt x="33" y="120"/>
                    <a:pt x="33" y="120"/>
                  </a:cubicBezTo>
                  <a:cubicBezTo>
                    <a:pt x="33" y="119"/>
                    <a:pt x="33" y="119"/>
                    <a:pt x="33" y="118"/>
                  </a:cubicBezTo>
                  <a:cubicBezTo>
                    <a:pt x="52" y="144"/>
                    <a:pt x="106" y="176"/>
                    <a:pt x="134" y="145"/>
                  </a:cubicBezTo>
                  <a:cubicBezTo>
                    <a:pt x="143" y="134"/>
                    <a:pt x="138" y="122"/>
                    <a:pt x="129" y="113"/>
                  </a:cubicBezTo>
                  <a:cubicBezTo>
                    <a:pt x="125" y="109"/>
                    <a:pt x="127" y="108"/>
                    <a:pt x="129" y="103"/>
                  </a:cubicBezTo>
                  <a:cubicBezTo>
                    <a:pt x="130" y="99"/>
                    <a:pt x="129" y="95"/>
                    <a:pt x="128" y="91"/>
                  </a:cubicBezTo>
                  <a:cubicBezTo>
                    <a:pt x="126" y="83"/>
                    <a:pt x="120" y="76"/>
                    <a:pt x="112" y="73"/>
                  </a:cubicBezTo>
                  <a:cubicBezTo>
                    <a:pt x="112" y="73"/>
                    <a:pt x="112" y="73"/>
                    <a:pt x="112" y="73"/>
                  </a:cubicBezTo>
                  <a:cubicBezTo>
                    <a:pt x="115" y="60"/>
                    <a:pt x="100" y="41"/>
                    <a:pt x="86" y="44"/>
                  </a:cubicBezTo>
                  <a:cubicBezTo>
                    <a:pt x="90" y="33"/>
                    <a:pt x="86" y="21"/>
                    <a:pt x="76" y="15"/>
                  </a:cubicBezTo>
                  <a:cubicBezTo>
                    <a:pt x="64" y="7"/>
                    <a:pt x="51" y="11"/>
                    <a:pt x="43" y="2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
            <p:cNvSpPr/>
            <p:nvPr/>
          </p:nvSpPr>
          <p:spPr bwMode="auto">
            <a:xfrm>
              <a:off x="4324350" y="-24181"/>
              <a:ext cx="546100" cy="498475"/>
            </a:xfrm>
            <a:custGeom>
              <a:gdLst>
                <a:gd name="T0" fmla="*/ 111 w 199"/>
                <a:gd name="T1" fmla="*/ 21 h 181"/>
                <a:gd name="T2" fmla="*/ 115 w 199"/>
                <a:gd name="T3" fmla="*/ 48 h 181"/>
                <a:gd name="T4" fmla="*/ 126 w 199"/>
                <a:gd name="T5" fmla="*/ 70 h 181"/>
                <a:gd name="T6" fmla="*/ 59 w 199"/>
                <a:gd name="T7" fmla="*/ 113 h 181"/>
                <a:gd name="T8" fmla="*/ 1 w 199"/>
                <a:gd name="T9" fmla="*/ 180 h 181"/>
                <a:gd name="T10" fmla="*/ 2 w 199"/>
                <a:gd name="T11" fmla="*/ 181 h 181"/>
                <a:gd name="T12" fmla="*/ 25 w 199"/>
                <a:gd name="T13" fmla="*/ 158 h 181"/>
                <a:gd name="T14" fmla="*/ 54 w 199"/>
                <a:gd name="T15" fmla="*/ 123 h 181"/>
                <a:gd name="T16" fmla="*/ 90 w 199"/>
                <a:gd name="T17" fmla="*/ 94 h 181"/>
                <a:gd name="T18" fmla="*/ 128 w 199"/>
                <a:gd name="T19" fmla="*/ 73 h 181"/>
                <a:gd name="T20" fmla="*/ 128 w 199"/>
                <a:gd name="T21" fmla="*/ 73 h 181"/>
                <a:gd name="T22" fmla="*/ 130 w 199"/>
                <a:gd name="T23" fmla="*/ 74 h 181"/>
                <a:gd name="T24" fmla="*/ 184 w 199"/>
                <a:gd name="T25" fmla="*/ 93 h 181"/>
                <a:gd name="T26" fmla="*/ 176 w 199"/>
                <a:gd name="T27" fmla="*/ 63 h 181"/>
                <a:gd name="T28" fmla="*/ 169 w 199"/>
                <a:gd name="T29" fmla="*/ 38 h 181"/>
                <a:gd name="T30" fmla="*/ 145 w 199"/>
                <a:gd name="T31" fmla="*/ 31 h 181"/>
                <a:gd name="T32" fmla="*/ 111 w 199"/>
                <a:gd name="T33" fmla="*/ 21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11" y="21"/>
                  </a:moveTo>
                  <a:cubicBezTo>
                    <a:pt x="109" y="30"/>
                    <a:pt x="112" y="40"/>
                    <a:pt x="115" y="48"/>
                  </a:cubicBezTo>
                  <a:cubicBezTo>
                    <a:pt x="118" y="55"/>
                    <a:pt x="121" y="63"/>
                    <a:pt x="126" y="70"/>
                  </a:cubicBezTo>
                  <a:cubicBezTo>
                    <a:pt x="101" y="78"/>
                    <a:pt x="78" y="95"/>
                    <a:pt x="59" y="113"/>
                  </a:cubicBezTo>
                  <a:cubicBezTo>
                    <a:pt x="37" y="133"/>
                    <a:pt x="22" y="159"/>
                    <a:pt x="1" y="180"/>
                  </a:cubicBezTo>
                  <a:cubicBezTo>
                    <a:pt x="0" y="180"/>
                    <a:pt x="1" y="181"/>
                    <a:pt x="2" y="181"/>
                  </a:cubicBezTo>
                  <a:cubicBezTo>
                    <a:pt x="11" y="175"/>
                    <a:pt x="18" y="166"/>
                    <a:pt x="25" y="158"/>
                  </a:cubicBezTo>
                  <a:cubicBezTo>
                    <a:pt x="34" y="146"/>
                    <a:pt x="44" y="134"/>
                    <a:pt x="54" y="123"/>
                  </a:cubicBezTo>
                  <a:cubicBezTo>
                    <a:pt x="65" y="112"/>
                    <a:pt x="77" y="102"/>
                    <a:pt x="90" y="94"/>
                  </a:cubicBezTo>
                  <a:cubicBezTo>
                    <a:pt x="102" y="86"/>
                    <a:pt x="115" y="80"/>
                    <a:pt x="128" y="73"/>
                  </a:cubicBezTo>
                  <a:cubicBezTo>
                    <a:pt x="128" y="73"/>
                    <a:pt x="128" y="73"/>
                    <a:pt x="128" y="73"/>
                  </a:cubicBezTo>
                  <a:cubicBezTo>
                    <a:pt x="129" y="74"/>
                    <a:pt x="129" y="74"/>
                    <a:pt x="130" y="74"/>
                  </a:cubicBezTo>
                  <a:cubicBezTo>
                    <a:pt x="144" y="87"/>
                    <a:pt x="164" y="102"/>
                    <a:pt x="184" y="93"/>
                  </a:cubicBezTo>
                  <a:cubicBezTo>
                    <a:pt x="199" y="85"/>
                    <a:pt x="188" y="67"/>
                    <a:pt x="176" y="63"/>
                  </a:cubicBezTo>
                  <a:cubicBezTo>
                    <a:pt x="178" y="54"/>
                    <a:pt x="175" y="45"/>
                    <a:pt x="169" y="38"/>
                  </a:cubicBezTo>
                  <a:cubicBezTo>
                    <a:pt x="164" y="31"/>
                    <a:pt x="153" y="26"/>
                    <a:pt x="145" y="31"/>
                  </a:cubicBezTo>
                  <a:cubicBezTo>
                    <a:pt x="140" y="18"/>
                    <a:pt x="118" y="0"/>
                    <a:pt x="111" y="2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4402138" y="-59106"/>
              <a:ext cx="141288" cy="339725"/>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6"/>
            <p:cNvSpPr/>
            <p:nvPr/>
          </p:nvSpPr>
          <p:spPr bwMode="auto">
            <a:xfrm>
              <a:off x="4418013" y="301257"/>
              <a:ext cx="342900" cy="150813"/>
            </a:xfrm>
            <a:custGeom>
              <a:gdLst>
                <a:gd name="T0" fmla="*/ 123 w 125"/>
                <a:gd name="T1" fmla="*/ 38 h 55"/>
                <a:gd name="T2" fmla="*/ 122 w 125"/>
                <a:gd name="T3" fmla="*/ 36 h 55"/>
                <a:gd name="T4" fmla="*/ 1 w 125"/>
                <a:gd name="T5" fmla="*/ 27 h 55"/>
                <a:gd name="T6" fmla="*/ 1 w 125"/>
                <a:gd name="T7" fmla="*/ 27 h 55"/>
                <a:gd name="T8" fmla="*/ 0 w 125"/>
                <a:gd name="T9" fmla="*/ 27 h 55"/>
                <a:gd name="T10" fmla="*/ 1 w 125"/>
                <a:gd name="T11" fmla="*/ 28 h 55"/>
                <a:gd name="T12" fmla="*/ 2 w 125"/>
                <a:gd name="T13" fmla="*/ 28 h 55"/>
                <a:gd name="T14" fmla="*/ 55 w 125"/>
                <a:gd name="T15" fmla="*/ 53 h 55"/>
                <a:gd name="T16" fmla="*/ 123 w 125"/>
                <a:gd name="T17" fmla="*/ 42 h 55"/>
                <a:gd name="T18" fmla="*/ 123 w 125"/>
                <a:gd name="T19" fmla="*/ 38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5">
                  <a:moveTo>
                    <a:pt x="123" y="38"/>
                  </a:moveTo>
                  <a:cubicBezTo>
                    <a:pt x="123" y="37"/>
                    <a:pt x="123" y="36"/>
                    <a:pt x="122" y="36"/>
                  </a:cubicBezTo>
                  <a:cubicBezTo>
                    <a:pt x="88" y="12"/>
                    <a:pt x="38" y="0"/>
                    <a:pt x="1" y="27"/>
                  </a:cubicBezTo>
                  <a:cubicBezTo>
                    <a:pt x="1" y="27"/>
                    <a:pt x="1" y="27"/>
                    <a:pt x="1" y="27"/>
                  </a:cubicBezTo>
                  <a:cubicBezTo>
                    <a:pt x="1" y="27"/>
                    <a:pt x="1" y="27"/>
                    <a:pt x="0" y="27"/>
                  </a:cubicBezTo>
                  <a:cubicBezTo>
                    <a:pt x="0" y="28"/>
                    <a:pt x="0" y="29"/>
                    <a:pt x="1" y="28"/>
                  </a:cubicBezTo>
                  <a:cubicBezTo>
                    <a:pt x="1" y="28"/>
                    <a:pt x="1" y="28"/>
                    <a:pt x="2" y="28"/>
                  </a:cubicBezTo>
                  <a:cubicBezTo>
                    <a:pt x="10" y="47"/>
                    <a:pt x="38" y="52"/>
                    <a:pt x="55" y="53"/>
                  </a:cubicBezTo>
                  <a:cubicBezTo>
                    <a:pt x="78" y="55"/>
                    <a:pt x="103" y="52"/>
                    <a:pt x="123" y="42"/>
                  </a:cubicBezTo>
                  <a:cubicBezTo>
                    <a:pt x="125" y="41"/>
                    <a:pt x="124" y="39"/>
                    <a:pt x="123" y="38"/>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
            <p:cNvSpPr/>
            <p:nvPr/>
          </p:nvSpPr>
          <p:spPr bwMode="auto">
            <a:xfrm>
              <a:off x="3819525" y="-141656"/>
              <a:ext cx="417513" cy="514350"/>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
            <p:cNvSpPr/>
            <p:nvPr/>
          </p:nvSpPr>
          <p:spPr bwMode="auto">
            <a:xfrm>
              <a:off x="2909888" y="528269"/>
              <a:ext cx="1028700" cy="658813"/>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9"/>
            <p:cNvSpPr/>
            <p:nvPr/>
          </p:nvSpPr>
          <p:spPr bwMode="auto">
            <a:xfrm>
              <a:off x="3671888" y="369519"/>
              <a:ext cx="301625" cy="300038"/>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
            <p:cNvSpPr/>
            <p:nvPr/>
          </p:nvSpPr>
          <p:spPr bwMode="auto">
            <a:xfrm>
              <a:off x="3913188" y="652095"/>
              <a:ext cx="211138" cy="212725"/>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1"/>
            <p:cNvSpPr/>
            <p:nvPr/>
          </p:nvSpPr>
          <p:spPr bwMode="auto">
            <a:xfrm>
              <a:off x="7556500" y="377457"/>
              <a:ext cx="693738" cy="965200"/>
            </a:xfrm>
            <a:custGeom>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2"/>
            <p:cNvSpPr/>
            <p:nvPr/>
          </p:nvSpPr>
          <p:spPr bwMode="auto">
            <a:xfrm>
              <a:off x="7394575" y="358407"/>
              <a:ext cx="241300" cy="363538"/>
            </a:xfrm>
            <a:custGeom>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3"/>
            <p:cNvSpPr/>
            <p:nvPr/>
          </p:nvSpPr>
          <p:spPr bwMode="auto">
            <a:xfrm>
              <a:off x="6710016" y="528269"/>
              <a:ext cx="730250" cy="911225"/>
            </a:xfrm>
            <a:custGeom>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4"/>
            <p:cNvSpPr/>
            <p:nvPr/>
          </p:nvSpPr>
          <p:spPr bwMode="auto">
            <a:xfrm>
              <a:off x="6221413" y="699720"/>
              <a:ext cx="546100" cy="498475"/>
            </a:xfrm>
            <a:custGeom>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5"/>
            <p:cNvSpPr/>
            <p:nvPr/>
          </p:nvSpPr>
          <p:spPr bwMode="auto">
            <a:xfrm>
              <a:off x="6338888" y="666382"/>
              <a:ext cx="307975" cy="201613"/>
            </a:xfrm>
            <a:custGeom>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6"/>
            <p:cNvSpPr/>
            <p:nvPr/>
          </p:nvSpPr>
          <p:spPr bwMode="auto">
            <a:xfrm>
              <a:off x="6297613" y="891807"/>
              <a:ext cx="142875" cy="341313"/>
            </a:xfrm>
            <a:custGeom>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7"/>
            <p:cNvSpPr/>
            <p:nvPr/>
          </p:nvSpPr>
          <p:spPr bwMode="auto">
            <a:xfrm>
              <a:off x="8255000" y="752107"/>
              <a:ext cx="392113" cy="569913"/>
            </a:xfrm>
            <a:custGeom>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6">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8"/>
            <p:cNvSpPr/>
            <p:nvPr/>
          </p:nvSpPr>
          <p:spPr bwMode="auto">
            <a:xfrm>
              <a:off x="7910513" y="12332"/>
              <a:ext cx="230188" cy="236538"/>
            </a:xfrm>
            <a:custGeom>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9"/>
            <p:cNvSpPr/>
            <p:nvPr/>
          </p:nvSpPr>
          <p:spPr bwMode="auto">
            <a:xfrm>
              <a:off x="7462838" y="94882"/>
              <a:ext cx="527050" cy="279400"/>
            </a:xfrm>
            <a:custGeom>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0"/>
            <p:cNvSpPr/>
            <p:nvPr/>
          </p:nvSpPr>
          <p:spPr bwMode="auto">
            <a:xfrm>
              <a:off x="6999288" y="-47993"/>
              <a:ext cx="417513" cy="444500"/>
            </a:xfrm>
            <a:custGeom>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
            <p:cNvSpPr/>
            <p:nvPr/>
          </p:nvSpPr>
          <p:spPr bwMode="auto">
            <a:xfrm>
              <a:off x="5073650" y="1068020"/>
              <a:ext cx="703263" cy="387350"/>
            </a:xfrm>
            <a:custGeom>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
            <p:cNvSpPr/>
            <p:nvPr/>
          </p:nvSpPr>
          <p:spPr bwMode="auto">
            <a:xfrm>
              <a:off x="5141913" y="1056907"/>
              <a:ext cx="490538" cy="277813"/>
            </a:xfrm>
            <a:custGeom>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0">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3"/>
            <p:cNvSpPr/>
            <p:nvPr/>
          </p:nvSpPr>
          <p:spPr bwMode="auto">
            <a:xfrm>
              <a:off x="5802313" y="812432"/>
              <a:ext cx="468313" cy="409575"/>
            </a:xfrm>
            <a:custGeom>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4"/>
            <p:cNvSpPr/>
            <p:nvPr/>
          </p:nvSpPr>
          <p:spPr bwMode="auto">
            <a:xfrm>
              <a:off x="7659688" y="-35293"/>
              <a:ext cx="1054100" cy="588963"/>
            </a:xfrm>
            <a:custGeom>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5"/>
            <p:cNvSpPr/>
            <p:nvPr/>
          </p:nvSpPr>
          <p:spPr bwMode="auto">
            <a:xfrm>
              <a:off x="-25400" y="-170231"/>
              <a:ext cx="457200" cy="561975"/>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6"/>
            <p:cNvSpPr/>
            <p:nvPr/>
          </p:nvSpPr>
          <p:spPr bwMode="auto">
            <a:xfrm>
              <a:off x="4735513" y="691782"/>
              <a:ext cx="244475" cy="361950"/>
            </a:xfrm>
            <a:custGeom>
              <a:gdLst>
                <a:gd name="T0" fmla="*/ 86 w 89"/>
                <a:gd name="T1" fmla="*/ 88 h 132"/>
                <a:gd name="T2" fmla="*/ 34 w 89"/>
                <a:gd name="T3" fmla="*/ 82 h 132"/>
                <a:gd name="T4" fmla="*/ 17 w 89"/>
                <a:gd name="T5" fmla="*/ 44 h 132"/>
                <a:gd name="T6" fmla="*/ 3 w 89"/>
                <a:gd name="T7" fmla="*/ 2 h 132"/>
                <a:gd name="T8" fmla="*/ 1 w 89"/>
                <a:gd name="T9" fmla="*/ 2 h 132"/>
                <a:gd name="T10" fmla="*/ 15 w 89"/>
                <a:gd name="T11" fmla="*/ 48 h 132"/>
                <a:gd name="T12" fmla="*/ 32 w 89"/>
                <a:gd name="T13" fmla="*/ 84 h 132"/>
                <a:gd name="T14" fmla="*/ 32 w 89"/>
                <a:gd name="T15" fmla="*/ 87 h 132"/>
                <a:gd name="T16" fmla="*/ 29 w 89"/>
                <a:gd name="T17" fmla="*/ 123 h 132"/>
                <a:gd name="T18" fmla="*/ 48 w 89"/>
                <a:gd name="T19" fmla="*/ 112 h 132"/>
                <a:gd name="T20" fmla="*/ 68 w 89"/>
                <a:gd name="T21" fmla="*/ 121 h 132"/>
                <a:gd name="T22" fmla="*/ 71 w 89"/>
                <a:gd name="T23" fmla="*/ 118 h 132"/>
                <a:gd name="T24" fmla="*/ 69 w 89"/>
                <a:gd name="T25" fmla="*/ 103 h 132"/>
                <a:gd name="T26" fmla="*/ 83 w 89"/>
                <a:gd name="T27" fmla="*/ 104 h 132"/>
                <a:gd name="T28" fmla="*/ 86 w 89"/>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32">
                  <a:moveTo>
                    <a:pt x="86" y="88"/>
                  </a:moveTo>
                  <a:cubicBezTo>
                    <a:pt x="75" y="71"/>
                    <a:pt x="49" y="68"/>
                    <a:pt x="34" y="82"/>
                  </a:cubicBezTo>
                  <a:cubicBezTo>
                    <a:pt x="29" y="69"/>
                    <a:pt x="23" y="57"/>
                    <a:pt x="17" y="44"/>
                  </a:cubicBezTo>
                  <a:cubicBezTo>
                    <a:pt x="12" y="30"/>
                    <a:pt x="8" y="16"/>
                    <a:pt x="3" y="2"/>
                  </a:cubicBezTo>
                  <a:cubicBezTo>
                    <a:pt x="2" y="0"/>
                    <a:pt x="0" y="1"/>
                    <a:pt x="1" y="2"/>
                  </a:cubicBezTo>
                  <a:cubicBezTo>
                    <a:pt x="3" y="18"/>
                    <a:pt x="9" y="34"/>
                    <a:pt x="15" y="48"/>
                  </a:cubicBezTo>
                  <a:cubicBezTo>
                    <a:pt x="20" y="61"/>
                    <a:pt x="25" y="73"/>
                    <a:pt x="32" y="84"/>
                  </a:cubicBezTo>
                  <a:cubicBezTo>
                    <a:pt x="32" y="85"/>
                    <a:pt x="32" y="86"/>
                    <a:pt x="32" y="87"/>
                  </a:cubicBezTo>
                  <a:cubicBezTo>
                    <a:pt x="21" y="95"/>
                    <a:pt x="18" y="113"/>
                    <a:pt x="29" y="123"/>
                  </a:cubicBezTo>
                  <a:cubicBezTo>
                    <a:pt x="38" y="132"/>
                    <a:pt x="45" y="122"/>
                    <a:pt x="48" y="112"/>
                  </a:cubicBezTo>
                  <a:cubicBezTo>
                    <a:pt x="53" y="118"/>
                    <a:pt x="60" y="121"/>
                    <a:pt x="68" y="121"/>
                  </a:cubicBezTo>
                  <a:cubicBezTo>
                    <a:pt x="70" y="121"/>
                    <a:pt x="71" y="120"/>
                    <a:pt x="71" y="118"/>
                  </a:cubicBezTo>
                  <a:cubicBezTo>
                    <a:pt x="70" y="113"/>
                    <a:pt x="70" y="108"/>
                    <a:pt x="69" y="103"/>
                  </a:cubicBezTo>
                  <a:cubicBezTo>
                    <a:pt x="73" y="106"/>
                    <a:pt x="78" y="107"/>
                    <a:pt x="83" y="104"/>
                  </a:cubicBezTo>
                  <a:cubicBezTo>
                    <a:pt x="88" y="101"/>
                    <a:pt x="89" y="93"/>
                    <a:pt x="86" y="88"/>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7"/>
            <p:cNvSpPr/>
            <p:nvPr/>
          </p:nvSpPr>
          <p:spPr bwMode="auto">
            <a:xfrm>
              <a:off x="90488" y="325069"/>
              <a:ext cx="8956675" cy="723900"/>
            </a:xfrm>
            <a:custGeom>
              <a:gdLst>
                <a:gd name="T0" fmla="*/ 3265 w 3268"/>
                <a:gd name="T1" fmla="*/ 202 h 263"/>
                <a:gd name="T2" fmla="*/ 3076 w 3268"/>
                <a:gd name="T3" fmla="*/ 176 h 263"/>
                <a:gd name="T4" fmla="*/ 2918 w 3268"/>
                <a:gd name="T5" fmla="*/ 100 h 263"/>
                <a:gd name="T6" fmla="*/ 2760 w 3268"/>
                <a:gd name="T7" fmla="*/ 29 h 263"/>
                <a:gd name="T8" fmla="*/ 2568 w 3268"/>
                <a:gd name="T9" fmla="*/ 17 h 263"/>
                <a:gd name="T10" fmla="*/ 2403 w 3268"/>
                <a:gd name="T11" fmla="*/ 56 h 263"/>
                <a:gd name="T12" fmla="*/ 2265 w 3268"/>
                <a:gd name="T13" fmla="*/ 118 h 263"/>
                <a:gd name="T14" fmla="*/ 2263 w 3268"/>
                <a:gd name="T15" fmla="*/ 118 h 263"/>
                <a:gd name="T16" fmla="*/ 1912 w 3268"/>
                <a:gd name="T17" fmla="*/ 222 h 263"/>
                <a:gd name="T18" fmla="*/ 1636 w 3268"/>
                <a:gd name="T19" fmla="*/ 95 h 263"/>
                <a:gd name="T20" fmla="*/ 1430 w 3268"/>
                <a:gd name="T21" fmla="*/ 17 h 263"/>
                <a:gd name="T22" fmla="*/ 1222 w 3268"/>
                <a:gd name="T23" fmla="*/ 41 h 263"/>
                <a:gd name="T24" fmla="*/ 1174 w 3268"/>
                <a:gd name="T25" fmla="*/ 65 h 263"/>
                <a:gd name="T26" fmla="*/ 1173 w 3268"/>
                <a:gd name="T27" fmla="*/ 66 h 263"/>
                <a:gd name="T28" fmla="*/ 886 w 3268"/>
                <a:gd name="T29" fmla="*/ 230 h 263"/>
                <a:gd name="T30" fmla="*/ 725 w 3268"/>
                <a:gd name="T31" fmla="*/ 240 h 263"/>
                <a:gd name="T32" fmla="*/ 555 w 3268"/>
                <a:gd name="T33" fmla="*/ 166 h 263"/>
                <a:gd name="T34" fmla="*/ 430 w 3268"/>
                <a:gd name="T35" fmla="*/ 85 h 263"/>
                <a:gd name="T36" fmla="*/ 298 w 3268"/>
                <a:gd name="T37" fmla="*/ 17 h 263"/>
                <a:gd name="T38" fmla="*/ 144 w 3268"/>
                <a:gd name="T39" fmla="*/ 7 h 263"/>
                <a:gd name="T40" fmla="*/ 144 w 3268"/>
                <a:gd name="T41" fmla="*/ 7 h 263"/>
                <a:gd name="T42" fmla="*/ 141 w 3268"/>
                <a:gd name="T43" fmla="*/ 7 h 263"/>
                <a:gd name="T44" fmla="*/ 141 w 3268"/>
                <a:gd name="T45" fmla="*/ 7 h 263"/>
                <a:gd name="T46" fmla="*/ 8 w 3268"/>
                <a:gd name="T47" fmla="*/ 21 h 263"/>
                <a:gd name="T48" fmla="*/ 9 w 3268"/>
                <a:gd name="T49" fmla="*/ 21 h 263"/>
                <a:gd name="T50" fmla="*/ 2 w 3268"/>
                <a:gd name="T51" fmla="*/ 21 h 263"/>
                <a:gd name="T52" fmla="*/ 2 w 3268"/>
                <a:gd name="T53" fmla="*/ 21 h 263"/>
                <a:gd name="T54" fmla="*/ 1 w 3268"/>
                <a:gd name="T55" fmla="*/ 21 h 263"/>
                <a:gd name="T56" fmla="*/ 1 w 3268"/>
                <a:gd name="T57" fmla="*/ 23 h 263"/>
                <a:gd name="T58" fmla="*/ 185 w 3268"/>
                <a:gd name="T59" fmla="*/ 8 h 263"/>
                <a:gd name="T60" fmla="*/ 281 w 3268"/>
                <a:gd name="T61" fmla="*/ 17 h 263"/>
                <a:gd name="T62" fmla="*/ 371 w 3268"/>
                <a:gd name="T63" fmla="*/ 55 h 263"/>
                <a:gd name="T64" fmla="*/ 690 w 3268"/>
                <a:gd name="T65" fmla="*/ 237 h 263"/>
                <a:gd name="T66" fmla="*/ 940 w 3268"/>
                <a:gd name="T67" fmla="*/ 215 h 263"/>
                <a:gd name="T68" fmla="*/ 1173 w 3268"/>
                <a:gd name="T69" fmla="*/ 70 h 263"/>
                <a:gd name="T70" fmla="*/ 1346 w 3268"/>
                <a:gd name="T71" fmla="*/ 19 h 263"/>
                <a:gd name="T72" fmla="*/ 1510 w 3268"/>
                <a:gd name="T73" fmla="*/ 40 h 263"/>
                <a:gd name="T74" fmla="*/ 1778 w 3268"/>
                <a:gd name="T75" fmla="*/ 183 h 263"/>
                <a:gd name="T76" fmla="*/ 2007 w 3268"/>
                <a:gd name="T77" fmla="*/ 228 h 263"/>
                <a:gd name="T78" fmla="*/ 2260 w 3268"/>
                <a:gd name="T79" fmla="*/ 124 h 263"/>
                <a:gd name="T80" fmla="*/ 2434 w 3268"/>
                <a:gd name="T81" fmla="*/ 52 h 263"/>
                <a:gd name="T82" fmla="*/ 2631 w 3268"/>
                <a:gd name="T83" fmla="*/ 18 h 263"/>
                <a:gd name="T84" fmla="*/ 2822 w 3268"/>
                <a:gd name="T85" fmla="*/ 58 h 263"/>
                <a:gd name="T86" fmla="*/ 2976 w 3268"/>
                <a:gd name="T87" fmla="*/ 138 h 263"/>
                <a:gd name="T88" fmla="*/ 3265 w 3268"/>
                <a:gd name="T89" fmla="*/ 206 h 263"/>
                <a:gd name="T90" fmla="*/ 3265 w 3268"/>
                <a:gd name="T91" fmla="*/ 202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8" h="263">
                  <a:moveTo>
                    <a:pt x="3265" y="202"/>
                  </a:moveTo>
                  <a:cubicBezTo>
                    <a:pt x="3200" y="206"/>
                    <a:pt x="3137" y="197"/>
                    <a:pt x="3076" y="176"/>
                  </a:cubicBezTo>
                  <a:cubicBezTo>
                    <a:pt x="3020" y="158"/>
                    <a:pt x="2969" y="128"/>
                    <a:pt x="2918" y="100"/>
                  </a:cubicBezTo>
                  <a:cubicBezTo>
                    <a:pt x="2867" y="72"/>
                    <a:pt x="2816" y="46"/>
                    <a:pt x="2760" y="29"/>
                  </a:cubicBezTo>
                  <a:cubicBezTo>
                    <a:pt x="2698" y="11"/>
                    <a:pt x="2632" y="9"/>
                    <a:pt x="2568" y="17"/>
                  </a:cubicBezTo>
                  <a:cubicBezTo>
                    <a:pt x="2512" y="24"/>
                    <a:pt x="2456" y="38"/>
                    <a:pt x="2403" y="56"/>
                  </a:cubicBezTo>
                  <a:cubicBezTo>
                    <a:pt x="2356" y="73"/>
                    <a:pt x="2308" y="92"/>
                    <a:pt x="2265" y="118"/>
                  </a:cubicBezTo>
                  <a:cubicBezTo>
                    <a:pt x="2265" y="118"/>
                    <a:pt x="2264" y="118"/>
                    <a:pt x="2263" y="118"/>
                  </a:cubicBezTo>
                  <a:cubicBezTo>
                    <a:pt x="2155" y="175"/>
                    <a:pt x="2040" y="241"/>
                    <a:pt x="1912" y="222"/>
                  </a:cubicBezTo>
                  <a:cubicBezTo>
                    <a:pt x="1810" y="207"/>
                    <a:pt x="1723" y="146"/>
                    <a:pt x="1636" y="95"/>
                  </a:cubicBezTo>
                  <a:cubicBezTo>
                    <a:pt x="1572" y="57"/>
                    <a:pt x="1505" y="25"/>
                    <a:pt x="1430" y="17"/>
                  </a:cubicBezTo>
                  <a:cubicBezTo>
                    <a:pt x="1359" y="9"/>
                    <a:pt x="1287" y="14"/>
                    <a:pt x="1222" y="41"/>
                  </a:cubicBezTo>
                  <a:cubicBezTo>
                    <a:pt x="1205" y="46"/>
                    <a:pt x="1189" y="56"/>
                    <a:pt x="1174" y="65"/>
                  </a:cubicBezTo>
                  <a:cubicBezTo>
                    <a:pt x="1173" y="65"/>
                    <a:pt x="1173" y="65"/>
                    <a:pt x="1173" y="66"/>
                  </a:cubicBezTo>
                  <a:cubicBezTo>
                    <a:pt x="1081" y="125"/>
                    <a:pt x="992" y="197"/>
                    <a:pt x="886" y="230"/>
                  </a:cubicBezTo>
                  <a:cubicBezTo>
                    <a:pt x="833" y="247"/>
                    <a:pt x="779" y="251"/>
                    <a:pt x="725" y="240"/>
                  </a:cubicBezTo>
                  <a:cubicBezTo>
                    <a:pt x="663" y="229"/>
                    <a:pt x="608" y="198"/>
                    <a:pt x="555" y="166"/>
                  </a:cubicBezTo>
                  <a:cubicBezTo>
                    <a:pt x="513" y="139"/>
                    <a:pt x="472" y="111"/>
                    <a:pt x="430" y="85"/>
                  </a:cubicBezTo>
                  <a:cubicBezTo>
                    <a:pt x="389" y="58"/>
                    <a:pt x="345" y="32"/>
                    <a:pt x="298" y="17"/>
                  </a:cubicBezTo>
                  <a:cubicBezTo>
                    <a:pt x="247" y="0"/>
                    <a:pt x="195" y="1"/>
                    <a:pt x="144" y="7"/>
                  </a:cubicBezTo>
                  <a:cubicBezTo>
                    <a:pt x="144" y="7"/>
                    <a:pt x="144" y="7"/>
                    <a:pt x="144" y="7"/>
                  </a:cubicBezTo>
                  <a:cubicBezTo>
                    <a:pt x="141" y="7"/>
                    <a:pt x="141" y="7"/>
                    <a:pt x="141" y="7"/>
                  </a:cubicBezTo>
                  <a:cubicBezTo>
                    <a:pt x="141" y="7"/>
                    <a:pt x="141" y="7"/>
                    <a:pt x="141" y="7"/>
                  </a:cubicBezTo>
                  <a:cubicBezTo>
                    <a:pt x="97" y="12"/>
                    <a:pt x="53" y="19"/>
                    <a:pt x="8" y="21"/>
                  </a:cubicBezTo>
                  <a:cubicBezTo>
                    <a:pt x="9" y="21"/>
                    <a:pt x="9" y="21"/>
                    <a:pt x="9" y="21"/>
                  </a:cubicBezTo>
                  <a:cubicBezTo>
                    <a:pt x="7" y="21"/>
                    <a:pt x="4" y="21"/>
                    <a:pt x="2" y="21"/>
                  </a:cubicBezTo>
                  <a:cubicBezTo>
                    <a:pt x="2" y="21"/>
                    <a:pt x="2" y="21"/>
                    <a:pt x="2" y="21"/>
                  </a:cubicBezTo>
                  <a:cubicBezTo>
                    <a:pt x="1" y="21"/>
                    <a:pt x="1" y="21"/>
                    <a:pt x="1" y="21"/>
                  </a:cubicBezTo>
                  <a:cubicBezTo>
                    <a:pt x="0" y="21"/>
                    <a:pt x="0" y="23"/>
                    <a:pt x="1" y="23"/>
                  </a:cubicBezTo>
                  <a:cubicBezTo>
                    <a:pt x="63" y="23"/>
                    <a:pt x="124" y="11"/>
                    <a:pt x="185" y="8"/>
                  </a:cubicBezTo>
                  <a:cubicBezTo>
                    <a:pt x="218" y="7"/>
                    <a:pt x="250" y="9"/>
                    <a:pt x="281" y="17"/>
                  </a:cubicBezTo>
                  <a:cubicBezTo>
                    <a:pt x="313" y="25"/>
                    <a:pt x="342" y="40"/>
                    <a:pt x="371" y="55"/>
                  </a:cubicBezTo>
                  <a:cubicBezTo>
                    <a:pt x="478" y="113"/>
                    <a:pt x="572" y="201"/>
                    <a:pt x="690" y="237"/>
                  </a:cubicBezTo>
                  <a:cubicBezTo>
                    <a:pt x="774" y="263"/>
                    <a:pt x="861" y="251"/>
                    <a:pt x="940" y="215"/>
                  </a:cubicBezTo>
                  <a:cubicBezTo>
                    <a:pt x="1024" y="178"/>
                    <a:pt x="1097" y="121"/>
                    <a:pt x="1173" y="70"/>
                  </a:cubicBezTo>
                  <a:cubicBezTo>
                    <a:pt x="1225" y="38"/>
                    <a:pt x="1285" y="22"/>
                    <a:pt x="1346" y="19"/>
                  </a:cubicBezTo>
                  <a:cubicBezTo>
                    <a:pt x="1401" y="16"/>
                    <a:pt x="1458" y="22"/>
                    <a:pt x="1510" y="40"/>
                  </a:cubicBezTo>
                  <a:cubicBezTo>
                    <a:pt x="1607" y="73"/>
                    <a:pt x="1688" y="138"/>
                    <a:pt x="1778" y="183"/>
                  </a:cubicBezTo>
                  <a:cubicBezTo>
                    <a:pt x="1850" y="219"/>
                    <a:pt x="1927" y="239"/>
                    <a:pt x="2007" y="228"/>
                  </a:cubicBezTo>
                  <a:cubicBezTo>
                    <a:pt x="2098" y="215"/>
                    <a:pt x="2182" y="170"/>
                    <a:pt x="2260" y="124"/>
                  </a:cubicBezTo>
                  <a:cubicBezTo>
                    <a:pt x="2317" y="96"/>
                    <a:pt x="2373" y="71"/>
                    <a:pt x="2434" y="52"/>
                  </a:cubicBezTo>
                  <a:cubicBezTo>
                    <a:pt x="2498" y="33"/>
                    <a:pt x="2564" y="19"/>
                    <a:pt x="2631" y="18"/>
                  </a:cubicBezTo>
                  <a:cubicBezTo>
                    <a:pt x="2697" y="17"/>
                    <a:pt x="2762" y="32"/>
                    <a:pt x="2822" y="58"/>
                  </a:cubicBezTo>
                  <a:cubicBezTo>
                    <a:pt x="2875" y="81"/>
                    <a:pt x="2925" y="111"/>
                    <a:pt x="2976" y="138"/>
                  </a:cubicBezTo>
                  <a:cubicBezTo>
                    <a:pt x="3064" y="185"/>
                    <a:pt x="3163" y="217"/>
                    <a:pt x="3265" y="206"/>
                  </a:cubicBezTo>
                  <a:cubicBezTo>
                    <a:pt x="3267" y="206"/>
                    <a:pt x="3268" y="202"/>
                    <a:pt x="3265" y="202"/>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8"/>
            <p:cNvSpPr/>
            <p:nvPr/>
          </p:nvSpPr>
          <p:spPr bwMode="auto">
            <a:xfrm>
              <a:off x="5180013" y="902920"/>
              <a:ext cx="304800" cy="333375"/>
            </a:xfrm>
            <a:custGeom>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0">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9"/>
            <p:cNvSpPr/>
            <p:nvPr/>
          </p:nvSpPr>
          <p:spPr bwMode="auto">
            <a:xfrm>
              <a:off x="6092825" y="188544"/>
              <a:ext cx="493713" cy="571500"/>
            </a:xfrm>
            <a:custGeom>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0"/>
            <p:cNvSpPr/>
            <p:nvPr/>
          </p:nvSpPr>
          <p:spPr bwMode="auto">
            <a:xfrm>
              <a:off x="8559800" y="271094"/>
              <a:ext cx="139700" cy="342900"/>
            </a:xfrm>
            <a:custGeom>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1"/>
            <p:cNvSpPr/>
            <p:nvPr/>
          </p:nvSpPr>
          <p:spPr bwMode="auto">
            <a:xfrm>
              <a:off x="8469313" y="317132"/>
              <a:ext cx="555625" cy="530225"/>
            </a:xfrm>
            <a:custGeom>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Group 74"/>
          <p:cNvGrpSpPr>
            <a:grpSpLocks noChangeAspect="1"/>
          </p:cNvGrpSpPr>
          <p:nvPr userDrawn="1"/>
        </p:nvGrpSpPr>
        <p:grpSpPr>
          <a:xfrm flipH="1">
            <a:off x="-1" y="3574354"/>
            <a:ext cx="9204323" cy="1958974"/>
            <a:chOff x="-7" y="2020"/>
            <a:chExt cx="5776" cy="1234"/>
          </a:xfrm>
        </p:grpSpPr>
        <p:sp>
          <p:nvSpPr>
            <p:cNvPr id="76" name="Freeform 75"/>
            <p:cNvSpPr/>
            <p:nvPr/>
          </p:nvSpPr>
          <p:spPr bwMode="auto">
            <a:xfrm>
              <a:off x="4691" y="2595"/>
              <a:ext cx="219" cy="213"/>
            </a:xfrm>
            <a:custGeom>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
            <p:cNvSpPr/>
            <p:nvPr/>
          </p:nvSpPr>
          <p:spPr bwMode="auto">
            <a:xfrm>
              <a:off x="2141" y="2200"/>
              <a:ext cx="221" cy="213"/>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
            <p:cNvSpPr/>
            <p:nvPr/>
          </p:nvSpPr>
          <p:spPr bwMode="auto">
            <a:xfrm>
              <a:off x="190" y="2737"/>
              <a:ext cx="164" cy="188"/>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
            <p:cNvSpPr/>
            <p:nvPr/>
          </p:nvSpPr>
          <p:spPr bwMode="auto">
            <a:xfrm>
              <a:off x="444" y="2696"/>
              <a:ext cx="115" cy="12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9"/>
            <p:cNvSpPr/>
            <p:nvPr/>
          </p:nvSpPr>
          <p:spPr bwMode="auto">
            <a:xfrm>
              <a:off x="5529" y="2354"/>
              <a:ext cx="240" cy="311"/>
            </a:xfrm>
            <a:custGeom>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
            <p:cNvSpPr/>
            <p:nvPr/>
          </p:nvSpPr>
          <p:spPr bwMode="auto">
            <a:xfrm>
              <a:off x="4092" y="2770"/>
              <a:ext cx="247" cy="305"/>
            </a:xfrm>
            <a:custGeom>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
            <p:cNvSpPr/>
            <p:nvPr/>
          </p:nvSpPr>
          <p:spPr bwMode="auto">
            <a:xfrm>
              <a:off x="3192" y="2914"/>
              <a:ext cx="501" cy="340"/>
            </a:xfrm>
            <a:custGeom>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2"/>
            <p:cNvSpPr/>
            <p:nvPr/>
          </p:nvSpPr>
          <p:spPr bwMode="auto">
            <a:xfrm>
              <a:off x="1150" y="3084"/>
              <a:ext cx="148" cy="149"/>
            </a:xfrm>
            <a:custGeom>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3"/>
            <p:cNvSpPr/>
            <p:nvPr/>
          </p:nvSpPr>
          <p:spPr bwMode="auto">
            <a:xfrm>
              <a:off x="1487" y="2424"/>
              <a:ext cx="227" cy="235"/>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4"/>
            <p:cNvSpPr/>
            <p:nvPr/>
          </p:nvSpPr>
          <p:spPr bwMode="auto">
            <a:xfrm>
              <a:off x="300" y="2020"/>
              <a:ext cx="473" cy="369"/>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5"/>
            <p:cNvSpPr/>
            <p:nvPr/>
          </p:nvSpPr>
          <p:spPr bwMode="auto">
            <a:xfrm>
              <a:off x="309" y="2107"/>
              <a:ext cx="414" cy="28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6"/>
            <p:cNvSpPr/>
            <p:nvPr/>
          </p:nvSpPr>
          <p:spPr bwMode="auto">
            <a:xfrm>
              <a:off x="349" y="2171"/>
              <a:ext cx="285" cy="206"/>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7"/>
            <p:cNvSpPr/>
            <p:nvPr/>
          </p:nvSpPr>
          <p:spPr bwMode="auto">
            <a:xfrm>
              <a:off x="264" y="2228"/>
              <a:ext cx="278" cy="244"/>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
            <p:cNvSpPr/>
            <p:nvPr/>
          </p:nvSpPr>
          <p:spPr bwMode="auto">
            <a:xfrm>
              <a:off x="178" y="2474"/>
              <a:ext cx="143" cy="333"/>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
            <p:cNvSpPr/>
            <p:nvPr/>
          </p:nvSpPr>
          <p:spPr bwMode="auto">
            <a:xfrm>
              <a:off x="364" y="2457"/>
              <a:ext cx="152" cy="306"/>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p:nvPr/>
          </p:nvSpPr>
          <p:spPr bwMode="auto">
            <a:xfrm>
              <a:off x="340" y="2505"/>
              <a:ext cx="105" cy="241"/>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a:off x="570" y="2477"/>
              <a:ext cx="71" cy="252"/>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a:off x="565" y="2715"/>
              <a:ext cx="141" cy="138"/>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p:nvPr/>
          </p:nvSpPr>
          <p:spPr bwMode="auto">
            <a:xfrm>
              <a:off x="737" y="2574"/>
              <a:ext cx="268" cy="654"/>
            </a:xfrm>
            <a:custGeom>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a:off x="62" y="2474"/>
              <a:ext cx="109" cy="241"/>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a:off x="663" y="2204"/>
              <a:ext cx="601" cy="341"/>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a:off x="834" y="2358"/>
              <a:ext cx="647" cy="414"/>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
            <p:cNvSpPr/>
            <p:nvPr/>
          </p:nvSpPr>
          <p:spPr bwMode="auto">
            <a:xfrm>
              <a:off x="1100" y="2784"/>
              <a:ext cx="152" cy="34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8"/>
            <p:cNvSpPr/>
            <p:nvPr/>
          </p:nvSpPr>
          <p:spPr bwMode="auto">
            <a:xfrm>
              <a:off x="1274" y="2862"/>
              <a:ext cx="263" cy="281"/>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9"/>
            <p:cNvSpPr/>
            <p:nvPr/>
          </p:nvSpPr>
          <p:spPr bwMode="auto">
            <a:xfrm>
              <a:off x="1260" y="2517"/>
              <a:ext cx="413" cy="336"/>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0"/>
            <p:cNvSpPr/>
            <p:nvPr/>
          </p:nvSpPr>
          <p:spPr bwMode="auto">
            <a:xfrm>
              <a:off x="1626" y="2230"/>
              <a:ext cx="437" cy="608"/>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1"/>
            <p:cNvSpPr/>
            <p:nvPr/>
          </p:nvSpPr>
          <p:spPr bwMode="auto">
            <a:xfrm flipH="1">
              <a:off x="1675" y="2897"/>
              <a:ext cx="0" cy="2"/>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2"/>
            <p:cNvSpPr/>
            <p:nvPr/>
          </p:nvSpPr>
          <p:spPr bwMode="auto">
            <a:xfrm>
              <a:off x="1768" y="2911"/>
              <a:ext cx="256" cy="294"/>
            </a:xfrm>
            <a:custGeom>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3"/>
            <p:cNvSpPr/>
            <p:nvPr/>
          </p:nvSpPr>
          <p:spPr bwMode="auto">
            <a:xfrm>
              <a:off x="1571" y="2853"/>
              <a:ext cx="361" cy="279"/>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4"/>
            <p:cNvSpPr/>
            <p:nvPr/>
          </p:nvSpPr>
          <p:spPr bwMode="auto">
            <a:xfrm>
              <a:off x="1620" y="2897"/>
              <a:ext cx="88" cy="215"/>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5"/>
            <p:cNvSpPr/>
            <p:nvPr/>
          </p:nvSpPr>
          <p:spPr bwMode="auto">
            <a:xfrm>
              <a:off x="1720" y="2819"/>
              <a:ext cx="195" cy="12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6"/>
            <p:cNvSpPr/>
            <p:nvPr/>
          </p:nvSpPr>
          <p:spPr bwMode="auto">
            <a:xfrm>
              <a:off x="2119" y="2313"/>
              <a:ext cx="151" cy="229"/>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7"/>
            <p:cNvSpPr/>
            <p:nvPr/>
          </p:nvSpPr>
          <p:spPr bwMode="auto">
            <a:xfrm>
              <a:off x="2542" y="2481"/>
              <a:ext cx="435" cy="608"/>
            </a:xfrm>
            <a:custGeom>
              <a:gdLst>
                <a:gd name="T0" fmla="*/ 204 w 252"/>
                <a:gd name="T1" fmla="*/ 131 h 351"/>
                <a:gd name="T2" fmla="*/ 110 w 252"/>
                <a:gd name="T3" fmla="*/ 138 h 351"/>
                <a:gd name="T4" fmla="*/ 107 w 252"/>
                <a:gd name="T5" fmla="*/ 131 h 351"/>
                <a:gd name="T6" fmla="*/ 81 w 252"/>
                <a:gd name="T7" fmla="*/ 78 h 351"/>
                <a:gd name="T8" fmla="*/ 1 w 252"/>
                <a:gd name="T9" fmla="*/ 1 h 351"/>
                <a:gd name="T10" fmla="*/ 1 w 252"/>
                <a:gd name="T11" fmla="*/ 2 h 351"/>
                <a:gd name="T12" fmla="*/ 80 w 252"/>
                <a:gd name="T13" fmla="*/ 86 h 351"/>
                <a:gd name="T14" fmla="*/ 105 w 252"/>
                <a:gd name="T15" fmla="*/ 138 h 351"/>
                <a:gd name="T16" fmla="*/ 126 w 252"/>
                <a:gd name="T17" fmla="*/ 187 h 351"/>
                <a:gd name="T18" fmla="*/ 127 w 252"/>
                <a:gd name="T19" fmla="*/ 188 h 351"/>
                <a:gd name="T20" fmla="*/ 112 w 252"/>
                <a:gd name="T21" fmla="*/ 279 h 351"/>
                <a:gd name="T22" fmla="*/ 167 w 252"/>
                <a:gd name="T23" fmla="*/ 349 h 351"/>
                <a:gd name="T24" fmla="*/ 208 w 252"/>
                <a:gd name="T25" fmla="*/ 336 h 351"/>
                <a:gd name="T26" fmla="*/ 213 w 252"/>
                <a:gd name="T27" fmla="*/ 290 h 351"/>
                <a:gd name="T28" fmla="*/ 130 w 252"/>
                <a:gd name="T29" fmla="*/ 187 h 351"/>
                <a:gd name="T30" fmla="*/ 129 w 252"/>
                <a:gd name="T31" fmla="*/ 187 h 351"/>
                <a:gd name="T32" fmla="*/ 128 w 252"/>
                <a:gd name="T33" fmla="*/ 187 h 351"/>
                <a:gd name="T34" fmla="*/ 128 w 252"/>
                <a:gd name="T35" fmla="*/ 186 h 351"/>
                <a:gd name="T36" fmla="*/ 115 w 252"/>
                <a:gd name="T37" fmla="*/ 150 h 351"/>
                <a:gd name="T38" fmla="*/ 128 w 252"/>
                <a:gd name="T39" fmla="*/ 163 h 351"/>
                <a:gd name="T40" fmla="*/ 168 w 252"/>
                <a:gd name="T41" fmla="*/ 193 h 351"/>
                <a:gd name="T42" fmla="*/ 236 w 252"/>
                <a:gd name="T43" fmla="*/ 200 h 351"/>
                <a:gd name="T44" fmla="*/ 204 w 252"/>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351">
                  <a:moveTo>
                    <a:pt x="204" y="131"/>
                  </a:moveTo>
                  <a:cubicBezTo>
                    <a:pt x="175" y="119"/>
                    <a:pt x="136" y="119"/>
                    <a:pt x="110" y="138"/>
                  </a:cubicBezTo>
                  <a:cubicBezTo>
                    <a:pt x="109" y="135"/>
                    <a:pt x="108" y="133"/>
                    <a:pt x="107" y="131"/>
                  </a:cubicBezTo>
                  <a:cubicBezTo>
                    <a:pt x="100" y="113"/>
                    <a:pt x="91" y="95"/>
                    <a:pt x="81" y="78"/>
                  </a:cubicBezTo>
                  <a:cubicBezTo>
                    <a:pt x="62" y="46"/>
                    <a:pt x="36" y="17"/>
                    <a:pt x="1" y="1"/>
                  </a:cubicBezTo>
                  <a:cubicBezTo>
                    <a:pt x="0" y="0"/>
                    <a:pt x="0" y="1"/>
                    <a:pt x="1" y="2"/>
                  </a:cubicBezTo>
                  <a:cubicBezTo>
                    <a:pt x="34" y="24"/>
                    <a:pt x="60" y="51"/>
                    <a:pt x="80" y="86"/>
                  </a:cubicBezTo>
                  <a:cubicBezTo>
                    <a:pt x="90" y="103"/>
                    <a:pt x="98" y="120"/>
                    <a:pt x="105" y="138"/>
                  </a:cubicBezTo>
                  <a:cubicBezTo>
                    <a:pt x="112" y="155"/>
                    <a:pt x="118" y="172"/>
                    <a:pt x="126" y="187"/>
                  </a:cubicBezTo>
                  <a:cubicBezTo>
                    <a:pt x="126" y="188"/>
                    <a:pt x="126" y="188"/>
                    <a:pt x="127" y="188"/>
                  </a:cubicBezTo>
                  <a:cubicBezTo>
                    <a:pt x="108" y="212"/>
                    <a:pt x="107" y="251"/>
                    <a:pt x="112" y="279"/>
                  </a:cubicBezTo>
                  <a:cubicBezTo>
                    <a:pt x="117" y="309"/>
                    <a:pt x="133" y="343"/>
                    <a:pt x="167" y="349"/>
                  </a:cubicBezTo>
                  <a:cubicBezTo>
                    <a:pt x="181" y="351"/>
                    <a:pt x="199" y="350"/>
                    <a:pt x="208" y="336"/>
                  </a:cubicBezTo>
                  <a:cubicBezTo>
                    <a:pt x="216" y="322"/>
                    <a:pt x="216" y="305"/>
                    <a:pt x="213" y="290"/>
                  </a:cubicBezTo>
                  <a:cubicBezTo>
                    <a:pt x="203" y="244"/>
                    <a:pt x="168" y="212"/>
                    <a:pt x="130" y="187"/>
                  </a:cubicBezTo>
                  <a:cubicBezTo>
                    <a:pt x="130" y="187"/>
                    <a:pt x="129" y="187"/>
                    <a:pt x="129" y="187"/>
                  </a:cubicBezTo>
                  <a:cubicBezTo>
                    <a:pt x="128" y="187"/>
                    <a:pt x="128" y="187"/>
                    <a:pt x="128" y="187"/>
                  </a:cubicBezTo>
                  <a:cubicBezTo>
                    <a:pt x="128" y="187"/>
                    <a:pt x="128" y="186"/>
                    <a:pt x="128" y="186"/>
                  </a:cubicBezTo>
                  <a:cubicBezTo>
                    <a:pt x="125" y="174"/>
                    <a:pt x="120" y="162"/>
                    <a:pt x="115" y="150"/>
                  </a:cubicBezTo>
                  <a:cubicBezTo>
                    <a:pt x="119" y="155"/>
                    <a:pt x="124" y="159"/>
                    <a:pt x="128" y="163"/>
                  </a:cubicBezTo>
                  <a:cubicBezTo>
                    <a:pt x="140" y="174"/>
                    <a:pt x="154" y="185"/>
                    <a:pt x="168" y="193"/>
                  </a:cubicBezTo>
                  <a:cubicBezTo>
                    <a:pt x="184" y="202"/>
                    <a:pt x="222" y="223"/>
                    <a:pt x="236" y="200"/>
                  </a:cubicBezTo>
                  <a:cubicBezTo>
                    <a:pt x="252" y="173"/>
                    <a:pt x="229" y="141"/>
                    <a:pt x="204" y="131"/>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8"/>
            <p:cNvSpPr/>
            <p:nvPr/>
          </p:nvSpPr>
          <p:spPr bwMode="auto">
            <a:xfrm>
              <a:off x="3016" y="2805"/>
              <a:ext cx="220" cy="213"/>
            </a:xfrm>
            <a:custGeom>
              <a:gdLst>
                <a:gd name="T0" fmla="*/ 109 w 127"/>
                <a:gd name="T1" fmla="*/ 24 h 123"/>
                <a:gd name="T2" fmla="*/ 57 w 127"/>
                <a:gd name="T3" fmla="*/ 2 h 123"/>
                <a:gd name="T4" fmla="*/ 18 w 127"/>
                <a:gd name="T5" fmla="*/ 18 h 123"/>
                <a:gd name="T6" fmla="*/ 3 w 127"/>
                <a:gd name="T7" fmla="*/ 54 h 123"/>
                <a:gd name="T8" fmla="*/ 11 w 127"/>
                <a:gd name="T9" fmla="*/ 97 h 123"/>
                <a:gd name="T10" fmla="*/ 43 w 127"/>
                <a:gd name="T11" fmla="*/ 121 h 123"/>
                <a:gd name="T12" fmla="*/ 64 w 127"/>
                <a:gd name="T13" fmla="*/ 101 h 123"/>
                <a:gd name="T14" fmla="*/ 95 w 127"/>
                <a:gd name="T15" fmla="*/ 75 h 123"/>
                <a:gd name="T16" fmla="*/ 124 w 127"/>
                <a:gd name="T17" fmla="*/ 69 h 123"/>
                <a:gd name="T18" fmla="*/ 109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9" y="24"/>
                  </a:moveTo>
                  <a:cubicBezTo>
                    <a:pt x="96" y="11"/>
                    <a:pt x="75" y="4"/>
                    <a:pt x="57" y="2"/>
                  </a:cubicBezTo>
                  <a:cubicBezTo>
                    <a:pt x="44" y="0"/>
                    <a:pt x="23" y="2"/>
                    <a:pt x="18" y="18"/>
                  </a:cubicBezTo>
                  <a:cubicBezTo>
                    <a:pt x="9" y="25"/>
                    <a:pt x="4" y="46"/>
                    <a:pt x="3" y="54"/>
                  </a:cubicBezTo>
                  <a:cubicBezTo>
                    <a:pt x="0" y="70"/>
                    <a:pt x="2" y="84"/>
                    <a:pt x="11" y="97"/>
                  </a:cubicBezTo>
                  <a:cubicBezTo>
                    <a:pt x="19" y="108"/>
                    <a:pt x="30" y="119"/>
                    <a:pt x="43" y="121"/>
                  </a:cubicBezTo>
                  <a:cubicBezTo>
                    <a:pt x="56" y="123"/>
                    <a:pt x="62" y="112"/>
                    <a:pt x="64" y="101"/>
                  </a:cubicBezTo>
                  <a:cubicBezTo>
                    <a:pt x="81" y="111"/>
                    <a:pt x="97" y="94"/>
                    <a:pt x="95" y="75"/>
                  </a:cubicBezTo>
                  <a:cubicBezTo>
                    <a:pt x="105" y="83"/>
                    <a:pt x="121" y="85"/>
                    <a:pt x="124" y="69"/>
                  </a:cubicBezTo>
                  <a:cubicBezTo>
                    <a:pt x="127" y="54"/>
                    <a:pt x="119" y="35"/>
                    <a:pt x="109" y="24"/>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9"/>
            <p:cNvSpPr/>
            <p:nvPr/>
          </p:nvSpPr>
          <p:spPr bwMode="auto">
            <a:xfrm>
              <a:off x="3346" y="2410"/>
              <a:ext cx="541" cy="426"/>
            </a:xfrm>
            <a:custGeom>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0"/>
            <p:cNvSpPr/>
            <p:nvPr/>
          </p:nvSpPr>
          <p:spPr bwMode="auto">
            <a:xfrm>
              <a:off x="2856" y="2342"/>
              <a:ext cx="647" cy="414"/>
            </a:xfrm>
            <a:custGeom>
              <a:gdLst>
                <a:gd name="T0" fmla="*/ 372 w 375"/>
                <a:gd name="T1" fmla="*/ 32 h 239"/>
                <a:gd name="T2" fmla="*/ 331 w 375"/>
                <a:gd name="T3" fmla="*/ 50 h 239"/>
                <a:gd name="T4" fmla="*/ 290 w 375"/>
                <a:gd name="T5" fmla="*/ 64 h 239"/>
                <a:gd name="T6" fmla="*/ 235 w 375"/>
                <a:gd name="T7" fmla="*/ 113 h 239"/>
                <a:gd name="T8" fmla="*/ 211 w 375"/>
                <a:gd name="T9" fmla="*/ 121 h 239"/>
                <a:gd name="T10" fmla="*/ 136 w 375"/>
                <a:gd name="T11" fmla="*/ 138 h 239"/>
                <a:gd name="T12" fmla="*/ 162 w 375"/>
                <a:gd name="T13" fmla="*/ 117 h 239"/>
                <a:gd name="T14" fmla="*/ 171 w 375"/>
                <a:gd name="T15" fmla="*/ 107 h 239"/>
                <a:gd name="T16" fmla="*/ 241 w 375"/>
                <a:gd name="T17" fmla="*/ 5 h 239"/>
                <a:gd name="T18" fmla="*/ 243 w 375"/>
                <a:gd name="T19" fmla="*/ 2 h 239"/>
                <a:gd name="T20" fmla="*/ 241 w 375"/>
                <a:gd name="T21" fmla="*/ 1 h 239"/>
                <a:gd name="T22" fmla="*/ 218 w 375"/>
                <a:gd name="T23" fmla="*/ 26 h 239"/>
                <a:gd name="T24" fmla="*/ 191 w 375"/>
                <a:gd name="T25" fmla="*/ 50 h 239"/>
                <a:gd name="T26" fmla="*/ 167 w 375"/>
                <a:gd name="T27" fmla="*/ 106 h 239"/>
                <a:gd name="T28" fmla="*/ 167 w 375"/>
                <a:gd name="T29" fmla="*/ 106 h 239"/>
                <a:gd name="T30" fmla="*/ 162 w 375"/>
                <a:gd name="T31" fmla="*/ 112 h 239"/>
                <a:gd name="T32" fmla="*/ 131 w 375"/>
                <a:gd name="T33" fmla="*/ 139 h 239"/>
                <a:gd name="T34" fmla="*/ 89 w 375"/>
                <a:gd name="T35" fmla="*/ 146 h 239"/>
                <a:gd name="T36" fmla="*/ 89 w 375"/>
                <a:gd name="T37" fmla="*/ 146 h 239"/>
                <a:gd name="T38" fmla="*/ 89 w 375"/>
                <a:gd name="T39" fmla="*/ 146 h 239"/>
                <a:gd name="T40" fmla="*/ 67 w 375"/>
                <a:gd name="T41" fmla="*/ 149 h 239"/>
                <a:gd name="T42" fmla="*/ 1 w 375"/>
                <a:gd name="T43" fmla="*/ 147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4 h 239"/>
                <a:gd name="T56" fmla="*/ 296 w 375"/>
                <a:gd name="T57" fmla="*/ 184 h 239"/>
                <a:gd name="T58" fmla="*/ 297 w 375"/>
                <a:gd name="T59" fmla="*/ 183 h 239"/>
                <a:gd name="T60" fmla="*/ 297 w 375"/>
                <a:gd name="T61" fmla="*/ 180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8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2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2"/>
                  </a:moveTo>
                  <a:cubicBezTo>
                    <a:pt x="359" y="39"/>
                    <a:pt x="345" y="45"/>
                    <a:pt x="331" y="50"/>
                  </a:cubicBezTo>
                  <a:cubicBezTo>
                    <a:pt x="317" y="54"/>
                    <a:pt x="304" y="58"/>
                    <a:pt x="290" y="64"/>
                  </a:cubicBezTo>
                  <a:cubicBezTo>
                    <a:pt x="267" y="74"/>
                    <a:pt x="249" y="92"/>
                    <a:pt x="235" y="113"/>
                  </a:cubicBezTo>
                  <a:cubicBezTo>
                    <a:pt x="227" y="116"/>
                    <a:pt x="219" y="119"/>
                    <a:pt x="211" y="121"/>
                  </a:cubicBezTo>
                  <a:cubicBezTo>
                    <a:pt x="187" y="128"/>
                    <a:pt x="162" y="134"/>
                    <a:pt x="136" y="138"/>
                  </a:cubicBezTo>
                  <a:cubicBezTo>
                    <a:pt x="146" y="133"/>
                    <a:pt x="155" y="124"/>
                    <a:pt x="162" y="117"/>
                  </a:cubicBezTo>
                  <a:cubicBezTo>
                    <a:pt x="165" y="114"/>
                    <a:pt x="168" y="111"/>
                    <a:pt x="171" y="107"/>
                  </a:cubicBezTo>
                  <a:cubicBezTo>
                    <a:pt x="226" y="117"/>
                    <a:pt x="233" y="44"/>
                    <a:pt x="241" y="5"/>
                  </a:cubicBezTo>
                  <a:cubicBezTo>
                    <a:pt x="242" y="4"/>
                    <a:pt x="242" y="3"/>
                    <a:pt x="243" y="2"/>
                  </a:cubicBezTo>
                  <a:cubicBezTo>
                    <a:pt x="243" y="1"/>
                    <a:pt x="242" y="0"/>
                    <a:pt x="241" y="1"/>
                  </a:cubicBezTo>
                  <a:cubicBezTo>
                    <a:pt x="233" y="9"/>
                    <a:pt x="226" y="18"/>
                    <a:pt x="218" y="26"/>
                  </a:cubicBezTo>
                  <a:cubicBezTo>
                    <a:pt x="209" y="34"/>
                    <a:pt x="199" y="42"/>
                    <a:pt x="191" y="50"/>
                  </a:cubicBezTo>
                  <a:cubicBezTo>
                    <a:pt x="176" y="65"/>
                    <a:pt x="163" y="84"/>
                    <a:pt x="167" y="106"/>
                  </a:cubicBezTo>
                  <a:cubicBezTo>
                    <a:pt x="167" y="106"/>
                    <a:pt x="167" y="106"/>
                    <a:pt x="167" y="106"/>
                  </a:cubicBezTo>
                  <a:cubicBezTo>
                    <a:pt x="165" y="108"/>
                    <a:pt x="163" y="110"/>
                    <a:pt x="162" y="112"/>
                  </a:cubicBezTo>
                  <a:cubicBezTo>
                    <a:pt x="153" y="123"/>
                    <a:pt x="142" y="131"/>
                    <a:pt x="131" y="139"/>
                  </a:cubicBezTo>
                  <a:cubicBezTo>
                    <a:pt x="117" y="141"/>
                    <a:pt x="103" y="144"/>
                    <a:pt x="89" y="146"/>
                  </a:cubicBezTo>
                  <a:cubicBezTo>
                    <a:pt x="89" y="146"/>
                    <a:pt x="89" y="146"/>
                    <a:pt x="89" y="146"/>
                  </a:cubicBezTo>
                  <a:cubicBezTo>
                    <a:pt x="89" y="145"/>
                    <a:pt x="88" y="145"/>
                    <a:pt x="89" y="146"/>
                  </a:cubicBezTo>
                  <a:cubicBezTo>
                    <a:pt x="81" y="147"/>
                    <a:pt x="74" y="148"/>
                    <a:pt x="67" y="149"/>
                  </a:cubicBezTo>
                  <a:cubicBezTo>
                    <a:pt x="45" y="153"/>
                    <a:pt x="23" y="154"/>
                    <a:pt x="1" y="147"/>
                  </a:cubicBezTo>
                  <a:cubicBezTo>
                    <a:pt x="0" y="147"/>
                    <a:pt x="0" y="148"/>
                    <a:pt x="1" y="149"/>
                  </a:cubicBezTo>
                  <a:cubicBezTo>
                    <a:pt x="17" y="159"/>
                    <a:pt x="40" y="156"/>
                    <a:pt x="58" y="154"/>
                  </a:cubicBezTo>
                  <a:cubicBezTo>
                    <a:pt x="69" y="153"/>
                    <a:pt x="80" y="151"/>
                    <a:pt x="90" y="150"/>
                  </a:cubicBezTo>
                  <a:cubicBezTo>
                    <a:pt x="101" y="168"/>
                    <a:pt x="126" y="179"/>
                    <a:pt x="144" y="186"/>
                  </a:cubicBezTo>
                  <a:cubicBezTo>
                    <a:pt x="159" y="193"/>
                    <a:pt x="176" y="199"/>
                    <a:pt x="193" y="202"/>
                  </a:cubicBezTo>
                  <a:cubicBezTo>
                    <a:pt x="214" y="239"/>
                    <a:pt x="285" y="222"/>
                    <a:pt x="296" y="184"/>
                  </a:cubicBezTo>
                  <a:cubicBezTo>
                    <a:pt x="296" y="184"/>
                    <a:pt x="296" y="184"/>
                    <a:pt x="296" y="184"/>
                  </a:cubicBezTo>
                  <a:cubicBezTo>
                    <a:pt x="296" y="184"/>
                    <a:pt x="297" y="184"/>
                    <a:pt x="297" y="183"/>
                  </a:cubicBezTo>
                  <a:cubicBezTo>
                    <a:pt x="299" y="183"/>
                    <a:pt x="298" y="180"/>
                    <a:pt x="297" y="180"/>
                  </a:cubicBezTo>
                  <a:cubicBezTo>
                    <a:pt x="262" y="183"/>
                    <a:pt x="218" y="166"/>
                    <a:pt x="192" y="197"/>
                  </a:cubicBezTo>
                  <a:cubicBezTo>
                    <a:pt x="192" y="198"/>
                    <a:pt x="192" y="198"/>
                    <a:pt x="192" y="198"/>
                  </a:cubicBezTo>
                  <a:cubicBezTo>
                    <a:pt x="178" y="195"/>
                    <a:pt x="164" y="190"/>
                    <a:pt x="150" y="185"/>
                  </a:cubicBezTo>
                  <a:cubicBezTo>
                    <a:pt x="130" y="177"/>
                    <a:pt x="106" y="167"/>
                    <a:pt x="92" y="149"/>
                  </a:cubicBezTo>
                  <a:cubicBezTo>
                    <a:pt x="104" y="147"/>
                    <a:pt x="115" y="145"/>
                    <a:pt x="127" y="144"/>
                  </a:cubicBezTo>
                  <a:cubicBezTo>
                    <a:pt x="162" y="138"/>
                    <a:pt x="200" y="131"/>
                    <a:pt x="235" y="118"/>
                  </a:cubicBezTo>
                  <a:cubicBezTo>
                    <a:pt x="235" y="118"/>
                    <a:pt x="235" y="118"/>
                    <a:pt x="235" y="119"/>
                  </a:cubicBezTo>
                  <a:cubicBezTo>
                    <a:pt x="252" y="141"/>
                    <a:pt x="291" y="133"/>
                    <a:pt x="313" y="123"/>
                  </a:cubicBezTo>
                  <a:cubicBezTo>
                    <a:pt x="328" y="116"/>
                    <a:pt x="340" y="101"/>
                    <a:pt x="350" y="87"/>
                  </a:cubicBezTo>
                  <a:cubicBezTo>
                    <a:pt x="360" y="73"/>
                    <a:pt x="370" y="54"/>
                    <a:pt x="372" y="36"/>
                  </a:cubicBezTo>
                  <a:cubicBezTo>
                    <a:pt x="372" y="35"/>
                    <a:pt x="373" y="35"/>
                    <a:pt x="374" y="35"/>
                  </a:cubicBezTo>
                  <a:cubicBezTo>
                    <a:pt x="375" y="34"/>
                    <a:pt x="374" y="32"/>
                    <a:pt x="372" y="32"/>
                  </a:cubicBezTo>
                  <a:close/>
                </a:path>
              </a:pathLst>
            </a:custGeom>
            <a:solidFill>
              <a:srgbClr val="317F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1"/>
            <p:cNvSpPr/>
            <p:nvPr/>
          </p:nvSpPr>
          <p:spPr bwMode="auto">
            <a:xfrm>
              <a:off x="3904" y="2226"/>
              <a:ext cx="438" cy="250"/>
            </a:xfrm>
            <a:custGeom>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2"/>
            <p:cNvSpPr/>
            <p:nvPr/>
          </p:nvSpPr>
          <p:spPr bwMode="auto">
            <a:xfrm>
              <a:off x="3945" y="2299"/>
              <a:ext cx="306" cy="184"/>
            </a:xfrm>
            <a:custGeom>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5">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3"/>
            <p:cNvSpPr/>
            <p:nvPr/>
          </p:nvSpPr>
          <p:spPr bwMode="auto">
            <a:xfrm>
              <a:off x="2904" y="2139"/>
              <a:ext cx="247" cy="305"/>
            </a:xfrm>
            <a:custGeom>
              <a:gdLst>
                <a:gd name="T0" fmla="*/ 43 w 143"/>
                <a:gd name="T1" fmla="*/ 20 h 176"/>
                <a:gd name="T2" fmla="*/ 18 w 143"/>
                <a:gd name="T3" fmla="*/ 1 h 176"/>
                <a:gd name="T4" fmla="*/ 3 w 143"/>
                <a:gd name="T5" fmla="*/ 21 h 176"/>
                <a:gd name="T6" fmla="*/ 8 w 143"/>
                <a:gd name="T7" fmla="*/ 66 h 176"/>
                <a:gd name="T8" fmla="*/ 32 w 143"/>
                <a:gd name="T9" fmla="*/ 120 h 176"/>
                <a:gd name="T10" fmla="*/ 33 w 143"/>
                <a:gd name="T11" fmla="*/ 120 h 176"/>
                <a:gd name="T12" fmla="*/ 33 w 143"/>
                <a:gd name="T13" fmla="*/ 118 h 176"/>
                <a:gd name="T14" fmla="*/ 134 w 143"/>
                <a:gd name="T15" fmla="*/ 145 h 176"/>
                <a:gd name="T16" fmla="*/ 129 w 143"/>
                <a:gd name="T17" fmla="*/ 113 h 176"/>
                <a:gd name="T18" fmla="*/ 129 w 143"/>
                <a:gd name="T19" fmla="*/ 103 h 176"/>
                <a:gd name="T20" fmla="*/ 128 w 143"/>
                <a:gd name="T21" fmla="*/ 91 h 176"/>
                <a:gd name="T22" fmla="*/ 112 w 143"/>
                <a:gd name="T23" fmla="*/ 73 h 176"/>
                <a:gd name="T24" fmla="*/ 112 w 143"/>
                <a:gd name="T25" fmla="*/ 73 h 176"/>
                <a:gd name="T26" fmla="*/ 86 w 143"/>
                <a:gd name="T27" fmla="*/ 44 h 176"/>
                <a:gd name="T28" fmla="*/ 76 w 143"/>
                <a:gd name="T29" fmla="*/ 15 h 176"/>
                <a:gd name="T30" fmla="*/ 43 w 143"/>
                <a:gd name="T31" fmla="*/ 20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43" y="20"/>
                  </a:moveTo>
                  <a:cubicBezTo>
                    <a:pt x="37" y="12"/>
                    <a:pt x="29" y="0"/>
                    <a:pt x="18" y="1"/>
                  </a:cubicBezTo>
                  <a:cubicBezTo>
                    <a:pt x="8" y="1"/>
                    <a:pt x="4" y="13"/>
                    <a:pt x="3" y="21"/>
                  </a:cubicBezTo>
                  <a:cubicBezTo>
                    <a:pt x="0" y="36"/>
                    <a:pt x="3" y="52"/>
                    <a:pt x="8" y="66"/>
                  </a:cubicBezTo>
                  <a:cubicBezTo>
                    <a:pt x="16" y="84"/>
                    <a:pt x="29" y="100"/>
                    <a:pt x="32" y="120"/>
                  </a:cubicBezTo>
                  <a:cubicBezTo>
                    <a:pt x="33" y="120"/>
                    <a:pt x="33" y="120"/>
                    <a:pt x="33" y="120"/>
                  </a:cubicBezTo>
                  <a:cubicBezTo>
                    <a:pt x="33" y="119"/>
                    <a:pt x="33" y="119"/>
                    <a:pt x="33" y="118"/>
                  </a:cubicBezTo>
                  <a:cubicBezTo>
                    <a:pt x="52" y="144"/>
                    <a:pt x="106" y="176"/>
                    <a:pt x="134" y="145"/>
                  </a:cubicBezTo>
                  <a:cubicBezTo>
                    <a:pt x="143" y="134"/>
                    <a:pt x="138" y="122"/>
                    <a:pt x="129" y="113"/>
                  </a:cubicBezTo>
                  <a:cubicBezTo>
                    <a:pt x="125" y="109"/>
                    <a:pt x="127" y="108"/>
                    <a:pt x="129" y="103"/>
                  </a:cubicBezTo>
                  <a:cubicBezTo>
                    <a:pt x="130" y="99"/>
                    <a:pt x="129" y="95"/>
                    <a:pt x="128" y="91"/>
                  </a:cubicBezTo>
                  <a:cubicBezTo>
                    <a:pt x="126" y="83"/>
                    <a:pt x="120" y="76"/>
                    <a:pt x="112" y="73"/>
                  </a:cubicBezTo>
                  <a:cubicBezTo>
                    <a:pt x="112" y="73"/>
                    <a:pt x="112" y="73"/>
                    <a:pt x="112" y="73"/>
                  </a:cubicBezTo>
                  <a:cubicBezTo>
                    <a:pt x="115" y="60"/>
                    <a:pt x="100" y="41"/>
                    <a:pt x="86" y="44"/>
                  </a:cubicBezTo>
                  <a:cubicBezTo>
                    <a:pt x="90" y="33"/>
                    <a:pt x="86" y="21"/>
                    <a:pt x="76" y="15"/>
                  </a:cubicBezTo>
                  <a:cubicBezTo>
                    <a:pt x="64" y="7"/>
                    <a:pt x="51" y="11"/>
                    <a:pt x="43" y="2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4"/>
            <p:cNvSpPr/>
            <p:nvPr/>
          </p:nvSpPr>
          <p:spPr bwMode="auto">
            <a:xfrm>
              <a:off x="2733" y="2226"/>
              <a:ext cx="344" cy="314"/>
            </a:xfrm>
            <a:custGeom>
              <a:gdLst>
                <a:gd name="T0" fmla="*/ 111 w 199"/>
                <a:gd name="T1" fmla="*/ 21 h 181"/>
                <a:gd name="T2" fmla="*/ 115 w 199"/>
                <a:gd name="T3" fmla="*/ 48 h 181"/>
                <a:gd name="T4" fmla="*/ 126 w 199"/>
                <a:gd name="T5" fmla="*/ 70 h 181"/>
                <a:gd name="T6" fmla="*/ 59 w 199"/>
                <a:gd name="T7" fmla="*/ 113 h 181"/>
                <a:gd name="T8" fmla="*/ 1 w 199"/>
                <a:gd name="T9" fmla="*/ 180 h 181"/>
                <a:gd name="T10" fmla="*/ 2 w 199"/>
                <a:gd name="T11" fmla="*/ 181 h 181"/>
                <a:gd name="T12" fmla="*/ 25 w 199"/>
                <a:gd name="T13" fmla="*/ 158 h 181"/>
                <a:gd name="T14" fmla="*/ 54 w 199"/>
                <a:gd name="T15" fmla="*/ 123 h 181"/>
                <a:gd name="T16" fmla="*/ 90 w 199"/>
                <a:gd name="T17" fmla="*/ 94 h 181"/>
                <a:gd name="T18" fmla="*/ 128 w 199"/>
                <a:gd name="T19" fmla="*/ 73 h 181"/>
                <a:gd name="T20" fmla="*/ 128 w 199"/>
                <a:gd name="T21" fmla="*/ 73 h 181"/>
                <a:gd name="T22" fmla="*/ 130 w 199"/>
                <a:gd name="T23" fmla="*/ 74 h 181"/>
                <a:gd name="T24" fmla="*/ 184 w 199"/>
                <a:gd name="T25" fmla="*/ 93 h 181"/>
                <a:gd name="T26" fmla="*/ 176 w 199"/>
                <a:gd name="T27" fmla="*/ 63 h 181"/>
                <a:gd name="T28" fmla="*/ 169 w 199"/>
                <a:gd name="T29" fmla="*/ 38 h 181"/>
                <a:gd name="T30" fmla="*/ 145 w 199"/>
                <a:gd name="T31" fmla="*/ 31 h 181"/>
                <a:gd name="T32" fmla="*/ 111 w 199"/>
                <a:gd name="T33" fmla="*/ 21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11" y="21"/>
                  </a:moveTo>
                  <a:cubicBezTo>
                    <a:pt x="109" y="30"/>
                    <a:pt x="112" y="40"/>
                    <a:pt x="115" y="48"/>
                  </a:cubicBezTo>
                  <a:cubicBezTo>
                    <a:pt x="118" y="55"/>
                    <a:pt x="121" y="63"/>
                    <a:pt x="126" y="70"/>
                  </a:cubicBezTo>
                  <a:cubicBezTo>
                    <a:pt x="101" y="78"/>
                    <a:pt x="78" y="95"/>
                    <a:pt x="59" y="113"/>
                  </a:cubicBezTo>
                  <a:cubicBezTo>
                    <a:pt x="37" y="133"/>
                    <a:pt x="22" y="159"/>
                    <a:pt x="1" y="180"/>
                  </a:cubicBezTo>
                  <a:cubicBezTo>
                    <a:pt x="0" y="180"/>
                    <a:pt x="1" y="181"/>
                    <a:pt x="2" y="181"/>
                  </a:cubicBezTo>
                  <a:cubicBezTo>
                    <a:pt x="11" y="175"/>
                    <a:pt x="18" y="166"/>
                    <a:pt x="25" y="158"/>
                  </a:cubicBezTo>
                  <a:cubicBezTo>
                    <a:pt x="34" y="146"/>
                    <a:pt x="44" y="134"/>
                    <a:pt x="54" y="123"/>
                  </a:cubicBezTo>
                  <a:cubicBezTo>
                    <a:pt x="65" y="112"/>
                    <a:pt x="77" y="102"/>
                    <a:pt x="90" y="94"/>
                  </a:cubicBezTo>
                  <a:cubicBezTo>
                    <a:pt x="102" y="86"/>
                    <a:pt x="115" y="80"/>
                    <a:pt x="128" y="73"/>
                  </a:cubicBezTo>
                  <a:cubicBezTo>
                    <a:pt x="128" y="73"/>
                    <a:pt x="128" y="73"/>
                    <a:pt x="128" y="73"/>
                  </a:cubicBezTo>
                  <a:cubicBezTo>
                    <a:pt x="129" y="74"/>
                    <a:pt x="129" y="74"/>
                    <a:pt x="130" y="74"/>
                  </a:cubicBezTo>
                  <a:cubicBezTo>
                    <a:pt x="144" y="87"/>
                    <a:pt x="164" y="102"/>
                    <a:pt x="184" y="93"/>
                  </a:cubicBezTo>
                  <a:cubicBezTo>
                    <a:pt x="199" y="85"/>
                    <a:pt x="188" y="67"/>
                    <a:pt x="176" y="63"/>
                  </a:cubicBezTo>
                  <a:cubicBezTo>
                    <a:pt x="178" y="54"/>
                    <a:pt x="175" y="45"/>
                    <a:pt x="169" y="38"/>
                  </a:cubicBezTo>
                  <a:cubicBezTo>
                    <a:pt x="164" y="31"/>
                    <a:pt x="153" y="26"/>
                    <a:pt x="145" y="31"/>
                  </a:cubicBezTo>
                  <a:cubicBezTo>
                    <a:pt x="140" y="18"/>
                    <a:pt x="118" y="0"/>
                    <a:pt x="111" y="2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5"/>
            <p:cNvSpPr/>
            <p:nvPr/>
          </p:nvSpPr>
          <p:spPr bwMode="auto">
            <a:xfrm>
              <a:off x="2782" y="2204"/>
              <a:ext cx="89" cy="214"/>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6"/>
            <p:cNvSpPr/>
            <p:nvPr/>
          </p:nvSpPr>
          <p:spPr bwMode="auto">
            <a:xfrm>
              <a:off x="2792" y="2431"/>
              <a:ext cx="216" cy="95"/>
            </a:xfrm>
            <a:custGeom>
              <a:gdLst>
                <a:gd name="T0" fmla="*/ 123 w 125"/>
                <a:gd name="T1" fmla="*/ 38 h 55"/>
                <a:gd name="T2" fmla="*/ 122 w 125"/>
                <a:gd name="T3" fmla="*/ 36 h 55"/>
                <a:gd name="T4" fmla="*/ 1 w 125"/>
                <a:gd name="T5" fmla="*/ 27 h 55"/>
                <a:gd name="T6" fmla="*/ 1 w 125"/>
                <a:gd name="T7" fmla="*/ 27 h 55"/>
                <a:gd name="T8" fmla="*/ 0 w 125"/>
                <a:gd name="T9" fmla="*/ 27 h 55"/>
                <a:gd name="T10" fmla="*/ 1 w 125"/>
                <a:gd name="T11" fmla="*/ 28 h 55"/>
                <a:gd name="T12" fmla="*/ 2 w 125"/>
                <a:gd name="T13" fmla="*/ 28 h 55"/>
                <a:gd name="T14" fmla="*/ 55 w 125"/>
                <a:gd name="T15" fmla="*/ 53 h 55"/>
                <a:gd name="T16" fmla="*/ 123 w 125"/>
                <a:gd name="T17" fmla="*/ 42 h 55"/>
                <a:gd name="T18" fmla="*/ 123 w 125"/>
                <a:gd name="T19" fmla="*/ 38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5">
                  <a:moveTo>
                    <a:pt x="123" y="38"/>
                  </a:moveTo>
                  <a:cubicBezTo>
                    <a:pt x="123" y="37"/>
                    <a:pt x="123" y="36"/>
                    <a:pt x="122" y="36"/>
                  </a:cubicBezTo>
                  <a:cubicBezTo>
                    <a:pt x="88" y="12"/>
                    <a:pt x="38" y="0"/>
                    <a:pt x="1" y="27"/>
                  </a:cubicBezTo>
                  <a:cubicBezTo>
                    <a:pt x="1" y="27"/>
                    <a:pt x="1" y="27"/>
                    <a:pt x="1" y="27"/>
                  </a:cubicBezTo>
                  <a:cubicBezTo>
                    <a:pt x="1" y="27"/>
                    <a:pt x="1" y="27"/>
                    <a:pt x="0" y="27"/>
                  </a:cubicBezTo>
                  <a:cubicBezTo>
                    <a:pt x="0" y="28"/>
                    <a:pt x="0" y="29"/>
                    <a:pt x="1" y="28"/>
                  </a:cubicBezTo>
                  <a:cubicBezTo>
                    <a:pt x="1" y="28"/>
                    <a:pt x="1" y="28"/>
                    <a:pt x="2" y="28"/>
                  </a:cubicBezTo>
                  <a:cubicBezTo>
                    <a:pt x="10" y="47"/>
                    <a:pt x="38" y="52"/>
                    <a:pt x="55" y="53"/>
                  </a:cubicBezTo>
                  <a:cubicBezTo>
                    <a:pt x="78" y="55"/>
                    <a:pt x="103" y="52"/>
                    <a:pt x="123" y="42"/>
                  </a:cubicBezTo>
                  <a:cubicBezTo>
                    <a:pt x="125" y="41"/>
                    <a:pt x="124" y="39"/>
                    <a:pt x="123" y="38"/>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7"/>
            <p:cNvSpPr/>
            <p:nvPr/>
          </p:nvSpPr>
          <p:spPr bwMode="auto">
            <a:xfrm>
              <a:off x="2415" y="2152"/>
              <a:ext cx="263" cy="324"/>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8"/>
            <p:cNvSpPr/>
            <p:nvPr/>
          </p:nvSpPr>
          <p:spPr bwMode="auto">
            <a:xfrm>
              <a:off x="1842" y="2574"/>
              <a:ext cx="648" cy="415"/>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9"/>
            <p:cNvSpPr/>
            <p:nvPr/>
          </p:nvSpPr>
          <p:spPr bwMode="auto">
            <a:xfrm>
              <a:off x="2322" y="2474"/>
              <a:ext cx="190" cy="189"/>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0"/>
            <p:cNvSpPr/>
            <p:nvPr/>
          </p:nvSpPr>
          <p:spPr bwMode="auto">
            <a:xfrm>
              <a:off x="2474" y="2652"/>
              <a:ext cx="133" cy="134"/>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1"/>
            <p:cNvSpPr/>
            <p:nvPr/>
          </p:nvSpPr>
          <p:spPr bwMode="auto">
            <a:xfrm>
              <a:off x="4769" y="2479"/>
              <a:ext cx="437" cy="608"/>
            </a:xfrm>
            <a:custGeom>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2"/>
            <p:cNvSpPr/>
            <p:nvPr/>
          </p:nvSpPr>
          <p:spPr bwMode="auto">
            <a:xfrm>
              <a:off x="4667" y="2467"/>
              <a:ext cx="152" cy="229"/>
            </a:xfrm>
            <a:custGeom>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3"/>
            <p:cNvSpPr/>
            <p:nvPr/>
          </p:nvSpPr>
          <p:spPr bwMode="auto">
            <a:xfrm>
              <a:off x="4235" y="2545"/>
              <a:ext cx="460" cy="574"/>
            </a:xfrm>
            <a:custGeom>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4"/>
            <p:cNvSpPr/>
            <p:nvPr/>
          </p:nvSpPr>
          <p:spPr bwMode="auto">
            <a:xfrm>
              <a:off x="3928" y="2682"/>
              <a:ext cx="344" cy="314"/>
            </a:xfrm>
            <a:custGeom>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5"/>
            <p:cNvSpPr/>
            <p:nvPr/>
          </p:nvSpPr>
          <p:spPr bwMode="auto">
            <a:xfrm>
              <a:off x="4002" y="2661"/>
              <a:ext cx="194" cy="127"/>
            </a:xfrm>
            <a:custGeom>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6"/>
            <p:cNvSpPr/>
            <p:nvPr/>
          </p:nvSpPr>
          <p:spPr bwMode="auto">
            <a:xfrm>
              <a:off x="3976" y="2803"/>
              <a:ext cx="90" cy="215"/>
            </a:xfrm>
            <a:custGeom>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7"/>
            <p:cNvSpPr/>
            <p:nvPr/>
          </p:nvSpPr>
          <p:spPr bwMode="auto">
            <a:xfrm>
              <a:off x="5209" y="2715"/>
              <a:ext cx="247" cy="359"/>
            </a:xfrm>
            <a:custGeom>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6">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8"/>
            <p:cNvSpPr/>
            <p:nvPr/>
          </p:nvSpPr>
          <p:spPr bwMode="auto">
            <a:xfrm>
              <a:off x="4992" y="2249"/>
              <a:ext cx="145" cy="149"/>
            </a:xfrm>
            <a:custGeom>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9"/>
            <p:cNvSpPr/>
            <p:nvPr/>
          </p:nvSpPr>
          <p:spPr bwMode="auto">
            <a:xfrm>
              <a:off x="4710" y="2301"/>
              <a:ext cx="332" cy="176"/>
            </a:xfrm>
            <a:custGeom>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0"/>
            <p:cNvSpPr/>
            <p:nvPr/>
          </p:nvSpPr>
          <p:spPr bwMode="auto">
            <a:xfrm>
              <a:off x="4418" y="2211"/>
              <a:ext cx="263" cy="280"/>
            </a:xfrm>
            <a:custGeom>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1"/>
            <p:cNvSpPr/>
            <p:nvPr/>
          </p:nvSpPr>
          <p:spPr bwMode="auto">
            <a:xfrm>
              <a:off x="3205" y="2914"/>
              <a:ext cx="443" cy="244"/>
            </a:xfrm>
            <a:custGeom>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2"/>
            <p:cNvSpPr/>
            <p:nvPr/>
          </p:nvSpPr>
          <p:spPr bwMode="auto">
            <a:xfrm>
              <a:off x="3248" y="2907"/>
              <a:ext cx="309" cy="175"/>
            </a:xfrm>
            <a:custGeom>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0">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3"/>
            <p:cNvSpPr/>
            <p:nvPr/>
          </p:nvSpPr>
          <p:spPr bwMode="auto">
            <a:xfrm>
              <a:off x="3664" y="2753"/>
              <a:ext cx="295" cy="258"/>
            </a:xfrm>
            <a:custGeom>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4"/>
            <p:cNvSpPr/>
            <p:nvPr/>
          </p:nvSpPr>
          <p:spPr bwMode="auto">
            <a:xfrm>
              <a:off x="4834" y="2219"/>
              <a:ext cx="664" cy="371"/>
            </a:xfrm>
            <a:custGeom>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5"/>
            <p:cNvSpPr/>
            <p:nvPr/>
          </p:nvSpPr>
          <p:spPr bwMode="auto">
            <a:xfrm>
              <a:off x="-7" y="2134"/>
              <a:ext cx="288" cy="354"/>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6"/>
            <p:cNvSpPr/>
            <p:nvPr/>
          </p:nvSpPr>
          <p:spPr bwMode="auto">
            <a:xfrm>
              <a:off x="2992" y="2677"/>
              <a:ext cx="154" cy="228"/>
            </a:xfrm>
            <a:custGeom>
              <a:gdLst>
                <a:gd name="T0" fmla="*/ 86 w 89"/>
                <a:gd name="T1" fmla="*/ 88 h 132"/>
                <a:gd name="T2" fmla="*/ 34 w 89"/>
                <a:gd name="T3" fmla="*/ 82 h 132"/>
                <a:gd name="T4" fmla="*/ 17 w 89"/>
                <a:gd name="T5" fmla="*/ 44 h 132"/>
                <a:gd name="T6" fmla="*/ 3 w 89"/>
                <a:gd name="T7" fmla="*/ 2 h 132"/>
                <a:gd name="T8" fmla="*/ 1 w 89"/>
                <a:gd name="T9" fmla="*/ 2 h 132"/>
                <a:gd name="T10" fmla="*/ 15 w 89"/>
                <a:gd name="T11" fmla="*/ 48 h 132"/>
                <a:gd name="T12" fmla="*/ 32 w 89"/>
                <a:gd name="T13" fmla="*/ 84 h 132"/>
                <a:gd name="T14" fmla="*/ 32 w 89"/>
                <a:gd name="T15" fmla="*/ 87 h 132"/>
                <a:gd name="T16" fmla="*/ 29 w 89"/>
                <a:gd name="T17" fmla="*/ 123 h 132"/>
                <a:gd name="T18" fmla="*/ 48 w 89"/>
                <a:gd name="T19" fmla="*/ 112 h 132"/>
                <a:gd name="T20" fmla="*/ 68 w 89"/>
                <a:gd name="T21" fmla="*/ 121 h 132"/>
                <a:gd name="T22" fmla="*/ 71 w 89"/>
                <a:gd name="T23" fmla="*/ 118 h 132"/>
                <a:gd name="T24" fmla="*/ 69 w 89"/>
                <a:gd name="T25" fmla="*/ 103 h 132"/>
                <a:gd name="T26" fmla="*/ 83 w 89"/>
                <a:gd name="T27" fmla="*/ 104 h 132"/>
                <a:gd name="T28" fmla="*/ 86 w 89"/>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32">
                  <a:moveTo>
                    <a:pt x="86" y="88"/>
                  </a:moveTo>
                  <a:cubicBezTo>
                    <a:pt x="75" y="71"/>
                    <a:pt x="49" y="68"/>
                    <a:pt x="34" y="82"/>
                  </a:cubicBezTo>
                  <a:cubicBezTo>
                    <a:pt x="29" y="69"/>
                    <a:pt x="23" y="57"/>
                    <a:pt x="17" y="44"/>
                  </a:cubicBezTo>
                  <a:cubicBezTo>
                    <a:pt x="12" y="30"/>
                    <a:pt x="8" y="16"/>
                    <a:pt x="3" y="2"/>
                  </a:cubicBezTo>
                  <a:cubicBezTo>
                    <a:pt x="2" y="0"/>
                    <a:pt x="0" y="1"/>
                    <a:pt x="1" y="2"/>
                  </a:cubicBezTo>
                  <a:cubicBezTo>
                    <a:pt x="3" y="18"/>
                    <a:pt x="9" y="34"/>
                    <a:pt x="15" y="48"/>
                  </a:cubicBezTo>
                  <a:cubicBezTo>
                    <a:pt x="20" y="61"/>
                    <a:pt x="25" y="73"/>
                    <a:pt x="32" y="84"/>
                  </a:cubicBezTo>
                  <a:cubicBezTo>
                    <a:pt x="32" y="85"/>
                    <a:pt x="32" y="86"/>
                    <a:pt x="32" y="87"/>
                  </a:cubicBezTo>
                  <a:cubicBezTo>
                    <a:pt x="21" y="95"/>
                    <a:pt x="18" y="113"/>
                    <a:pt x="29" y="123"/>
                  </a:cubicBezTo>
                  <a:cubicBezTo>
                    <a:pt x="38" y="132"/>
                    <a:pt x="45" y="122"/>
                    <a:pt x="48" y="112"/>
                  </a:cubicBezTo>
                  <a:cubicBezTo>
                    <a:pt x="53" y="118"/>
                    <a:pt x="60" y="121"/>
                    <a:pt x="68" y="121"/>
                  </a:cubicBezTo>
                  <a:cubicBezTo>
                    <a:pt x="70" y="121"/>
                    <a:pt x="71" y="120"/>
                    <a:pt x="71" y="118"/>
                  </a:cubicBezTo>
                  <a:cubicBezTo>
                    <a:pt x="70" y="113"/>
                    <a:pt x="70" y="108"/>
                    <a:pt x="69" y="103"/>
                  </a:cubicBezTo>
                  <a:cubicBezTo>
                    <a:pt x="73" y="106"/>
                    <a:pt x="78" y="107"/>
                    <a:pt x="83" y="104"/>
                  </a:cubicBezTo>
                  <a:cubicBezTo>
                    <a:pt x="88" y="101"/>
                    <a:pt x="89" y="93"/>
                    <a:pt x="86" y="88"/>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7"/>
            <p:cNvSpPr/>
            <p:nvPr/>
          </p:nvSpPr>
          <p:spPr bwMode="auto">
            <a:xfrm>
              <a:off x="66" y="2446"/>
              <a:ext cx="5642" cy="456"/>
            </a:xfrm>
            <a:custGeom>
              <a:gdLst>
                <a:gd name="T0" fmla="*/ 3265 w 3268"/>
                <a:gd name="T1" fmla="*/ 202 h 263"/>
                <a:gd name="T2" fmla="*/ 3076 w 3268"/>
                <a:gd name="T3" fmla="*/ 176 h 263"/>
                <a:gd name="T4" fmla="*/ 2918 w 3268"/>
                <a:gd name="T5" fmla="*/ 100 h 263"/>
                <a:gd name="T6" fmla="*/ 2760 w 3268"/>
                <a:gd name="T7" fmla="*/ 29 h 263"/>
                <a:gd name="T8" fmla="*/ 2568 w 3268"/>
                <a:gd name="T9" fmla="*/ 17 h 263"/>
                <a:gd name="T10" fmla="*/ 2403 w 3268"/>
                <a:gd name="T11" fmla="*/ 56 h 263"/>
                <a:gd name="T12" fmla="*/ 2265 w 3268"/>
                <a:gd name="T13" fmla="*/ 118 h 263"/>
                <a:gd name="T14" fmla="*/ 2263 w 3268"/>
                <a:gd name="T15" fmla="*/ 118 h 263"/>
                <a:gd name="T16" fmla="*/ 1912 w 3268"/>
                <a:gd name="T17" fmla="*/ 222 h 263"/>
                <a:gd name="T18" fmla="*/ 1636 w 3268"/>
                <a:gd name="T19" fmla="*/ 95 h 263"/>
                <a:gd name="T20" fmla="*/ 1430 w 3268"/>
                <a:gd name="T21" fmla="*/ 17 h 263"/>
                <a:gd name="T22" fmla="*/ 1222 w 3268"/>
                <a:gd name="T23" fmla="*/ 41 h 263"/>
                <a:gd name="T24" fmla="*/ 1174 w 3268"/>
                <a:gd name="T25" fmla="*/ 65 h 263"/>
                <a:gd name="T26" fmla="*/ 1173 w 3268"/>
                <a:gd name="T27" fmla="*/ 66 h 263"/>
                <a:gd name="T28" fmla="*/ 886 w 3268"/>
                <a:gd name="T29" fmla="*/ 230 h 263"/>
                <a:gd name="T30" fmla="*/ 725 w 3268"/>
                <a:gd name="T31" fmla="*/ 240 h 263"/>
                <a:gd name="T32" fmla="*/ 555 w 3268"/>
                <a:gd name="T33" fmla="*/ 166 h 263"/>
                <a:gd name="T34" fmla="*/ 430 w 3268"/>
                <a:gd name="T35" fmla="*/ 85 h 263"/>
                <a:gd name="T36" fmla="*/ 298 w 3268"/>
                <a:gd name="T37" fmla="*/ 17 h 263"/>
                <a:gd name="T38" fmla="*/ 144 w 3268"/>
                <a:gd name="T39" fmla="*/ 7 h 263"/>
                <a:gd name="T40" fmla="*/ 144 w 3268"/>
                <a:gd name="T41" fmla="*/ 7 h 263"/>
                <a:gd name="T42" fmla="*/ 141 w 3268"/>
                <a:gd name="T43" fmla="*/ 7 h 263"/>
                <a:gd name="T44" fmla="*/ 141 w 3268"/>
                <a:gd name="T45" fmla="*/ 7 h 263"/>
                <a:gd name="T46" fmla="*/ 8 w 3268"/>
                <a:gd name="T47" fmla="*/ 21 h 263"/>
                <a:gd name="T48" fmla="*/ 9 w 3268"/>
                <a:gd name="T49" fmla="*/ 21 h 263"/>
                <a:gd name="T50" fmla="*/ 2 w 3268"/>
                <a:gd name="T51" fmla="*/ 21 h 263"/>
                <a:gd name="T52" fmla="*/ 2 w 3268"/>
                <a:gd name="T53" fmla="*/ 21 h 263"/>
                <a:gd name="T54" fmla="*/ 1 w 3268"/>
                <a:gd name="T55" fmla="*/ 21 h 263"/>
                <a:gd name="T56" fmla="*/ 1 w 3268"/>
                <a:gd name="T57" fmla="*/ 23 h 263"/>
                <a:gd name="T58" fmla="*/ 185 w 3268"/>
                <a:gd name="T59" fmla="*/ 8 h 263"/>
                <a:gd name="T60" fmla="*/ 281 w 3268"/>
                <a:gd name="T61" fmla="*/ 17 h 263"/>
                <a:gd name="T62" fmla="*/ 371 w 3268"/>
                <a:gd name="T63" fmla="*/ 55 h 263"/>
                <a:gd name="T64" fmla="*/ 690 w 3268"/>
                <a:gd name="T65" fmla="*/ 237 h 263"/>
                <a:gd name="T66" fmla="*/ 940 w 3268"/>
                <a:gd name="T67" fmla="*/ 215 h 263"/>
                <a:gd name="T68" fmla="*/ 1173 w 3268"/>
                <a:gd name="T69" fmla="*/ 70 h 263"/>
                <a:gd name="T70" fmla="*/ 1346 w 3268"/>
                <a:gd name="T71" fmla="*/ 19 h 263"/>
                <a:gd name="T72" fmla="*/ 1510 w 3268"/>
                <a:gd name="T73" fmla="*/ 40 h 263"/>
                <a:gd name="T74" fmla="*/ 1778 w 3268"/>
                <a:gd name="T75" fmla="*/ 183 h 263"/>
                <a:gd name="T76" fmla="*/ 2007 w 3268"/>
                <a:gd name="T77" fmla="*/ 228 h 263"/>
                <a:gd name="T78" fmla="*/ 2260 w 3268"/>
                <a:gd name="T79" fmla="*/ 124 h 263"/>
                <a:gd name="T80" fmla="*/ 2434 w 3268"/>
                <a:gd name="T81" fmla="*/ 52 h 263"/>
                <a:gd name="T82" fmla="*/ 2631 w 3268"/>
                <a:gd name="T83" fmla="*/ 18 h 263"/>
                <a:gd name="T84" fmla="*/ 2822 w 3268"/>
                <a:gd name="T85" fmla="*/ 58 h 263"/>
                <a:gd name="T86" fmla="*/ 2976 w 3268"/>
                <a:gd name="T87" fmla="*/ 138 h 263"/>
                <a:gd name="T88" fmla="*/ 3265 w 3268"/>
                <a:gd name="T89" fmla="*/ 206 h 263"/>
                <a:gd name="T90" fmla="*/ 3265 w 3268"/>
                <a:gd name="T91" fmla="*/ 202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8" h="263">
                  <a:moveTo>
                    <a:pt x="3265" y="202"/>
                  </a:moveTo>
                  <a:cubicBezTo>
                    <a:pt x="3200" y="206"/>
                    <a:pt x="3137" y="197"/>
                    <a:pt x="3076" y="176"/>
                  </a:cubicBezTo>
                  <a:cubicBezTo>
                    <a:pt x="3020" y="158"/>
                    <a:pt x="2969" y="128"/>
                    <a:pt x="2918" y="100"/>
                  </a:cubicBezTo>
                  <a:cubicBezTo>
                    <a:pt x="2867" y="72"/>
                    <a:pt x="2816" y="46"/>
                    <a:pt x="2760" y="29"/>
                  </a:cubicBezTo>
                  <a:cubicBezTo>
                    <a:pt x="2698" y="11"/>
                    <a:pt x="2632" y="9"/>
                    <a:pt x="2568" y="17"/>
                  </a:cubicBezTo>
                  <a:cubicBezTo>
                    <a:pt x="2512" y="24"/>
                    <a:pt x="2456" y="38"/>
                    <a:pt x="2403" y="56"/>
                  </a:cubicBezTo>
                  <a:cubicBezTo>
                    <a:pt x="2356" y="73"/>
                    <a:pt x="2308" y="92"/>
                    <a:pt x="2265" y="118"/>
                  </a:cubicBezTo>
                  <a:cubicBezTo>
                    <a:pt x="2265" y="118"/>
                    <a:pt x="2264" y="118"/>
                    <a:pt x="2263" y="118"/>
                  </a:cubicBezTo>
                  <a:cubicBezTo>
                    <a:pt x="2155" y="175"/>
                    <a:pt x="2040" y="241"/>
                    <a:pt x="1912" y="222"/>
                  </a:cubicBezTo>
                  <a:cubicBezTo>
                    <a:pt x="1810" y="207"/>
                    <a:pt x="1723" y="146"/>
                    <a:pt x="1636" y="95"/>
                  </a:cubicBezTo>
                  <a:cubicBezTo>
                    <a:pt x="1572" y="57"/>
                    <a:pt x="1505" y="25"/>
                    <a:pt x="1430" y="17"/>
                  </a:cubicBezTo>
                  <a:cubicBezTo>
                    <a:pt x="1359" y="9"/>
                    <a:pt x="1287" y="14"/>
                    <a:pt x="1222" y="41"/>
                  </a:cubicBezTo>
                  <a:cubicBezTo>
                    <a:pt x="1205" y="46"/>
                    <a:pt x="1189" y="56"/>
                    <a:pt x="1174" y="65"/>
                  </a:cubicBezTo>
                  <a:cubicBezTo>
                    <a:pt x="1173" y="65"/>
                    <a:pt x="1173" y="65"/>
                    <a:pt x="1173" y="66"/>
                  </a:cubicBezTo>
                  <a:cubicBezTo>
                    <a:pt x="1081" y="125"/>
                    <a:pt x="992" y="197"/>
                    <a:pt x="886" y="230"/>
                  </a:cubicBezTo>
                  <a:cubicBezTo>
                    <a:pt x="833" y="247"/>
                    <a:pt x="779" y="251"/>
                    <a:pt x="725" y="240"/>
                  </a:cubicBezTo>
                  <a:cubicBezTo>
                    <a:pt x="663" y="229"/>
                    <a:pt x="608" y="198"/>
                    <a:pt x="555" y="166"/>
                  </a:cubicBezTo>
                  <a:cubicBezTo>
                    <a:pt x="513" y="139"/>
                    <a:pt x="472" y="111"/>
                    <a:pt x="430" y="85"/>
                  </a:cubicBezTo>
                  <a:cubicBezTo>
                    <a:pt x="389" y="58"/>
                    <a:pt x="345" y="32"/>
                    <a:pt x="298" y="17"/>
                  </a:cubicBezTo>
                  <a:cubicBezTo>
                    <a:pt x="247" y="0"/>
                    <a:pt x="195" y="1"/>
                    <a:pt x="144" y="7"/>
                  </a:cubicBezTo>
                  <a:cubicBezTo>
                    <a:pt x="144" y="7"/>
                    <a:pt x="144" y="7"/>
                    <a:pt x="144" y="7"/>
                  </a:cubicBezTo>
                  <a:cubicBezTo>
                    <a:pt x="141" y="7"/>
                    <a:pt x="141" y="7"/>
                    <a:pt x="141" y="7"/>
                  </a:cubicBezTo>
                  <a:cubicBezTo>
                    <a:pt x="141" y="7"/>
                    <a:pt x="141" y="7"/>
                    <a:pt x="141" y="7"/>
                  </a:cubicBezTo>
                  <a:cubicBezTo>
                    <a:pt x="97" y="12"/>
                    <a:pt x="53" y="19"/>
                    <a:pt x="8" y="21"/>
                  </a:cubicBezTo>
                  <a:cubicBezTo>
                    <a:pt x="9" y="21"/>
                    <a:pt x="9" y="21"/>
                    <a:pt x="9" y="21"/>
                  </a:cubicBezTo>
                  <a:cubicBezTo>
                    <a:pt x="7" y="21"/>
                    <a:pt x="4" y="21"/>
                    <a:pt x="2" y="21"/>
                  </a:cubicBezTo>
                  <a:cubicBezTo>
                    <a:pt x="2" y="21"/>
                    <a:pt x="2" y="21"/>
                    <a:pt x="2" y="21"/>
                  </a:cubicBezTo>
                  <a:cubicBezTo>
                    <a:pt x="1" y="21"/>
                    <a:pt x="1" y="21"/>
                    <a:pt x="1" y="21"/>
                  </a:cubicBezTo>
                  <a:cubicBezTo>
                    <a:pt x="0" y="21"/>
                    <a:pt x="0" y="23"/>
                    <a:pt x="1" y="23"/>
                  </a:cubicBezTo>
                  <a:cubicBezTo>
                    <a:pt x="63" y="23"/>
                    <a:pt x="124" y="11"/>
                    <a:pt x="185" y="8"/>
                  </a:cubicBezTo>
                  <a:cubicBezTo>
                    <a:pt x="218" y="7"/>
                    <a:pt x="250" y="9"/>
                    <a:pt x="281" y="17"/>
                  </a:cubicBezTo>
                  <a:cubicBezTo>
                    <a:pt x="313" y="25"/>
                    <a:pt x="342" y="40"/>
                    <a:pt x="371" y="55"/>
                  </a:cubicBezTo>
                  <a:cubicBezTo>
                    <a:pt x="478" y="113"/>
                    <a:pt x="572" y="201"/>
                    <a:pt x="690" y="237"/>
                  </a:cubicBezTo>
                  <a:cubicBezTo>
                    <a:pt x="774" y="263"/>
                    <a:pt x="861" y="251"/>
                    <a:pt x="940" y="215"/>
                  </a:cubicBezTo>
                  <a:cubicBezTo>
                    <a:pt x="1024" y="178"/>
                    <a:pt x="1097" y="121"/>
                    <a:pt x="1173" y="70"/>
                  </a:cubicBezTo>
                  <a:cubicBezTo>
                    <a:pt x="1225" y="38"/>
                    <a:pt x="1285" y="22"/>
                    <a:pt x="1346" y="19"/>
                  </a:cubicBezTo>
                  <a:cubicBezTo>
                    <a:pt x="1401" y="16"/>
                    <a:pt x="1458" y="22"/>
                    <a:pt x="1510" y="40"/>
                  </a:cubicBezTo>
                  <a:cubicBezTo>
                    <a:pt x="1607" y="73"/>
                    <a:pt x="1688" y="138"/>
                    <a:pt x="1778" y="183"/>
                  </a:cubicBezTo>
                  <a:cubicBezTo>
                    <a:pt x="1850" y="219"/>
                    <a:pt x="1927" y="239"/>
                    <a:pt x="2007" y="228"/>
                  </a:cubicBezTo>
                  <a:cubicBezTo>
                    <a:pt x="2098" y="215"/>
                    <a:pt x="2182" y="170"/>
                    <a:pt x="2260" y="124"/>
                  </a:cubicBezTo>
                  <a:cubicBezTo>
                    <a:pt x="2317" y="96"/>
                    <a:pt x="2373" y="71"/>
                    <a:pt x="2434" y="52"/>
                  </a:cubicBezTo>
                  <a:cubicBezTo>
                    <a:pt x="2498" y="33"/>
                    <a:pt x="2564" y="19"/>
                    <a:pt x="2631" y="18"/>
                  </a:cubicBezTo>
                  <a:cubicBezTo>
                    <a:pt x="2697" y="17"/>
                    <a:pt x="2762" y="32"/>
                    <a:pt x="2822" y="58"/>
                  </a:cubicBezTo>
                  <a:cubicBezTo>
                    <a:pt x="2875" y="81"/>
                    <a:pt x="2925" y="111"/>
                    <a:pt x="2976" y="138"/>
                  </a:cubicBezTo>
                  <a:cubicBezTo>
                    <a:pt x="3064" y="185"/>
                    <a:pt x="3163" y="217"/>
                    <a:pt x="3265" y="206"/>
                  </a:cubicBezTo>
                  <a:cubicBezTo>
                    <a:pt x="3267" y="206"/>
                    <a:pt x="3268" y="202"/>
                    <a:pt x="3265" y="202"/>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8"/>
            <p:cNvSpPr/>
            <p:nvPr/>
          </p:nvSpPr>
          <p:spPr bwMode="auto">
            <a:xfrm>
              <a:off x="3272" y="2810"/>
              <a:ext cx="192" cy="210"/>
            </a:xfrm>
            <a:custGeom>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0">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9"/>
            <p:cNvSpPr/>
            <p:nvPr/>
          </p:nvSpPr>
          <p:spPr bwMode="auto">
            <a:xfrm>
              <a:off x="3847" y="2360"/>
              <a:ext cx="311" cy="360"/>
            </a:xfrm>
            <a:custGeom>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0"/>
            <p:cNvSpPr/>
            <p:nvPr/>
          </p:nvSpPr>
          <p:spPr bwMode="auto">
            <a:xfrm>
              <a:off x="5401" y="2412"/>
              <a:ext cx="88" cy="216"/>
            </a:xfrm>
            <a:custGeom>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1"/>
            <p:cNvSpPr/>
            <p:nvPr/>
          </p:nvSpPr>
          <p:spPr bwMode="auto">
            <a:xfrm>
              <a:off x="5344" y="2441"/>
              <a:ext cx="350" cy="334"/>
            </a:xfrm>
            <a:custGeom>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mc:Choice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75"/>
                                        </p:tgtEl>
                                      </p:cBhvr>
                                    </p:animEffect>
                                    <p:animScale>
                                      <p:cBhvr>
                                        <p:cTn id="21" dur="250" autoRev="1" fill="hold"/>
                                        <p:tgtEl>
                                          <p:spTgt spid="75"/>
                                        </p:tgtEl>
                                      </p:cBhvr>
                                      <p:by x="105000" y="105000"/>
                                    </p:animScale>
                                  </p:childTnLst>
                                </p:cTn>
                              </p:par>
                            </p:childTnLst>
                          </p:cTn>
                        </p:par>
                        <p:par>
                          <p:cTn id="22" fill="hold" nodeType="afterGroup">
                            <p:stCondLst>
                              <p:cond delay="1500"/>
                            </p:stCondLst>
                            <p:childTnLst>
                              <p:par>
                                <p:cTn id="23" presetID="26" presetClass="emph" presetSubtype="0" fill="hold" nodeType="after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75"/>
                                        </p:tgtEl>
                                      </p:cBhvr>
                                    </p:animEffect>
                                    <p:animScale>
                                      <p:cBhvr>
                                        <p:cTn id="28" dur="250" autoRev="1" fill="hold"/>
                                        <p:tgtEl>
                                          <p:spTgt spid="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CAE59AF5-EF36-4F21-887F-7A877F937721}" type="datetimeFigureOut">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CAE59AF5-EF36-4F21-887F-7A877F937721}" type="datetimeFigureOut">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Four footer information">
    <p:spTree>
      <p:nvGrpSpPr>
        <p:cNvPr id="1" name=""/>
        <p:cNvGrpSpPr/>
        <p:nvPr/>
      </p:nvGrpSpPr>
      <p:grpSpPr>
        <a:xfrm>
          <a:off x="0" y="0"/>
          <a:ext cx="0" cy="0"/>
        </a:xfrm>
      </p:grpSpPr>
    </p:spTree>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985312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6857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99125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471506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722702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792224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555122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grpSp>
        <p:nvGrpSpPr>
          <p:cNvPr id="10" name="组合 9"/>
          <p:cNvGrpSpPr/>
          <p:nvPr userDrawn="1"/>
        </p:nvGrpSpPr>
        <p:grpSpPr>
          <a:xfrm flipH="1">
            <a:off x="5948945" y="3843759"/>
            <a:ext cx="3279754" cy="1396812"/>
            <a:chOff x="-25400" y="-351206"/>
            <a:chExt cx="4521456" cy="1925639"/>
          </a:xfrm>
        </p:grpSpPr>
        <p:sp>
          <p:nvSpPr>
            <p:cNvPr id="11" name="Freeform 6"/>
            <p:cNvSpPr/>
            <p:nvPr/>
          </p:nvSpPr>
          <p:spPr bwMode="auto">
            <a:xfrm>
              <a:off x="3384550" y="-65456"/>
              <a:ext cx="350838" cy="338138"/>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287338" y="787032"/>
              <a:ext cx="260350" cy="298450"/>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p:nvPr/>
          </p:nvSpPr>
          <p:spPr bwMode="auto">
            <a:xfrm>
              <a:off x="690563" y="721945"/>
              <a:ext cx="182563" cy="19526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1811338" y="1337895"/>
              <a:ext cx="234950" cy="236538"/>
            </a:xfrm>
            <a:custGeom>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a:off x="2346325" y="290144"/>
              <a:ext cx="360363" cy="373063"/>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461963" y="-351206"/>
              <a:ext cx="750888" cy="585788"/>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476250" y="-213093"/>
              <a:ext cx="657225" cy="44450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539750" y="-111493"/>
              <a:ext cx="452438" cy="327025"/>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404813" y="-21006"/>
              <a:ext cx="441325" cy="387350"/>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p:nvPr/>
          </p:nvSpPr>
          <p:spPr bwMode="auto">
            <a:xfrm>
              <a:off x="268288" y="369519"/>
              <a:ext cx="227013" cy="528638"/>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563563" y="342532"/>
              <a:ext cx="241300" cy="485775"/>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525463" y="418732"/>
              <a:ext cx="166688" cy="382588"/>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890588" y="374282"/>
              <a:ext cx="112713" cy="400050"/>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882650" y="752107"/>
              <a:ext cx="223838" cy="219075"/>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1155700" y="528269"/>
              <a:ext cx="425450" cy="1038226"/>
            </a:xfrm>
            <a:custGeom>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84138" y="369519"/>
              <a:ext cx="173038" cy="382588"/>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1038225" y="-59106"/>
              <a:ext cx="954088" cy="541338"/>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1309688" y="185369"/>
              <a:ext cx="1027113" cy="657225"/>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1731963" y="861645"/>
              <a:ext cx="241300" cy="54451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2008188" y="985470"/>
              <a:ext cx="417513" cy="446088"/>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985963" y="437782"/>
              <a:ext cx="655638" cy="533400"/>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2566988" y="-17831"/>
              <a:ext cx="693738" cy="965200"/>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flipH="1">
              <a:off x="2644775" y="1041032"/>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2792413" y="1063257"/>
              <a:ext cx="406400" cy="466725"/>
            </a:xfrm>
            <a:custGeom>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3"/>
            <p:cNvSpPr/>
            <p:nvPr/>
          </p:nvSpPr>
          <p:spPr bwMode="auto">
            <a:xfrm>
              <a:off x="2479675" y="971182"/>
              <a:ext cx="573088" cy="442913"/>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
            <p:cNvSpPr/>
            <p:nvPr/>
          </p:nvSpPr>
          <p:spPr bwMode="auto">
            <a:xfrm>
              <a:off x="2557463" y="1041032"/>
              <a:ext cx="139700" cy="341313"/>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
            <p:cNvSpPr/>
            <p:nvPr/>
          </p:nvSpPr>
          <p:spPr bwMode="auto">
            <a:xfrm>
              <a:off x="2716213" y="917207"/>
              <a:ext cx="309563" cy="19526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6"/>
            <p:cNvSpPr/>
            <p:nvPr/>
          </p:nvSpPr>
          <p:spPr bwMode="auto">
            <a:xfrm>
              <a:off x="3349625" y="113932"/>
              <a:ext cx="239713" cy="363538"/>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5"/>
            <p:cNvSpPr/>
            <p:nvPr/>
          </p:nvSpPr>
          <p:spPr bwMode="auto">
            <a:xfrm rot="1800000">
              <a:off x="4250178" y="138671"/>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7"/>
            <p:cNvSpPr/>
            <p:nvPr/>
          </p:nvSpPr>
          <p:spPr bwMode="auto">
            <a:xfrm>
              <a:off x="3819525" y="-141656"/>
              <a:ext cx="417513" cy="514350"/>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8"/>
            <p:cNvSpPr/>
            <p:nvPr/>
          </p:nvSpPr>
          <p:spPr bwMode="auto">
            <a:xfrm>
              <a:off x="2909888" y="528269"/>
              <a:ext cx="1028700" cy="658813"/>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9"/>
            <p:cNvSpPr/>
            <p:nvPr/>
          </p:nvSpPr>
          <p:spPr bwMode="auto">
            <a:xfrm>
              <a:off x="3671888" y="369519"/>
              <a:ext cx="301625" cy="300038"/>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0"/>
            <p:cNvSpPr/>
            <p:nvPr/>
          </p:nvSpPr>
          <p:spPr bwMode="auto">
            <a:xfrm>
              <a:off x="3913188" y="652095"/>
              <a:ext cx="211138" cy="212725"/>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5"/>
            <p:cNvSpPr/>
            <p:nvPr/>
          </p:nvSpPr>
          <p:spPr bwMode="auto">
            <a:xfrm>
              <a:off x="-25400" y="-170231"/>
              <a:ext cx="457200" cy="561975"/>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任意多边形 44"/>
            <p:cNvSpPr/>
            <p:nvPr/>
          </p:nvSpPr>
          <p:spPr bwMode="auto">
            <a:xfrm>
              <a:off x="91173" y="333414"/>
              <a:ext cx="4404883" cy="682425"/>
            </a:xfrm>
            <a:custGeom>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04883"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cubicBezTo>
                    <a:pt x="3214181" y="170567"/>
                    <a:pt x="3214181" y="170567"/>
                    <a:pt x="3216921" y="170567"/>
                  </a:cubicBezTo>
                  <a:cubicBezTo>
                    <a:pt x="3258032" y="145794"/>
                    <a:pt x="3301884" y="118270"/>
                    <a:pt x="3348476" y="104507"/>
                  </a:cubicBezTo>
                  <a:cubicBezTo>
                    <a:pt x="3526623" y="30191"/>
                    <a:pt x="3723955" y="16428"/>
                    <a:pt x="3918546" y="38448"/>
                  </a:cubicBezTo>
                  <a:cubicBezTo>
                    <a:pt x="4072711" y="54963"/>
                    <a:pt x="4214544" y="108636"/>
                    <a:pt x="4349824" y="178566"/>
                  </a:cubicBezTo>
                  <a:lnTo>
                    <a:pt x="4404883" y="209367"/>
                  </a:lnTo>
                  <a:lnTo>
                    <a:pt x="4404883" y="226059"/>
                  </a:ln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cubicBezTo>
                    <a:pt x="2056" y="49458"/>
                    <a:pt x="2056" y="49458"/>
                    <a:pt x="4797" y="49458"/>
                  </a:cubicBezTo>
                  <a:lnTo>
                    <a:pt x="21241" y="49458"/>
                  </a:lnTo>
                  <a:cubicBezTo>
                    <a:pt x="144573" y="43953"/>
                    <a:pt x="265165" y="24686"/>
                    <a:pt x="385757" y="10923"/>
                  </a:cubicBezTo>
                  <a:cubicBezTo>
                    <a:pt x="385757" y="10923"/>
                    <a:pt x="385757" y="10923"/>
                    <a:pt x="393979" y="10923"/>
                  </a:cubicBezTo>
                  <a:cubicBezTo>
                    <a:pt x="463867" y="2666"/>
                    <a:pt x="534441" y="-2151"/>
                    <a:pt x="605014" y="946"/>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46" name="组合 45"/>
          <p:cNvGrpSpPr/>
          <p:nvPr userDrawn="1"/>
        </p:nvGrpSpPr>
        <p:grpSpPr>
          <a:xfrm>
            <a:off x="-142845" y="-250537"/>
            <a:ext cx="4466146" cy="1842344"/>
            <a:chOff x="-142846" y="-250538"/>
            <a:chExt cx="4668067" cy="1925639"/>
          </a:xfrm>
        </p:grpSpPr>
        <p:sp>
          <p:nvSpPr>
            <p:cNvPr id="47" name="Freeform 12"/>
            <p:cNvSpPr/>
            <p:nvPr/>
          </p:nvSpPr>
          <p:spPr bwMode="auto">
            <a:xfrm>
              <a:off x="1693892" y="1438563"/>
              <a:ext cx="234950" cy="236538"/>
            </a:xfrm>
            <a:custGeom>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
            <p:cNvSpPr/>
            <p:nvPr/>
          </p:nvSpPr>
          <p:spPr bwMode="auto">
            <a:xfrm>
              <a:off x="1038254" y="628937"/>
              <a:ext cx="425450" cy="1038226"/>
            </a:xfrm>
            <a:custGeom>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2"/>
            <p:cNvSpPr/>
            <p:nvPr/>
          </p:nvSpPr>
          <p:spPr bwMode="auto">
            <a:xfrm>
              <a:off x="2674967" y="1163925"/>
              <a:ext cx="406400" cy="466725"/>
            </a:xfrm>
            <a:custGeom>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0" name="组合 49"/>
            <p:cNvGrpSpPr/>
            <p:nvPr/>
          </p:nvGrpSpPr>
          <p:grpSpPr>
            <a:xfrm>
              <a:off x="-142846" y="-250538"/>
              <a:ext cx="4668067" cy="1782764"/>
              <a:chOff x="-142846" y="-250538"/>
              <a:chExt cx="4668067" cy="1782764"/>
            </a:xfrm>
          </p:grpSpPr>
          <p:sp>
            <p:nvSpPr>
              <p:cNvPr id="51" name="Freeform 6"/>
              <p:cNvSpPr/>
              <p:nvPr/>
            </p:nvSpPr>
            <p:spPr bwMode="auto">
              <a:xfrm>
                <a:off x="3267104" y="35212"/>
                <a:ext cx="350838" cy="338138"/>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
              <p:cNvSpPr/>
              <p:nvPr/>
            </p:nvSpPr>
            <p:spPr bwMode="auto">
              <a:xfrm>
                <a:off x="169892" y="887700"/>
                <a:ext cx="260350" cy="298450"/>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8"/>
              <p:cNvSpPr/>
              <p:nvPr/>
            </p:nvSpPr>
            <p:spPr bwMode="auto">
              <a:xfrm>
                <a:off x="573117" y="822613"/>
                <a:ext cx="182563" cy="19526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3"/>
              <p:cNvSpPr/>
              <p:nvPr/>
            </p:nvSpPr>
            <p:spPr bwMode="auto">
              <a:xfrm>
                <a:off x="2228879" y="390812"/>
                <a:ext cx="360363" cy="373063"/>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
              <p:cNvSpPr/>
              <p:nvPr/>
            </p:nvSpPr>
            <p:spPr bwMode="auto">
              <a:xfrm>
                <a:off x="344517" y="-250538"/>
                <a:ext cx="750888" cy="585788"/>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5"/>
              <p:cNvSpPr/>
              <p:nvPr/>
            </p:nvSpPr>
            <p:spPr bwMode="auto">
              <a:xfrm>
                <a:off x="358804" y="-112425"/>
                <a:ext cx="657225" cy="44450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6"/>
              <p:cNvSpPr/>
              <p:nvPr/>
            </p:nvSpPr>
            <p:spPr bwMode="auto">
              <a:xfrm>
                <a:off x="422304" y="-10825"/>
                <a:ext cx="452438" cy="327025"/>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7"/>
              <p:cNvSpPr/>
              <p:nvPr/>
            </p:nvSpPr>
            <p:spPr bwMode="auto">
              <a:xfrm>
                <a:off x="287367" y="79662"/>
                <a:ext cx="441325" cy="387350"/>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8"/>
              <p:cNvSpPr/>
              <p:nvPr/>
            </p:nvSpPr>
            <p:spPr bwMode="auto">
              <a:xfrm>
                <a:off x="150842" y="470187"/>
                <a:ext cx="227013" cy="528638"/>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9"/>
              <p:cNvSpPr/>
              <p:nvPr/>
            </p:nvSpPr>
            <p:spPr bwMode="auto">
              <a:xfrm>
                <a:off x="446117" y="443200"/>
                <a:ext cx="241300" cy="485775"/>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0"/>
              <p:cNvSpPr/>
              <p:nvPr/>
            </p:nvSpPr>
            <p:spPr bwMode="auto">
              <a:xfrm>
                <a:off x="408017" y="519400"/>
                <a:ext cx="166688" cy="382588"/>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1"/>
              <p:cNvSpPr/>
              <p:nvPr/>
            </p:nvSpPr>
            <p:spPr bwMode="auto">
              <a:xfrm>
                <a:off x="773142" y="474950"/>
                <a:ext cx="112713" cy="400050"/>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2"/>
              <p:cNvSpPr/>
              <p:nvPr/>
            </p:nvSpPr>
            <p:spPr bwMode="auto">
              <a:xfrm>
                <a:off x="765204" y="852775"/>
                <a:ext cx="223838" cy="219075"/>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4"/>
              <p:cNvSpPr/>
              <p:nvPr/>
            </p:nvSpPr>
            <p:spPr bwMode="auto">
              <a:xfrm>
                <a:off x="-33308" y="470187"/>
                <a:ext cx="173038" cy="382588"/>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
              <p:cNvSpPr/>
              <p:nvPr/>
            </p:nvSpPr>
            <p:spPr bwMode="auto">
              <a:xfrm>
                <a:off x="920779" y="41562"/>
                <a:ext cx="954088" cy="541338"/>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6"/>
              <p:cNvSpPr/>
              <p:nvPr/>
            </p:nvSpPr>
            <p:spPr bwMode="auto">
              <a:xfrm>
                <a:off x="1192242" y="286037"/>
                <a:ext cx="1027113" cy="657225"/>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7"/>
              <p:cNvSpPr/>
              <p:nvPr/>
            </p:nvSpPr>
            <p:spPr bwMode="auto">
              <a:xfrm>
                <a:off x="1614517" y="962313"/>
                <a:ext cx="241300" cy="54451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8"/>
              <p:cNvSpPr/>
              <p:nvPr/>
            </p:nvSpPr>
            <p:spPr bwMode="auto">
              <a:xfrm>
                <a:off x="1890742" y="1086138"/>
                <a:ext cx="417513" cy="446088"/>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9"/>
              <p:cNvSpPr/>
              <p:nvPr/>
            </p:nvSpPr>
            <p:spPr bwMode="auto">
              <a:xfrm>
                <a:off x="1868517" y="538450"/>
                <a:ext cx="655638" cy="533400"/>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0"/>
              <p:cNvSpPr/>
              <p:nvPr/>
            </p:nvSpPr>
            <p:spPr bwMode="auto">
              <a:xfrm>
                <a:off x="2449542" y="82837"/>
                <a:ext cx="693738" cy="965200"/>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1"/>
              <p:cNvSpPr/>
              <p:nvPr/>
            </p:nvSpPr>
            <p:spPr bwMode="auto">
              <a:xfrm flipH="1">
                <a:off x="2527329" y="1141700"/>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3"/>
              <p:cNvSpPr/>
              <p:nvPr/>
            </p:nvSpPr>
            <p:spPr bwMode="auto">
              <a:xfrm>
                <a:off x="2362229" y="1071850"/>
                <a:ext cx="573088" cy="442913"/>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4"/>
              <p:cNvSpPr/>
              <p:nvPr/>
            </p:nvSpPr>
            <p:spPr bwMode="auto">
              <a:xfrm>
                <a:off x="2440017" y="1141700"/>
                <a:ext cx="139700" cy="341313"/>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5"/>
              <p:cNvSpPr/>
              <p:nvPr/>
            </p:nvSpPr>
            <p:spPr bwMode="auto">
              <a:xfrm>
                <a:off x="2598767" y="1017875"/>
                <a:ext cx="309563" cy="19526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6"/>
              <p:cNvSpPr/>
              <p:nvPr/>
            </p:nvSpPr>
            <p:spPr bwMode="auto">
              <a:xfrm>
                <a:off x="3232179" y="214600"/>
                <a:ext cx="239713" cy="363538"/>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
              <p:cNvSpPr/>
              <p:nvPr/>
            </p:nvSpPr>
            <p:spPr bwMode="auto">
              <a:xfrm>
                <a:off x="3702079" y="-40988"/>
                <a:ext cx="417513" cy="514350"/>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8"/>
              <p:cNvSpPr/>
              <p:nvPr/>
            </p:nvSpPr>
            <p:spPr bwMode="auto">
              <a:xfrm>
                <a:off x="2792442" y="628937"/>
                <a:ext cx="1028700" cy="658813"/>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9"/>
              <p:cNvSpPr/>
              <p:nvPr/>
            </p:nvSpPr>
            <p:spPr bwMode="auto">
              <a:xfrm>
                <a:off x="3554442" y="470187"/>
                <a:ext cx="301625" cy="300038"/>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0"/>
              <p:cNvSpPr/>
              <p:nvPr/>
            </p:nvSpPr>
            <p:spPr bwMode="auto">
              <a:xfrm>
                <a:off x="3795742" y="752763"/>
                <a:ext cx="211138" cy="212725"/>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5"/>
              <p:cNvSpPr/>
              <p:nvPr/>
            </p:nvSpPr>
            <p:spPr bwMode="auto">
              <a:xfrm>
                <a:off x="-142846" y="-69563"/>
                <a:ext cx="457200" cy="561975"/>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任意多边形 80"/>
              <p:cNvSpPr/>
              <p:nvPr/>
            </p:nvSpPr>
            <p:spPr bwMode="auto">
              <a:xfrm>
                <a:off x="-26273" y="434082"/>
                <a:ext cx="4349824" cy="682425"/>
              </a:xfrm>
              <a:custGeom>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2" name="Freeform 45"/>
              <p:cNvSpPr/>
              <p:nvPr/>
            </p:nvSpPr>
            <p:spPr bwMode="auto">
              <a:xfrm rot="3230110">
                <a:off x="4294487" y="304051"/>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5"/>
              <p:cNvSpPr/>
              <p:nvPr/>
            </p:nvSpPr>
            <p:spPr bwMode="auto">
              <a:xfrm rot="11310777">
                <a:off x="4106243" y="547734"/>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mc:Choice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83583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711178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249917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531099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grpSp>
        <p:nvGrpSpPr>
          <p:cNvPr id="68" name="组合 67"/>
          <p:cNvGrpSpPr/>
          <p:nvPr userDrawn="1"/>
        </p:nvGrpSpPr>
        <p:grpSpPr>
          <a:xfrm>
            <a:off x="5052042" y="-14373"/>
            <a:ext cx="4107744" cy="1655763"/>
            <a:chOff x="5036256" y="3487737"/>
            <a:chExt cx="4107744" cy="1655763"/>
          </a:xfrm>
        </p:grpSpPr>
        <p:sp>
          <p:nvSpPr>
            <p:cNvPr id="69" name="Freeform 5"/>
            <p:cNvSpPr/>
            <p:nvPr/>
          </p:nvSpPr>
          <p:spPr bwMode="auto">
            <a:xfrm flipH="1">
              <a:off x="6399918" y="4097337"/>
              <a:ext cx="347663" cy="338138"/>
            </a:xfrm>
            <a:custGeom>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
            <p:cNvSpPr/>
            <p:nvPr/>
          </p:nvSpPr>
          <p:spPr bwMode="auto">
            <a:xfrm flipH="1">
              <a:off x="5036256" y="3714749"/>
              <a:ext cx="381000" cy="493713"/>
            </a:xfrm>
            <a:custGeom>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
            <p:cNvSpPr/>
            <p:nvPr/>
          </p:nvSpPr>
          <p:spPr bwMode="auto">
            <a:xfrm flipH="1">
              <a:off x="7306380" y="4375150"/>
              <a:ext cx="392113" cy="484188"/>
            </a:xfrm>
            <a:custGeom>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
            <p:cNvSpPr/>
            <p:nvPr/>
          </p:nvSpPr>
          <p:spPr bwMode="auto">
            <a:xfrm flipH="1">
              <a:off x="8331905" y="4603750"/>
              <a:ext cx="795338" cy="539750"/>
            </a:xfrm>
            <a:custGeom>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9"/>
            <p:cNvSpPr/>
            <p:nvPr/>
          </p:nvSpPr>
          <p:spPr bwMode="auto">
            <a:xfrm flipH="1">
              <a:off x="8023930" y="3803649"/>
              <a:ext cx="858838" cy="676275"/>
            </a:xfrm>
            <a:custGeom>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
            <p:cNvSpPr/>
            <p:nvPr/>
          </p:nvSpPr>
          <p:spPr bwMode="auto">
            <a:xfrm flipH="1">
              <a:off x="7301618" y="3511549"/>
              <a:ext cx="695325" cy="396875"/>
            </a:xfrm>
            <a:custGeom>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
            <p:cNvSpPr/>
            <p:nvPr/>
          </p:nvSpPr>
          <p:spPr bwMode="auto">
            <a:xfrm flipH="1">
              <a:off x="7446081" y="3627437"/>
              <a:ext cx="485775" cy="292100"/>
            </a:xfrm>
            <a:custGeom>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5">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1"/>
            <p:cNvSpPr/>
            <p:nvPr/>
          </p:nvSpPr>
          <p:spPr bwMode="auto">
            <a:xfrm flipH="1">
              <a:off x="5930018" y="3913187"/>
              <a:ext cx="693738" cy="965200"/>
            </a:xfrm>
            <a:custGeom>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2"/>
            <p:cNvSpPr/>
            <p:nvPr/>
          </p:nvSpPr>
          <p:spPr bwMode="auto">
            <a:xfrm flipH="1">
              <a:off x="6544381" y="3894137"/>
              <a:ext cx="241300" cy="363538"/>
            </a:xfrm>
            <a:custGeom>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3"/>
            <p:cNvSpPr/>
            <p:nvPr/>
          </p:nvSpPr>
          <p:spPr bwMode="auto">
            <a:xfrm flipH="1">
              <a:off x="6741231" y="4017962"/>
              <a:ext cx="730250" cy="911225"/>
            </a:xfrm>
            <a:custGeom>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4"/>
            <p:cNvSpPr/>
            <p:nvPr/>
          </p:nvSpPr>
          <p:spPr bwMode="auto">
            <a:xfrm flipH="1">
              <a:off x="7412743" y="4235450"/>
              <a:ext cx="546100" cy="498475"/>
            </a:xfrm>
            <a:custGeom>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5"/>
            <p:cNvSpPr/>
            <p:nvPr/>
          </p:nvSpPr>
          <p:spPr bwMode="auto">
            <a:xfrm flipH="1">
              <a:off x="7533393" y="4202112"/>
              <a:ext cx="307975" cy="201613"/>
            </a:xfrm>
            <a:custGeom>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6"/>
            <p:cNvSpPr/>
            <p:nvPr/>
          </p:nvSpPr>
          <p:spPr bwMode="auto">
            <a:xfrm flipH="1">
              <a:off x="7739768" y="4427537"/>
              <a:ext cx="142875" cy="341313"/>
            </a:xfrm>
            <a:custGeom>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7"/>
            <p:cNvSpPr/>
            <p:nvPr/>
          </p:nvSpPr>
          <p:spPr bwMode="auto">
            <a:xfrm flipH="1">
              <a:off x="5533143" y="4287837"/>
              <a:ext cx="392113" cy="569913"/>
            </a:xfrm>
            <a:custGeom>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6">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8"/>
            <p:cNvSpPr/>
            <p:nvPr/>
          </p:nvSpPr>
          <p:spPr bwMode="auto">
            <a:xfrm flipH="1">
              <a:off x="6039555" y="3548062"/>
              <a:ext cx="230188" cy="236538"/>
            </a:xfrm>
            <a:custGeom>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9"/>
            <p:cNvSpPr/>
            <p:nvPr/>
          </p:nvSpPr>
          <p:spPr bwMode="auto">
            <a:xfrm flipH="1">
              <a:off x="6190368" y="3630612"/>
              <a:ext cx="527050" cy="279400"/>
            </a:xfrm>
            <a:custGeom>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0"/>
            <p:cNvSpPr/>
            <p:nvPr/>
          </p:nvSpPr>
          <p:spPr bwMode="auto">
            <a:xfrm flipH="1">
              <a:off x="6763455" y="3487737"/>
              <a:ext cx="417513" cy="444500"/>
            </a:xfrm>
            <a:custGeom>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1"/>
            <p:cNvSpPr/>
            <p:nvPr/>
          </p:nvSpPr>
          <p:spPr bwMode="auto">
            <a:xfrm flipH="1">
              <a:off x="8403343" y="4603750"/>
              <a:ext cx="703263" cy="387350"/>
            </a:xfrm>
            <a:custGeom>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2"/>
            <p:cNvSpPr/>
            <p:nvPr/>
          </p:nvSpPr>
          <p:spPr bwMode="auto">
            <a:xfrm flipH="1">
              <a:off x="8547805" y="4592637"/>
              <a:ext cx="490538" cy="277813"/>
            </a:xfrm>
            <a:custGeom>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0">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3"/>
            <p:cNvSpPr/>
            <p:nvPr/>
          </p:nvSpPr>
          <p:spPr bwMode="auto">
            <a:xfrm flipH="1">
              <a:off x="7909630" y="4348162"/>
              <a:ext cx="468313" cy="409575"/>
            </a:xfrm>
            <a:custGeom>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4"/>
            <p:cNvSpPr/>
            <p:nvPr/>
          </p:nvSpPr>
          <p:spPr bwMode="auto">
            <a:xfrm flipH="1">
              <a:off x="5466468" y="3500437"/>
              <a:ext cx="1054100" cy="588963"/>
            </a:xfrm>
            <a:custGeom>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任意多边形 89"/>
            <p:cNvSpPr/>
            <p:nvPr/>
          </p:nvSpPr>
          <p:spPr bwMode="auto">
            <a:xfrm flipH="1">
              <a:off x="5176262" y="3895281"/>
              <a:ext cx="3967738" cy="601386"/>
            </a:xfrm>
            <a:custGeom>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91" name="Freeform 68"/>
            <p:cNvSpPr/>
            <p:nvPr/>
          </p:nvSpPr>
          <p:spPr bwMode="auto">
            <a:xfrm flipH="1">
              <a:off x="8695443" y="4438650"/>
              <a:ext cx="304800" cy="333375"/>
            </a:xfrm>
            <a:custGeom>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0">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9"/>
            <p:cNvSpPr/>
            <p:nvPr/>
          </p:nvSpPr>
          <p:spPr bwMode="auto">
            <a:xfrm flipH="1">
              <a:off x="7593718" y="3724274"/>
              <a:ext cx="493713" cy="571500"/>
            </a:xfrm>
            <a:custGeom>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0"/>
            <p:cNvSpPr/>
            <p:nvPr/>
          </p:nvSpPr>
          <p:spPr bwMode="auto">
            <a:xfrm flipH="1">
              <a:off x="5480756" y="3806824"/>
              <a:ext cx="139700" cy="342900"/>
            </a:xfrm>
            <a:custGeom>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1"/>
            <p:cNvSpPr/>
            <p:nvPr/>
          </p:nvSpPr>
          <p:spPr bwMode="auto">
            <a:xfrm flipH="1">
              <a:off x="5155318" y="3852862"/>
              <a:ext cx="555625" cy="530225"/>
            </a:xfrm>
            <a:custGeom>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5" name="组合 94"/>
          <p:cNvGrpSpPr/>
          <p:nvPr userDrawn="1"/>
        </p:nvGrpSpPr>
        <p:grpSpPr>
          <a:xfrm>
            <a:off x="-96066" y="3916893"/>
            <a:ext cx="3211800" cy="1226607"/>
            <a:chOff x="-142846" y="-250538"/>
            <a:chExt cx="4668067" cy="1782764"/>
          </a:xfrm>
        </p:grpSpPr>
        <p:sp>
          <p:nvSpPr>
            <p:cNvPr id="96" name="Freeform 6"/>
            <p:cNvSpPr/>
            <p:nvPr/>
          </p:nvSpPr>
          <p:spPr bwMode="auto">
            <a:xfrm>
              <a:off x="3267104" y="35212"/>
              <a:ext cx="350838" cy="338138"/>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
            <p:cNvSpPr/>
            <p:nvPr/>
          </p:nvSpPr>
          <p:spPr bwMode="auto">
            <a:xfrm>
              <a:off x="169892" y="887700"/>
              <a:ext cx="260350" cy="298450"/>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
            <p:cNvSpPr/>
            <p:nvPr/>
          </p:nvSpPr>
          <p:spPr bwMode="auto">
            <a:xfrm>
              <a:off x="573117" y="822613"/>
              <a:ext cx="182563" cy="19526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3"/>
            <p:cNvSpPr/>
            <p:nvPr/>
          </p:nvSpPr>
          <p:spPr bwMode="auto">
            <a:xfrm>
              <a:off x="2228879" y="390812"/>
              <a:ext cx="360363" cy="373063"/>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4"/>
            <p:cNvSpPr/>
            <p:nvPr/>
          </p:nvSpPr>
          <p:spPr bwMode="auto">
            <a:xfrm>
              <a:off x="344517" y="-250538"/>
              <a:ext cx="750888" cy="585788"/>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5"/>
            <p:cNvSpPr/>
            <p:nvPr/>
          </p:nvSpPr>
          <p:spPr bwMode="auto">
            <a:xfrm>
              <a:off x="358804" y="-112425"/>
              <a:ext cx="657225" cy="44450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6"/>
            <p:cNvSpPr/>
            <p:nvPr/>
          </p:nvSpPr>
          <p:spPr bwMode="auto">
            <a:xfrm>
              <a:off x="422304" y="-10825"/>
              <a:ext cx="452438" cy="327025"/>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7"/>
            <p:cNvSpPr/>
            <p:nvPr/>
          </p:nvSpPr>
          <p:spPr bwMode="auto">
            <a:xfrm>
              <a:off x="287367" y="79662"/>
              <a:ext cx="441325" cy="387350"/>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
            <p:cNvSpPr/>
            <p:nvPr/>
          </p:nvSpPr>
          <p:spPr bwMode="auto">
            <a:xfrm>
              <a:off x="150842" y="470187"/>
              <a:ext cx="227013" cy="528638"/>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9"/>
            <p:cNvSpPr/>
            <p:nvPr/>
          </p:nvSpPr>
          <p:spPr bwMode="auto">
            <a:xfrm>
              <a:off x="446117" y="443200"/>
              <a:ext cx="241300" cy="485775"/>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0"/>
            <p:cNvSpPr/>
            <p:nvPr/>
          </p:nvSpPr>
          <p:spPr bwMode="auto">
            <a:xfrm>
              <a:off x="408017" y="519400"/>
              <a:ext cx="166688" cy="382588"/>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1"/>
            <p:cNvSpPr/>
            <p:nvPr/>
          </p:nvSpPr>
          <p:spPr bwMode="auto">
            <a:xfrm>
              <a:off x="773142" y="474950"/>
              <a:ext cx="112713" cy="400050"/>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2"/>
            <p:cNvSpPr/>
            <p:nvPr/>
          </p:nvSpPr>
          <p:spPr bwMode="auto">
            <a:xfrm>
              <a:off x="765204" y="852775"/>
              <a:ext cx="223838" cy="219075"/>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4"/>
            <p:cNvSpPr/>
            <p:nvPr/>
          </p:nvSpPr>
          <p:spPr bwMode="auto">
            <a:xfrm>
              <a:off x="-33308" y="470187"/>
              <a:ext cx="173038" cy="382588"/>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5"/>
            <p:cNvSpPr/>
            <p:nvPr/>
          </p:nvSpPr>
          <p:spPr bwMode="auto">
            <a:xfrm>
              <a:off x="920779" y="41562"/>
              <a:ext cx="954088" cy="541338"/>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6"/>
            <p:cNvSpPr/>
            <p:nvPr/>
          </p:nvSpPr>
          <p:spPr bwMode="auto">
            <a:xfrm>
              <a:off x="1192242" y="286037"/>
              <a:ext cx="1027113" cy="657225"/>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7"/>
            <p:cNvSpPr/>
            <p:nvPr/>
          </p:nvSpPr>
          <p:spPr bwMode="auto">
            <a:xfrm>
              <a:off x="1614517" y="962313"/>
              <a:ext cx="241300" cy="54451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8"/>
            <p:cNvSpPr/>
            <p:nvPr/>
          </p:nvSpPr>
          <p:spPr bwMode="auto">
            <a:xfrm>
              <a:off x="1890742" y="1086138"/>
              <a:ext cx="417513" cy="446088"/>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
            <p:cNvSpPr/>
            <p:nvPr/>
          </p:nvSpPr>
          <p:spPr bwMode="auto">
            <a:xfrm>
              <a:off x="1868517" y="538450"/>
              <a:ext cx="655638" cy="533400"/>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
            <p:cNvSpPr/>
            <p:nvPr/>
          </p:nvSpPr>
          <p:spPr bwMode="auto">
            <a:xfrm>
              <a:off x="2449542" y="82837"/>
              <a:ext cx="693738" cy="965200"/>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1"/>
            <p:cNvSpPr/>
            <p:nvPr/>
          </p:nvSpPr>
          <p:spPr bwMode="auto">
            <a:xfrm flipH="1">
              <a:off x="2527329" y="1141700"/>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3"/>
            <p:cNvSpPr/>
            <p:nvPr/>
          </p:nvSpPr>
          <p:spPr bwMode="auto">
            <a:xfrm>
              <a:off x="2362229" y="1071850"/>
              <a:ext cx="573088" cy="442913"/>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4"/>
            <p:cNvSpPr/>
            <p:nvPr/>
          </p:nvSpPr>
          <p:spPr bwMode="auto">
            <a:xfrm>
              <a:off x="2440017" y="1141700"/>
              <a:ext cx="139700" cy="341313"/>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5"/>
            <p:cNvSpPr/>
            <p:nvPr/>
          </p:nvSpPr>
          <p:spPr bwMode="auto">
            <a:xfrm>
              <a:off x="2598767" y="1017875"/>
              <a:ext cx="309563" cy="19526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6"/>
            <p:cNvSpPr/>
            <p:nvPr/>
          </p:nvSpPr>
          <p:spPr bwMode="auto">
            <a:xfrm>
              <a:off x="3232179" y="214600"/>
              <a:ext cx="239713" cy="363538"/>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7"/>
            <p:cNvSpPr/>
            <p:nvPr/>
          </p:nvSpPr>
          <p:spPr bwMode="auto">
            <a:xfrm>
              <a:off x="3702079" y="-40988"/>
              <a:ext cx="417513" cy="514350"/>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8"/>
            <p:cNvSpPr/>
            <p:nvPr/>
          </p:nvSpPr>
          <p:spPr bwMode="auto">
            <a:xfrm>
              <a:off x="2792442" y="628937"/>
              <a:ext cx="1028700" cy="658813"/>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9"/>
            <p:cNvSpPr/>
            <p:nvPr/>
          </p:nvSpPr>
          <p:spPr bwMode="auto">
            <a:xfrm>
              <a:off x="3554442" y="470187"/>
              <a:ext cx="301625" cy="300038"/>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0"/>
            <p:cNvSpPr/>
            <p:nvPr/>
          </p:nvSpPr>
          <p:spPr bwMode="auto">
            <a:xfrm>
              <a:off x="3795742" y="752763"/>
              <a:ext cx="211138" cy="212725"/>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5"/>
            <p:cNvSpPr/>
            <p:nvPr/>
          </p:nvSpPr>
          <p:spPr bwMode="auto">
            <a:xfrm>
              <a:off x="-142846" y="-69563"/>
              <a:ext cx="457200" cy="561975"/>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任意多边形 125"/>
            <p:cNvSpPr/>
            <p:nvPr/>
          </p:nvSpPr>
          <p:spPr bwMode="auto">
            <a:xfrm>
              <a:off x="-26273" y="434082"/>
              <a:ext cx="4349824" cy="682425"/>
            </a:xfrm>
            <a:custGeom>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7" name="Freeform 45"/>
            <p:cNvSpPr/>
            <p:nvPr/>
          </p:nvSpPr>
          <p:spPr bwMode="auto">
            <a:xfrm rot="3230110">
              <a:off x="4294487" y="304051"/>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
            <p:cNvSpPr/>
            <p:nvPr/>
          </p:nvSpPr>
          <p:spPr bwMode="auto">
            <a:xfrm rot="11310777">
              <a:off x="4106243" y="547734"/>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mc:Choice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right)">
                                      <p:cBhvr>
                                        <p:cTn id="7" dur="500"/>
                                        <p:tgtEl>
                                          <p:spTgt spid="68"/>
                                        </p:tgtEl>
                                      </p:cBhvr>
                                    </p:animEffect>
                                  </p:childTnLst>
                                </p:cTn>
                              </p:par>
                              <p:par>
                                <p:cTn id="8" presetID="22" presetClass="entr" presetSubtype="8"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grpSp>
        <p:nvGrpSpPr>
          <p:cNvPr id="8" name="组合 7"/>
          <p:cNvGrpSpPr/>
          <p:nvPr userDrawn="1"/>
        </p:nvGrpSpPr>
        <p:grpSpPr>
          <a:xfrm>
            <a:off x="-55664" y="0"/>
            <a:ext cx="1541690" cy="588781"/>
            <a:chOff x="-142846" y="-250538"/>
            <a:chExt cx="4668067" cy="1782764"/>
          </a:xfrm>
        </p:grpSpPr>
        <p:sp>
          <p:nvSpPr>
            <p:cNvPr id="9" name="Freeform 6"/>
            <p:cNvSpPr/>
            <p:nvPr/>
          </p:nvSpPr>
          <p:spPr bwMode="auto">
            <a:xfrm>
              <a:off x="3267104" y="35212"/>
              <a:ext cx="350838" cy="338138"/>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7"/>
            <p:cNvSpPr/>
            <p:nvPr/>
          </p:nvSpPr>
          <p:spPr bwMode="auto">
            <a:xfrm>
              <a:off x="169892" y="887700"/>
              <a:ext cx="260350" cy="298450"/>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8"/>
            <p:cNvSpPr/>
            <p:nvPr/>
          </p:nvSpPr>
          <p:spPr bwMode="auto">
            <a:xfrm>
              <a:off x="573117" y="822613"/>
              <a:ext cx="182563" cy="19526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3"/>
            <p:cNvSpPr/>
            <p:nvPr/>
          </p:nvSpPr>
          <p:spPr bwMode="auto">
            <a:xfrm>
              <a:off x="2228879" y="390812"/>
              <a:ext cx="360363" cy="373063"/>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4"/>
            <p:cNvSpPr/>
            <p:nvPr/>
          </p:nvSpPr>
          <p:spPr bwMode="auto">
            <a:xfrm>
              <a:off x="344517" y="-250538"/>
              <a:ext cx="750888" cy="585788"/>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5"/>
            <p:cNvSpPr/>
            <p:nvPr/>
          </p:nvSpPr>
          <p:spPr bwMode="auto">
            <a:xfrm>
              <a:off x="358804" y="-112425"/>
              <a:ext cx="657225" cy="44450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6"/>
            <p:cNvSpPr/>
            <p:nvPr/>
          </p:nvSpPr>
          <p:spPr bwMode="auto">
            <a:xfrm>
              <a:off x="422304" y="-10825"/>
              <a:ext cx="452438" cy="327025"/>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7"/>
            <p:cNvSpPr/>
            <p:nvPr/>
          </p:nvSpPr>
          <p:spPr bwMode="auto">
            <a:xfrm>
              <a:off x="287367" y="79662"/>
              <a:ext cx="441325" cy="387350"/>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18"/>
            <p:cNvSpPr/>
            <p:nvPr/>
          </p:nvSpPr>
          <p:spPr bwMode="auto">
            <a:xfrm>
              <a:off x="150842" y="470187"/>
              <a:ext cx="227013" cy="528638"/>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9"/>
            <p:cNvSpPr/>
            <p:nvPr/>
          </p:nvSpPr>
          <p:spPr bwMode="auto">
            <a:xfrm>
              <a:off x="446117" y="443200"/>
              <a:ext cx="241300" cy="485775"/>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0"/>
            <p:cNvSpPr/>
            <p:nvPr/>
          </p:nvSpPr>
          <p:spPr bwMode="auto">
            <a:xfrm>
              <a:off x="408017" y="519400"/>
              <a:ext cx="166688" cy="382588"/>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1"/>
            <p:cNvSpPr/>
            <p:nvPr/>
          </p:nvSpPr>
          <p:spPr bwMode="auto">
            <a:xfrm>
              <a:off x="773142" y="474950"/>
              <a:ext cx="112713" cy="400050"/>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22"/>
            <p:cNvSpPr/>
            <p:nvPr/>
          </p:nvSpPr>
          <p:spPr bwMode="auto">
            <a:xfrm>
              <a:off x="765204" y="852775"/>
              <a:ext cx="223838" cy="219075"/>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24"/>
            <p:cNvSpPr/>
            <p:nvPr/>
          </p:nvSpPr>
          <p:spPr bwMode="auto">
            <a:xfrm>
              <a:off x="-33308" y="470187"/>
              <a:ext cx="173038" cy="382588"/>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5"/>
            <p:cNvSpPr/>
            <p:nvPr/>
          </p:nvSpPr>
          <p:spPr bwMode="auto">
            <a:xfrm>
              <a:off x="920779" y="41562"/>
              <a:ext cx="954088" cy="541338"/>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6"/>
            <p:cNvSpPr/>
            <p:nvPr/>
          </p:nvSpPr>
          <p:spPr bwMode="auto">
            <a:xfrm>
              <a:off x="1192242" y="286037"/>
              <a:ext cx="1027113" cy="657225"/>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27"/>
            <p:cNvSpPr/>
            <p:nvPr/>
          </p:nvSpPr>
          <p:spPr bwMode="auto">
            <a:xfrm>
              <a:off x="1614517" y="962313"/>
              <a:ext cx="241300" cy="54451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8"/>
            <p:cNvSpPr/>
            <p:nvPr/>
          </p:nvSpPr>
          <p:spPr bwMode="auto">
            <a:xfrm>
              <a:off x="1890742" y="1086138"/>
              <a:ext cx="417513" cy="446088"/>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9"/>
            <p:cNvSpPr/>
            <p:nvPr/>
          </p:nvSpPr>
          <p:spPr bwMode="auto">
            <a:xfrm>
              <a:off x="1868517" y="538450"/>
              <a:ext cx="655638" cy="533400"/>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0"/>
            <p:cNvSpPr/>
            <p:nvPr/>
          </p:nvSpPr>
          <p:spPr bwMode="auto">
            <a:xfrm>
              <a:off x="2449542" y="82837"/>
              <a:ext cx="693738" cy="965200"/>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1"/>
            <p:cNvSpPr/>
            <p:nvPr/>
          </p:nvSpPr>
          <p:spPr bwMode="auto">
            <a:xfrm flipH="1">
              <a:off x="2527329" y="1141700"/>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3"/>
            <p:cNvSpPr/>
            <p:nvPr/>
          </p:nvSpPr>
          <p:spPr bwMode="auto">
            <a:xfrm>
              <a:off x="2362229" y="1071850"/>
              <a:ext cx="573088" cy="442913"/>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4"/>
            <p:cNvSpPr/>
            <p:nvPr/>
          </p:nvSpPr>
          <p:spPr bwMode="auto">
            <a:xfrm>
              <a:off x="2440017" y="1141700"/>
              <a:ext cx="139700" cy="341313"/>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5"/>
            <p:cNvSpPr/>
            <p:nvPr/>
          </p:nvSpPr>
          <p:spPr bwMode="auto">
            <a:xfrm>
              <a:off x="2598767" y="1017875"/>
              <a:ext cx="309563" cy="19526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6"/>
            <p:cNvSpPr/>
            <p:nvPr/>
          </p:nvSpPr>
          <p:spPr bwMode="auto">
            <a:xfrm>
              <a:off x="3232179" y="214600"/>
              <a:ext cx="239713" cy="363538"/>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47"/>
            <p:cNvSpPr/>
            <p:nvPr/>
          </p:nvSpPr>
          <p:spPr bwMode="auto">
            <a:xfrm>
              <a:off x="3702079" y="-40988"/>
              <a:ext cx="417513" cy="514350"/>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8"/>
            <p:cNvSpPr/>
            <p:nvPr/>
          </p:nvSpPr>
          <p:spPr bwMode="auto">
            <a:xfrm>
              <a:off x="2792442" y="628937"/>
              <a:ext cx="1028700" cy="658813"/>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9"/>
            <p:cNvSpPr/>
            <p:nvPr/>
          </p:nvSpPr>
          <p:spPr bwMode="auto">
            <a:xfrm>
              <a:off x="3554442" y="470187"/>
              <a:ext cx="301625" cy="300038"/>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50"/>
            <p:cNvSpPr/>
            <p:nvPr/>
          </p:nvSpPr>
          <p:spPr bwMode="auto">
            <a:xfrm>
              <a:off x="3795742" y="752763"/>
              <a:ext cx="211138" cy="212725"/>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65"/>
            <p:cNvSpPr/>
            <p:nvPr/>
          </p:nvSpPr>
          <p:spPr bwMode="auto">
            <a:xfrm>
              <a:off x="-142846" y="-69563"/>
              <a:ext cx="457200" cy="561975"/>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任意多边形 38"/>
            <p:cNvSpPr/>
            <p:nvPr/>
          </p:nvSpPr>
          <p:spPr bwMode="auto">
            <a:xfrm>
              <a:off x="-26273" y="434082"/>
              <a:ext cx="4349824" cy="682425"/>
            </a:xfrm>
            <a:custGeom>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0" name="Freeform 45"/>
            <p:cNvSpPr/>
            <p:nvPr/>
          </p:nvSpPr>
          <p:spPr bwMode="auto">
            <a:xfrm rot="3230110">
              <a:off x="4294487" y="304051"/>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45"/>
            <p:cNvSpPr/>
            <p:nvPr/>
          </p:nvSpPr>
          <p:spPr bwMode="auto">
            <a:xfrm rot="11310777">
              <a:off x="4106243" y="547734"/>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2" name="组合 41"/>
          <p:cNvGrpSpPr/>
          <p:nvPr userDrawn="1"/>
        </p:nvGrpSpPr>
        <p:grpSpPr>
          <a:xfrm>
            <a:off x="7188456" y="4355253"/>
            <a:ext cx="1955544" cy="788247"/>
            <a:chOff x="2139509" y="1743868"/>
            <a:chExt cx="4107744" cy="1655763"/>
          </a:xfrm>
        </p:grpSpPr>
        <p:sp>
          <p:nvSpPr>
            <p:cNvPr id="43" name="Freeform 5"/>
            <p:cNvSpPr/>
            <p:nvPr/>
          </p:nvSpPr>
          <p:spPr bwMode="auto">
            <a:xfrm flipH="1">
              <a:off x="3503171" y="2353468"/>
              <a:ext cx="347663" cy="338138"/>
            </a:xfrm>
            <a:custGeom>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9"/>
            <p:cNvSpPr/>
            <p:nvPr/>
          </p:nvSpPr>
          <p:spPr bwMode="auto">
            <a:xfrm flipH="1">
              <a:off x="2139509" y="1970880"/>
              <a:ext cx="381000" cy="493713"/>
            </a:xfrm>
            <a:custGeom>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0"/>
            <p:cNvSpPr/>
            <p:nvPr/>
          </p:nvSpPr>
          <p:spPr bwMode="auto">
            <a:xfrm flipH="1">
              <a:off x="4409633" y="2631281"/>
              <a:ext cx="392113" cy="484188"/>
            </a:xfrm>
            <a:custGeom>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1"/>
            <p:cNvSpPr/>
            <p:nvPr/>
          </p:nvSpPr>
          <p:spPr bwMode="auto">
            <a:xfrm flipH="1">
              <a:off x="5435158" y="2859881"/>
              <a:ext cx="795338" cy="539750"/>
            </a:xfrm>
            <a:custGeom>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39"/>
            <p:cNvSpPr/>
            <p:nvPr/>
          </p:nvSpPr>
          <p:spPr bwMode="auto">
            <a:xfrm flipH="1">
              <a:off x="5127183" y="2059780"/>
              <a:ext cx="858838" cy="676275"/>
            </a:xfrm>
            <a:custGeom>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1"/>
            <p:cNvSpPr/>
            <p:nvPr/>
          </p:nvSpPr>
          <p:spPr bwMode="auto">
            <a:xfrm flipH="1">
              <a:off x="4404871" y="1767680"/>
              <a:ext cx="695325" cy="396875"/>
            </a:xfrm>
            <a:custGeom>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2"/>
            <p:cNvSpPr/>
            <p:nvPr/>
          </p:nvSpPr>
          <p:spPr bwMode="auto">
            <a:xfrm flipH="1">
              <a:off x="4549334" y="1883568"/>
              <a:ext cx="485775" cy="292100"/>
            </a:xfrm>
            <a:custGeom>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5">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51"/>
            <p:cNvSpPr/>
            <p:nvPr/>
          </p:nvSpPr>
          <p:spPr bwMode="auto">
            <a:xfrm flipH="1">
              <a:off x="3033271" y="2169318"/>
              <a:ext cx="693738" cy="965200"/>
            </a:xfrm>
            <a:custGeom>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52"/>
            <p:cNvSpPr/>
            <p:nvPr/>
          </p:nvSpPr>
          <p:spPr bwMode="auto">
            <a:xfrm flipH="1">
              <a:off x="3647634" y="2150268"/>
              <a:ext cx="241300" cy="363538"/>
            </a:xfrm>
            <a:custGeom>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3"/>
            <p:cNvSpPr/>
            <p:nvPr/>
          </p:nvSpPr>
          <p:spPr bwMode="auto">
            <a:xfrm flipH="1">
              <a:off x="3844484" y="2274093"/>
              <a:ext cx="730250" cy="911225"/>
            </a:xfrm>
            <a:custGeom>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54"/>
            <p:cNvSpPr/>
            <p:nvPr/>
          </p:nvSpPr>
          <p:spPr bwMode="auto">
            <a:xfrm flipH="1">
              <a:off x="4515996" y="2491581"/>
              <a:ext cx="546100" cy="498475"/>
            </a:xfrm>
            <a:custGeom>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5"/>
            <p:cNvSpPr/>
            <p:nvPr/>
          </p:nvSpPr>
          <p:spPr bwMode="auto">
            <a:xfrm flipH="1">
              <a:off x="4636646" y="2458243"/>
              <a:ext cx="307975" cy="201613"/>
            </a:xfrm>
            <a:custGeom>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6"/>
            <p:cNvSpPr/>
            <p:nvPr/>
          </p:nvSpPr>
          <p:spPr bwMode="auto">
            <a:xfrm flipH="1">
              <a:off x="4843021" y="2683668"/>
              <a:ext cx="142875" cy="341313"/>
            </a:xfrm>
            <a:custGeom>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7"/>
            <p:cNvSpPr/>
            <p:nvPr/>
          </p:nvSpPr>
          <p:spPr bwMode="auto">
            <a:xfrm flipH="1">
              <a:off x="2636396" y="2543968"/>
              <a:ext cx="392113" cy="569913"/>
            </a:xfrm>
            <a:custGeom>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6">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8"/>
            <p:cNvSpPr/>
            <p:nvPr/>
          </p:nvSpPr>
          <p:spPr bwMode="auto">
            <a:xfrm flipH="1">
              <a:off x="3142808" y="1804193"/>
              <a:ext cx="230188" cy="236538"/>
            </a:xfrm>
            <a:custGeom>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9"/>
            <p:cNvSpPr/>
            <p:nvPr/>
          </p:nvSpPr>
          <p:spPr bwMode="auto">
            <a:xfrm flipH="1">
              <a:off x="3293621" y="1886743"/>
              <a:ext cx="527050" cy="279400"/>
            </a:xfrm>
            <a:custGeom>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60"/>
            <p:cNvSpPr/>
            <p:nvPr/>
          </p:nvSpPr>
          <p:spPr bwMode="auto">
            <a:xfrm flipH="1">
              <a:off x="3866708" y="1743868"/>
              <a:ext cx="417513" cy="444500"/>
            </a:xfrm>
            <a:custGeom>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61"/>
            <p:cNvSpPr/>
            <p:nvPr/>
          </p:nvSpPr>
          <p:spPr bwMode="auto">
            <a:xfrm flipH="1">
              <a:off x="5506596" y="2859881"/>
              <a:ext cx="703263" cy="387350"/>
            </a:xfrm>
            <a:custGeom>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62"/>
            <p:cNvSpPr/>
            <p:nvPr/>
          </p:nvSpPr>
          <p:spPr bwMode="auto">
            <a:xfrm flipH="1">
              <a:off x="5651058" y="2848768"/>
              <a:ext cx="490538" cy="277813"/>
            </a:xfrm>
            <a:custGeom>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0">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63"/>
            <p:cNvSpPr/>
            <p:nvPr/>
          </p:nvSpPr>
          <p:spPr bwMode="auto">
            <a:xfrm flipH="1">
              <a:off x="5012883" y="2604293"/>
              <a:ext cx="468313" cy="409575"/>
            </a:xfrm>
            <a:custGeom>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64"/>
            <p:cNvSpPr/>
            <p:nvPr/>
          </p:nvSpPr>
          <p:spPr bwMode="auto">
            <a:xfrm flipH="1">
              <a:off x="2569721" y="1756568"/>
              <a:ext cx="1054100" cy="588963"/>
            </a:xfrm>
            <a:custGeom>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任意多边形 63"/>
            <p:cNvSpPr/>
            <p:nvPr/>
          </p:nvSpPr>
          <p:spPr bwMode="auto">
            <a:xfrm flipH="1">
              <a:off x="2279515" y="2151412"/>
              <a:ext cx="3967738" cy="601386"/>
            </a:xfrm>
            <a:custGeom>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5" name="Freeform 68"/>
            <p:cNvSpPr/>
            <p:nvPr/>
          </p:nvSpPr>
          <p:spPr bwMode="auto">
            <a:xfrm flipH="1">
              <a:off x="5798696" y="2694781"/>
              <a:ext cx="304800" cy="333375"/>
            </a:xfrm>
            <a:custGeom>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0">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69"/>
            <p:cNvSpPr/>
            <p:nvPr/>
          </p:nvSpPr>
          <p:spPr bwMode="auto">
            <a:xfrm flipH="1">
              <a:off x="4696971" y="1980405"/>
              <a:ext cx="493713" cy="571500"/>
            </a:xfrm>
            <a:custGeom>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0"/>
            <p:cNvSpPr/>
            <p:nvPr/>
          </p:nvSpPr>
          <p:spPr bwMode="auto">
            <a:xfrm flipH="1">
              <a:off x="2584009" y="2062955"/>
              <a:ext cx="139700" cy="342900"/>
            </a:xfrm>
            <a:custGeom>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1"/>
            <p:cNvSpPr/>
            <p:nvPr/>
          </p:nvSpPr>
          <p:spPr bwMode="auto">
            <a:xfrm flipH="1">
              <a:off x="2258571" y="2108993"/>
              <a:ext cx="555625" cy="530225"/>
            </a:xfrm>
            <a:custGeom>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mc:Choice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CAE59AF5-EF36-4F21-887F-7A877F937721}" type="datetimeFigureOut">
              <a:rPr lang="zh-CN" altLang="en-US" smtClean="0"/>
              <a:t>2017/5/24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AE59AF5-EF36-4F21-887F-7A877F937721}" type="datetimeFigureOut">
              <a:rPr lang="zh-CN" altLang="en-US" smtClean="0"/>
              <a:t>2017/5/24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2017/5/24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2017/5/24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mc:Choice Requires="p14">
      <p:transition spd="slow" p14:dur="1600">
        <p14:gallery dir="l"/>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AE59AF5-EF36-4F21-887F-7A877F937721}" type="datetimeFigureOut">
              <a:rPr lang="zh-CN" altLang="en-US" smtClean="0"/>
              <a:t>2017/5/24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F9B4AC-B2A5-48F4-A5C5-DC31374EFE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slow" p14:dur="1600">
        <p14:gallery dir="l"/>
      </p:transition>
    </mc:Choice>
    <mc:Fallback>
      <p:transition spd="slow">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2017/5/24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23318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7.xml" Type="http://schemas.openxmlformats.org/officeDocument/2006/relationships/notesSlide"/><Relationship Id="rId3"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 Id="rId3" Target="../media/image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7.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8.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9.xml" Type="http://schemas.openxmlformats.org/officeDocument/2006/relationships/notesSlide"/><Relationship Id="rId3" Target="../media/image13.png" Type="http://schemas.openxmlformats.org/officeDocument/2006/relationships/image"/><Relationship Id="rId4" Target="../media/image14.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41"/>
            <a:ext cx="9144000" cy="514321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
          </a:p>
        </p:txBody>
      </p:sp>
      <p:sp>
        <p:nvSpPr>
          <p:cNvPr id="14" name="矩形 259"/>
          <p:cNvSpPr>
            <a:spLocks noChangeArrowheads="1"/>
          </p:cNvSpPr>
          <p:nvPr/>
        </p:nvSpPr>
        <p:spPr bwMode="auto">
          <a:xfrm>
            <a:off x="2756682" y="3776122"/>
            <a:ext cx="3524517" cy="265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cap="all" lang="en-US" sz="1140">
                <a:solidFill>
                  <a:schemeClr val="tx1">
                    <a:lumMod val="65000"/>
                    <a:lumOff val="35000"/>
                  </a:schemeClr>
                </a:solidFill>
                <a:cs charset="0" panose="020b0604020202020204" pitchFamily="34" typeface="Arial"/>
              </a:rPr>
              <a:t>|适用于述职报告|个人简介|工作总结|会议报告等|</a:t>
            </a:r>
          </a:p>
        </p:txBody>
      </p:sp>
      <p:sp>
        <p:nvSpPr>
          <p:cNvPr id="7" name="文本框 6"/>
          <p:cNvSpPr txBox="1"/>
          <p:nvPr/>
        </p:nvSpPr>
        <p:spPr>
          <a:xfrm>
            <a:off x="2765424" y="2014270"/>
            <a:ext cx="6564085" cy="944880"/>
          </a:xfrm>
          <a:prstGeom prst="rect">
            <a:avLst/>
          </a:prstGeom>
          <a:noFill/>
        </p:spPr>
        <p:txBody>
          <a:bodyPr rtlCol="0" wrap="square">
            <a:spAutoFit/>
          </a:bodyPr>
          <a:lstStyle/>
          <a:p>
            <a:pPr>
              <a:buNone/>
            </a:pPr>
            <a:r>
              <a:rPr altLang="en-US" b="1" cap="all" lang="zh-CN" smtClean="0" sz="2800">
                <a:solidFill>
                  <a:srgbClr val="FF7862"/>
                </a:solidFill>
                <a:latin charset="-122" panose="020b0503020204020204" pitchFamily="34" typeface="微软雅黑"/>
                <a:ea charset="-122" panose="020b0503020204020204" pitchFamily="34" typeface="微软雅黑"/>
                <a:cs charset="0" panose="020b0604020202020204" pitchFamily="34" typeface="Arial"/>
              </a:rPr>
              <a:t>          唯美</a:t>
            </a:r>
          </a:p>
          <a:p>
            <a:pPr>
              <a:buNone/>
            </a:pPr>
            <a:r>
              <a:rPr altLang="en-US" b="1" cap="all" lang="zh-CN" smtClean="0" sz="2800">
                <a:solidFill>
                  <a:srgbClr val="FF7862"/>
                </a:solidFill>
                <a:latin charset="-122" panose="020b0503020204020204" pitchFamily="34" typeface="微软雅黑"/>
                <a:ea charset="-122" panose="020b0503020204020204" pitchFamily="34" typeface="微软雅黑"/>
                <a:cs charset="0" panose="020b0604020202020204" pitchFamily="34" typeface="Arial"/>
              </a:rPr>
              <a:t>工作汇报总结PPT模板</a:t>
            </a:r>
          </a:p>
        </p:txBody>
      </p:sp>
      <p:grpSp>
        <p:nvGrpSpPr>
          <p:cNvPr id="8" name="组合 7"/>
          <p:cNvGrpSpPr/>
          <p:nvPr/>
        </p:nvGrpSpPr>
        <p:grpSpPr>
          <a:xfrm>
            <a:off x="2911855" y="3207116"/>
            <a:ext cx="1443399" cy="108346"/>
            <a:chOff x="0" y="3533999"/>
            <a:chExt cx="3239691" cy="108346"/>
          </a:xfrm>
        </p:grpSpPr>
        <p:cxnSp>
          <p:nvCxnSpPr>
            <p:cNvPr id="9" name="直接连接符 8"/>
            <p:cNvCxnSpPr/>
            <p:nvPr/>
          </p:nvCxnSpPr>
          <p:spPr>
            <a:xfrm>
              <a:off x="0" y="3533999"/>
              <a:ext cx="3239691" cy="9525"/>
            </a:xfrm>
            <a:prstGeom prst="line">
              <a:avLst/>
            </a:prstGeom>
            <a:ln w="3175">
              <a:solidFill>
                <a:srgbClr val="FF786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3584005"/>
              <a:ext cx="3239691" cy="9525"/>
            </a:xfrm>
            <a:prstGeom prst="line">
              <a:avLst/>
            </a:prstGeom>
            <a:ln w="3175">
              <a:solidFill>
                <a:srgbClr val="FF786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632820"/>
              <a:ext cx="3239691" cy="9525"/>
            </a:xfrm>
            <a:prstGeom prst="line">
              <a:avLst/>
            </a:prstGeom>
            <a:ln w="3175">
              <a:solidFill>
                <a:srgbClr val="FF7862"/>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895427" y="3209194"/>
            <a:ext cx="1443399" cy="108346"/>
            <a:chOff x="0" y="3533999"/>
            <a:chExt cx="3239691" cy="108346"/>
          </a:xfrm>
        </p:grpSpPr>
        <p:cxnSp>
          <p:nvCxnSpPr>
            <p:cNvPr id="20" name="直接连接符 19"/>
            <p:cNvCxnSpPr/>
            <p:nvPr/>
          </p:nvCxnSpPr>
          <p:spPr>
            <a:xfrm>
              <a:off x="0" y="3533999"/>
              <a:ext cx="3239691" cy="9525"/>
            </a:xfrm>
            <a:prstGeom prst="line">
              <a:avLst/>
            </a:prstGeom>
            <a:ln w="3175">
              <a:solidFill>
                <a:srgbClr val="FF786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584005"/>
              <a:ext cx="3239691" cy="9525"/>
            </a:xfrm>
            <a:prstGeom prst="line">
              <a:avLst/>
            </a:prstGeom>
            <a:ln w="3175">
              <a:solidFill>
                <a:srgbClr val="FF786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3632820"/>
              <a:ext cx="3239691" cy="9525"/>
            </a:xfrm>
            <a:prstGeom prst="line">
              <a:avLst/>
            </a:prstGeom>
            <a:ln w="3175">
              <a:solidFill>
                <a:srgbClr val="FF786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id="12" nodeType="afterEffect" presetClass="entr" presetID="53" presetSubtype="0">
                                  <p:stCondLst>
                                    <p:cond delay="0"/>
                                  </p:stCondLst>
                                  <p:iterate type="lt">
                                    <p:tmPct val="10000"/>
                                  </p:iterate>
                                  <p:childTnLst>
                                    <p:set>
                                      <p:cBhvr>
                                        <p:cTn dur="1" fill="hold" id="13">
                                          <p:stCondLst>
                                            <p:cond delay="0"/>
                                          </p:stCondLst>
                                        </p:cTn>
                                        <p:tgtEl>
                                          <p:spTgt spid="7">
                                            <p:txEl>
                                              <p:pRg end="0" st="0"/>
                                            </p:txEl>
                                          </p:spTgt>
                                        </p:tgtEl>
                                        <p:attrNameLst>
                                          <p:attrName>style.visibility</p:attrName>
                                        </p:attrNameLst>
                                      </p:cBhvr>
                                      <p:to>
                                        <p:strVal val="visible"/>
                                      </p:to>
                                    </p:set>
                                    <p:anim calcmode="lin" valueType="num">
                                      <p:cBhvr>
                                        <p:cTn dur="500" fill="hold" id="14"/>
                                        <p:tgtEl>
                                          <p:spTgt spid="7">
                                            <p:txEl>
                                              <p:pRg end="0" st="0"/>
                                            </p:txEl>
                                          </p:spTgt>
                                        </p:tgtEl>
                                        <p:attrNameLst>
                                          <p:attrName>ppt_w</p:attrName>
                                        </p:attrNameLst>
                                      </p:cBhvr>
                                      <p:tavLst>
                                        <p:tav tm="0">
                                          <p:val>
                                            <p:fltVal val="0"/>
                                          </p:val>
                                        </p:tav>
                                        <p:tav tm="100000">
                                          <p:val>
                                            <p:strVal val="#ppt_w"/>
                                          </p:val>
                                        </p:tav>
                                      </p:tavLst>
                                    </p:anim>
                                    <p:anim calcmode="lin" valueType="num">
                                      <p:cBhvr>
                                        <p:cTn dur="500" fill="hold" id="15"/>
                                        <p:tgtEl>
                                          <p:spTgt spid="7">
                                            <p:txEl>
                                              <p:pRg end="0" st="0"/>
                                            </p:txEl>
                                          </p:spTgt>
                                        </p:tgtEl>
                                        <p:attrNameLst>
                                          <p:attrName>ppt_h</p:attrName>
                                        </p:attrNameLst>
                                      </p:cBhvr>
                                      <p:tavLst>
                                        <p:tav tm="0">
                                          <p:val>
                                            <p:fltVal val="0"/>
                                          </p:val>
                                        </p:tav>
                                        <p:tav tm="100000">
                                          <p:val>
                                            <p:strVal val="#ppt_h"/>
                                          </p:val>
                                        </p:tav>
                                      </p:tavLst>
                                    </p:anim>
                                    <p:animEffect filter="fade" transition="in">
                                      <p:cBhvr>
                                        <p:cTn dur="500" id="16"/>
                                        <p:tgtEl>
                                          <p:spTgt spid="7">
                                            <p:txEl>
                                              <p:pRg end="0" st="0"/>
                                            </p:txEl>
                                          </p:spTgt>
                                        </p:tgtEl>
                                      </p:cBhvr>
                                    </p:animEffect>
                                  </p:childTnLst>
                                </p:cTn>
                              </p:par>
                            </p:childTnLst>
                          </p:cTn>
                        </p:par>
                        <p:par>
                          <p:cTn fill="hold" id="17" nodeType="afterGroup">
                            <p:stCondLst>
                              <p:cond delay="1500"/>
                            </p:stCondLst>
                            <p:childTnLst>
                              <p:par>
                                <p:cTn fill="hold" id="18" nodeType="afterEffect" presetClass="entr" presetID="2" presetSubtype="8">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500" fill="hold" id="20"/>
                                        <p:tgtEl>
                                          <p:spTgt spid="8"/>
                                        </p:tgtEl>
                                        <p:attrNameLst>
                                          <p:attrName>ppt_x</p:attrName>
                                        </p:attrNameLst>
                                      </p:cBhvr>
                                      <p:tavLst>
                                        <p:tav tm="0">
                                          <p:val>
                                            <p:strVal val="0-#ppt_w/2"/>
                                          </p:val>
                                        </p:tav>
                                        <p:tav tm="100000">
                                          <p:val>
                                            <p:strVal val="#ppt_x"/>
                                          </p:val>
                                        </p:tav>
                                      </p:tavLst>
                                    </p:anim>
                                    <p:anim calcmode="lin" valueType="num">
                                      <p:cBhvr additive="base">
                                        <p:cTn dur="500" fill="hold" id="21"/>
                                        <p:tgtEl>
                                          <p:spTgt spid="8"/>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additive="base">
                                        <p:cTn dur="500" fill="hold" id="24"/>
                                        <p:tgtEl>
                                          <p:spTgt spid="19"/>
                                        </p:tgtEl>
                                        <p:attrNameLst>
                                          <p:attrName>ppt_x</p:attrName>
                                        </p:attrNameLst>
                                      </p:cBhvr>
                                      <p:tavLst>
                                        <p:tav tm="0">
                                          <p:val>
                                            <p:strVal val="1+#ppt_w/2"/>
                                          </p:val>
                                        </p:tav>
                                        <p:tav tm="100000">
                                          <p:val>
                                            <p:strVal val="#ppt_x"/>
                                          </p:val>
                                        </p:tav>
                                      </p:tavLst>
                                    </p:anim>
                                    <p:anim calcmode="lin" valueType="num">
                                      <p:cBhvr additive="base">
                                        <p:cTn dur="500" fill="hold" id="25"/>
                                        <p:tgtEl>
                                          <p:spTgt spid="19"/>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fill="hold" id="27" nodeType="afterEffect" presetClass="entr" presetID="53" presetSubtype="0">
                                  <p:stCondLst>
                                    <p:cond delay="0"/>
                                  </p:stCondLst>
                                  <p:iterate type="lt">
                                    <p:tmPct val="10000"/>
                                  </p:iterate>
                                  <p:childTnLst>
                                    <p:set>
                                      <p:cBhvr>
                                        <p:cTn dur="1" fill="hold" id="28">
                                          <p:stCondLst>
                                            <p:cond delay="0"/>
                                          </p:stCondLst>
                                        </p:cTn>
                                        <p:tgtEl>
                                          <p:spTgt spid="7">
                                            <p:txEl>
                                              <p:pRg end="1" st="1"/>
                                            </p:txEl>
                                          </p:spTgt>
                                        </p:tgtEl>
                                        <p:attrNameLst>
                                          <p:attrName>style.visibility</p:attrName>
                                        </p:attrNameLst>
                                      </p:cBhvr>
                                      <p:to>
                                        <p:strVal val="visible"/>
                                      </p:to>
                                    </p:set>
                                    <p:anim calcmode="lin" valueType="num">
                                      <p:cBhvr>
                                        <p:cTn dur="500" fill="hold" id="29"/>
                                        <p:tgtEl>
                                          <p:spTgt spid="7">
                                            <p:txEl>
                                              <p:pRg end="1" st="1"/>
                                            </p:txEl>
                                          </p:spTgt>
                                        </p:tgtEl>
                                        <p:attrNameLst>
                                          <p:attrName>ppt_w</p:attrName>
                                        </p:attrNameLst>
                                      </p:cBhvr>
                                      <p:tavLst>
                                        <p:tav tm="0">
                                          <p:val>
                                            <p:fltVal val="0"/>
                                          </p:val>
                                        </p:tav>
                                        <p:tav tm="100000">
                                          <p:val>
                                            <p:strVal val="#ppt_w"/>
                                          </p:val>
                                        </p:tav>
                                      </p:tavLst>
                                    </p:anim>
                                    <p:anim calcmode="lin" valueType="num">
                                      <p:cBhvr>
                                        <p:cTn dur="500" fill="hold" id="30"/>
                                        <p:tgtEl>
                                          <p:spTgt spid="7">
                                            <p:txEl>
                                              <p:pRg end="1" st="1"/>
                                            </p:txEl>
                                          </p:spTgt>
                                        </p:tgtEl>
                                        <p:attrNameLst>
                                          <p:attrName>ppt_h</p:attrName>
                                        </p:attrNameLst>
                                      </p:cBhvr>
                                      <p:tavLst>
                                        <p:tav tm="0">
                                          <p:val>
                                            <p:fltVal val="0"/>
                                          </p:val>
                                        </p:tav>
                                        <p:tav tm="100000">
                                          <p:val>
                                            <p:strVal val="#ppt_h"/>
                                          </p:val>
                                        </p:tav>
                                      </p:tavLst>
                                    </p:anim>
                                    <p:animEffect filter="fade" transition="in">
                                      <p:cBhvr>
                                        <p:cTn dur="500" id="31"/>
                                        <p:tgtEl>
                                          <p:spTgt spid="7">
                                            <p:txEl>
                                              <p:pRg end="1" st="1"/>
                                            </p:txEl>
                                          </p:spTgt>
                                        </p:tgtEl>
                                      </p:cBhvr>
                                    </p:animEffect>
                                  </p:childTnLst>
                                </p:cTn>
                              </p:par>
                            </p:childTnLst>
                          </p:cTn>
                        </p:par>
                        <p:par>
                          <p:cTn fill="hold" id="32" nodeType="afterGroup">
                            <p:stCondLst>
                              <p:cond delay="250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4"/>
                                        </p:tgtEl>
                                        <p:attrNameLst>
                                          <p:attrName>style.visibility</p:attrName>
                                        </p:attrNameLst>
                                      </p:cBhvr>
                                      <p:to>
                                        <p:strVal val="visible"/>
                                      </p:to>
                                    </p:set>
                                    <p:anim calcmode="lin" valueType="num">
                                      <p:cBhvr>
                                        <p:cTn dur="500" fill="hold" id="35"/>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4"/>
                                        </p:tgtEl>
                                        <p:attrNameLst>
                                          <p:attrName>ppt_y</p:attrName>
                                        </p:attrNameLst>
                                      </p:cBhvr>
                                      <p:tavLst>
                                        <p:tav tm="0">
                                          <p:val>
                                            <p:strVal val="#ppt_y"/>
                                          </p:val>
                                        </p:tav>
                                        <p:tav tm="100000">
                                          <p:val>
                                            <p:strVal val="#ppt_y"/>
                                          </p:val>
                                        </p:tav>
                                      </p:tavLst>
                                    </p:anim>
                                    <p:anim calcmode="lin" valueType="num">
                                      <p:cBhvr>
                                        <p:cTn dur="500" fill="hold" id="37"/>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14"/>
                                        </p:tgtEl>
                                      </p:cBhvr>
                                    </p:animEffect>
                                  </p:childTnLst>
                                </p:cTn>
                              </p:par>
                            </p:childTnLst>
                          </p:cTn>
                        </p:par>
                        <p:par>
                          <p:cTn fill="hold" id="40" nodeType="afterGroup">
                            <p:stCondLst>
                              <p:cond delay="3000"/>
                            </p:stCondLst>
                            <p:childTnLst>
                              <p:par>
                                <p:cTn fill="hold" grpId="1" id="41" nodeType="afterEffect" presetClass="emph" presetID="26" presetSubtype="0">
                                  <p:stCondLst>
                                    <p:cond delay="0"/>
                                  </p:stCondLst>
                                  <p:iterate type="lt">
                                    <p:tmPct val="0"/>
                                  </p:iterate>
                                  <p:childTnLst>
                                    <p:animEffect filter="fade" transition="out">
                                      <p:cBhvr>
                                        <p:cTn dur="500" id="42" tmFilter="0, 0; .2, .5; .8, .5; 1, 0"/>
                                        <p:tgtEl>
                                          <p:spTgt spid="14"/>
                                        </p:tgtEl>
                                      </p:cBhvr>
                                    </p:animEffect>
                                    <p:animScale>
                                      <p:cBhvr>
                                        <p:cTn autoRev="1" dur="250" fill="hold" id="43"/>
                                        <p:tgtEl>
                                          <p:spTgt spid="1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1"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 Placeholder 6"/>
          <p:cNvSpPr txBox="1"/>
          <p:nvPr/>
        </p:nvSpPr>
        <p:spPr>
          <a:xfrm>
            <a:off x="576268" y="992379"/>
            <a:ext cx="8062181" cy="643267"/>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just" indent="0" marL="0">
              <a:lnSpc>
                <a:spcPct val="120000"/>
              </a:lnSpc>
              <a:buNone/>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详写内容……点击输入本栏的具体文字，简明扼要的说明分项内容，此为概念图解，请根据您的具体内容酌情修改。详写内容……点击输入本栏的具体文字，简明扼要的说明分项内容，此为概念图解，请根据您的具体内容酌情修改。</a:t>
            </a:r>
          </a:p>
        </p:txBody>
      </p:sp>
      <p:sp>
        <p:nvSpPr>
          <p:cNvPr id="37" name="Down Arrow 15"/>
          <p:cNvSpPr/>
          <p:nvPr/>
        </p:nvSpPr>
        <p:spPr>
          <a:xfrm>
            <a:off x="627081" y="1768699"/>
            <a:ext cx="1251181" cy="2728556"/>
          </a:xfrm>
          <a:prstGeom prst="downArrow">
            <a:avLst>
              <a:gd fmla="val 100000" name="adj1"/>
              <a:gd fmla="val 52223" name="adj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38"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39" name="Text Placeholder 4"/>
          <p:cNvSpPr txBox="1"/>
          <p:nvPr/>
        </p:nvSpPr>
        <p:spPr>
          <a:xfrm>
            <a:off x="763925" y="1975416"/>
            <a:ext cx="992703" cy="417707"/>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b="1" lang="en-US" sz="2400">
                <a:solidFill>
                  <a:schemeClr val="bg1"/>
                </a:solidFill>
                <a:latin charset="-122" panose="020b0503020204020204" pitchFamily="34" typeface="微软雅黑"/>
                <a:ea charset="-122" panose="020b0503020204020204" pitchFamily="34" typeface="微软雅黑"/>
                <a:cs typeface="Lato Light"/>
              </a:rPr>
              <a:t>35%</a:t>
            </a:r>
          </a:p>
        </p:txBody>
      </p:sp>
      <p:sp>
        <p:nvSpPr>
          <p:cNvPr id="40" name="Text Placeholder 4"/>
          <p:cNvSpPr txBox="1"/>
          <p:nvPr/>
        </p:nvSpPr>
        <p:spPr>
          <a:xfrm>
            <a:off x="789961" y="2657718"/>
            <a:ext cx="946938" cy="241596"/>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altLang="en-US" b="1" lang="zh-CN" sz="1100">
                <a:solidFill>
                  <a:schemeClr val="bg1"/>
                </a:solidFill>
                <a:latin charset="-122" panose="020b0503020204020204" pitchFamily="34" typeface="微软雅黑"/>
                <a:ea charset="-122" panose="020b0503020204020204" pitchFamily="34" typeface="微软雅黑"/>
                <a:cs typeface="Lato Regular"/>
              </a:rPr>
              <a:t>点击输入文本</a:t>
            </a:r>
          </a:p>
        </p:txBody>
      </p:sp>
      <p:sp>
        <p:nvSpPr>
          <p:cNvPr id="41" name="Text Placeholder 6"/>
          <p:cNvSpPr txBox="1"/>
          <p:nvPr/>
        </p:nvSpPr>
        <p:spPr>
          <a:xfrm>
            <a:off x="691130" y="2905284"/>
            <a:ext cx="1132582" cy="623441"/>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just" indent="0" marL="0">
              <a:buNone/>
            </a:pPr>
            <a:r>
              <a:rPr altLang="en-US" lang="zh-CN" smtClean="0" sz="1000">
                <a:solidFill>
                  <a:schemeClr val="bg1"/>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42" name="Down Arrow 91"/>
          <p:cNvSpPr/>
          <p:nvPr/>
        </p:nvSpPr>
        <p:spPr>
          <a:xfrm>
            <a:off x="1970012" y="1768699"/>
            <a:ext cx="1251181" cy="2728556"/>
          </a:xfrm>
          <a:prstGeom prst="downArrow">
            <a:avLst>
              <a:gd fmla="val 100000" name="adj1"/>
              <a:gd fmla="val 52223" name="adj2"/>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43" name="Rectangle 92"/>
          <p:cNvSpPr/>
          <p:nvPr/>
        </p:nvSpPr>
        <p:spPr>
          <a:xfrm>
            <a:off x="1970012" y="1767934"/>
            <a:ext cx="1251181" cy="786221"/>
          </a:xfrm>
          <a:prstGeom prst="rect">
            <a:avLst/>
          </a:prstGeom>
          <a:solidFill>
            <a:srgbClr val="D9B692">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44" name="Text Placeholder 4"/>
          <p:cNvSpPr txBox="1"/>
          <p:nvPr/>
        </p:nvSpPr>
        <p:spPr>
          <a:xfrm>
            <a:off x="2106857" y="1975416"/>
            <a:ext cx="992703" cy="417707"/>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b="1" lang="en-US" sz="2400">
                <a:solidFill>
                  <a:schemeClr val="bg1"/>
                </a:solidFill>
                <a:latin charset="-122" panose="020b0503020204020204" pitchFamily="34" typeface="微软雅黑"/>
                <a:ea charset="-122" panose="020b0503020204020204" pitchFamily="34" typeface="微软雅黑"/>
                <a:cs typeface="Lato Light"/>
              </a:rPr>
              <a:t>80%</a:t>
            </a:r>
          </a:p>
        </p:txBody>
      </p:sp>
      <p:sp>
        <p:nvSpPr>
          <p:cNvPr id="45" name="Text Placeholder 4"/>
          <p:cNvSpPr txBox="1"/>
          <p:nvPr/>
        </p:nvSpPr>
        <p:spPr>
          <a:xfrm>
            <a:off x="2132892" y="2657718"/>
            <a:ext cx="946938" cy="241596"/>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altLang="en-US" b="1" lang="zh-CN" sz="1100">
                <a:solidFill>
                  <a:schemeClr val="bg1"/>
                </a:solidFill>
                <a:latin charset="-122" panose="020b0503020204020204" pitchFamily="34" typeface="微软雅黑"/>
                <a:ea charset="-122" panose="020b0503020204020204" pitchFamily="34" typeface="微软雅黑"/>
                <a:cs typeface="Lato Regular"/>
              </a:rPr>
              <a:t>点击输入文本</a:t>
            </a:r>
          </a:p>
        </p:txBody>
      </p:sp>
      <p:sp>
        <p:nvSpPr>
          <p:cNvPr id="46" name="Text Placeholder 6"/>
          <p:cNvSpPr txBox="1"/>
          <p:nvPr/>
        </p:nvSpPr>
        <p:spPr>
          <a:xfrm>
            <a:off x="2034061" y="2905284"/>
            <a:ext cx="1132582" cy="623441"/>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just" indent="0" marL="0">
              <a:buNone/>
            </a:pPr>
            <a:r>
              <a:rPr altLang="en-US" lang="zh-CN" sz="1000">
                <a:solidFill>
                  <a:schemeClr val="bg1"/>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47" name="Down Arrow 96"/>
          <p:cNvSpPr/>
          <p:nvPr/>
        </p:nvSpPr>
        <p:spPr>
          <a:xfrm>
            <a:off x="3306518" y="1768699"/>
            <a:ext cx="1251181" cy="2728556"/>
          </a:xfrm>
          <a:prstGeom prst="downArrow">
            <a:avLst>
              <a:gd fmla="val 100000" name="adj1"/>
              <a:gd fmla="val 52223" name="adj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48"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49" name="Text Placeholder 4"/>
          <p:cNvSpPr txBox="1"/>
          <p:nvPr/>
        </p:nvSpPr>
        <p:spPr>
          <a:xfrm>
            <a:off x="3443362" y="1975416"/>
            <a:ext cx="992703" cy="417707"/>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b="1" lang="en-US" sz="2400">
                <a:solidFill>
                  <a:schemeClr val="bg1"/>
                </a:solidFill>
                <a:latin charset="-122" panose="020b0503020204020204" pitchFamily="34" typeface="微软雅黑"/>
                <a:ea charset="-122" panose="020b0503020204020204" pitchFamily="34" typeface="微软雅黑"/>
                <a:cs typeface="Lato Light"/>
              </a:rPr>
              <a:t>95%</a:t>
            </a:r>
          </a:p>
        </p:txBody>
      </p:sp>
      <p:sp>
        <p:nvSpPr>
          <p:cNvPr id="50" name="Text Placeholder 4"/>
          <p:cNvSpPr txBox="1"/>
          <p:nvPr/>
        </p:nvSpPr>
        <p:spPr>
          <a:xfrm>
            <a:off x="3469398" y="2657718"/>
            <a:ext cx="946938" cy="241596"/>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altLang="en-US" b="1" lang="zh-CN" sz="1100">
                <a:solidFill>
                  <a:schemeClr val="bg1"/>
                </a:solidFill>
                <a:latin charset="-122" panose="020b0503020204020204" pitchFamily="34" typeface="微软雅黑"/>
                <a:ea charset="-122" panose="020b0503020204020204" pitchFamily="34" typeface="微软雅黑"/>
                <a:cs typeface="Lato Regular"/>
              </a:rPr>
              <a:t>点击输入文本</a:t>
            </a:r>
          </a:p>
        </p:txBody>
      </p:sp>
      <p:sp>
        <p:nvSpPr>
          <p:cNvPr id="51" name="Text Placeholder 6"/>
          <p:cNvSpPr txBox="1"/>
          <p:nvPr/>
        </p:nvSpPr>
        <p:spPr>
          <a:xfrm>
            <a:off x="3370566" y="2905284"/>
            <a:ext cx="1132582" cy="623441"/>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just" indent="0" marL="0">
              <a:buNone/>
            </a:pPr>
            <a:r>
              <a:rPr altLang="en-US" lang="zh-CN" sz="1000">
                <a:solidFill>
                  <a:schemeClr val="bg1"/>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52" name="Down Arrow 101"/>
          <p:cNvSpPr/>
          <p:nvPr/>
        </p:nvSpPr>
        <p:spPr>
          <a:xfrm>
            <a:off x="4655874" y="1768699"/>
            <a:ext cx="1251181" cy="2728556"/>
          </a:xfrm>
          <a:prstGeom prst="downArrow">
            <a:avLst>
              <a:gd fmla="val 100000" name="adj1"/>
              <a:gd fmla="val 52223" name="adj2"/>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53"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54" name="Text Placeholder 4"/>
          <p:cNvSpPr txBox="1"/>
          <p:nvPr/>
        </p:nvSpPr>
        <p:spPr>
          <a:xfrm>
            <a:off x="4792719" y="1975416"/>
            <a:ext cx="992703" cy="417707"/>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b="1" lang="en-US" sz="2400">
                <a:solidFill>
                  <a:schemeClr val="bg1"/>
                </a:solidFill>
                <a:latin charset="-122" panose="020b0503020204020204" pitchFamily="34" typeface="微软雅黑"/>
                <a:ea charset="-122" panose="020b0503020204020204" pitchFamily="34" typeface="微软雅黑"/>
                <a:cs typeface="Lato Light"/>
              </a:rPr>
              <a:t>25%</a:t>
            </a:r>
          </a:p>
        </p:txBody>
      </p:sp>
      <p:sp>
        <p:nvSpPr>
          <p:cNvPr id="55" name="Text Placeholder 4"/>
          <p:cNvSpPr txBox="1"/>
          <p:nvPr/>
        </p:nvSpPr>
        <p:spPr>
          <a:xfrm>
            <a:off x="4818754" y="2657718"/>
            <a:ext cx="946938" cy="241596"/>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altLang="en-US" b="1" lang="zh-CN" sz="1100">
                <a:solidFill>
                  <a:schemeClr val="bg1"/>
                </a:solidFill>
                <a:latin charset="-122" panose="020b0503020204020204" pitchFamily="34" typeface="微软雅黑"/>
                <a:ea charset="-122" panose="020b0503020204020204" pitchFamily="34" typeface="微软雅黑"/>
                <a:cs typeface="Lato Regular"/>
              </a:rPr>
              <a:t>点击输入文本</a:t>
            </a:r>
          </a:p>
        </p:txBody>
      </p:sp>
      <p:sp>
        <p:nvSpPr>
          <p:cNvPr id="56" name="Text Placeholder 6"/>
          <p:cNvSpPr txBox="1"/>
          <p:nvPr/>
        </p:nvSpPr>
        <p:spPr>
          <a:xfrm>
            <a:off x="4719923" y="2905284"/>
            <a:ext cx="1132582" cy="623441"/>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just" indent="0" marL="0">
              <a:buNone/>
            </a:pPr>
            <a:r>
              <a:rPr altLang="en-US" lang="zh-CN" sz="1000">
                <a:solidFill>
                  <a:schemeClr val="bg1"/>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57" name="Down Arrow 106"/>
          <p:cNvSpPr/>
          <p:nvPr/>
        </p:nvSpPr>
        <p:spPr>
          <a:xfrm>
            <a:off x="6005231" y="1768699"/>
            <a:ext cx="1251181" cy="2728556"/>
          </a:xfrm>
          <a:prstGeom prst="downArrow">
            <a:avLst>
              <a:gd fmla="val 100000" name="adj1"/>
              <a:gd fmla="val 52223" name="adj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58"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59" name="Text Placeholder 4"/>
          <p:cNvSpPr txBox="1"/>
          <p:nvPr/>
        </p:nvSpPr>
        <p:spPr>
          <a:xfrm>
            <a:off x="6142076" y="1975416"/>
            <a:ext cx="992703" cy="417707"/>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b="1" lang="en-US" sz="2400">
                <a:solidFill>
                  <a:schemeClr val="bg1"/>
                </a:solidFill>
                <a:latin charset="-122" panose="020b0503020204020204" pitchFamily="34" typeface="微软雅黑"/>
                <a:ea charset="-122" panose="020b0503020204020204" pitchFamily="34" typeface="微软雅黑"/>
                <a:cs typeface="Lato Light"/>
              </a:rPr>
              <a:t>14%</a:t>
            </a:r>
          </a:p>
        </p:txBody>
      </p:sp>
      <p:sp>
        <p:nvSpPr>
          <p:cNvPr id="60" name="Text Placeholder 4"/>
          <p:cNvSpPr txBox="1"/>
          <p:nvPr/>
        </p:nvSpPr>
        <p:spPr>
          <a:xfrm>
            <a:off x="6168110" y="2657718"/>
            <a:ext cx="946938" cy="241596"/>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altLang="en-US" b="1" lang="zh-CN" sz="1100">
                <a:solidFill>
                  <a:schemeClr val="bg1"/>
                </a:solidFill>
                <a:latin charset="-122" panose="020b0503020204020204" pitchFamily="34" typeface="微软雅黑"/>
                <a:ea charset="-122" panose="020b0503020204020204" pitchFamily="34" typeface="微软雅黑"/>
                <a:cs typeface="Lato Regular"/>
              </a:rPr>
              <a:t>点击输入文本</a:t>
            </a:r>
          </a:p>
        </p:txBody>
      </p:sp>
      <p:sp>
        <p:nvSpPr>
          <p:cNvPr id="61" name="Text Placeholder 6"/>
          <p:cNvSpPr txBox="1"/>
          <p:nvPr/>
        </p:nvSpPr>
        <p:spPr>
          <a:xfrm>
            <a:off x="6069279" y="2905284"/>
            <a:ext cx="1132582" cy="623441"/>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just" indent="0" marL="0">
              <a:buNone/>
            </a:pPr>
            <a:r>
              <a:rPr altLang="en-US" lang="zh-CN" sz="1000">
                <a:solidFill>
                  <a:schemeClr val="bg1"/>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62" name="Down Arrow 111"/>
          <p:cNvSpPr/>
          <p:nvPr/>
        </p:nvSpPr>
        <p:spPr>
          <a:xfrm>
            <a:off x="7361013" y="1768699"/>
            <a:ext cx="1251181" cy="2728556"/>
          </a:xfrm>
          <a:prstGeom prst="downArrow">
            <a:avLst>
              <a:gd fmla="val 100000" name="adj1"/>
              <a:gd fmla="val 52223" name="adj2"/>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63"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lang="en-US"/>
          </a:p>
        </p:txBody>
      </p:sp>
      <p:sp>
        <p:nvSpPr>
          <p:cNvPr id="64" name="Text Placeholder 4"/>
          <p:cNvSpPr txBox="1"/>
          <p:nvPr/>
        </p:nvSpPr>
        <p:spPr>
          <a:xfrm>
            <a:off x="7497857" y="1975416"/>
            <a:ext cx="992703" cy="417707"/>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b="1" lang="en-US" sz="2400">
                <a:solidFill>
                  <a:schemeClr val="bg1"/>
                </a:solidFill>
                <a:latin charset="-122" panose="020b0503020204020204" pitchFamily="34" typeface="微软雅黑"/>
                <a:ea charset="-122" panose="020b0503020204020204" pitchFamily="34" typeface="微软雅黑"/>
                <a:cs typeface="Lato Light"/>
              </a:rPr>
              <a:t>23%</a:t>
            </a:r>
          </a:p>
        </p:txBody>
      </p:sp>
      <p:sp>
        <p:nvSpPr>
          <p:cNvPr id="65" name="Text Placeholder 4"/>
          <p:cNvSpPr txBox="1"/>
          <p:nvPr/>
        </p:nvSpPr>
        <p:spPr>
          <a:xfrm>
            <a:off x="7523893" y="2657718"/>
            <a:ext cx="946938" cy="241596"/>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ctr" indent="0" marL="0">
              <a:buNone/>
            </a:pPr>
            <a:r>
              <a:rPr altLang="en-US" b="1" lang="zh-CN" sz="1100">
                <a:solidFill>
                  <a:schemeClr val="bg1"/>
                </a:solidFill>
                <a:latin charset="-122" panose="020b0503020204020204" pitchFamily="34" typeface="微软雅黑"/>
                <a:ea charset="-122" panose="020b0503020204020204" pitchFamily="34" typeface="微软雅黑"/>
                <a:cs typeface="Lato Regular"/>
              </a:rPr>
              <a:t>点击输入文本</a:t>
            </a:r>
          </a:p>
        </p:txBody>
      </p:sp>
      <p:sp>
        <p:nvSpPr>
          <p:cNvPr id="66" name="Text Placeholder 6"/>
          <p:cNvSpPr txBox="1"/>
          <p:nvPr/>
        </p:nvSpPr>
        <p:spPr>
          <a:xfrm>
            <a:off x="7425061" y="2905284"/>
            <a:ext cx="1132582" cy="623441"/>
          </a:xfrm>
          <a:prstGeom prst="rect">
            <a:avLst/>
          </a:prstGeom>
        </p:spPr>
        <p:txBody>
          <a:bodyPr bIns="17140" lIns="34281" rIns="34281" tIns="17140"/>
          <a:lstStyle>
            <a:lvl1pPr algn="l" defTabSz="1038225" eaLnBrk="1" hangingPunct="1" indent="-779145" latinLnBrk="0" marL="779145" rtl="0">
              <a:spcBef>
                <a:spcPct val="20000"/>
              </a:spcBef>
              <a:buFont typeface="Arial"/>
              <a:buChar char="•"/>
              <a:defRPr kern="1200" sz="7200">
                <a:solidFill>
                  <a:schemeClr val="tx1"/>
                </a:solidFill>
                <a:latin typeface="+mn-lt"/>
                <a:ea typeface="+mn-ea"/>
                <a:cs typeface="+mn-cs"/>
              </a:defRPr>
            </a:lvl1pPr>
            <a:lvl2pPr algn="l" defTabSz="1038225" eaLnBrk="1" hangingPunct="1" indent="-648970" latinLnBrk="0" marL="1687830" rtl="0">
              <a:spcBef>
                <a:spcPct val="20000"/>
              </a:spcBef>
              <a:buFont typeface="Arial"/>
              <a:buChar char="–"/>
              <a:defRPr kern="1200" sz="6400">
                <a:solidFill>
                  <a:schemeClr val="tx1"/>
                </a:solidFill>
                <a:latin typeface="+mn-lt"/>
                <a:ea typeface="+mn-ea"/>
                <a:cs typeface="+mn-cs"/>
              </a:defRPr>
            </a:lvl2pPr>
            <a:lvl3pPr algn="l" defTabSz="1038225" eaLnBrk="1" hangingPunct="1" indent="-519430" latinLnBrk="0" marL="2597150" rtl="0">
              <a:spcBef>
                <a:spcPct val="20000"/>
              </a:spcBef>
              <a:buFont typeface="Arial"/>
              <a:buChar char="•"/>
              <a:defRPr kern="1200" sz="5300">
                <a:solidFill>
                  <a:schemeClr val="tx1"/>
                </a:solidFill>
                <a:latin typeface="+mn-lt"/>
                <a:ea typeface="+mn-ea"/>
                <a:cs typeface="+mn-cs"/>
              </a:defRPr>
            </a:lvl3pPr>
            <a:lvl4pPr algn="l" defTabSz="1038225" eaLnBrk="1" hangingPunct="1" indent="-519430" latinLnBrk="0" marL="3636010" rtl="0">
              <a:spcBef>
                <a:spcPct val="20000"/>
              </a:spcBef>
              <a:buFont typeface="Arial"/>
              <a:buChar char="–"/>
              <a:defRPr kern="1200" sz="4500">
                <a:solidFill>
                  <a:schemeClr val="tx1"/>
                </a:solidFill>
                <a:latin typeface="+mn-lt"/>
                <a:ea typeface="+mn-ea"/>
                <a:cs typeface="+mn-cs"/>
              </a:defRPr>
            </a:lvl4pPr>
            <a:lvl5pPr algn="l" defTabSz="1038225" eaLnBrk="1" hangingPunct="1" indent="-519430" latinLnBrk="0" marL="4674870" rtl="0">
              <a:spcBef>
                <a:spcPct val="20000"/>
              </a:spcBef>
              <a:buFont typeface="Arial"/>
              <a:buChar char="»"/>
              <a:defRPr kern="1200" sz="4500">
                <a:solidFill>
                  <a:schemeClr val="tx1"/>
                </a:solidFill>
                <a:latin typeface="+mn-lt"/>
                <a:ea typeface="+mn-ea"/>
                <a:cs typeface="+mn-cs"/>
              </a:defRPr>
            </a:lvl5pPr>
            <a:lvl6pPr algn="l" defTabSz="1038225" eaLnBrk="1" hangingPunct="1" indent="-519430" latinLnBrk="0" marL="5713730" rtl="0">
              <a:spcBef>
                <a:spcPct val="20000"/>
              </a:spcBef>
              <a:buFont typeface="Arial"/>
              <a:buChar char="•"/>
              <a:defRPr kern="1200" sz="4500">
                <a:solidFill>
                  <a:schemeClr val="tx1"/>
                </a:solidFill>
                <a:latin typeface="+mn-lt"/>
                <a:ea typeface="+mn-ea"/>
                <a:cs typeface="+mn-cs"/>
              </a:defRPr>
            </a:lvl6pPr>
            <a:lvl7pPr algn="l" defTabSz="1038225" eaLnBrk="1" hangingPunct="1" indent="-519430" latinLnBrk="0" marL="6752590" rtl="0">
              <a:spcBef>
                <a:spcPct val="20000"/>
              </a:spcBef>
              <a:buFont typeface="Arial"/>
              <a:buChar char="•"/>
              <a:defRPr kern="1200" sz="4500">
                <a:solidFill>
                  <a:schemeClr val="tx1"/>
                </a:solidFill>
                <a:latin typeface="+mn-lt"/>
                <a:ea typeface="+mn-ea"/>
                <a:cs typeface="+mn-cs"/>
              </a:defRPr>
            </a:lvl7pPr>
            <a:lvl8pPr algn="l" defTabSz="1038225" eaLnBrk="1" hangingPunct="1" indent="-519430" latinLnBrk="0" marL="7791450" rtl="0">
              <a:spcBef>
                <a:spcPct val="20000"/>
              </a:spcBef>
              <a:buFont typeface="Arial"/>
              <a:buChar char="•"/>
              <a:defRPr kern="1200" sz="4500">
                <a:solidFill>
                  <a:schemeClr val="tx1"/>
                </a:solidFill>
                <a:latin typeface="+mn-lt"/>
                <a:ea typeface="+mn-ea"/>
                <a:cs typeface="+mn-cs"/>
              </a:defRPr>
            </a:lvl8pPr>
            <a:lvl9pPr algn="l" defTabSz="1038225" eaLnBrk="1" hangingPunct="1" indent="-519430" latinLnBrk="0" marL="8829675" rtl="0">
              <a:spcBef>
                <a:spcPct val="20000"/>
              </a:spcBef>
              <a:buFont typeface="Arial"/>
              <a:buChar char="•"/>
              <a:defRPr kern="1200" sz="4500">
                <a:solidFill>
                  <a:schemeClr val="tx1"/>
                </a:solidFill>
                <a:latin typeface="+mn-lt"/>
                <a:ea typeface="+mn-ea"/>
                <a:cs typeface="+mn-cs"/>
              </a:defRPr>
            </a:lvl9pPr>
          </a:lstStyle>
          <a:p>
            <a:pPr algn="just" indent="0" marL="0">
              <a:buNone/>
            </a:pPr>
            <a:r>
              <a:rPr altLang="en-US" lang="zh-CN" sz="1000">
                <a:solidFill>
                  <a:schemeClr val="bg1"/>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67"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67"/>
                                        </p:tgtEl>
                                        <p:attrNameLst>
                                          <p:attrName>style.visibility</p:attrName>
                                        </p:attrNameLst>
                                      </p:cBhvr>
                                      <p:to>
                                        <p:strVal val="visible"/>
                                      </p:to>
                                    </p:set>
                                    <p:animEffect filter="randombar(horizontal)" transition="in">
                                      <p:cBhvr>
                                        <p:cTn dur="500" id="7"/>
                                        <p:tgtEl>
                                          <p:spTgt spid="6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6"/>
                                        </p:tgtEl>
                                        <p:attrNameLst>
                                          <p:attrName>style.visibility</p:attrName>
                                        </p:attrNameLst>
                                      </p:cBhvr>
                                      <p:to>
                                        <p:strVal val="visible"/>
                                      </p:to>
                                    </p:set>
                                    <p:animEffect filter="wipe(left)" transition="in">
                                      <p:cBhvr>
                                        <p:cTn dur="500" id="11"/>
                                        <p:tgtEl>
                                          <p:spTgt spid="36"/>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37"/>
                                        </p:tgtEl>
                                        <p:attrNameLst>
                                          <p:attrName>style.visibility</p:attrName>
                                        </p:attrNameLst>
                                      </p:cBhvr>
                                      <p:to>
                                        <p:strVal val="visible"/>
                                      </p:to>
                                    </p:set>
                                    <p:anim calcmode="lin" valueType="num">
                                      <p:cBhvr>
                                        <p:cTn dur="500" fill="hold" id="15"/>
                                        <p:tgtEl>
                                          <p:spTgt spid="37"/>
                                        </p:tgtEl>
                                        <p:attrNameLst>
                                          <p:attrName>ppt_w</p:attrName>
                                        </p:attrNameLst>
                                      </p:cBhvr>
                                      <p:tavLst>
                                        <p:tav tm="0">
                                          <p:val>
                                            <p:fltVal val="0"/>
                                          </p:val>
                                        </p:tav>
                                        <p:tav tm="100000">
                                          <p:val>
                                            <p:strVal val="#ppt_w"/>
                                          </p:val>
                                        </p:tav>
                                      </p:tavLst>
                                    </p:anim>
                                    <p:anim calcmode="lin" valueType="num">
                                      <p:cBhvr>
                                        <p:cTn dur="500" fill="hold" id="16"/>
                                        <p:tgtEl>
                                          <p:spTgt spid="37"/>
                                        </p:tgtEl>
                                        <p:attrNameLst>
                                          <p:attrName>ppt_h</p:attrName>
                                        </p:attrNameLst>
                                      </p:cBhvr>
                                      <p:tavLst>
                                        <p:tav tm="0">
                                          <p:val>
                                            <p:fltVal val="0"/>
                                          </p:val>
                                        </p:tav>
                                        <p:tav tm="100000">
                                          <p:val>
                                            <p:strVal val="#ppt_h"/>
                                          </p:val>
                                        </p:tav>
                                      </p:tavLst>
                                    </p:anim>
                                    <p:animEffect filter="fade" transition="in">
                                      <p:cBhvr>
                                        <p:cTn dur="500" id="17"/>
                                        <p:tgtEl>
                                          <p:spTgt spid="37"/>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38"/>
                                        </p:tgtEl>
                                        <p:attrNameLst>
                                          <p:attrName>style.visibility</p:attrName>
                                        </p:attrNameLst>
                                      </p:cBhvr>
                                      <p:to>
                                        <p:strVal val="visible"/>
                                      </p:to>
                                    </p:set>
                                    <p:anim calcmode="lin" valueType="num">
                                      <p:cBhvr>
                                        <p:cTn dur="500" fill="hold" id="20"/>
                                        <p:tgtEl>
                                          <p:spTgt spid="38"/>
                                        </p:tgtEl>
                                        <p:attrNameLst>
                                          <p:attrName>ppt_w</p:attrName>
                                        </p:attrNameLst>
                                      </p:cBhvr>
                                      <p:tavLst>
                                        <p:tav tm="0">
                                          <p:val>
                                            <p:fltVal val="0"/>
                                          </p:val>
                                        </p:tav>
                                        <p:tav tm="100000">
                                          <p:val>
                                            <p:strVal val="#ppt_w"/>
                                          </p:val>
                                        </p:tav>
                                      </p:tavLst>
                                    </p:anim>
                                    <p:anim calcmode="lin" valueType="num">
                                      <p:cBhvr>
                                        <p:cTn dur="500" fill="hold" id="21"/>
                                        <p:tgtEl>
                                          <p:spTgt spid="38"/>
                                        </p:tgtEl>
                                        <p:attrNameLst>
                                          <p:attrName>ppt_h</p:attrName>
                                        </p:attrNameLst>
                                      </p:cBhvr>
                                      <p:tavLst>
                                        <p:tav tm="0">
                                          <p:val>
                                            <p:fltVal val="0"/>
                                          </p:val>
                                        </p:tav>
                                        <p:tav tm="100000">
                                          <p:val>
                                            <p:strVal val="#ppt_h"/>
                                          </p:val>
                                        </p:tav>
                                      </p:tavLst>
                                    </p:anim>
                                    <p:animEffect filter="fade" transition="in">
                                      <p:cBhvr>
                                        <p:cTn dur="500" id="22"/>
                                        <p:tgtEl>
                                          <p:spTgt spid="38"/>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39"/>
                                        </p:tgtEl>
                                        <p:attrNameLst>
                                          <p:attrName>style.visibility</p:attrName>
                                        </p:attrNameLst>
                                      </p:cBhvr>
                                      <p:to>
                                        <p:strVal val="visible"/>
                                      </p:to>
                                    </p:set>
                                    <p:anim calcmode="lin" valueType="num">
                                      <p:cBhvr>
                                        <p:cTn dur="500" fill="hold" id="25"/>
                                        <p:tgtEl>
                                          <p:spTgt spid="39"/>
                                        </p:tgtEl>
                                        <p:attrNameLst>
                                          <p:attrName>ppt_w</p:attrName>
                                        </p:attrNameLst>
                                      </p:cBhvr>
                                      <p:tavLst>
                                        <p:tav tm="0">
                                          <p:val>
                                            <p:fltVal val="0"/>
                                          </p:val>
                                        </p:tav>
                                        <p:tav tm="100000">
                                          <p:val>
                                            <p:strVal val="#ppt_w"/>
                                          </p:val>
                                        </p:tav>
                                      </p:tavLst>
                                    </p:anim>
                                    <p:anim calcmode="lin" valueType="num">
                                      <p:cBhvr>
                                        <p:cTn dur="500" fill="hold" id="26"/>
                                        <p:tgtEl>
                                          <p:spTgt spid="39"/>
                                        </p:tgtEl>
                                        <p:attrNameLst>
                                          <p:attrName>ppt_h</p:attrName>
                                        </p:attrNameLst>
                                      </p:cBhvr>
                                      <p:tavLst>
                                        <p:tav tm="0">
                                          <p:val>
                                            <p:fltVal val="0"/>
                                          </p:val>
                                        </p:tav>
                                        <p:tav tm="100000">
                                          <p:val>
                                            <p:strVal val="#ppt_h"/>
                                          </p:val>
                                        </p:tav>
                                      </p:tavLst>
                                    </p:anim>
                                    <p:animEffect filter="fade" transition="in">
                                      <p:cBhvr>
                                        <p:cTn dur="500" id="27"/>
                                        <p:tgtEl>
                                          <p:spTgt spid="39"/>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40"/>
                                        </p:tgtEl>
                                        <p:attrNameLst>
                                          <p:attrName>style.visibility</p:attrName>
                                        </p:attrNameLst>
                                      </p:cBhvr>
                                      <p:to>
                                        <p:strVal val="visible"/>
                                      </p:to>
                                    </p:set>
                                    <p:anim calcmode="lin" valueType="num">
                                      <p:cBhvr>
                                        <p:cTn dur="500" fill="hold" id="30"/>
                                        <p:tgtEl>
                                          <p:spTgt spid="40"/>
                                        </p:tgtEl>
                                        <p:attrNameLst>
                                          <p:attrName>ppt_w</p:attrName>
                                        </p:attrNameLst>
                                      </p:cBhvr>
                                      <p:tavLst>
                                        <p:tav tm="0">
                                          <p:val>
                                            <p:fltVal val="0"/>
                                          </p:val>
                                        </p:tav>
                                        <p:tav tm="100000">
                                          <p:val>
                                            <p:strVal val="#ppt_w"/>
                                          </p:val>
                                        </p:tav>
                                      </p:tavLst>
                                    </p:anim>
                                    <p:anim calcmode="lin" valueType="num">
                                      <p:cBhvr>
                                        <p:cTn dur="500" fill="hold" id="31"/>
                                        <p:tgtEl>
                                          <p:spTgt spid="40"/>
                                        </p:tgtEl>
                                        <p:attrNameLst>
                                          <p:attrName>ppt_h</p:attrName>
                                        </p:attrNameLst>
                                      </p:cBhvr>
                                      <p:tavLst>
                                        <p:tav tm="0">
                                          <p:val>
                                            <p:fltVal val="0"/>
                                          </p:val>
                                        </p:tav>
                                        <p:tav tm="100000">
                                          <p:val>
                                            <p:strVal val="#ppt_h"/>
                                          </p:val>
                                        </p:tav>
                                      </p:tavLst>
                                    </p:anim>
                                    <p:animEffect filter="fade" transition="in">
                                      <p:cBhvr>
                                        <p:cTn dur="500" id="32"/>
                                        <p:tgtEl>
                                          <p:spTgt spid="40"/>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41"/>
                                        </p:tgtEl>
                                        <p:attrNameLst>
                                          <p:attrName>style.visibility</p:attrName>
                                        </p:attrNameLst>
                                      </p:cBhvr>
                                      <p:to>
                                        <p:strVal val="visible"/>
                                      </p:to>
                                    </p:set>
                                    <p:anim calcmode="lin" valueType="num">
                                      <p:cBhvr>
                                        <p:cTn dur="500" fill="hold" id="35"/>
                                        <p:tgtEl>
                                          <p:spTgt spid="41"/>
                                        </p:tgtEl>
                                        <p:attrNameLst>
                                          <p:attrName>ppt_w</p:attrName>
                                        </p:attrNameLst>
                                      </p:cBhvr>
                                      <p:tavLst>
                                        <p:tav tm="0">
                                          <p:val>
                                            <p:fltVal val="0"/>
                                          </p:val>
                                        </p:tav>
                                        <p:tav tm="100000">
                                          <p:val>
                                            <p:strVal val="#ppt_w"/>
                                          </p:val>
                                        </p:tav>
                                      </p:tavLst>
                                    </p:anim>
                                    <p:anim calcmode="lin" valueType="num">
                                      <p:cBhvr>
                                        <p:cTn dur="500" fill="hold" id="36"/>
                                        <p:tgtEl>
                                          <p:spTgt spid="41"/>
                                        </p:tgtEl>
                                        <p:attrNameLst>
                                          <p:attrName>ppt_h</p:attrName>
                                        </p:attrNameLst>
                                      </p:cBhvr>
                                      <p:tavLst>
                                        <p:tav tm="0">
                                          <p:val>
                                            <p:fltVal val="0"/>
                                          </p:val>
                                        </p:tav>
                                        <p:tav tm="100000">
                                          <p:val>
                                            <p:strVal val="#ppt_h"/>
                                          </p:val>
                                        </p:tav>
                                      </p:tavLst>
                                    </p:anim>
                                    <p:animEffect filter="fade" transition="in">
                                      <p:cBhvr>
                                        <p:cTn dur="500" id="37"/>
                                        <p:tgtEl>
                                          <p:spTgt spid="41"/>
                                        </p:tgtEl>
                                      </p:cBhvr>
                                    </p:animEffect>
                                  </p:childTnLst>
                                </p:cTn>
                              </p:par>
                            </p:childTnLst>
                          </p:cTn>
                        </p:par>
                        <p:par>
                          <p:cTn fill="hold" id="38" nodeType="afterGroup">
                            <p:stCondLst>
                              <p:cond delay="1500"/>
                            </p:stCondLst>
                            <p:childTnLst>
                              <p:par>
                                <p:cTn fill="hold" grpId="0" id="39" nodeType="afterEffect" presetClass="entr" presetID="53" presetSubtype="0">
                                  <p:stCondLst>
                                    <p:cond delay="0"/>
                                  </p:stCondLst>
                                  <p:childTnLst>
                                    <p:set>
                                      <p:cBhvr>
                                        <p:cTn dur="1" fill="hold" id="40">
                                          <p:stCondLst>
                                            <p:cond delay="0"/>
                                          </p:stCondLst>
                                        </p:cTn>
                                        <p:tgtEl>
                                          <p:spTgt spid="42"/>
                                        </p:tgtEl>
                                        <p:attrNameLst>
                                          <p:attrName>style.visibility</p:attrName>
                                        </p:attrNameLst>
                                      </p:cBhvr>
                                      <p:to>
                                        <p:strVal val="visible"/>
                                      </p:to>
                                    </p:set>
                                    <p:anim calcmode="lin" valueType="num">
                                      <p:cBhvr>
                                        <p:cTn dur="500" fill="hold" id="41"/>
                                        <p:tgtEl>
                                          <p:spTgt spid="42"/>
                                        </p:tgtEl>
                                        <p:attrNameLst>
                                          <p:attrName>ppt_w</p:attrName>
                                        </p:attrNameLst>
                                      </p:cBhvr>
                                      <p:tavLst>
                                        <p:tav tm="0">
                                          <p:val>
                                            <p:fltVal val="0"/>
                                          </p:val>
                                        </p:tav>
                                        <p:tav tm="100000">
                                          <p:val>
                                            <p:strVal val="#ppt_w"/>
                                          </p:val>
                                        </p:tav>
                                      </p:tavLst>
                                    </p:anim>
                                    <p:anim calcmode="lin" valueType="num">
                                      <p:cBhvr>
                                        <p:cTn dur="500" fill="hold" id="42"/>
                                        <p:tgtEl>
                                          <p:spTgt spid="42"/>
                                        </p:tgtEl>
                                        <p:attrNameLst>
                                          <p:attrName>ppt_h</p:attrName>
                                        </p:attrNameLst>
                                      </p:cBhvr>
                                      <p:tavLst>
                                        <p:tav tm="0">
                                          <p:val>
                                            <p:fltVal val="0"/>
                                          </p:val>
                                        </p:tav>
                                        <p:tav tm="100000">
                                          <p:val>
                                            <p:strVal val="#ppt_h"/>
                                          </p:val>
                                        </p:tav>
                                      </p:tavLst>
                                    </p:anim>
                                    <p:animEffect filter="fade" transition="in">
                                      <p:cBhvr>
                                        <p:cTn dur="500" id="43"/>
                                        <p:tgtEl>
                                          <p:spTgt spid="42"/>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43"/>
                                        </p:tgtEl>
                                        <p:attrNameLst>
                                          <p:attrName>style.visibility</p:attrName>
                                        </p:attrNameLst>
                                      </p:cBhvr>
                                      <p:to>
                                        <p:strVal val="visible"/>
                                      </p:to>
                                    </p:set>
                                    <p:anim calcmode="lin" valueType="num">
                                      <p:cBhvr>
                                        <p:cTn dur="500" fill="hold" id="46"/>
                                        <p:tgtEl>
                                          <p:spTgt spid="43"/>
                                        </p:tgtEl>
                                        <p:attrNameLst>
                                          <p:attrName>ppt_w</p:attrName>
                                        </p:attrNameLst>
                                      </p:cBhvr>
                                      <p:tavLst>
                                        <p:tav tm="0">
                                          <p:val>
                                            <p:fltVal val="0"/>
                                          </p:val>
                                        </p:tav>
                                        <p:tav tm="100000">
                                          <p:val>
                                            <p:strVal val="#ppt_w"/>
                                          </p:val>
                                        </p:tav>
                                      </p:tavLst>
                                    </p:anim>
                                    <p:anim calcmode="lin" valueType="num">
                                      <p:cBhvr>
                                        <p:cTn dur="500" fill="hold" id="47"/>
                                        <p:tgtEl>
                                          <p:spTgt spid="43"/>
                                        </p:tgtEl>
                                        <p:attrNameLst>
                                          <p:attrName>ppt_h</p:attrName>
                                        </p:attrNameLst>
                                      </p:cBhvr>
                                      <p:tavLst>
                                        <p:tav tm="0">
                                          <p:val>
                                            <p:fltVal val="0"/>
                                          </p:val>
                                        </p:tav>
                                        <p:tav tm="100000">
                                          <p:val>
                                            <p:strVal val="#ppt_h"/>
                                          </p:val>
                                        </p:tav>
                                      </p:tavLst>
                                    </p:anim>
                                    <p:animEffect filter="fade" transition="in">
                                      <p:cBhvr>
                                        <p:cTn dur="500" id="48"/>
                                        <p:tgtEl>
                                          <p:spTgt spid="43"/>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44"/>
                                        </p:tgtEl>
                                        <p:attrNameLst>
                                          <p:attrName>style.visibility</p:attrName>
                                        </p:attrNameLst>
                                      </p:cBhvr>
                                      <p:to>
                                        <p:strVal val="visible"/>
                                      </p:to>
                                    </p:set>
                                    <p:anim calcmode="lin" valueType="num">
                                      <p:cBhvr>
                                        <p:cTn dur="500" fill="hold" id="51"/>
                                        <p:tgtEl>
                                          <p:spTgt spid="44"/>
                                        </p:tgtEl>
                                        <p:attrNameLst>
                                          <p:attrName>ppt_w</p:attrName>
                                        </p:attrNameLst>
                                      </p:cBhvr>
                                      <p:tavLst>
                                        <p:tav tm="0">
                                          <p:val>
                                            <p:fltVal val="0"/>
                                          </p:val>
                                        </p:tav>
                                        <p:tav tm="100000">
                                          <p:val>
                                            <p:strVal val="#ppt_w"/>
                                          </p:val>
                                        </p:tav>
                                      </p:tavLst>
                                    </p:anim>
                                    <p:anim calcmode="lin" valueType="num">
                                      <p:cBhvr>
                                        <p:cTn dur="500" fill="hold" id="52"/>
                                        <p:tgtEl>
                                          <p:spTgt spid="44"/>
                                        </p:tgtEl>
                                        <p:attrNameLst>
                                          <p:attrName>ppt_h</p:attrName>
                                        </p:attrNameLst>
                                      </p:cBhvr>
                                      <p:tavLst>
                                        <p:tav tm="0">
                                          <p:val>
                                            <p:fltVal val="0"/>
                                          </p:val>
                                        </p:tav>
                                        <p:tav tm="100000">
                                          <p:val>
                                            <p:strVal val="#ppt_h"/>
                                          </p:val>
                                        </p:tav>
                                      </p:tavLst>
                                    </p:anim>
                                    <p:animEffect filter="fade" transition="in">
                                      <p:cBhvr>
                                        <p:cTn dur="500" id="53"/>
                                        <p:tgtEl>
                                          <p:spTgt spid="44"/>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45"/>
                                        </p:tgtEl>
                                        <p:attrNameLst>
                                          <p:attrName>style.visibility</p:attrName>
                                        </p:attrNameLst>
                                      </p:cBhvr>
                                      <p:to>
                                        <p:strVal val="visible"/>
                                      </p:to>
                                    </p:set>
                                    <p:anim calcmode="lin" valueType="num">
                                      <p:cBhvr>
                                        <p:cTn dur="500" fill="hold" id="56"/>
                                        <p:tgtEl>
                                          <p:spTgt spid="45"/>
                                        </p:tgtEl>
                                        <p:attrNameLst>
                                          <p:attrName>ppt_w</p:attrName>
                                        </p:attrNameLst>
                                      </p:cBhvr>
                                      <p:tavLst>
                                        <p:tav tm="0">
                                          <p:val>
                                            <p:fltVal val="0"/>
                                          </p:val>
                                        </p:tav>
                                        <p:tav tm="100000">
                                          <p:val>
                                            <p:strVal val="#ppt_w"/>
                                          </p:val>
                                        </p:tav>
                                      </p:tavLst>
                                    </p:anim>
                                    <p:anim calcmode="lin" valueType="num">
                                      <p:cBhvr>
                                        <p:cTn dur="500" fill="hold" id="57"/>
                                        <p:tgtEl>
                                          <p:spTgt spid="45"/>
                                        </p:tgtEl>
                                        <p:attrNameLst>
                                          <p:attrName>ppt_h</p:attrName>
                                        </p:attrNameLst>
                                      </p:cBhvr>
                                      <p:tavLst>
                                        <p:tav tm="0">
                                          <p:val>
                                            <p:fltVal val="0"/>
                                          </p:val>
                                        </p:tav>
                                        <p:tav tm="100000">
                                          <p:val>
                                            <p:strVal val="#ppt_h"/>
                                          </p:val>
                                        </p:tav>
                                      </p:tavLst>
                                    </p:anim>
                                    <p:animEffect filter="fade" transition="in">
                                      <p:cBhvr>
                                        <p:cTn dur="500" id="58"/>
                                        <p:tgtEl>
                                          <p:spTgt spid="45"/>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46"/>
                                        </p:tgtEl>
                                        <p:attrNameLst>
                                          <p:attrName>style.visibility</p:attrName>
                                        </p:attrNameLst>
                                      </p:cBhvr>
                                      <p:to>
                                        <p:strVal val="visible"/>
                                      </p:to>
                                    </p:set>
                                    <p:anim calcmode="lin" valueType="num">
                                      <p:cBhvr>
                                        <p:cTn dur="500" fill="hold" id="61"/>
                                        <p:tgtEl>
                                          <p:spTgt spid="46"/>
                                        </p:tgtEl>
                                        <p:attrNameLst>
                                          <p:attrName>ppt_w</p:attrName>
                                        </p:attrNameLst>
                                      </p:cBhvr>
                                      <p:tavLst>
                                        <p:tav tm="0">
                                          <p:val>
                                            <p:fltVal val="0"/>
                                          </p:val>
                                        </p:tav>
                                        <p:tav tm="100000">
                                          <p:val>
                                            <p:strVal val="#ppt_w"/>
                                          </p:val>
                                        </p:tav>
                                      </p:tavLst>
                                    </p:anim>
                                    <p:anim calcmode="lin" valueType="num">
                                      <p:cBhvr>
                                        <p:cTn dur="500" fill="hold" id="62"/>
                                        <p:tgtEl>
                                          <p:spTgt spid="46"/>
                                        </p:tgtEl>
                                        <p:attrNameLst>
                                          <p:attrName>ppt_h</p:attrName>
                                        </p:attrNameLst>
                                      </p:cBhvr>
                                      <p:tavLst>
                                        <p:tav tm="0">
                                          <p:val>
                                            <p:fltVal val="0"/>
                                          </p:val>
                                        </p:tav>
                                        <p:tav tm="100000">
                                          <p:val>
                                            <p:strVal val="#ppt_h"/>
                                          </p:val>
                                        </p:tav>
                                      </p:tavLst>
                                    </p:anim>
                                    <p:animEffect filter="fade" transition="in">
                                      <p:cBhvr>
                                        <p:cTn dur="500" id="63"/>
                                        <p:tgtEl>
                                          <p:spTgt spid="46"/>
                                        </p:tgtEl>
                                      </p:cBhvr>
                                    </p:animEffect>
                                  </p:childTnLst>
                                </p:cTn>
                              </p:par>
                            </p:childTnLst>
                          </p:cTn>
                        </p:par>
                        <p:par>
                          <p:cTn fill="hold" id="64" nodeType="afterGroup">
                            <p:stCondLst>
                              <p:cond delay="2000"/>
                            </p:stCondLst>
                            <p:childTnLst>
                              <p:par>
                                <p:cTn fill="hold" grpId="0" id="65" nodeType="afterEffect" presetClass="entr" presetID="53" presetSubtype="0">
                                  <p:stCondLst>
                                    <p:cond delay="0"/>
                                  </p:stCondLst>
                                  <p:childTnLst>
                                    <p:set>
                                      <p:cBhvr>
                                        <p:cTn dur="1" fill="hold" id="66">
                                          <p:stCondLst>
                                            <p:cond delay="0"/>
                                          </p:stCondLst>
                                        </p:cTn>
                                        <p:tgtEl>
                                          <p:spTgt spid="47"/>
                                        </p:tgtEl>
                                        <p:attrNameLst>
                                          <p:attrName>style.visibility</p:attrName>
                                        </p:attrNameLst>
                                      </p:cBhvr>
                                      <p:to>
                                        <p:strVal val="visible"/>
                                      </p:to>
                                    </p:set>
                                    <p:anim calcmode="lin" valueType="num">
                                      <p:cBhvr>
                                        <p:cTn dur="500" fill="hold" id="67"/>
                                        <p:tgtEl>
                                          <p:spTgt spid="47"/>
                                        </p:tgtEl>
                                        <p:attrNameLst>
                                          <p:attrName>ppt_w</p:attrName>
                                        </p:attrNameLst>
                                      </p:cBhvr>
                                      <p:tavLst>
                                        <p:tav tm="0">
                                          <p:val>
                                            <p:fltVal val="0"/>
                                          </p:val>
                                        </p:tav>
                                        <p:tav tm="100000">
                                          <p:val>
                                            <p:strVal val="#ppt_w"/>
                                          </p:val>
                                        </p:tav>
                                      </p:tavLst>
                                    </p:anim>
                                    <p:anim calcmode="lin" valueType="num">
                                      <p:cBhvr>
                                        <p:cTn dur="500" fill="hold" id="68"/>
                                        <p:tgtEl>
                                          <p:spTgt spid="47"/>
                                        </p:tgtEl>
                                        <p:attrNameLst>
                                          <p:attrName>ppt_h</p:attrName>
                                        </p:attrNameLst>
                                      </p:cBhvr>
                                      <p:tavLst>
                                        <p:tav tm="0">
                                          <p:val>
                                            <p:fltVal val="0"/>
                                          </p:val>
                                        </p:tav>
                                        <p:tav tm="100000">
                                          <p:val>
                                            <p:strVal val="#ppt_h"/>
                                          </p:val>
                                        </p:tav>
                                      </p:tavLst>
                                    </p:anim>
                                    <p:animEffect filter="fade" transition="in">
                                      <p:cBhvr>
                                        <p:cTn dur="500" id="69"/>
                                        <p:tgtEl>
                                          <p:spTgt spid="47"/>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48"/>
                                        </p:tgtEl>
                                        <p:attrNameLst>
                                          <p:attrName>style.visibility</p:attrName>
                                        </p:attrNameLst>
                                      </p:cBhvr>
                                      <p:to>
                                        <p:strVal val="visible"/>
                                      </p:to>
                                    </p:set>
                                    <p:anim calcmode="lin" valueType="num">
                                      <p:cBhvr>
                                        <p:cTn dur="500" fill="hold" id="72"/>
                                        <p:tgtEl>
                                          <p:spTgt spid="48"/>
                                        </p:tgtEl>
                                        <p:attrNameLst>
                                          <p:attrName>ppt_w</p:attrName>
                                        </p:attrNameLst>
                                      </p:cBhvr>
                                      <p:tavLst>
                                        <p:tav tm="0">
                                          <p:val>
                                            <p:fltVal val="0"/>
                                          </p:val>
                                        </p:tav>
                                        <p:tav tm="100000">
                                          <p:val>
                                            <p:strVal val="#ppt_w"/>
                                          </p:val>
                                        </p:tav>
                                      </p:tavLst>
                                    </p:anim>
                                    <p:anim calcmode="lin" valueType="num">
                                      <p:cBhvr>
                                        <p:cTn dur="500" fill="hold" id="73"/>
                                        <p:tgtEl>
                                          <p:spTgt spid="48"/>
                                        </p:tgtEl>
                                        <p:attrNameLst>
                                          <p:attrName>ppt_h</p:attrName>
                                        </p:attrNameLst>
                                      </p:cBhvr>
                                      <p:tavLst>
                                        <p:tav tm="0">
                                          <p:val>
                                            <p:fltVal val="0"/>
                                          </p:val>
                                        </p:tav>
                                        <p:tav tm="100000">
                                          <p:val>
                                            <p:strVal val="#ppt_h"/>
                                          </p:val>
                                        </p:tav>
                                      </p:tavLst>
                                    </p:anim>
                                    <p:animEffect filter="fade" transition="in">
                                      <p:cBhvr>
                                        <p:cTn dur="500" id="74"/>
                                        <p:tgtEl>
                                          <p:spTgt spid="48"/>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49"/>
                                        </p:tgtEl>
                                        <p:attrNameLst>
                                          <p:attrName>style.visibility</p:attrName>
                                        </p:attrNameLst>
                                      </p:cBhvr>
                                      <p:to>
                                        <p:strVal val="visible"/>
                                      </p:to>
                                    </p:set>
                                    <p:anim calcmode="lin" valueType="num">
                                      <p:cBhvr>
                                        <p:cTn dur="500" fill="hold" id="77"/>
                                        <p:tgtEl>
                                          <p:spTgt spid="49"/>
                                        </p:tgtEl>
                                        <p:attrNameLst>
                                          <p:attrName>ppt_w</p:attrName>
                                        </p:attrNameLst>
                                      </p:cBhvr>
                                      <p:tavLst>
                                        <p:tav tm="0">
                                          <p:val>
                                            <p:fltVal val="0"/>
                                          </p:val>
                                        </p:tav>
                                        <p:tav tm="100000">
                                          <p:val>
                                            <p:strVal val="#ppt_w"/>
                                          </p:val>
                                        </p:tav>
                                      </p:tavLst>
                                    </p:anim>
                                    <p:anim calcmode="lin" valueType="num">
                                      <p:cBhvr>
                                        <p:cTn dur="500" fill="hold" id="78"/>
                                        <p:tgtEl>
                                          <p:spTgt spid="49"/>
                                        </p:tgtEl>
                                        <p:attrNameLst>
                                          <p:attrName>ppt_h</p:attrName>
                                        </p:attrNameLst>
                                      </p:cBhvr>
                                      <p:tavLst>
                                        <p:tav tm="0">
                                          <p:val>
                                            <p:fltVal val="0"/>
                                          </p:val>
                                        </p:tav>
                                        <p:tav tm="100000">
                                          <p:val>
                                            <p:strVal val="#ppt_h"/>
                                          </p:val>
                                        </p:tav>
                                      </p:tavLst>
                                    </p:anim>
                                    <p:animEffect filter="fade" transition="in">
                                      <p:cBhvr>
                                        <p:cTn dur="500" id="79"/>
                                        <p:tgtEl>
                                          <p:spTgt spid="49"/>
                                        </p:tgtEl>
                                      </p:cBhvr>
                                    </p:animEffect>
                                  </p:childTnLst>
                                </p:cTn>
                              </p:par>
                              <p:par>
                                <p:cTn fill="hold" grpId="0" id="80" nodeType="withEffect" presetClass="entr" presetID="53" presetSubtype="0">
                                  <p:stCondLst>
                                    <p:cond delay="0"/>
                                  </p:stCondLst>
                                  <p:childTnLst>
                                    <p:set>
                                      <p:cBhvr>
                                        <p:cTn dur="1" fill="hold" id="81">
                                          <p:stCondLst>
                                            <p:cond delay="0"/>
                                          </p:stCondLst>
                                        </p:cTn>
                                        <p:tgtEl>
                                          <p:spTgt spid="50"/>
                                        </p:tgtEl>
                                        <p:attrNameLst>
                                          <p:attrName>style.visibility</p:attrName>
                                        </p:attrNameLst>
                                      </p:cBhvr>
                                      <p:to>
                                        <p:strVal val="visible"/>
                                      </p:to>
                                    </p:set>
                                    <p:anim calcmode="lin" valueType="num">
                                      <p:cBhvr>
                                        <p:cTn dur="500" fill="hold" id="82"/>
                                        <p:tgtEl>
                                          <p:spTgt spid="50"/>
                                        </p:tgtEl>
                                        <p:attrNameLst>
                                          <p:attrName>ppt_w</p:attrName>
                                        </p:attrNameLst>
                                      </p:cBhvr>
                                      <p:tavLst>
                                        <p:tav tm="0">
                                          <p:val>
                                            <p:fltVal val="0"/>
                                          </p:val>
                                        </p:tav>
                                        <p:tav tm="100000">
                                          <p:val>
                                            <p:strVal val="#ppt_w"/>
                                          </p:val>
                                        </p:tav>
                                      </p:tavLst>
                                    </p:anim>
                                    <p:anim calcmode="lin" valueType="num">
                                      <p:cBhvr>
                                        <p:cTn dur="500" fill="hold" id="83"/>
                                        <p:tgtEl>
                                          <p:spTgt spid="50"/>
                                        </p:tgtEl>
                                        <p:attrNameLst>
                                          <p:attrName>ppt_h</p:attrName>
                                        </p:attrNameLst>
                                      </p:cBhvr>
                                      <p:tavLst>
                                        <p:tav tm="0">
                                          <p:val>
                                            <p:fltVal val="0"/>
                                          </p:val>
                                        </p:tav>
                                        <p:tav tm="100000">
                                          <p:val>
                                            <p:strVal val="#ppt_h"/>
                                          </p:val>
                                        </p:tav>
                                      </p:tavLst>
                                    </p:anim>
                                    <p:animEffect filter="fade" transition="in">
                                      <p:cBhvr>
                                        <p:cTn dur="500" id="84"/>
                                        <p:tgtEl>
                                          <p:spTgt spid="50"/>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51"/>
                                        </p:tgtEl>
                                        <p:attrNameLst>
                                          <p:attrName>style.visibility</p:attrName>
                                        </p:attrNameLst>
                                      </p:cBhvr>
                                      <p:to>
                                        <p:strVal val="visible"/>
                                      </p:to>
                                    </p:set>
                                    <p:anim calcmode="lin" valueType="num">
                                      <p:cBhvr>
                                        <p:cTn dur="500" fill="hold" id="87"/>
                                        <p:tgtEl>
                                          <p:spTgt spid="51"/>
                                        </p:tgtEl>
                                        <p:attrNameLst>
                                          <p:attrName>ppt_w</p:attrName>
                                        </p:attrNameLst>
                                      </p:cBhvr>
                                      <p:tavLst>
                                        <p:tav tm="0">
                                          <p:val>
                                            <p:fltVal val="0"/>
                                          </p:val>
                                        </p:tav>
                                        <p:tav tm="100000">
                                          <p:val>
                                            <p:strVal val="#ppt_w"/>
                                          </p:val>
                                        </p:tav>
                                      </p:tavLst>
                                    </p:anim>
                                    <p:anim calcmode="lin" valueType="num">
                                      <p:cBhvr>
                                        <p:cTn dur="500" fill="hold" id="88"/>
                                        <p:tgtEl>
                                          <p:spTgt spid="51"/>
                                        </p:tgtEl>
                                        <p:attrNameLst>
                                          <p:attrName>ppt_h</p:attrName>
                                        </p:attrNameLst>
                                      </p:cBhvr>
                                      <p:tavLst>
                                        <p:tav tm="0">
                                          <p:val>
                                            <p:fltVal val="0"/>
                                          </p:val>
                                        </p:tav>
                                        <p:tav tm="100000">
                                          <p:val>
                                            <p:strVal val="#ppt_h"/>
                                          </p:val>
                                        </p:tav>
                                      </p:tavLst>
                                    </p:anim>
                                    <p:animEffect filter="fade" transition="in">
                                      <p:cBhvr>
                                        <p:cTn dur="500" id="89"/>
                                        <p:tgtEl>
                                          <p:spTgt spid="51"/>
                                        </p:tgtEl>
                                      </p:cBhvr>
                                    </p:animEffect>
                                  </p:childTnLst>
                                </p:cTn>
                              </p:par>
                            </p:childTnLst>
                          </p:cTn>
                        </p:par>
                        <p:par>
                          <p:cTn fill="hold" id="90" nodeType="afterGroup">
                            <p:stCondLst>
                              <p:cond delay="2500"/>
                            </p:stCondLst>
                            <p:childTnLst>
                              <p:par>
                                <p:cTn fill="hold" grpId="0" id="91" nodeType="afterEffect" presetClass="entr" presetID="53" presetSubtype="0">
                                  <p:stCondLst>
                                    <p:cond delay="0"/>
                                  </p:stCondLst>
                                  <p:childTnLst>
                                    <p:set>
                                      <p:cBhvr>
                                        <p:cTn dur="1" fill="hold" id="92">
                                          <p:stCondLst>
                                            <p:cond delay="0"/>
                                          </p:stCondLst>
                                        </p:cTn>
                                        <p:tgtEl>
                                          <p:spTgt spid="52"/>
                                        </p:tgtEl>
                                        <p:attrNameLst>
                                          <p:attrName>style.visibility</p:attrName>
                                        </p:attrNameLst>
                                      </p:cBhvr>
                                      <p:to>
                                        <p:strVal val="visible"/>
                                      </p:to>
                                    </p:set>
                                    <p:anim calcmode="lin" valueType="num">
                                      <p:cBhvr>
                                        <p:cTn dur="500" fill="hold" id="93"/>
                                        <p:tgtEl>
                                          <p:spTgt spid="52"/>
                                        </p:tgtEl>
                                        <p:attrNameLst>
                                          <p:attrName>ppt_w</p:attrName>
                                        </p:attrNameLst>
                                      </p:cBhvr>
                                      <p:tavLst>
                                        <p:tav tm="0">
                                          <p:val>
                                            <p:fltVal val="0"/>
                                          </p:val>
                                        </p:tav>
                                        <p:tav tm="100000">
                                          <p:val>
                                            <p:strVal val="#ppt_w"/>
                                          </p:val>
                                        </p:tav>
                                      </p:tavLst>
                                    </p:anim>
                                    <p:anim calcmode="lin" valueType="num">
                                      <p:cBhvr>
                                        <p:cTn dur="500" fill="hold" id="94"/>
                                        <p:tgtEl>
                                          <p:spTgt spid="52"/>
                                        </p:tgtEl>
                                        <p:attrNameLst>
                                          <p:attrName>ppt_h</p:attrName>
                                        </p:attrNameLst>
                                      </p:cBhvr>
                                      <p:tavLst>
                                        <p:tav tm="0">
                                          <p:val>
                                            <p:fltVal val="0"/>
                                          </p:val>
                                        </p:tav>
                                        <p:tav tm="100000">
                                          <p:val>
                                            <p:strVal val="#ppt_h"/>
                                          </p:val>
                                        </p:tav>
                                      </p:tavLst>
                                    </p:anim>
                                    <p:animEffect filter="fade" transition="in">
                                      <p:cBhvr>
                                        <p:cTn dur="500" id="95"/>
                                        <p:tgtEl>
                                          <p:spTgt spid="52"/>
                                        </p:tgtEl>
                                      </p:cBhvr>
                                    </p:animEffect>
                                  </p:childTnLst>
                                </p:cTn>
                              </p:par>
                              <p:par>
                                <p:cTn fill="hold" grpId="0" id="96" nodeType="withEffect" presetClass="entr" presetID="53" presetSubtype="0">
                                  <p:stCondLst>
                                    <p:cond delay="0"/>
                                  </p:stCondLst>
                                  <p:childTnLst>
                                    <p:set>
                                      <p:cBhvr>
                                        <p:cTn dur="1" fill="hold" id="97">
                                          <p:stCondLst>
                                            <p:cond delay="0"/>
                                          </p:stCondLst>
                                        </p:cTn>
                                        <p:tgtEl>
                                          <p:spTgt spid="53"/>
                                        </p:tgtEl>
                                        <p:attrNameLst>
                                          <p:attrName>style.visibility</p:attrName>
                                        </p:attrNameLst>
                                      </p:cBhvr>
                                      <p:to>
                                        <p:strVal val="visible"/>
                                      </p:to>
                                    </p:set>
                                    <p:anim calcmode="lin" valueType="num">
                                      <p:cBhvr>
                                        <p:cTn dur="500" fill="hold" id="98"/>
                                        <p:tgtEl>
                                          <p:spTgt spid="53"/>
                                        </p:tgtEl>
                                        <p:attrNameLst>
                                          <p:attrName>ppt_w</p:attrName>
                                        </p:attrNameLst>
                                      </p:cBhvr>
                                      <p:tavLst>
                                        <p:tav tm="0">
                                          <p:val>
                                            <p:fltVal val="0"/>
                                          </p:val>
                                        </p:tav>
                                        <p:tav tm="100000">
                                          <p:val>
                                            <p:strVal val="#ppt_w"/>
                                          </p:val>
                                        </p:tav>
                                      </p:tavLst>
                                    </p:anim>
                                    <p:anim calcmode="lin" valueType="num">
                                      <p:cBhvr>
                                        <p:cTn dur="500" fill="hold" id="99"/>
                                        <p:tgtEl>
                                          <p:spTgt spid="53"/>
                                        </p:tgtEl>
                                        <p:attrNameLst>
                                          <p:attrName>ppt_h</p:attrName>
                                        </p:attrNameLst>
                                      </p:cBhvr>
                                      <p:tavLst>
                                        <p:tav tm="0">
                                          <p:val>
                                            <p:fltVal val="0"/>
                                          </p:val>
                                        </p:tav>
                                        <p:tav tm="100000">
                                          <p:val>
                                            <p:strVal val="#ppt_h"/>
                                          </p:val>
                                        </p:tav>
                                      </p:tavLst>
                                    </p:anim>
                                    <p:animEffect filter="fade" transition="in">
                                      <p:cBhvr>
                                        <p:cTn dur="500" id="100"/>
                                        <p:tgtEl>
                                          <p:spTgt spid="53"/>
                                        </p:tgtEl>
                                      </p:cBhvr>
                                    </p:animEffect>
                                  </p:childTnLst>
                                </p:cTn>
                              </p:par>
                              <p:par>
                                <p:cTn fill="hold" grpId="0" id="101" nodeType="withEffect" presetClass="entr" presetID="53" presetSubtype="0">
                                  <p:stCondLst>
                                    <p:cond delay="0"/>
                                  </p:stCondLst>
                                  <p:childTnLst>
                                    <p:set>
                                      <p:cBhvr>
                                        <p:cTn dur="1" fill="hold" id="102">
                                          <p:stCondLst>
                                            <p:cond delay="0"/>
                                          </p:stCondLst>
                                        </p:cTn>
                                        <p:tgtEl>
                                          <p:spTgt spid="54"/>
                                        </p:tgtEl>
                                        <p:attrNameLst>
                                          <p:attrName>style.visibility</p:attrName>
                                        </p:attrNameLst>
                                      </p:cBhvr>
                                      <p:to>
                                        <p:strVal val="visible"/>
                                      </p:to>
                                    </p:set>
                                    <p:anim calcmode="lin" valueType="num">
                                      <p:cBhvr>
                                        <p:cTn dur="500" fill="hold" id="103"/>
                                        <p:tgtEl>
                                          <p:spTgt spid="54"/>
                                        </p:tgtEl>
                                        <p:attrNameLst>
                                          <p:attrName>ppt_w</p:attrName>
                                        </p:attrNameLst>
                                      </p:cBhvr>
                                      <p:tavLst>
                                        <p:tav tm="0">
                                          <p:val>
                                            <p:fltVal val="0"/>
                                          </p:val>
                                        </p:tav>
                                        <p:tav tm="100000">
                                          <p:val>
                                            <p:strVal val="#ppt_w"/>
                                          </p:val>
                                        </p:tav>
                                      </p:tavLst>
                                    </p:anim>
                                    <p:anim calcmode="lin" valueType="num">
                                      <p:cBhvr>
                                        <p:cTn dur="500" fill="hold" id="104"/>
                                        <p:tgtEl>
                                          <p:spTgt spid="54"/>
                                        </p:tgtEl>
                                        <p:attrNameLst>
                                          <p:attrName>ppt_h</p:attrName>
                                        </p:attrNameLst>
                                      </p:cBhvr>
                                      <p:tavLst>
                                        <p:tav tm="0">
                                          <p:val>
                                            <p:fltVal val="0"/>
                                          </p:val>
                                        </p:tav>
                                        <p:tav tm="100000">
                                          <p:val>
                                            <p:strVal val="#ppt_h"/>
                                          </p:val>
                                        </p:tav>
                                      </p:tavLst>
                                    </p:anim>
                                    <p:animEffect filter="fade" transition="in">
                                      <p:cBhvr>
                                        <p:cTn dur="500" id="105"/>
                                        <p:tgtEl>
                                          <p:spTgt spid="54"/>
                                        </p:tgtEl>
                                      </p:cBhvr>
                                    </p:animEffect>
                                  </p:childTnLst>
                                </p:cTn>
                              </p:par>
                              <p:par>
                                <p:cTn fill="hold" grpId="0" id="106" nodeType="withEffect" presetClass="entr" presetID="53" presetSubtype="0">
                                  <p:stCondLst>
                                    <p:cond delay="0"/>
                                  </p:stCondLst>
                                  <p:childTnLst>
                                    <p:set>
                                      <p:cBhvr>
                                        <p:cTn dur="1" fill="hold" id="107">
                                          <p:stCondLst>
                                            <p:cond delay="0"/>
                                          </p:stCondLst>
                                        </p:cTn>
                                        <p:tgtEl>
                                          <p:spTgt spid="55"/>
                                        </p:tgtEl>
                                        <p:attrNameLst>
                                          <p:attrName>style.visibility</p:attrName>
                                        </p:attrNameLst>
                                      </p:cBhvr>
                                      <p:to>
                                        <p:strVal val="visible"/>
                                      </p:to>
                                    </p:set>
                                    <p:anim calcmode="lin" valueType="num">
                                      <p:cBhvr>
                                        <p:cTn dur="500" fill="hold" id="108"/>
                                        <p:tgtEl>
                                          <p:spTgt spid="55"/>
                                        </p:tgtEl>
                                        <p:attrNameLst>
                                          <p:attrName>ppt_w</p:attrName>
                                        </p:attrNameLst>
                                      </p:cBhvr>
                                      <p:tavLst>
                                        <p:tav tm="0">
                                          <p:val>
                                            <p:fltVal val="0"/>
                                          </p:val>
                                        </p:tav>
                                        <p:tav tm="100000">
                                          <p:val>
                                            <p:strVal val="#ppt_w"/>
                                          </p:val>
                                        </p:tav>
                                      </p:tavLst>
                                    </p:anim>
                                    <p:anim calcmode="lin" valueType="num">
                                      <p:cBhvr>
                                        <p:cTn dur="500" fill="hold" id="109"/>
                                        <p:tgtEl>
                                          <p:spTgt spid="55"/>
                                        </p:tgtEl>
                                        <p:attrNameLst>
                                          <p:attrName>ppt_h</p:attrName>
                                        </p:attrNameLst>
                                      </p:cBhvr>
                                      <p:tavLst>
                                        <p:tav tm="0">
                                          <p:val>
                                            <p:fltVal val="0"/>
                                          </p:val>
                                        </p:tav>
                                        <p:tav tm="100000">
                                          <p:val>
                                            <p:strVal val="#ppt_h"/>
                                          </p:val>
                                        </p:tav>
                                      </p:tavLst>
                                    </p:anim>
                                    <p:animEffect filter="fade" transition="in">
                                      <p:cBhvr>
                                        <p:cTn dur="500" id="110"/>
                                        <p:tgtEl>
                                          <p:spTgt spid="55"/>
                                        </p:tgtEl>
                                      </p:cBhvr>
                                    </p:animEffect>
                                  </p:childTnLst>
                                </p:cTn>
                              </p:par>
                              <p:par>
                                <p:cTn fill="hold" grpId="0" id="111" nodeType="withEffect" presetClass="entr" presetID="53" presetSubtype="0">
                                  <p:stCondLst>
                                    <p:cond delay="0"/>
                                  </p:stCondLst>
                                  <p:childTnLst>
                                    <p:set>
                                      <p:cBhvr>
                                        <p:cTn dur="1" fill="hold" id="112">
                                          <p:stCondLst>
                                            <p:cond delay="0"/>
                                          </p:stCondLst>
                                        </p:cTn>
                                        <p:tgtEl>
                                          <p:spTgt spid="56"/>
                                        </p:tgtEl>
                                        <p:attrNameLst>
                                          <p:attrName>style.visibility</p:attrName>
                                        </p:attrNameLst>
                                      </p:cBhvr>
                                      <p:to>
                                        <p:strVal val="visible"/>
                                      </p:to>
                                    </p:set>
                                    <p:anim calcmode="lin" valueType="num">
                                      <p:cBhvr>
                                        <p:cTn dur="500" fill="hold" id="113"/>
                                        <p:tgtEl>
                                          <p:spTgt spid="56"/>
                                        </p:tgtEl>
                                        <p:attrNameLst>
                                          <p:attrName>ppt_w</p:attrName>
                                        </p:attrNameLst>
                                      </p:cBhvr>
                                      <p:tavLst>
                                        <p:tav tm="0">
                                          <p:val>
                                            <p:fltVal val="0"/>
                                          </p:val>
                                        </p:tav>
                                        <p:tav tm="100000">
                                          <p:val>
                                            <p:strVal val="#ppt_w"/>
                                          </p:val>
                                        </p:tav>
                                      </p:tavLst>
                                    </p:anim>
                                    <p:anim calcmode="lin" valueType="num">
                                      <p:cBhvr>
                                        <p:cTn dur="500" fill="hold" id="114"/>
                                        <p:tgtEl>
                                          <p:spTgt spid="56"/>
                                        </p:tgtEl>
                                        <p:attrNameLst>
                                          <p:attrName>ppt_h</p:attrName>
                                        </p:attrNameLst>
                                      </p:cBhvr>
                                      <p:tavLst>
                                        <p:tav tm="0">
                                          <p:val>
                                            <p:fltVal val="0"/>
                                          </p:val>
                                        </p:tav>
                                        <p:tav tm="100000">
                                          <p:val>
                                            <p:strVal val="#ppt_h"/>
                                          </p:val>
                                        </p:tav>
                                      </p:tavLst>
                                    </p:anim>
                                    <p:animEffect filter="fade" transition="in">
                                      <p:cBhvr>
                                        <p:cTn dur="500" id="115"/>
                                        <p:tgtEl>
                                          <p:spTgt spid="56"/>
                                        </p:tgtEl>
                                      </p:cBhvr>
                                    </p:animEffect>
                                  </p:childTnLst>
                                </p:cTn>
                              </p:par>
                            </p:childTnLst>
                          </p:cTn>
                        </p:par>
                        <p:par>
                          <p:cTn fill="hold" id="116" nodeType="afterGroup">
                            <p:stCondLst>
                              <p:cond delay="3000"/>
                            </p:stCondLst>
                            <p:childTnLst>
                              <p:par>
                                <p:cTn fill="hold" grpId="0" id="117" nodeType="afterEffect" presetClass="entr" presetID="53" presetSubtype="0">
                                  <p:stCondLst>
                                    <p:cond delay="0"/>
                                  </p:stCondLst>
                                  <p:childTnLst>
                                    <p:set>
                                      <p:cBhvr>
                                        <p:cTn dur="1" fill="hold" id="118">
                                          <p:stCondLst>
                                            <p:cond delay="0"/>
                                          </p:stCondLst>
                                        </p:cTn>
                                        <p:tgtEl>
                                          <p:spTgt spid="57"/>
                                        </p:tgtEl>
                                        <p:attrNameLst>
                                          <p:attrName>style.visibility</p:attrName>
                                        </p:attrNameLst>
                                      </p:cBhvr>
                                      <p:to>
                                        <p:strVal val="visible"/>
                                      </p:to>
                                    </p:set>
                                    <p:anim calcmode="lin" valueType="num">
                                      <p:cBhvr>
                                        <p:cTn dur="500" fill="hold" id="119"/>
                                        <p:tgtEl>
                                          <p:spTgt spid="57"/>
                                        </p:tgtEl>
                                        <p:attrNameLst>
                                          <p:attrName>ppt_w</p:attrName>
                                        </p:attrNameLst>
                                      </p:cBhvr>
                                      <p:tavLst>
                                        <p:tav tm="0">
                                          <p:val>
                                            <p:fltVal val="0"/>
                                          </p:val>
                                        </p:tav>
                                        <p:tav tm="100000">
                                          <p:val>
                                            <p:strVal val="#ppt_w"/>
                                          </p:val>
                                        </p:tav>
                                      </p:tavLst>
                                    </p:anim>
                                    <p:anim calcmode="lin" valueType="num">
                                      <p:cBhvr>
                                        <p:cTn dur="500" fill="hold" id="120"/>
                                        <p:tgtEl>
                                          <p:spTgt spid="57"/>
                                        </p:tgtEl>
                                        <p:attrNameLst>
                                          <p:attrName>ppt_h</p:attrName>
                                        </p:attrNameLst>
                                      </p:cBhvr>
                                      <p:tavLst>
                                        <p:tav tm="0">
                                          <p:val>
                                            <p:fltVal val="0"/>
                                          </p:val>
                                        </p:tav>
                                        <p:tav tm="100000">
                                          <p:val>
                                            <p:strVal val="#ppt_h"/>
                                          </p:val>
                                        </p:tav>
                                      </p:tavLst>
                                    </p:anim>
                                    <p:animEffect filter="fade" transition="in">
                                      <p:cBhvr>
                                        <p:cTn dur="500" id="121"/>
                                        <p:tgtEl>
                                          <p:spTgt spid="57"/>
                                        </p:tgtEl>
                                      </p:cBhvr>
                                    </p:animEffect>
                                  </p:childTnLst>
                                </p:cTn>
                              </p:par>
                              <p:par>
                                <p:cTn fill="hold" grpId="0" id="122" nodeType="withEffect" presetClass="entr" presetID="53" presetSubtype="0">
                                  <p:stCondLst>
                                    <p:cond delay="0"/>
                                  </p:stCondLst>
                                  <p:childTnLst>
                                    <p:set>
                                      <p:cBhvr>
                                        <p:cTn dur="1" fill="hold" id="123">
                                          <p:stCondLst>
                                            <p:cond delay="0"/>
                                          </p:stCondLst>
                                        </p:cTn>
                                        <p:tgtEl>
                                          <p:spTgt spid="58"/>
                                        </p:tgtEl>
                                        <p:attrNameLst>
                                          <p:attrName>style.visibility</p:attrName>
                                        </p:attrNameLst>
                                      </p:cBhvr>
                                      <p:to>
                                        <p:strVal val="visible"/>
                                      </p:to>
                                    </p:set>
                                    <p:anim calcmode="lin" valueType="num">
                                      <p:cBhvr>
                                        <p:cTn dur="500" fill="hold" id="124"/>
                                        <p:tgtEl>
                                          <p:spTgt spid="58"/>
                                        </p:tgtEl>
                                        <p:attrNameLst>
                                          <p:attrName>ppt_w</p:attrName>
                                        </p:attrNameLst>
                                      </p:cBhvr>
                                      <p:tavLst>
                                        <p:tav tm="0">
                                          <p:val>
                                            <p:fltVal val="0"/>
                                          </p:val>
                                        </p:tav>
                                        <p:tav tm="100000">
                                          <p:val>
                                            <p:strVal val="#ppt_w"/>
                                          </p:val>
                                        </p:tav>
                                      </p:tavLst>
                                    </p:anim>
                                    <p:anim calcmode="lin" valueType="num">
                                      <p:cBhvr>
                                        <p:cTn dur="500" fill="hold" id="125"/>
                                        <p:tgtEl>
                                          <p:spTgt spid="58"/>
                                        </p:tgtEl>
                                        <p:attrNameLst>
                                          <p:attrName>ppt_h</p:attrName>
                                        </p:attrNameLst>
                                      </p:cBhvr>
                                      <p:tavLst>
                                        <p:tav tm="0">
                                          <p:val>
                                            <p:fltVal val="0"/>
                                          </p:val>
                                        </p:tav>
                                        <p:tav tm="100000">
                                          <p:val>
                                            <p:strVal val="#ppt_h"/>
                                          </p:val>
                                        </p:tav>
                                      </p:tavLst>
                                    </p:anim>
                                    <p:animEffect filter="fade" transition="in">
                                      <p:cBhvr>
                                        <p:cTn dur="500" id="126"/>
                                        <p:tgtEl>
                                          <p:spTgt spid="58"/>
                                        </p:tgtEl>
                                      </p:cBhvr>
                                    </p:animEffect>
                                  </p:childTnLst>
                                </p:cTn>
                              </p:par>
                              <p:par>
                                <p:cTn fill="hold" grpId="0" id="127" nodeType="withEffect" presetClass="entr" presetID="53" presetSubtype="0">
                                  <p:stCondLst>
                                    <p:cond delay="0"/>
                                  </p:stCondLst>
                                  <p:childTnLst>
                                    <p:set>
                                      <p:cBhvr>
                                        <p:cTn dur="1" fill="hold" id="128">
                                          <p:stCondLst>
                                            <p:cond delay="0"/>
                                          </p:stCondLst>
                                        </p:cTn>
                                        <p:tgtEl>
                                          <p:spTgt spid="59"/>
                                        </p:tgtEl>
                                        <p:attrNameLst>
                                          <p:attrName>style.visibility</p:attrName>
                                        </p:attrNameLst>
                                      </p:cBhvr>
                                      <p:to>
                                        <p:strVal val="visible"/>
                                      </p:to>
                                    </p:set>
                                    <p:anim calcmode="lin" valueType="num">
                                      <p:cBhvr>
                                        <p:cTn dur="500" fill="hold" id="129"/>
                                        <p:tgtEl>
                                          <p:spTgt spid="59"/>
                                        </p:tgtEl>
                                        <p:attrNameLst>
                                          <p:attrName>ppt_w</p:attrName>
                                        </p:attrNameLst>
                                      </p:cBhvr>
                                      <p:tavLst>
                                        <p:tav tm="0">
                                          <p:val>
                                            <p:fltVal val="0"/>
                                          </p:val>
                                        </p:tav>
                                        <p:tav tm="100000">
                                          <p:val>
                                            <p:strVal val="#ppt_w"/>
                                          </p:val>
                                        </p:tav>
                                      </p:tavLst>
                                    </p:anim>
                                    <p:anim calcmode="lin" valueType="num">
                                      <p:cBhvr>
                                        <p:cTn dur="500" fill="hold" id="130"/>
                                        <p:tgtEl>
                                          <p:spTgt spid="59"/>
                                        </p:tgtEl>
                                        <p:attrNameLst>
                                          <p:attrName>ppt_h</p:attrName>
                                        </p:attrNameLst>
                                      </p:cBhvr>
                                      <p:tavLst>
                                        <p:tav tm="0">
                                          <p:val>
                                            <p:fltVal val="0"/>
                                          </p:val>
                                        </p:tav>
                                        <p:tav tm="100000">
                                          <p:val>
                                            <p:strVal val="#ppt_h"/>
                                          </p:val>
                                        </p:tav>
                                      </p:tavLst>
                                    </p:anim>
                                    <p:animEffect filter="fade" transition="in">
                                      <p:cBhvr>
                                        <p:cTn dur="500" id="131"/>
                                        <p:tgtEl>
                                          <p:spTgt spid="59"/>
                                        </p:tgtEl>
                                      </p:cBhvr>
                                    </p:animEffect>
                                  </p:childTnLst>
                                </p:cTn>
                              </p:par>
                              <p:par>
                                <p:cTn fill="hold" grpId="0" id="132" nodeType="withEffect" presetClass="entr" presetID="53" presetSubtype="0">
                                  <p:stCondLst>
                                    <p:cond delay="0"/>
                                  </p:stCondLst>
                                  <p:childTnLst>
                                    <p:set>
                                      <p:cBhvr>
                                        <p:cTn dur="1" fill="hold" id="133">
                                          <p:stCondLst>
                                            <p:cond delay="0"/>
                                          </p:stCondLst>
                                        </p:cTn>
                                        <p:tgtEl>
                                          <p:spTgt spid="60"/>
                                        </p:tgtEl>
                                        <p:attrNameLst>
                                          <p:attrName>style.visibility</p:attrName>
                                        </p:attrNameLst>
                                      </p:cBhvr>
                                      <p:to>
                                        <p:strVal val="visible"/>
                                      </p:to>
                                    </p:set>
                                    <p:anim calcmode="lin" valueType="num">
                                      <p:cBhvr>
                                        <p:cTn dur="500" fill="hold" id="134"/>
                                        <p:tgtEl>
                                          <p:spTgt spid="60"/>
                                        </p:tgtEl>
                                        <p:attrNameLst>
                                          <p:attrName>ppt_w</p:attrName>
                                        </p:attrNameLst>
                                      </p:cBhvr>
                                      <p:tavLst>
                                        <p:tav tm="0">
                                          <p:val>
                                            <p:fltVal val="0"/>
                                          </p:val>
                                        </p:tav>
                                        <p:tav tm="100000">
                                          <p:val>
                                            <p:strVal val="#ppt_w"/>
                                          </p:val>
                                        </p:tav>
                                      </p:tavLst>
                                    </p:anim>
                                    <p:anim calcmode="lin" valueType="num">
                                      <p:cBhvr>
                                        <p:cTn dur="500" fill="hold" id="135"/>
                                        <p:tgtEl>
                                          <p:spTgt spid="60"/>
                                        </p:tgtEl>
                                        <p:attrNameLst>
                                          <p:attrName>ppt_h</p:attrName>
                                        </p:attrNameLst>
                                      </p:cBhvr>
                                      <p:tavLst>
                                        <p:tav tm="0">
                                          <p:val>
                                            <p:fltVal val="0"/>
                                          </p:val>
                                        </p:tav>
                                        <p:tav tm="100000">
                                          <p:val>
                                            <p:strVal val="#ppt_h"/>
                                          </p:val>
                                        </p:tav>
                                      </p:tavLst>
                                    </p:anim>
                                    <p:animEffect filter="fade" transition="in">
                                      <p:cBhvr>
                                        <p:cTn dur="500" id="136"/>
                                        <p:tgtEl>
                                          <p:spTgt spid="60"/>
                                        </p:tgtEl>
                                      </p:cBhvr>
                                    </p:animEffect>
                                  </p:childTnLst>
                                </p:cTn>
                              </p:par>
                              <p:par>
                                <p:cTn fill="hold" grpId="0" id="137" nodeType="withEffect" presetClass="entr" presetID="53" presetSubtype="0">
                                  <p:stCondLst>
                                    <p:cond delay="0"/>
                                  </p:stCondLst>
                                  <p:childTnLst>
                                    <p:set>
                                      <p:cBhvr>
                                        <p:cTn dur="1" fill="hold" id="138">
                                          <p:stCondLst>
                                            <p:cond delay="0"/>
                                          </p:stCondLst>
                                        </p:cTn>
                                        <p:tgtEl>
                                          <p:spTgt spid="61"/>
                                        </p:tgtEl>
                                        <p:attrNameLst>
                                          <p:attrName>style.visibility</p:attrName>
                                        </p:attrNameLst>
                                      </p:cBhvr>
                                      <p:to>
                                        <p:strVal val="visible"/>
                                      </p:to>
                                    </p:set>
                                    <p:anim calcmode="lin" valueType="num">
                                      <p:cBhvr>
                                        <p:cTn dur="500" fill="hold" id="139"/>
                                        <p:tgtEl>
                                          <p:spTgt spid="61"/>
                                        </p:tgtEl>
                                        <p:attrNameLst>
                                          <p:attrName>ppt_w</p:attrName>
                                        </p:attrNameLst>
                                      </p:cBhvr>
                                      <p:tavLst>
                                        <p:tav tm="0">
                                          <p:val>
                                            <p:fltVal val="0"/>
                                          </p:val>
                                        </p:tav>
                                        <p:tav tm="100000">
                                          <p:val>
                                            <p:strVal val="#ppt_w"/>
                                          </p:val>
                                        </p:tav>
                                      </p:tavLst>
                                    </p:anim>
                                    <p:anim calcmode="lin" valueType="num">
                                      <p:cBhvr>
                                        <p:cTn dur="500" fill="hold" id="140"/>
                                        <p:tgtEl>
                                          <p:spTgt spid="61"/>
                                        </p:tgtEl>
                                        <p:attrNameLst>
                                          <p:attrName>ppt_h</p:attrName>
                                        </p:attrNameLst>
                                      </p:cBhvr>
                                      <p:tavLst>
                                        <p:tav tm="0">
                                          <p:val>
                                            <p:fltVal val="0"/>
                                          </p:val>
                                        </p:tav>
                                        <p:tav tm="100000">
                                          <p:val>
                                            <p:strVal val="#ppt_h"/>
                                          </p:val>
                                        </p:tav>
                                      </p:tavLst>
                                    </p:anim>
                                    <p:animEffect filter="fade" transition="in">
                                      <p:cBhvr>
                                        <p:cTn dur="500" id="141"/>
                                        <p:tgtEl>
                                          <p:spTgt spid="61"/>
                                        </p:tgtEl>
                                      </p:cBhvr>
                                    </p:animEffect>
                                  </p:childTnLst>
                                </p:cTn>
                              </p:par>
                            </p:childTnLst>
                          </p:cTn>
                        </p:par>
                        <p:par>
                          <p:cTn fill="hold" id="142" nodeType="afterGroup">
                            <p:stCondLst>
                              <p:cond delay="3500"/>
                            </p:stCondLst>
                            <p:childTnLst>
                              <p:par>
                                <p:cTn fill="hold" grpId="0" id="143" nodeType="afterEffect" presetClass="entr" presetID="53" presetSubtype="0">
                                  <p:stCondLst>
                                    <p:cond delay="0"/>
                                  </p:stCondLst>
                                  <p:childTnLst>
                                    <p:set>
                                      <p:cBhvr>
                                        <p:cTn dur="1" fill="hold" id="144">
                                          <p:stCondLst>
                                            <p:cond delay="0"/>
                                          </p:stCondLst>
                                        </p:cTn>
                                        <p:tgtEl>
                                          <p:spTgt spid="62"/>
                                        </p:tgtEl>
                                        <p:attrNameLst>
                                          <p:attrName>style.visibility</p:attrName>
                                        </p:attrNameLst>
                                      </p:cBhvr>
                                      <p:to>
                                        <p:strVal val="visible"/>
                                      </p:to>
                                    </p:set>
                                    <p:anim calcmode="lin" valueType="num">
                                      <p:cBhvr>
                                        <p:cTn dur="500" fill="hold" id="145"/>
                                        <p:tgtEl>
                                          <p:spTgt spid="62"/>
                                        </p:tgtEl>
                                        <p:attrNameLst>
                                          <p:attrName>ppt_w</p:attrName>
                                        </p:attrNameLst>
                                      </p:cBhvr>
                                      <p:tavLst>
                                        <p:tav tm="0">
                                          <p:val>
                                            <p:fltVal val="0"/>
                                          </p:val>
                                        </p:tav>
                                        <p:tav tm="100000">
                                          <p:val>
                                            <p:strVal val="#ppt_w"/>
                                          </p:val>
                                        </p:tav>
                                      </p:tavLst>
                                    </p:anim>
                                    <p:anim calcmode="lin" valueType="num">
                                      <p:cBhvr>
                                        <p:cTn dur="500" fill="hold" id="146"/>
                                        <p:tgtEl>
                                          <p:spTgt spid="62"/>
                                        </p:tgtEl>
                                        <p:attrNameLst>
                                          <p:attrName>ppt_h</p:attrName>
                                        </p:attrNameLst>
                                      </p:cBhvr>
                                      <p:tavLst>
                                        <p:tav tm="0">
                                          <p:val>
                                            <p:fltVal val="0"/>
                                          </p:val>
                                        </p:tav>
                                        <p:tav tm="100000">
                                          <p:val>
                                            <p:strVal val="#ppt_h"/>
                                          </p:val>
                                        </p:tav>
                                      </p:tavLst>
                                    </p:anim>
                                    <p:animEffect filter="fade" transition="in">
                                      <p:cBhvr>
                                        <p:cTn dur="500" id="147"/>
                                        <p:tgtEl>
                                          <p:spTgt spid="62"/>
                                        </p:tgtEl>
                                      </p:cBhvr>
                                    </p:animEffect>
                                  </p:childTnLst>
                                </p:cTn>
                              </p:par>
                              <p:par>
                                <p:cTn fill="hold" grpId="0" id="148" nodeType="withEffect" presetClass="entr" presetID="53" presetSubtype="0">
                                  <p:stCondLst>
                                    <p:cond delay="0"/>
                                  </p:stCondLst>
                                  <p:childTnLst>
                                    <p:set>
                                      <p:cBhvr>
                                        <p:cTn dur="1" fill="hold" id="149">
                                          <p:stCondLst>
                                            <p:cond delay="0"/>
                                          </p:stCondLst>
                                        </p:cTn>
                                        <p:tgtEl>
                                          <p:spTgt spid="63"/>
                                        </p:tgtEl>
                                        <p:attrNameLst>
                                          <p:attrName>style.visibility</p:attrName>
                                        </p:attrNameLst>
                                      </p:cBhvr>
                                      <p:to>
                                        <p:strVal val="visible"/>
                                      </p:to>
                                    </p:set>
                                    <p:anim calcmode="lin" valueType="num">
                                      <p:cBhvr>
                                        <p:cTn dur="500" fill="hold" id="150"/>
                                        <p:tgtEl>
                                          <p:spTgt spid="63"/>
                                        </p:tgtEl>
                                        <p:attrNameLst>
                                          <p:attrName>ppt_w</p:attrName>
                                        </p:attrNameLst>
                                      </p:cBhvr>
                                      <p:tavLst>
                                        <p:tav tm="0">
                                          <p:val>
                                            <p:fltVal val="0"/>
                                          </p:val>
                                        </p:tav>
                                        <p:tav tm="100000">
                                          <p:val>
                                            <p:strVal val="#ppt_w"/>
                                          </p:val>
                                        </p:tav>
                                      </p:tavLst>
                                    </p:anim>
                                    <p:anim calcmode="lin" valueType="num">
                                      <p:cBhvr>
                                        <p:cTn dur="500" fill="hold" id="151"/>
                                        <p:tgtEl>
                                          <p:spTgt spid="63"/>
                                        </p:tgtEl>
                                        <p:attrNameLst>
                                          <p:attrName>ppt_h</p:attrName>
                                        </p:attrNameLst>
                                      </p:cBhvr>
                                      <p:tavLst>
                                        <p:tav tm="0">
                                          <p:val>
                                            <p:fltVal val="0"/>
                                          </p:val>
                                        </p:tav>
                                        <p:tav tm="100000">
                                          <p:val>
                                            <p:strVal val="#ppt_h"/>
                                          </p:val>
                                        </p:tav>
                                      </p:tavLst>
                                    </p:anim>
                                    <p:animEffect filter="fade" transition="in">
                                      <p:cBhvr>
                                        <p:cTn dur="500" id="152"/>
                                        <p:tgtEl>
                                          <p:spTgt spid="63"/>
                                        </p:tgtEl>
                                      </p:cBhvr>
                                    </p:animEffect>
                                  </p:childTnLst>
                                </p:cTn>
                              </p:par>
                              <p:par>
                                <p:cTn fill="hold" grpId="0" id="153" nodeType="withEffect" presetClass="entr" presetID="53" presetSubtype="0">
                                  <p:stCondLst>
                                    <p:cond delay="0"/>
                                  </p:stCondLst>
                                  <p:childTnLst>
                                    <p:set>
                                      <p:cBhvr>
                                        <p:cTn dur="1" fill="hold" id="154">
                                          <p:stCondLst>
                                            <p:cond delay="0"/>
                                          </p:stCondLst>
                                        </p:cTn>
                                        <p:tgtEl>
                                          <p:spTgt spid="64"/>
                                        </p:tgtEl>
                                        <p:attrNameLst>
                                          <p:attrName>style.visibility</p:attrName>
                                        </p:attrNameLst>
                                      </p:cBhvr>
                                      <p:to>
                                        <p:strVal val="visible"/>
                                      </p:to>
                                    </p:set>
                                    <p:anim calcmode="lin" valueType="num">
                                      <p:cBhvr>
                                        <p:cTn dur="500" fill="hold" id="155"/>
                                        <p:tgtEl>
                                          <p:spTgt spid="64"/>
                                        </p:tgtEl>
                                        <p:attrNameLst>
                                          <p:attrName>ppt_w</p:attrName>
                                        </p:attrNameLst>
                                      </p:cBhvr>
                                      <p:tavLst>
                                        <p:tav tm="0">
                                          <p:val>
                                            <p:fltVal val="0"/>
                                          </p:val>
                                        </p:tav>
                                        <p:tav tm="100000">
                                          <p:val>
                                            <p:strVal val="#ppt_w"/>
                                          </p:val>
                                        </p:tav>
                                      </p:tavLst>
                                    </p:anim>
                                    <p:anim calcmode="lin" valueType="num">
                                      <p:cBhvr>
                                        <p:cTn dur="500" fill="hold" id="156"/>
                                        <p:tgtEl>
                                          <p:spTgt spid="64"/>
                                        </p:tgtEl>
                                        <p:attrNameLst>
                                          <p:attrName>ppt_h</p:attrName>
                                        </p:attrNameLst>
                                      </p:cBhvr>
                                      <p:tavLst>
                                        <p:tav tm="0">
                                          <p:val>
                                            <p:fltVal val="0"/>
                                          </p:val>
                                        </p:tav>
                                        <p:tav tm="100000">
                                          <p:val>
                                            <p:strVal val="#ppt_h"/>
                                          </p:val>
                                        </p:tav>
                                      </p:tavLst>
                                    </p:anim>
                                    <p:animEffect filter="fade" transition="in">
                                      <p:cBhvr>
                                        <p:cTn dur="500" id="157"/>
                                        <p:tgtEl>
                                          <p:spTgt spid="64"/>
                                        </p:tgtEl>
                                      </p:cBhvr>
                                    </p:animEffect>
                                  </p:childTnLst>
                                </p:cTn>
                              </p:par>
                              <p:par>
                                <p:cTn fill="hold" grpId="0" id="158" nodeType="withEffect" presetClass="entr" presetID="53" presetSubtype="0">
                                  <p:stCondLst>
                                    <p:cond delay="0"/>
                                  </p:stCondLst>
                                  <p:childTnLst>
                                    <p:set>
                                      <p:cBhvr>
                                        <p:cTn dur="1" fill="hold" id="159">
                                          <p:stCondLst>
                                            <p:cond delay="0"/>
                                          </p:stCondLst>
                                        </p:cTn>
                                        <p:tgtEl>
                                          <p:spTgt spid="65"/>
                                        </p:tgtEl>
                                        <p:attrNameLst>
                                          <p:attrName>style.visibility</p:attrName>
                                        </p:attrNameLst>
                                      </p:cBhvr>
                                      <p:to>
                                        <p:strVal val="visible"/>
                                      </p:to>
                                    </p:set>
                                    <p:anim calcmode="lin" valueType="num">
                                      <p:cBhvr>
                                        <p:cTn dur="500" fill="hold" id="160"/>
                                        <p:tgtEl>
                                          <p:spTgt spid="65"/>
                                        </p:tgtEl>
                                        <p:attrNameLst>
                                          <p:attrName>ppt_w</p:attrName>
                                        </p:attrNameLst>
                                      </p:cBhvr>
                                      <p:tavLst>
                                        <p:tav tm="0">
                                          <p:val>
                                            <p:fltVal val="0"/>
                                          </p:val>
                                        </p:tav>
                                        <p:tav tm="100000">
                                          <p:val>
                                            <p:strVal val="#ppt_w"/>
                                          </p:val>
                                        </p:tav>
                                      </p:tavLst>
                                    </p:anim>
                                    <p:anim calcmode="lin" valueType="num">
                                      <p:cBhvr>
                                        <p:cTn dur="500" fill="hold" id="161"/>
                                        <p:tgtEl>
                                          <p:spTgt spid="65"/>
                                        </p:tgtEl>
                                        <p:attrNameLst>
                                          <p:attrName>ppt_h</p:attrName>
                                        </p:attrNameLst>
                                      </p:cBhvr>
                                      <p:tavLst>
                                        <p:tav tm="0">
                                          <p:val>
                                            <p:fltVal val="0"/>
                                          </p:val>
                                        </p:tav>
                                        <p:tav tm="100000">
                                          <p:val>
                                            <p:strVal val="#ppt_h"/>
                                          </p:val>
                                        </p:tav>
                                      </p:tavLst>
                                    </p:anim>
                                    <p:animEffect filter="fade" transition="in">
                                      <p:cBhvr>
                                        <p:cTn dur="500" id="162"/>
                                        <p:tgtEl>
                                          <p:spTgt spid="65"/>
                                        </p:tgtEl>
                                      </p:cBhvr>
                                    </p:animEffect>
                                  </p:childTnLst>
                                </p:cTn>
                              </p:par>
                              <p:par>
                                <p:cTn fill="hold" grpId="0" id="163" nodeType="withEffect" presetClass="entr" presetID="53" presetSubtype="0">
                                  <p:stCondLst>
                                    <p:cond delay="0"/>
                                  </p:stCondLst>
                                  <p:childTnLst>
                                    <p:set>
                                      <p:cBhvr>
                                        <p:cTn dur="1" fill="hold" id="164">
                                          <p:stCondLst>
                                            <p:cond delay="0"/>
                                          </p:stCondLst>
                                        </p:cTn>
                                        <p:tgtEl>
                                          <p:spTgt spid="66"/>
                                        </p:tgtEl>
                                        <p:attrNameLst>
                                          <p:attrName>style.visibility</p:attrName>
                                        </p:attrNameLst>
                                      </p:cBhvr>
                                      <p:to>
                                        <p:strVal val="visible"/>
                                      </p:to>
                                    </p:set>
                                    <p:anim calcmode="lin" valueType="num">
                                      <p:cBhvr>
                                        <p:cTn dur="500" fill="hold" id="165"/>
                                        <p:tgtEl>
                                          <p:spTgt spid="66"/>
                                        </p:tgtEl>
                                        <p:attrNameLst>
                                          <p:attrName>ppt_w</p:attrName>
                                        </p:attrNameLst>
                                      </p:cBhvr>
                                      <p:tavLst>
                                        <p:tav tm="0">
                                          <p:val>
                                            <p:fltVal val="0"/>
                                          </p:val>
                                        </p:tav>
                                        <p:tav tm="100000">
                                          <p:val>
                                            <p:strVal val="#ppt_w"/>
                                          </p:val>
                                        </p:tav>
                                      </p:tavLst>
                                    </p:anim>
                                    <p:anim calcmode="lin" valueType="num">
                                      <p:cBhvr>
                                        <p:cTn dur="500" fill="hold" id="166"/>
                                        <p:tgtEl>
                                          <p:spTgt spid="66"/>
                                        </p:tgtEl>
                                        <p:attrNameLst>
                                          <p:attrName>ppt_h</p:attrName>
                                        </p:attrNameLst>
                                      </p:cBhvr>
                                      <p:tavLst>
                                        <p:tav tm="0">
                                          <p:val>
                                            <p:fltVal val="0"/>
                                          </p:val>
                                        </p:tav>
                                        <p:tav tm="100000">
                                          <p:val>
                                            <p:strVal val="#ppt_h"/>
                                          </p:val>
                                        </p:tav>
                                      </p:tavLst>
                                    </p:anim>
                                    <p:animEffect filter="fade" transition="in">
                                      <p:cBhvr>
                                        <p:cTn dur="500" id="167"/>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Shape 1787"/>
          <p:cNvSpPr/>
          <p:nvPr/>
        </p:nvSpPr>
        <p:spPr>
          <a:xfrm>
            <a:off x="4596246" y="1685669"/>
            <a:ext cx="1" cy="1022660"/>
          </a:xfrm>
          <a:prstGeom prst="line">
            <a:avLst/>
          </a:prstGeom>
          <a:ln w="12700">
            <a:solidFill>
              <a:srgbClr val="A6AAA9"/>
            </a:solidFill>
            <a:miter lim="400000"/>
          </a:ln>
        </p:spPr>
        <p:txBody>
          <a:bodyPr bIns="0" lIns="0" rIns="0" tIns="0"/>
          <a:lstStyle/>
          <a:p>
            <a:pPr defTabSz="171450">
              <a:defRPr sz="1200">
                <a:solidFill>
                  <a:srgbClr val="000000"/>
                </a:solidFill>
                <a:latin typeface="Helvetica"/>
                <a:ea typeface="Helvetica"/>
                <a:cs typeface="Helvetica"/>
                <a:sym typeface="Helvetica"/>
              </a:defRPr>
            </a:pPr>
            <a:endParaRPr sz="500"/>
          </a:p>
        </p:txBody>
      </p:sp>
      <p:sp>
        <p:nvSpPr>
          <p:cNvPr id="24" name="Shape 1785"/>
          <p:cNvSpPr/>
          <p:nvPr/>
        </p:nvSpPr>
        <p:spPr>
          <a:xfrm>
            <a:off x="4596246" y="1685670"/>
            <a:ext cx="3103813" cy="1017139"/>
          </a:xfrm>
          <a:prstGeom prst="line">
            <a:avLst/>
          </a:prstGeom>
          <a:ln w="12700">
            <a:solidFill>
              <a:srgbClr val="A6AAA9"/>
            </a:solidFill>
            <a:miter lim="400000"/>
          </a:ln>
        </p:spPr>
        <p:txBody>
          <a:bodyPr bIns="0" lIns="0" rIns="0" tIns="0"/>
          <a:lstStyle/>
          <a:p>
            <a:pPr defTabSz="171450">
              <a:defRPr sz="1200">
                <a:solidFill>
                  <a:srgbClr val="000000"/>
                </a:solidFill>
                <a:latin typeface="Helvetica"/>
                <a:ea typeface="Helvetica"/>
                <a:cs typeface="Helvetica"/>
                <a:sym typeface="Helvetica"/>
              </a:defRPr>
            </a:pPr>
            <a:endParaRPr sz="500"/>
          </a:p>
        </p:txBody>
      </p:sp>
      <p:sp>
        <p:nvSpPr>
          <p:cNvPr id="25" name="Shape 1786"/>
          <p:cNvSpPr/>
          <p:nvPr/>
        </p:nvSpPr>
        <p:spPr>
          <a:xfrm>
            <a:off x="4600697" y="1685669"/>
            <a:ext cx="1561255" cy="1017140"/>
          </a:xfrm>
          <a:prstGeom prst="line">
            <a:avLst/>
          </a:prstGeom>
          <a:ln w="12700">
            <a:solidFill>
              <a:srgbClr val="A6AAA9"/>
            </a:solidFill>
            <a:miter lim="400000"/>
          </a:ln>
        </p:spPr>
        <p:txBody>
          <a:bodyPr bIns="0" lIns="0" rIns="0" tIns="0"/>
          <a:lstStyle/>
          <a:p>
            <a:pPr defTabSz="171450">
              <a:defRPr sz="1200">
                <a:solidFill>
                  <a:srgbClr val="000000"/>
                </a:solidFill>
                <a:latin typeface="Helvetica"/>
                <a:ea typeface="Helvetica"/>
                <a:cs typeface="Helvetica"/>
                <a:sym typeface="Helvetica"/>
              </a:defRPr>
            </a:pPr>
            <a:endParaRPr sz="500"/>
          </a:p>
        </p:txBody>
      </p:sp>
      <p:sp>
        <p:nvSpPr>
          <p:cNvPr id="26" name="Shape 1788"/>
          <p:cNvSpPr/>
          <p:nvPr/>
        </p:nvSpPr>
        <p:spPr>
          <a:xfrm flipH="1">
            <a:off x="3041579" y="1685669"/>
            <a:ext cx="1555238" cy="1011620"/>
          </a:xfrm>
          <a:prstGeom prst="line">
            <a:avLst/>
          </a:prstGeom>
          <a:ln w="12700">
            <a:solidFill>
              <a:srgbClr val="A6AAA9"/>
            </a:solidFill>
            <a:miter lim="400000"/>
          </a:ln>
        </p:spPr>
        <p:txBody>
          <a:bodyPr bIns="0" lIns="0" rIns="0" tIns="0"/>
          <a:lstStyle/>
          <a:p>
            <a:pPr defTabSz="171450">
              <a:defRPr sz="1200">
                <a:solidFill>
                  <a:srgbClr val="000000"/>
                </a:solidFill>
                <a:latin typeface="Helvetica"/>
                <a:ea typeface="Helvetica"/>
                <a:cs typeface="Helvetica"/>
                <a:sym typeface="Helvetica"/>
              </a:defRPr>
            </a:pPr>
            <a:endParaRPr sz="500"/>
          </a:p>
        </p:txBody>
      </p:sp>
      <p:sp>
        <p:nvSpPr>
          <p:cNvPr id="27" name="Shape 1789"/>
          <p:cNvSpPr/>
          <p:nvPr/>
        </p:nvSpPr>
        <p:spPr>
          <a:xfrm flipH="1">
            <a:off x="1486914" y="1685669"/>
            <a:ext cx="3109333" cy="1022660"/>
          </a:xfrm>
          <a:prstGeom prst="line">
            <a:avLst/>
          </a:prstGeom>
          <a:ln w="12700">
            <a:solidFill>
              <a:srgbClr val="A6AAA9"/>
            </a:solidFill>
            <a:miter lim="400000"/>
          </a:ln>
        </p:spPr>
        <p:txBody>
          <a:bodyPr bIns="0" lIns="0" rIns="0" tIns="0"/>
          <a:lstStyle/>
          <a:p>
            <a:pPr defTabSz="171450">
              <a:defRPr sz="1200">
                <a:solidFill>
                  <a:srgbClr val="000000"/>
                </a:solidFill>
                <a:latin typeface="Helvetica"/>
                <a:ea typeface="Helvetica"/>
                <a:cs typeface="Helvetica"/>
                <a:sym typeface="Helvetica"/>
              </a:defRPr>
            </a:pPr>
            <a:endParaRPr sz="500"/>
          </a:p>
        </p:txBody>
      </p:sp>
      <p:sp>
        <p:nvSpPr>
          <p:cNvPr id="28" name="Shape 1794"/>
          <p:cNvSpPr/>
          <p:nvPr/>
        </p:nvSpPr>
        <p:spPr>
          <a:xfrm>
            <a:off x="786436" y="2516515"/>
            <a:ext cx="1419101" cy="441752"/>
          </a:xfrm>
          <a:prstGeom prst="roundRect">
            <a:avLst>
              <a:gd fmla="val 50000" name="adj"/>
            </a:avLst>
          </a:prstGeom>
          <a:solidFill>
            <a:schemeClr val="accent1"/>
          </a:solidFill>
          <a:ln w="12700">
            <a:miter lim="400000"/>
          </a:ln>
        </p:spPr>
        <p:txBody>
          <a:bodyPr anchor="ctr" bIns="14288" lIns="14288" rIns="14288" tIns="14288"/>
          <a:lstStyle/>
          <a:p>
            <a:pPr lvl="0"/>
            <a:endParaRPr sz="1300"/>
          </a:p>
        </p:txBody>
      </p:sp>
      <p:sp>
        <p:nvSpPr>
          <p:cNvPr id="29" name="Shape 1796"/>
          <p:cNvSpPr/>
          <p:nvPr/>
        </p:nvSpPr>
        <p:spPr>
          <a:xfrm>
            <a:off x="2333322" y="2516515"/>
            <a:ext cx="1419101" cy="441752"/>
          </a:xfrm>
          <a:prstGeom prst="roundRect">
            <a:avLst>
              <a:gd fmla="val 50000" name="adj"/>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a:solidFill>
                <a:schemeClr val="lt1"/>
              </a:solidFill>
            </a:endParaRPr>
          </a:p>
        </p:txBody>
      </p:sp>
      <p:sp>
        <p:nvSpPr>
          <p:cNvPr id="30" name="Shape 1798"/>
          <p:cNvSpPr/>
          <p:nvPr/>
        </p:nvSpPr>
        <p:spPr>
          <a:xfrm>
            <a:off x="3869332" y="2516515"/>
            <a:ext cx="1419101" cy="441752"/>
          </a:xfrm>
          <a:prstGeom prst="roundRect">
            <a:avLst>
              <a:gd fmla="val 50000" name="adj"/>
            </a:avLst>
          </a:prstGeom>
          <a:solidFill>
            <a:schemeClr val="accent1"/>
          </a:solidFill>
          <a:ln w="12700">
            <a:miter lim="400000"/>
          </a:ln>
        </p:spPr>
        <p:txBody>
          <a:bodyPr anchor="ctr" bIns="14288" lIns="14288" rIns="14288" tIns="14288"/>
          <a:lstStyle/>
          <a:p>
            <a:pPr lvl="0"/>
            <a:endParaRPr sz="1300"/>
          </a:p>
        </p:txBody>
      </p:sp>
      <p:sp>
        <p:nvSpPr>
          <p:cNvPr id="31" name="Shape 1800"/>
          <p:cNvSpPr/>
          <p:nvPr/>
        </p:nvSpPr>
        <p:spPr>
          <a:xfrm>
            <a:off x="5385871" y="2516515"/>
            <a:ext cx="1419101" cy="441752"/>
          </a:xfrm>
          <a:prstGeom prst="roundRect">
            <a:avLst>
              <a:gd fmla="val 50000" name="adj"/>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a:solidFill>
                <a:schemeClr val="lt1"/>
              </a:solidFill>
            </a:endParaRPr>
          </a:p>
        </p:txBody>
      </p:sp>
      <p:sp>
        <p:nvSpPr>
          <p:cNvPr id="32" name="Shape 1802"/>
          <p:cNvSpPr/>
          <p:nvPr/>
        </p:nvSpPr>
        <p:spPr>
          <a:xfrm>
            <a:off x="6920708" y="2516515"/>
            <a:ext cx="1419101" cy="441752"/>
          </a:xfrm>
          <a:prstGeom prst="roundRect">
            <a:avLst>
              <a:gd fmla="val 50000" name="adj"/>
            </a:avLst>
          </a:prstGeom>
          <a:solidFill>
            <a:schemeClr val="accent1"/>
          </a:solidFill>
          <a:ln w="12700">
            <a:miter lim="400000"/>
          </a:ln>
        </p:spPr>
        <p:txBody>
          <a:bodyPr anchor="ctr" bIns="14288" lIns="14288" rIns="14288" tIns="14288"/>
          <a:lstStyle/>
          <a:p>
            <a:pPr lvl="0"/>
            <a:endParaRPr sz="1300"/>
          </a:p>
        </p:txBody>
      </p:sp>
      <p:sp>
        <p:nvSpPr>
          <p:cNvPr id="33" name="Shape 1805"/>
          <p:cNvSpPr/>
          <p:nvPr/>
        </p:nvSpPr>
        <p:spPr>
          <a:xfrm>
            <a:off x="1688468" y="3272419"/>
            <a:ext cx="5806032" cy="1013135"/>
          </a:xfrm>
          <a:prstGeom prst="roundRect">
            <a:avLst>
              <a:gd fmla="val 50000" name="adj"/>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anchor="ctr" bIns="17140" lIns="34281" rIns="34281" rtlCol="0" tIns="17140"/>
          <a:lstStyle/>
          <a:p>
            <a:pPr algn="ctr"/>
            <a:endParaRPr>
              <a:solidFill>
                <a:schemeClr val="lt1"/>
              </a:solidFill>
            </a:endParaRPr>
          </a:p>
        </p:txBody>
      </p:sp>
      <p:grpSp>
        <p:nvGrpSpPr>
          <p:cNvPr id="34" name="Group 33"/>
          <p:cNvGrpSpPr/>
          <p:nvPr/>
        </p:nvGrpSpPr>
        <p:grpSpPr>
          <a:xfrm>
            <a:off x="4144806" y="1272612"/>
            <a:ext cx="893356" cy="893356"/>
            <a:chOff x="5526407" y="1696816"/>
            <a:chExt cx="1191141" cy="1191141"/>
          </a:xfrm>
        </p:grpSpPr>
        <p:sp>
          <p:nvSpPr>
            <p:cNvPr id="35" name="Shape 1790"/>
            <p:cNvSpPr/>
            <p:nvPr/>
          </p:nvSpPr>
          <p:spPr>
            <a:xfrm>
              <a:off x="5526407" y="1696816"/>
              <a:ext cx="1191141" cy="119114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862"/>
            </a:solidFill>
            <a:ln w="12700">
              <a:miter lim="400000"/>
            </a:ln>
          </p:spPr>
          <p:txBody>
            <a:bodyPr anchor="ctr" bIns="19050" lIns="19050" rIns="19050" tIns="19050"/>
            <a:lstStyle/>
            <a:p>
              <a:pPr lvl="0"/>
              <a:endParaRPr sz="1300"/>
            </a:p>
          </p:txBody>
        </p:sp>
        <p:sp>
          <p:nvSpPr>
            <p:cNvPr id="36" name="Shape 1804"/>
            <p:cNvSpPr/>
            <p:nvPr/>
          </p:nvSpPr>
          <p:spPr>
            <a:xfrm>
              <a:off x="5902228" y="2068264"/>
              <a:ext cx="448246" cy="448246"/>
            </a:xfrm>
            <a:custGeom>
              <a:cxnLst>
                <a:cxn ang="0">
                  <a:pos x="wd2" y="hd2"/>
                </a:cxn>
                <a:cxn ang="5400000">
                  <a:pos x="wd2" y="hd2"/>
                </a:cxn>
                <a:cxn ang="10800000">
                  <a:pos x="wd2" y="hd2"/>
                </a:cxn>
                <a:cxn ang="16200000">
                  <a:pos x="wd2" y="hd2"/>
                </a:cxn>
              </a:cxnLst>
              <a:rect b="b" l="0" r="r" t="0"/>
              <a:pathLst>
                <a:path extrusionOk="0" h="21474" w="21395">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anchor="ctr" bIns="0" lIns="0" rIns="0" tIns="0"/>
            <a:lstStyle/>
            <a:p>
              <a:pPr lvl="0"/>
              <a:endParaRPr sz="1300"/>
            </a:p>
          </p:txBody>
        </p:sp>
      </p:grpSp>
      <p:sp>
        <p:nvSpPr>
          <p:cNvPr id="37" name="Text Placeholder 3"/>
          <p:cNvSpPr txBox="1"/>
          <p:nvPr/>
        </p:nvSpPr>
        <p:spPr>
          <a:xfrm>
            <a:off x="2166476" y="3495180"/>
            <a:ext cx="4796980" cy="567616"/>
          </a:xfrm>
          <a:prstGeom prst="rect">
            <a:avLst/>
          </a:prstGeom>
        </p:spPr>
        <p:txBody>
          <a:bodyPr anchor="ctr" bIns="0" lIns="0" rIns="0" rtlCol="0" tIns="0" vert="horz">
            <a:no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20000"/>
              </a:lnSpc>
            </a:pPr>
            <a:r>
              <a:rPr altLang="en-US" lang="zh-CN" sz="1100">
                <a:solidFill>
                  <a:schemeClr val="bg1"/>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p:txBody>
      </p:sp>
      <p:sp>
        <p:nvSpPr>
          <p:cNvPr id="38" name="Text Placeholder 3"/>
          <p:cNvSpPr txBox="1"/>
          <p:nvPr/>
        </p:nvSpPr>
        <p:spPr>
          <a:xfrm>
            <a:off x="2339137" y="2584112"/>
            <a:ext cx="1407470" cy="306559"/>
          </a:xfrm>
          <a:prstGeom prst="rect">
            <a:avLst/>
          </a:prstGeom>
        </p:spPr>
        <p:txBody>
          <a:bodyPr anchor="ct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点击输入内容</a:t>
            </a:r>
          </a:p>
        </p:txBody>
      </p:sp>
      <p:sp>
        <p:nvSpPr>
          <p:cNvPr id="39" name="Text Placeholder 3"/>
          <p:cNvSpPr txBox="1"/>
          <p:nvPr/>
        </p:nvSpPr>
        <p:spPr>
          <a:xfrm>
            <a:off x="3875146" y="2584112"/>
            <a:ext cx="1407470" cy="306559"/>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点击输入内容</a:t>
            </a:r>
          </a:p>
        </p:txBody>
      </p:sp>
      <p:sp>
        <p:nvSpPr>
          <p:cNvPr id="40" name="Text Placeholder 3"/>
          <p:cNvSpPr txBox="1"/>
          <p:nvPr/>
        </p:nvSpPr>
        <p:spPr>
          <a:xfrm>
            <a:off x="5391686" y="2584112"/>
            <a:ext cx="1407470" cy="306559"/>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点击输入内容</a:t>
            </a:r>
          </a:p>
        </p:txBody>
      </p:sp>
      <p:sp>
        <p:nvSpPr>
          <p:cNvPr id="41" name="Text Placeholder 3"/>
          <p:cNvSpPr txBox="1"/>
          <p:nvPr/>
        </p:nvSpPr>
        <p:spPr>
          <a:xfrm>
            <a:off x="804028" y="2584112"/>
            <a:ext cx="1407470" cy="306559"/>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点击输入内容</a:t>
            </a:r>
          </a:p>
        </p:txBody>
      </p:sp>
      <p:sp>
        <p:nvSpPr>
          <p:cNvPr id="42" name="Text Placeholder 3"/>
          <p:cNvSpPr txBox="1"/>
          <p:nvPr/>
        </p:nvSpPr>
        <p:spPr>
          <a:xfrm>
            <a:off x="6931285" y="2583392"/>
            <a:ext cx="1407470" cy="306559"/>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点击输入内容</a:t>
            </a:r>
          </a:p>
        </p:txBody>
      </p:sp>
      <p:sp>
        <p:nvSpPr>
          <p:cNvPr id="43"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3"/>
                                        </p:tgtEl>
                                        <p:attrNameLst>
                                          <p:attrName>style.visibility</p:attrName>
                                        </p:attrNameLst>
                                      </p:cBhvr>
                                      <p:to>
                                        <p:strVal val="visible"/>
                                      </p:to>
                                    </p:set>
                                    <p:animEffect filter="randombar(horizontal)" transition="in">
                                      <p:cBhvr>
                                        <p:cTn dur="500" id="7"/>
                                        <p:tgtEl>
                                          <p:spTgt spid="4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500" fill="hold" id="11"/>
                                        <p:tgtEl>
                                          <p:spTgt spid="34"/>
                                        </p:tgtEl>
                                        <p:attrNameLst>
                                          <p:attrName>ppt_w</p:attrName>
                                        </p:attrNameLst>
                                      </p:cBhvr>
                                      <p:tavLst>
                                        <p:tav tm="0">
                                          <p:val>
                                            <p:fltVal val="0"/>
                                          </p:val>
                                        </p:tav>
                                        <p:tav tm="100000">
                                          <p:val>
                                            <p:strVal val="#ppt_w"/>
                                          </p:val>
                                        </p:tav>
                                      </p:tavLst>
                                    </p:anim>
                                    <p:anim calcmode="lin" valueType="num">
                                      <p:cBhvr>
                                        <p:cTn dur="500" fill="hold" id="12"/>
                                        <p:tgtEl>
                                          <p:spTgt spid="34"/>
                                        </p:tgtEl>
                                        <p:attrNameLst>
                                          <p:attrName>ppt_h</p:attrName>
                                        </p:attrNameLst>
                                      </p:cBhvr>
                                      <p:tavLst>
                                        <p:tav tm="0">
                                          <p:val>
                                            <p:fltVal val="0"/>
                                          </p:val>
                                        </p:tav>
                                        <p:tav tm="100000">
                                          <p:val>
                                            <p:strVal val="#ppt_h"/>
                                          </p:val>
                                        </p:tav>
                                      </p:tavLst>
                                    </p:anim>
                                    <p:animEffect filter="fade" transition="in">
                                      <p:cBhvr>
                                        <p:cTn dur="500" id="13"/>
                                        <p:tgtEl>
                                          <p:spTgt spid="34"/>
                                        </p:tgtEl>
                                      </p:cBhvr>
                                    </p:animEffect>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27"/>
                                        </p:tgtEl>
                                        <p:attrNameLst>
                                          <p:attrName>style.visibility</p:attrName>
                                        </p:attrNameLst>
                                      </p:cBhvr>
                                      <p:to>
                                        <p:strVal val="visible"/>
                                      </p:to>
                                    </p:set>
                                    <p:animEffect filter="wipe(up)" transition="in">
                                      <p:cBhvr>
                                        <p:cTn dur="300" id="17"/>
                                        <p:tgtEl>
                                          <p:spTgt spid="27"/>
                                        </p:tgtEl>
                                      </p:cBhvr>
                                    </p:animEffect>
                                  </p:childTnLst>
                                </p:cTn>
                              </p:par>
                            </p:childTnLst>
                          </p:cTn>
                        </p:par>
                        <p:par>
                          <p:cTn fill="hold" id="18" nodeType="afterGroup">
                            <p:stCondLst>
                              <p:cond delay="1300"/>
                            </p:stCondLst>
                            <p:childTnLst>
                              <p:par>
                                <p:cTn fill="hold" grpId="0" id="19" nodeType="afterEffect" presetClass="entr" presetID="10" presetSubtype="0">
                                  <p:stCondLst>
                                    <p:cond delay="0"/>
                                  </p:stCondLst>
                                  <p:childTnLst>
                                    <p:set>
                                      <p:cBhvr>
                                        <p:cTn dur="1" fill="hold" id="20">
                                          <p:stCondLst>
                                            <p:cond delay="0"/>
                                          </p:stCondLst>
                                        </p:cTn>
                                        <p:tgtEl>
                                          <p:spTgt spid="28"/>
                                        </p:tgtEl>
                                        <p:attrNameLst>
                                          <p:attrName>style.visibility</p:attrName>
                                        </p:attrNameLst>
                                      </p:cBhvr>
                                      <p:to>
                                        <p:strVal val="visible"/>
                                      </p:to>
                                    </p:set>
                                    <p:animEffect filter="fade" transition="in">
                                      <p:cBhvr>
                                        <p:cTn dur="500" id="21"/>
                                        <p:tgtEl>
                                          <p:spTgt spid="28"/>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41"/>
                                        </p:tgtEl>
                                        <p:attrNameLst>
                                          <p:attrName>style.visibility</p:attrName>
                                        </p:attrNameLst>
                                      </p:cBhvr>
                                      <p:to>
                                        <p:strVal val="visible"/>
                                      </p:to>
                                    </p:set>
                                    <p:animEffect filter="fade" transition="in">
                                      <p:cBhvr>
                                        <p:cTn dur="500" id="24"/>
                                        <p:tgtEl>
                                          <p:spTgt spid="41"/>
                                        </p:tgtEl>
                                      </p:cBhvr>
                                    </p:animEffect>
                                  </p:childTnLst>
                                </p:cTn>
                              </p:par>
                            </p:childTnLst>
                          </p:cTn>
                        </p:par>
                        <p:par>
                          <p:cTn fill="hold" id="25" nodeType="afterGroup">
                            <p:stCondLst>
                              <p:cond delay="1800"/>
                            </p:stCondLst>
                            <p:childTnLst>
                              <p:par>
                                <p:cTn fill="hold" grpId="0" id="26" nodeType="afterEffect" presetClass="entr" presetID="22" presetSubtype="1">
                                  <p:stCondLst>
                                    <p:cond delay="0"/>
                                  </p:stCondLst>
                                  <p:childTnLst>
                                    <p:set>
                                      <p:cBhvr>
                                        <p:cTn dur="1" fill="hold" id="27">
                                          <p:stCondLst>
                                            <p:cond delay="0"/>
                                          </p:stCondLst>
                                        </p:cTn>
                                        <p:tgtEl>
                                          <p:spTgt spid="26"/>
                                        </p:tgtEl>
                                        <p:attrNameLst>
                                          <p:attrName>style.visibility</p:attrName>
                                        </p:attrNameLst>
                                      </p:cBhvr>
                                      <p:to>
                                        <p:strVal val="visible"/>
                                      </p:to>
                                    </p:set>
                                    <p:animEffect filter="wipe(up)" transition="in">
                                      <p:cBhvr>
                                        <p:cTn dur="300" id="28"/>
                                        <p:tgtEl>
                                          <p:spTgt spid="26"/>
                                        </p:tgtEl>
                                      </p:cBhvr>
                                    </p:animEffect>
                                  </p:childTnLst>
                                </p:cTn>
                              </p:par>
                            </p:childTnLst>
                          </p:cTn>
                        </p:par>
                        <p:par>
                          <p:cTn fill="hold" id="29" nodeType="afterGroup">
                            <p:stCondLst>
                              <p:cond delay="2100"/>
                            </p:stCondLst>
                            <p:childTnLst>
                              <p:par>
                                <p:cTn fill="hold" grpId="0" id="30" nodeType="afterEffect" presetClass="entr" presetID="10" presetSubtype="0">
                                  <p:stCondLst>
                                    <p:cond delay="0"/>
                                  </p:stCondLst>
                                  <p:childTnLst>
                                    <p:set>
                                      <p:cBhvr>
                                        <p:cTn dur="1" fill="hold" id="31">
                                          <p:stCondLst>
                                            <p:cond delay="0"/>
                                          </p:stCondLst>
                                        </p:cTn>
                                        <p:tgtEl>
                                          <p:spTgt spid="29"/>
                                        </p:tgtEl>
                                        <p:attrNameLst>
                                          <p:attrName>style.visibility</p:attrName>
                                        </p:attrNameLst>
                                      </p:cBhvr>
                                      <p:to>
                                        <p:strVal val="visible"/>
                                      </p:to>
                                    </p:set>
                                    <p:animEffect filter="fade" transition="in">
                                      <p:cBhvr>
                                        <p:cTn dur="500" id="32"/>
                                        <p:tgtEl>
                                          <p:spTgt spid="29"/>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8">
                                            <p:txEl>
                                              <p:pRg end="0" st="0"/>
                                            </p:txEl>
                                          </p:spTgt>
                                        </p:tgtEl>
                                        <p:attrNameLst>
                                          <p:attrName>style.visibility</p:attrName>
                                        </p:attrNameLst>
                                      </p:cBhvr>
                                      <p:to>
                                        <p:strVal val="visible"/>
                                      </p:to>
                                    </p:set>
                                    <p:animEffect filter="fade" transition="in">
                                      <p:cBhvr>
                                        <p:cTn dur="500" id="35"/>
                                        <p:tgtEl>
                                          <p:spTgt spid="38">
                                            <p:txEl>
                                              <p:pRg end="0" st="0"/>
                                            </p:txEl>
                                          </p:spTgt>
                                        </p:tgtEl>
                                      </p:cBhvr>
                                    </p:animEffect>
                                  </p:childTnLst>
                                </p:cTn>
                              </p:par>
                            </p:childTnLst>
                          </p:cTn>
                        </p:par>
                        <p:par>
                          <p:cTn fill="hold" id="36" nodeType="afterGroup">
                            <p:stCondLst>
                              <p:cond delay="2600"/>
                            </p:stCondLst>
                            <p:childTnLst>
                              <p:par>
                                <p:cTn fill="hold" grpId="0" id="37" nodeType="afterEffect" presetClass="entr" presetID="22" presetSubtype="1">
                                  <p:stCondLst>
                                    <p:cond delay="0"/>
                                  </p:stCondLst>
                                  <p:childTnLst>
                                    <p:set>
                                      <p:cBhvr>
                                        <p:cTn dur="1" fill="hold" id="38">
                                          <p:stCondLst>
                                            <p:cond delay="0"/>
                                          </p:stCondLst>
                                        </p:cTn>
                                        <p:tgtEl>
                                          <p:spTgt spid="23"/>
                                        </p:tgtEl>
                                        <p:attrNameLst>
                                          <p:attrName>style.visibility</p:attrName>
                                        </p:attrNameLst>
                                      </p:cBhvr>
                                      <p:to>
                                        <p:strVal val="visible"/>
                                      </p:to>
                                    </p:set>
                                    <p:animEffect filter="wipe(up)" transition="in">
                                      <p:cBhvr>
                                        <p:cTn dur="300" id="39"/>
                                        <p:tgtEl>
                                          <p:spTgt spid="23"/>
                                        </p:tgtEl>
                                      </p:cBhvr>
                                    </p:animEffect>
                                  </p:childTnLst>
                                </p:cTn>
                              </p:par>
                            </p:childTnLst>
                          </p:cTn>
                        </p:par>
                        <p:par>
                          <p:cTn fill="hold" id="40" nodeType="afterGroup">
                            <p:stCondLst>
                              <p:cond delay="2900"/>
                            </p:stCondLst>
                            <p:childTnLst>
                              <p:par>
                                <p:cTn fill="hold" grpId="0" id="41" nodeType="afterEffect" presetClass="entr" presetID="10" presetSubtype="0">
                                  <p:stCondLst>
                                    <p:cond delay="0"/>
                                  </p:stCondLst>
                                  <p:childTnLst>
                                    <p:set>
                                      <p:cBhvr>
                                        <p:cTn dur="1" fill="hold" id="42">
                                          <p:stCondLst>
                                            <p:cond delay="0"/>
                                          </p:stCondLst>
                                        </p:cTn>
                                        <p:tgtEl>
                                          <p:spTgt spid="30"/>
                                        </p:tgtEl>
                                        <p:attrNameLst>
                                          <p:attrName>style.visibility</p:attrName>
                                        </p:attrNameLst>
                                      </p:cBhvr>
                                      <p:to>
                                        <p:strVal val="visible"/>
                                      </p:to>
                                    </p:set>
                                    <p:animEffect filter="fade" transition="in">
                                      <p:cBhvr>
                                        <p:cTn dur="500" id="43"/>
                                        <p:tgtEl>
                                          <p:spTgt spid="30"/>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9"/>
                                        </p:tgtEl>
                                        <p:attrNameLst>
                                          <p:attrName>style.visibility</p:attrName>
                                        </p:attrNameLst>
                                      </p:cBhvr>
                                      <p:to>
                                        <p:strVal val="visible"/>
                                      </p:to>
                                    </p:set>
                                    <p:animEffect filter="fade" transition="in">
                                      <p:cBhvr>
                                        <p:cTn dur="500" id="46"/>
                                        <p:tgtEl>
                                          <p:spTgt spid="39"/>
                                        </p:tgtEl>
                                      </p:cBhvr>
                                    </p:animEffect>
                                  </p:childTnLst>
                                </p:cTn>
                              </p:par>
                            </p:childTnLst>
                          </p:cTn>
                        </p:par>
                        <p:par>
                          <p:cTn fill="hold" id="47" nodeType="afterGroup">
                            <p:stCondLst>
                              <p:cond delay="3400"/>
                            </p:stCondLst>
                            <p:childTnLst>
                              <p:par>
                                <p:cTn fill="hold" grpId="0" id="48" nodeType="afterEffect" presetClass="entr" presetID="22" presetSubtype="1">
                                  <p:stCondLst>
                                    <p:cond delay="0"/>
                                  </p:stCondLst>
                                  <p:childTnLst>
                                    <p:set>
                                      <p:cBhvr>
                                        <p:cTn dur="1" fill="hold" id="49">
                                          <p:stCondLst>
                                            <p:cond delay="0"/>
                                          </p:stCondLst>
                                        </p:cTn>
                                        <p:tgtEl>
                                          <p:spTgt spid="25"/>
                                        </p:tgtEl>
                                        <p:attrNameLst>
                                          <p:attrName>style.visibility</p:attrName>
                                        </p:attrNameLst>
                                      </p:cBhvr>
                                      <p:to>
                                        <p:strVal val="visible"/>
                                      </p:to>
                                    </p:set>
                                    <p:animEffect filter="wipe(up)" transition="in">
                                      <p:cBhvr>
                                        <p:cTn dur="300" id="50"/>
                                        <p:tgtEl>
                                          <p:spTgt spid="25"/>
                                        </p:tgtEl>
                                      </p:cBhvr>
                                    </p:animEffect>
                                  </p:childTnLst>
                                </p:cTn>
                              </p:par>
                            </p:childTnLst>
                          </p:cTn>
                        </p:par>
                        <p:par>
                          <p:cTn fill="hold" id="51" nodeType="afterGroup">
                            <p:stCondLst>
                              <p:cond delay="3700"/>
                            </p:stCondLst>
                            <p:childTnLst>
                              <p:par>
                                <p:cTn fill="hold" grpId="0" id="52" nodeType="afterEffect" presetClass="entr" presetID="10" presetSubtype="0">
                                  <p:stCondLst>
                                    <p:cond delay="0"/>
                                  </p:stCondLst>
                                  <p:childTnLst>
                                    <p:set>
                                      <p:cBhvr>
                                        <p:cTn dur="1" fill="hold" id="53">
                                          <p:stCondLst>
                                            <p:cond delay="0"/>
                                          </p:stCondLst>
                                        </p:cTn>
                                        <p:tgtEl>
                                          <p:spTgt spid="31"/>
                                        </p:tgtEl>
                                        <p:attrNameLst>
                                          <p:attrName>style.visibility</p:attrName>
                                        </p:attrNameLst>
                                      </p:cBhvr>
                                      <p:to>
                                        <p:strVal val="visible"/>
                                      </p:to>
                                    </p:set>
                                    <p:animEffect filter="fade" transition="in">
                                      <p:cBhvr>
                                        <p:cTn dur="500" id="54"/>
                                        <p:tgtEl>
                                          <p:spTgt spid="31"/>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40"/>
                                        </p:tgtEl>
                                        <p:attrNameLst>
                                          <p:attrName>style.visibility</p:attrName>
                                        </p:attrNameLst>
                                      </p:cBhvr>
                                      <p:to>
                                        <p:strVal val="visible"/>
                                      </p:to>
                                    </p:set>
                                    <p:animEffect filter="fade" transition="in">
                                      <p:cBhvr>
                                        <p:cTn dur="500" id="57"/>
                                        <p:tgtEl>
                                          <p:spTgt spid="40"/>
                                        </p:tgtEl>
                                      </p:cBhvr>
                                    </p:animEffect>
                                  </p:childTnLst>
                                </p:cTn>
                              </p:par>
                            </p:childTnLst>
                          </p:cTn>
                        </p:par>
                        <p:par>
                          <p:cTn fill="hold" id="58" nodeType="afterGroup">
                            <p:stCondLst>
                              <p:cond delay="4200"/>
                            </p:stCondLst>
                            <p:childTnLst>
                              <p:par>
                                <p:cTn fill="hold" grpId="0" id="59" nodeType="afterEffect" presetClass="entr" presetID="22" presetSubtype="1">
                                  <p:stCondLst>
                                    <p:cond delay="0"/>
                                  </p:stCondLst>
                                  <p:childTnLst>
                                    <p:set>
                                      <p:cBhvr>
                                        <p:cTn dur="1" fill="hold" id="60">
                                          <p:stCondLst>
                                            <p:cond delay="0"/>
                                          </p:stCondLst>
                                        </p:cTn>
                                        <p:tgtEl>
                                          <p:spTgt spid="24"/>
                                        </p:tgtEl>
                                        <p:attrNameLst>
                                          <p:attrName>style.visibility</p:attrName>
                                        </p:attrNameLst>
                                      </p:cBhvr>
                                      <p:to>
                                        <p:strVal val="visible"/>
                                      </p:to>
                                    </p:set>
                                    <p:animEffect filter="wipe(up)" transition="in">
                                      <p:cBhvr>
                                        <p:cTn dur="300" id="61"/>
                                        <p:tgtEl>
                                          <p:spTgt spid="24"/>
                                        </p:tgtEl>
                                      </p:cBhvr>
                                    </p:animEffect>
                                  </p:childTnLst>
                                </p:cTn>
                              </p:par>
                            </p:childTnLst>
                          </p:cTn>
                        </p:par>
                        <p:par>
                          <p:cTn fill="hold" id="62" nodeType="afterGroup">
                            <p:stCondLst>
                              <p:cond delay="4500"/>
                            </p:stCondLst>
                            <p:childTnLst>
                              <p:par>
                                <p:cTn fill="hold" grpId="0" id="63" nodeType="afterEffect" presetClass="entr" presetID="10" presetSubtype="0">
                                  <p:stCondLst>
                                    <p:cond delay="0"/>
                                  </p:stCondLst>
                                  <p:childTnLst>
                                    <p:set>
                                      <p:cBhvr>
                                        <p:cTn dur="1" fill="hold" id="64">
                                          <p:stCondLst>
                                            <p:cond delay="0"/>
                                          </p:stCondLst>
                                        </p:cTn>
                                        <p:tgtEl>
                                          <p:spTgt spid="32"/>
                                        </p:tgtEl>
                                        <p:attrNameLst>
                                          <p:attrName>style.visibility</p:attrName>
                                        </p:attrNameLst>
                                      </p:cBhvr>
                                      <p:to>
                                        <p:strVal val="visible"/>
                                      </p:to>
                                    </p:set>
                                    <p:animEffect filter="fade" transition="in">
                                      <p:cBhvr>
                                        <p:cTn dur="500" id="65"/>
                                        <p:tgtEl>
                                          <p:spTgt spid="32"/>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42"/>
                                        </p:tgtEl>
                                        <p:attrNameLst>
                                          <p:attrName>style.visibility</p:attrName>
                                        </p:attrNameLst>
                                      </p:cBhvr>
                                      <p:to>
                                        <p:strVal val="visible"/>
                                      </p:to>
                                    </p:set>
                                    <p:animEffect filter="fade" transition="in">
                                      <p:cBhvr>
                                        <p:cTn dur="500" id="68"/>
                                        <p:tgtEl>
                                          <p:spTgt spid="42"/>
                                        </p:tgtEl>
                                      </p:cBhvr>
                                    </p:animEffect>
                                  </p:childTnLst>
                                </p:cTn>
                              </p:par>
                            </p:childTnLst>
                          </p:cTn>
                        </p:par>
                        <p:par>
                          <p:cTn fill="hold" id="69" nodeType="afterGroup">
                            <p:stCondLst>
                              <p:cond delay="5000"/>
                            </p:stCondLst>
                            <p:childTnLst>
                              <p:par>
                                <p:cTn fill="hold" grpId="0" id="70" nodeType="afterEffect" presetClass="entr" presetID="53" presetSubtype="0">
                                  <p:stCondLst>
                                    <p:cond delay="0"/>
                                  </p:stCondLst>
                                  <p:childTnLst>
                                    <p:set>
                                      <p:cBhvr>
                                        <p:cTn dur="1" fill="hold" id="71">
                                          <p:stCondLst>
                                            <p:cond delay="0"/>
                                          </p:stCondLst>
                                        </p:cTn>
                                        <p:tgtEl>
                                          <p:spTgt spid="33"/>
                                        </p:tgtEl>
                                        <p:attrNameLst>
                                          <p:attrName>style.visibility</p:attrName>
                                        </p:attrNameLst>
                                      </p:cBhvr>
                                      <p:to>
                                        <p:strVal val="visible"/>
                                      </p:to>
                                    </p:set>
                                    <p:anim calcmode="lin" valueType="num">
                                      <p:cBhvr>
                                        <p:cTn dur="500" fill="hold" id="72"/>
                                        <p:tgtEl>
                                          <p:spTgt spid="33"/>
                                        </p:tgtEl>
                                        <p:attrNameLst>
                                          <p:attrName>ppt_w</p:attrName>
                                        </p:attrNameLst>
                                      </p:cBhvr>
                                      <p:tavLst>
                                        <p:tav tm="0">
                                          <p:val>
                                            <p:fltVal val="0"/>
                                          </p:val>
                                        </p:tav>
                                        <p:tav tm="100000">
                                          <p:val>
                                            <p:strVal val="#ppt_w"/>
                                          </p:val>
                                        </p:tav>
                                      </p:tavLst>
                                    </p:anim>
                                    <p:anim calcmode="lin" valueType="num">
                                      <p:cBhvr>
                                        <p:cTn dur="500" fill="hold" id="73"/>
                                        <p:tgtEl>
                                          <p:spTgt spid="33"/>
                                        </p:tgtEl>
                                        <p:attrNameLst>
                                          <p:attrName>ppt_h</p:attrName>
                                        </p:attrNameLst>
                                      </p:cBhvr>
                                      <p:tavLst>
                                        <p:tav tm="0">
                                          <p:val>
                                            <p:fltVal val="0"/>
                                          </p:val>
                                        </p:tav>
                                        <p:tav tm="100000">
                                          <p:val>
                                            <p:strVal val="#ppt_h"/>
                                          </p:val>
                                        </p:tav>
                                      </p:tavLst>
                                    </p:anim>
                                    <p:animEffect filter="fade" transition="in">
                                      <p:cBhvr>
                                        <p:cTn dur="500" id="74"/>
                                        <p:tgtEl>
                                          <p:spTgt spid="33"/>
                                        </p:tgtEl>
                                      </p:cBhvr>
                                    </p:animEffect>
                                    <p:anim calcmode="lin" valueType="num">
                                      <p:cBhvr>
                                        <p:cTn dur="500" fill="hold" id="75"/>
                                        <p:tgtEl>
                                          <p:spTgt spid="33"/>
                                        </p:tgtEl>
                                        <p:attrNameLst>
                                          <p:attrName>ppt_x</p:attrName>
                                        </p:attrNameLst>
                                      </p:cBhvr>
                                      <p:tavLst>
                                        <p:tav tm="0">
                                          <p:val>
                                            <p:fltVal val="0.5"/>
                                          </p:val>
                                        </p:tav>
                                        <p:tav tm="100000">
                                          <p:val>
                                            <p:strVal val="#ppt_x"/>
                                          </p:val>
                                        </p:tav>
                                      </p:tavLst>
                                    </p:anim>
                                    <p:anim calcmode="lin" valueType="num">
                                      <p:cBhvr>
                                        <p:cTn dur="500" fill="hold" id="76"/>
                                        <p:tgtEl>
                                          <p:spTgt spid="33"/>
                                        </p:tgtEl>
                                        <p:attrNameLst>
                                          <p:attrName>ppt_y</p:attrName>
                                        </p:attrNameLst>
                                      </p:cBhvr>
                                      <p:tavLst>
                                        <p:tav tm="0">
                                          <p:val>
                                            <p:fltVal val="0.5"/>
                                          </p:val>
                                        </p:tav>
                                        <p:tav tm="100000">
                                          <p:val>
                                            <p:strVal val="#ppt_y"/>
                                          </p:val>
                                        </p:tav>
                                      </p:tavLst>
                                    </p:anim>
                                  </p:childTnLst>
                                </p:cTn>
                              </p:par>
                              <p:par>
                                <p:cTn fill="hold" grpId="0" id="77" nodeType="withEffect" presetClass="entr" presetID="53" presetSubtype="0">
                                  <p:stCondLst>
                                    <p:cond delay="0"/>
                                  </p:stCondLst>
                                  <p:childTnLst>
                                    <p:set>
                                      <p:cBhvr>
                                        <p:cTn dur="1" fill="hold" id="78">
                                          <p:stCondLst>
                                            <p:cond delay="0"/>
                                          </p:stCondLst>
                                        </p:cTn>
                                        <p:tgtEl>
                                          <p:spTgt spid="37"/>
                                        </p:tgtEl>
                                        <p:attrNameLst>
                                          <p:attrName>style.visibility</p:attrName>
                                        </p:attrNameLst>
                                      </p:cBhvr>
                                      <p:to>
                                        <p:strVal val="visible"/>
                                      </p:to>
                                    </p:set>
                                    <p:anim calcmode="lin" valueType="num">
                                      <p:cBhvr>
                                        <p:cTn dur="500" fill="hold" id="79"/>
                                        <p:tgtEl>
                                          <p:spTgt spid="37"/>
                                        </p:tgtEl>
                                        <p:attrNameLst>
                                          <p:attrName>ppt_w</p:attrName>
                                        </p:attrNameLst>
                                      </p:cBhvr>
                                      <p:tavLst>
                                        <p:tav tm="0">
                                          <p:val>
                                            <p:fltVal val="0"/>
                                          </p:val>
                                        </p:tav>
                                        <p:tav tm="100000">
                                          <p:val>
                                            <p:strVal val="#ppt_w"/>
                                          </p:val>
                                        </p:tav>
                                      </p:tavLst>
                                    </p:anim>
                                    <p:anim calcmode="lin" valueType="num">
                                      <p:cBhvr>
                                        <p:cTn dur="500" fill="hold" id="80"/>
                                        <p:tgtEl>
                                          <p:spTgt spid="37"/>
                                        </p:tgtEl>
                                        <p:attrNameLst>
                                          <p:attrName>ppt_h</p:attrName>
                                        </p:attrNameLst>
                                      </p:cBhvr>
                                      <p:tavLst>
                                        <p:tav tm="0">
                                          <p:val>
                                            <p:fltVal val="0"/>
                                          </p:val>
                                        </p:tav>
                                        <p:tav tm="100000">
                                          <p:val>
                                            <p:strVal val="#ppt_h"/>
                                          </p:val>
                                        </p:tav>
                                      </p:tavLst>
                                    </p:anim>
                                    <p:animEffect filter="fade" transition="in">
                                      <p:cBhvr>
                                        <p:cTn dur="500" id="81"/>
                                        <p:tgtEl>
                                          <p:spTgt spid="37"/>
                                        </p:tgtEl>
                                      </p:cBhvr>
                                    </p:animEffect>
                                    <p:anim calcmode="lin" valueType="num">
                                      <p:cBhvr>
                                        <p:cTn dur="500" fill="hold" id="82"/>
                                        <p:tgtEl>
                                          <p:spTgt spid="37"/>
                                        </p:tgtEl>
                                        <p:attrNameLst>
                                          <p:attrName>ppt_x</p:attrName>
                                        </p:attrNameLst>
                                      </p:cBhvr>
                                      <p:tavLst>
                                        <p:tav tm="0">
                                          <p:val>
                                            <p:fltVal val="0.5"/>
                                          </p:val>
                                        </p:tav>
                                        <p:tav tm="100000">
                                          <p:val>
                                            <p:strVal val="#ppt_x"/>
                                          </p:val>
                                        </p:tav>
                                      </p:tavLst>
                                    </p:anim>
                                    <p:anim calcmode="lin" valueType="num">
                                      <p:cBhvr>
                                        <p:cTn dur="500" fill="hold" id="83"/>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2"/>
      <p:bldP grpId="0" spid="33"/>
      <p:bldP grpId="0" spid="37"/>
      <p:bldP build="p" grpId="0" spid="38"/>
      <p:bldP grpId="0" spid="39"/>
      <p:bldP grpId="0" spid="40"/>
      <p:bldP grpId="0" spid="41"/>
      <p:bldP grpId="0" spid="42"/>
      <p:bldP grpId="0" spid="4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4" name="组合 63"/>
          <p:cNvGrpSpPr/>
          <p:nvPr/>
        </p:nvGrpSpPr>
        <p:grpSpPr>
          <a:xfrm>
            <a:off x="1033323" y="1059582"/>
            <a:ext cx="4203459" cy="2379195"/>
            <a:chOff x="1952717" y="1419622"/>
            <a:chExt cx="6580810" cy="2379195"/>
          </a:xfrm>
        </p:grpSpPr>
        <p:cxnSp>
          <p:nvCxnSpPr>
            <p:cNvPr id="65" name="直接连接符 64"/>
            <p:cNvCxnSpPr/>
            <p:nvPr/>
          </p:nvCxnSpPr>
          <p:spPr>
            <a:xfrm>
              <a:off x="1952717" y="3798816"/>
              <a:ext cx="6580810" cy="1"/>
            </a:xfrm>
            <a:prstGeom prst="line">
              <a:avLst/>
            </a:prstGeom>
            <a:noFill/>
            <a:ln algn="ctr" cap="flat" cmpd="sng" w="9525">
              <a:solidFill>
                <a:srgbClr val="C0C0C0"/>
              </a:solidFill>
              <a:prstDash val="solid"/>
            </a:ln>
            <a:effectLst/>
          </p:spPr>
        </p:cxnSp>
        <p:cxnSp>
          <p:nvCxnSpPr>
            <p:cNvPr id="66" name="直接连接符 65"/>
            <p:cNvCxnSpPr/>
            <p:nvPr/>
          </p:nvCxnSpPr>
          <p:spPr>
            <a:xfrm>
              <a:off x="1952717" y="3582527"/>
              <a:ext cx="6580810" cy="1"/>
            </a:xfrm>
            <a:prstGeom prst="line">
              <a:avLst/>
            </a:prstGeom>
            <a:noFill/>
            <a:ln algn="ctr" cap="flat" cmpd="sng" w="9525">
              <a:solidFill>
                <a:srgbClr val="C0C0C0"/>
              </a:solidFill>
              <a:prstDash val="solid"/>
            </a:ln>
            <a:effectLst/>
          </p:spPr>
        </p:cxnSp>
        <p:cxnSp>
          <p:nvCxnSpPr>
            <p:cNvPr id="67" name="直接连接符 66"/>
            <p:cNvCxnSpPr/>
            <p:nvPr/>
          </p:nvCxnSpPr>
          <p:spPr>
            <a:xfrm>
              <a:off x="1952717" y="3366236"/>
              <a:ext cx="6580810" cy="1"/>
            </a:xfrm>
            <a:prstGeom prst="line">
              <a:avLst/>
            </a:prstGeom>
            <a:noFill/>
            <a:ln algn="ctr" cap="flat" cmpd="sng" w="9525">
              <a:solidFill>
                <a:srgbClr val="C0C0C0"/>
              </a:solidFill>
              <a:prstDash val="solid"/>
            </a:ln>
            <a:effectLst/>
          </p:spPr>
        </p:cxnSp>
        <p:cxnSp>
          <p:nvCxnSpPr>
            <p:cNvPr id="68" name="直接连接符 67"/>
            <p:cNvCxnSpPr/>
            <p:nvPr/>
          </p:nvCxnSpPr>
          <p:spPr>
            <a:xfrm>
              <a:off x="1952717" y="2933655"/>
              <a:ext cx="6580810" cy="1"/>
            </a:xfrm>
            <a:prstGeom prst="line">
              <a:avLst/>
            </a:prstGeom>
            <a:noFill/>
            <a:ln algn="ctr" cap="flat" cmpd="sng" w="9525">
              <a:solidFill>
                <a:srgbClr val="C0C0C0"/>
              </a:solidFill>
              <a:prstDash val="solid"/>
            </a:ln>
            <a:effectLst/>
          </p:spPr>
        </p:cxnSp>
        <p:cxnSp>
          <p:nvCxnSpPr>
            <p:cNvPr id="69" name="直接连接符 68"/>
            <p:cNvCxnSpPr/>
            <p:nvPr/>
          </p:nvCxnSpPr>
          <p:spPr>
            <a:xfrm>
              <a:off x="1952717" y="3149946"/>
              <a:ext cx="6580810" cy="1"/>
            </a:xfrm>
            <a:prstGeom prst="line">
              <a:avLst/>
            </a:prstGeom>
            <a:noFill/>
            <a:ln algn="ctr" cap="flat" cmpd="sng" w="9525">
              <a:solidFill>
                <a:srgbClr val="C0C0C0"/>
              </a:solidFill>
              <a:prstDash val="solid"/>
            </a:ln>
            <a:effectLst/>
          </p:spPr>
        </p:cxnSp>
        <p:cxnSp>
          <p:nvCxnSpPr>
            <p:cNvPr id="70" name="直接连接符 69"/>
            <p:cNvCxnSpPr/>
            <p:nvPr/>
          </p:nvCxnSpPr>
          <p:spPr>
            <a:xfrm>
              <a:off x="1952717" y="2717365"/>
              <a:ext cx="6580810" cy="1"/>
            </a:xfrm>
            <a:prstGeom prst="line">
              <a:avLst/>
            </a:prstGeom>
            <a:noFill/>
            <a:ln algn="ctr" cap="flat" cmpd="sng" w="9525">
              <a:solidFill>
                <a:srgbClr val="C0C0C0"/>
              </a:solidFill>
              <a:prstDash val="solid"/>
            </a:ln>
            <a:effectLst/>
          </p:spPr>
        </p:cxnSp>
        <p:cxnSp>
          <p:nvCxnSpPr>
            <p:cNvPr id="71" name="直接连接符 70"/>
            <p:cNvCxnSpPr/>
            <p:nvPr/>
          </p:nvCxnSpPr>
          <p:spPr>
            <a:xfrm>
              <a:off x="1952717" y="2501075"/>
              <a:ext cx="6580810" cy="1"/>
            </a:xfrm>
            <a:prstGeom prst="line">
              <a:avLst/>
            </a:prstGeom>
            <a:noFill/>
            <a:ln algn="ctr" cap="flat" cmpd="sng" w="9525">
              <a:solidFill>
                <a:srgbClr val="C0C0C0"/>
              </a:solidFill>
              <a:prstDash val="solid"/>
            </a:ln>
            <a:effectLst/>
          </p:spPr>
        </p:cxnSp>
        <p:cxnSp>
          <p:nvCxnSpPr>
            <p:cNvPr id="72" name="直接连接符 71"/>
            <p:cNvCxnSpPr/>
            <p:nvPr/>
          </p:nvCxnSpPr>
          <p:spPr>
            <a:xfrm>
              <a:off x="1952717" y="2284784"/>
              <a:ext cx="6580810" cy="1"/>
            </a:xfrm>
            <a:prstGeom prst="line">
              <a:avLst/>
            </a:prstGeom>
            <a:noFill/>
            <a:ln algn="ctr" cap="flat" cmpd="sng" w="9525">
              <a:solidFill>
                <a:srgbClr val="C0C0C0"/>
              </a:solidFill>
              <a:prstDash val="solid"/>
            </a:ln>
            <a:effectLst/>
          </p:spPr>
        </p:cxnSp>
        <p:cxnSp>
          <p:nvCxnSpPr>
            <p:cNvPr id="73" name="直接连接符 72"/>
            <p:cNvCxnSpPr/>
            <p:nvPr/>
          </p:nvCxnSpPr>
          <p:spPr>
            <a:xfrm>
              <a:off x="1952717" y="2068493"/>
              <a:ext cx="6580810" cy="1"/>
            </a:xfrm>
            <a:prstGeom prst="line">
              <a:avLst/>
            </a:prstGeom>
            <a:noFill/>
            <a:ln algn="ctr" cap="flat" cmpd="sng" w="9525">
              <a:solidFill>
                <a:srgbClr val="C0C0C0"/>
              </a:solidFill>
              <a:prstDash val="solid"/>
            </a:ln>
            <a:effectLst/>
          </p:spPr>
        </p:cxnSp>
        <p:cxnSp>
          <p:nvCxnSpPr>
            <p:cNvPr id="74" name="直接连接符 73"/>
            <p:cNvCxnSpPr/>
            <p:nvPr/>
          </p:nvCxnSpPr>
          <p:spPr>
            <a:xfrm>
              <a:off x="1952717" y="1852203"/>
              <a:ext cx="6580810" cy="1"/>
            </a:xfrm>
            <a:prstGeom prst="line">
              <a:avLst/>
            </a:prstGeom>
            <a:noFill/>
            <a:ln algn="ctr" cap="flat" cmpd="sng" w="9525">
              <a:solidFill>
                <a:srgbClr val="C0C0C0"/>
              </a:solidFill>
              <a:prstDash val="solid"/>
            </a:ln>
            <a:effectLst/>
          </p:spPr>
        </p:cxnSp>
        <p:cxnSp>
          <p:nvCxnSpPr>
            <p:cNvPr id="75" name="直接连接符 74"/>
            <p:cNvCxnSpPr/>
            <p:nvPr/>
          </p:nvCxnSpPr>
          <p:spPr>
            <a:xfrm>
              <a:off x="1952717" y="1635913"/>
              <a:ext cx="6580810" cy="1"/>
            </a:xfrm>
            <a:prstGeom prst="line">
              <a:avLst/>
            </a:prstGeom>
            <a:noFill/>
            <a:ln algn="ctr" cap="flat" cmpd="sng" w="9525">
              <a:solidFill>
                <a:srgbClr val="C0C0C0"/>
              </a:solidFill>
              <a:prstDash val="solid"/>
            </a:ln>
            <a:effectLst/>
          </p:spPr>
        </p:cxnSp>
        <p:cxnSp>
          <p:nvCxnSpPr>
            <p:cNvPr id="76" name="直接连接符 75"/>
            <p:cNvCxnSpPr/>
            <p:nvPr/>
          </p:nvCxnSpPr>
          <p:spPr>
            <a:xfrm>
              <a:off x="1952717" y="1419622"/>
              <a:ext cx="6580810" cy="1"/>
            </a:xfrm>
            <a:prstGeom prst="line">
              <a:avLst/>
            </a:prstGeom>
            <a:noFill/>
            <a:ln algn="ctr" cap="flat" cmpd="sng" w="9525">
              <a:solidFill>
                <a:srgbClr val="FF7862"/>
              </a:solidFill>
              <a:prstDash val="solid"/>
            </a:ln>
            <a:effectLst>
              <a:outerShdw algn="tl" blurRad="50800" dir="2700000" dist="38100" rotWithShape="0">
                <a:prstClr val="black">
                  <a:alpha val="40000"/>
                </a:prstClr>
              </a:outerShdw>
            </a:effectLst>
          </p:spPr>
        </p:cxnSp>
      </p:grpSp>
      <p:sp>
        <p:nvSpPr>
          <p:cNvPr id="77" name="TextBox 49"/>
          <p:cNvSpPr txBox="1"/>
          <p:nvPr/>
        </p:nvSpPr>
        <p:spPr>
          <a:xfrm>
            <a:off x="593371" y="3118914"/>
            <a:ext cx="517155" cy="251442"/>
          </a:xfrm>
          <a:prstGeom prst="rect">
            <a:avLst/>
          </a:prstGeom>
          <a:noFill/>
        </p:spPr>
        <p:txBody>
          <a:bodyPr bIns="34281" lIns="68562" rIns="68562" rtlCol="0" tIns="34281" wrap="square">
            <a:spAutoFit/>
          </a:bodyPr>
          <a:lstStyle/>
          <a:p>
            <a:pPr algn="r">
              <a:defRPr/>
            </a:pPr>
            <a:r>
              <a:rPr altLang="zh-CN" kern="0" lang="en-US" smtClean="0" sz="1200">
                <a:solidFill>
                  <a:sysClr lastClr="000000" val="windowText"/>
                </a:solidFill>
                <a:latin charset="-122" panose="020b0503020204020204" pitchFamily="34" typeface="微软雅黑"/>
                <a:ea charset="-122" panose="020b0503020204020204" pitchFamily="34" typeface="微软雅黑"/>
              </a:rPr>
              <a:t>10</a:t>
            </a:r>
          </a:p>
        </p:txBody>
      </p:sp>
      <p:sp>
        <p:nvSpPr>
          <p:cNvPr id="78" name="TextBox 50"/>
          <p:cNvSpPr txBox="1"/>
          <p:nvPr/>
        </p:nvSpPr>
        <p:spPr>
          <a:xfrm>
            <a:off x="593371" y="3336509"/>
            <a:ext cx="517155" cy="251442"/>
          </a:xfrm>
          <a:prstGeom prst="rect">
            <a:avLst/>
          </a:prstGeom>
          <a:noFill/>
        </p:spPr>
        <p:txBody>
          <a:bodyPr bIns="34281" lIns="68562" rIns="68562" rtlCol="0" tIns="34281" wrap="square">
            <a:spAutoFit/>
          </a:bodyPr>
          <a:lstStyle/>
          <a:p>
            <a:pPr algn="r">
              <a:defRPr/>
            </a:pPr>
            <a:r>
              <a:rPr altLang="zh-CN" kern="0" lang="en-US" sz="1200">
                <a:solidFill>
                  <a:sysClr lastClr="000000" val="windowText"/>
                </a:solidFill>
                <a:latin charset="-122" panose="020b0503020204020204" pitchFamily="34" typeface="微软雅黑"/>
                <a:ea charset="-122" panose="020b0503020204020204" pitchFamily="34" typeface="微软雅黑"/>
              </a:rPr>
              <a:t>0</a:t>
            </a:r>
          </a:p>
        </p:txBody>
      </p:sp>
      <p:sp>
        <p:nvSpPr>
          <p:cNvPr id="79" name="TextBox 51"/>
          <p:cNvSpPr txBox="1"/>
          <p:nvPr/>
        </p:nvSpPr>
        <p:spPr>
          <a:xfrm>
            <a:off x="593371" y="2901319"/>
            <a:ext cx="517155" cy="251442"/>
          </a:xfrm>
          <a:prstGeom prst="rect">
            <a:avLst/>
          </a:prstGeom>
          <a:noFill/>
        </p:spPr>
        <p:txBody>
          <a:bodyPr bIns="34281" lIns="68562" rIns="68562" rtlCol="0" tIns="34281" wrap="square">
            <a:spAutoFit/>
          </a:bodyPr>
          <a:lstStyle/>
          <a:p>
            <a:pPr algn="r">
              <a:defRPr/>
            </a:pPr>
            <a:r>
              <a:rPr altLang="zh-CN" kern="0" lang="en-US" smtClean="0" sz="1200">
                <a:solidFill>
                  <a:sysClr lastClr="000000" val="windowText"/>
                </a:solidFill>
                <a:latin charset="-122" panose="020b0503020204020204" pitchFamily="34" typeface="微软雅黑"/>
                <a:ea charset="-122" panose="020b0503020204020204" pitchFamily="34" typeface="微软雅黑"/>
              </a:rPr>
              <a:t>20</a:t>
            </a:r>
          </a:p>
        </p:txBody>
      </p:sp>
      <p:sp>
        <p:nvSpPr>
          <p:cNvPr id="80" name="TextBox 52"/>
          <p:cNvSpPr txBox="1"/>
          <p:nvPr/>
        </p:nvSpPr>
        <p:spPr>
          <a:xfrm>
            <a:off x="593371" y="2683723"/>
            <a:ext cx="517155" cy="251442"/>
          </a:xfrm>
          <a:prstGeom prst="rect">
            <a:avLst/>
          </a:prstGeom>
          <a:noFill/>
        </p:spPr>
        <p:txBody>
          <a:bodyPr bIns="34281" lIns="68562" rIns="68562" rtlCol="0" tIns="34281" wrap="square">
            <a:spAutoFit/>
          </a:bodyPr>
          <a:lstStyle/>
          <a:p>
            <a:pPr algn="r">
              <a:defRPr/>
            </a:pPr>
            <a:r>
              <a:rPr altLang="zh-CN" kern="0" lang="en-US" smtClean="0" sz="1200">
                <a:solidFill>
                  <a:sysClr lastClr="000000" val="windowText"/>
                </a:solidFill>
                <a:latin charset="-122" panose="020b0503020204020204" pitchFamily="34" typeface="微软雅黑"/>
                <a:ea charset="-122" panose="020b0503020204020204" pitchFamily="34" typeface="微软雅黑"/>
              </a:rPr>
              <a:t>30</a:t>
            </a:r>
          </a:p>
        </p:txBody>
      </p:sp>
      <p:sp>
        <p:nvSpPr>
          <p:cNvPr id="81" name="TextBox 53"/>
          <p:cNvSpPr txBox="1"/>
          <p:nvPr/>
        </p:nvSpPr>
        <p:spPr>
          <a:xfrm>
            <a:off x="601480" y="2466127"/>
            <a:ext cx="517155" cy="251442"/>
          </a:xfrm>
          <a:prstGeom prst="rect">
            <a:avLst/>
          </a:prstGeom>
          <a:noFill/>
        </p:spPr>
        <p:txBody>
          <a:bodyPr bIns="34281" lIns="68562" rIns="68562" rtlCol="0" tIns="34281" wrap="square">
            <a:spAutoFit/>
          </a:bodyPr>
          <a:lstStyle/>
          <a:p>
            <a:pPr algn="r">
              <a:defRPr/>
            </a:pPr>
            <a:r>
              <a:rPr altLang="zh-CN" kern="0" lang="en-US" smtClean="0" sz="1200">
                <a:solidFill>
                  <a:sysClr lastClr="000000" val="windowText"/>
                </a:solidFill>
                <a:latin charset="-122" panose="020b0503020204020204" pitchFamily="34" typeface="微软雅黑"/>
                <a:ea charset="-122" panose="020b0503020204020204" pitchFamily="34" typeface="微软雅黑"/>
              </a:rPr>
              <a:t>40</a:t>
            </a:r>
          </a:p>
        </p:txBody>
      </p:sp>
      <p:sp>
        <p:nvSpPr>
          <p:cNvPr id="82" name="TextBox 54"/>
          <p:cNvSpPr txBox="1"/>
          <p:nvPr/>
        </p:nvSpPr>
        <p:spPr>
          <a:xfrm>
            <a:off x="593371" y="2248532"/>
            <a:ext cx="517155" cy="251442"/>
          </a:xfrm>
          <a:prstGeom prst="rect">
            <a:avLst/>
          </a:prstGeom>
          <a:noFill/>
        </p:spPr>
        <p:txBody>
          <a:bodyPr bIns="34281" lIns="68562" rIns="68562" rtlCol="0" tIns="34281" wrap="square">
            <a:spAutoFit/>
          </a:bodyPr>
          <a:lstStyle/>
          <a:p>
            <a:pPr algn="r">
              <a:defRPr/>
            </a:pPr>
            <a:r>
              <a:rPr altLang="zh-CN" kern="0" lang="en-US" smtClean="0" sz="1200">
                <a:solidFill>
                  <a:sysClr lastClr="000000" val="windowText"/>
                </a:solidFill>
                <a:latin charset="-122" panose="020b0503020204020204" pitchFamily="34" typeface="微软雅黑"/>
                <a:ea charset="-122" panose="020b0503020204020204" pitchFamily="34" typeface="微软雅黑"/>
              </a:rPr>
              <a:t>50</a:t>
            </a:r>
          </a:p>
        </p:txBody>
      </p:sp>
      <p:sp>
        <p:nvSpPr>
          <p:cNvPr id="83" name="TextBox 55"/>
          <p:cNvSpPr txBox="1"/>
          <p:nvPr/>
        </p:nvSpPr>
        <p:spPr>
          <a:xfrm>
            <a:off x="601480" y="2030936"/>
            <a:ext cx="517155" cy="251442"/>
          </a:xfrm>
          <a:prstGeom prst="rect">
            <a:avLst/>
          </a:prstGeom>
          <a:noFill/>
        </p:spPr>
        <p:txBody>
          <a:bodyPr bIns="34281" lIns="68562" rIns="68562" rtlCol="0" tIns="34281" wrap="square">
            <a:spAutoFit/>
          </a:bodyPr>
          <a:lstStyle/>
          <a:p>
            <a:pPr algn="r">
              <a:defRPr/>
            </a:pPr>
            <a:r>
              <a:rPr altLang="zh-CN" kern="0" lang="en-US" smtClean="0" sz="1200">
                <a:solidFill>
                  <a:sysClr lastClr="000000" val="windowText"/>
                </a:solidFill>
                <a:latin charset="-122" panose="020b0503020204020204" pitchFamily="34" typeface="微软雅黑"/>
                <a:ea charset="-122" panose="020b0503020204020204" pitchFamily="34" typeface="微软雅黑"/>
              </a:rPr>
              <a:t>60</a:t>
            </a:r>
          </a:p>
        </p:txBody>
      </p:sp>
      <p:sp>
        <p:nvSpPr>
          <p:cNvPr id="84" name="TextBox 56"/>
          <p:cNvSpPr txBox="1"/>
          <p:nvPr/>
        </p:nvSpPr>
        <p:spPr>
          <a:xfrm>
            <a:off x="601480" y="1813340"/>
            <a:ext cx="517155" cy="251442"/>
          </a:xfrm>
          <a:prstGeom prst="rect">
            <a:avLst/>
          </a:prstGeom>
          <a:noFill/>
        </p:spPr>
        <p:txBody>
          <a:bodyPr bIns="34281" lIns="68562" rIns="68562" rtlCol="0" tIns="34281" wrap="square">
            <a:spAutoFit/>
          </a:bodyPr>
          <a:lstStyle/>
          <a:p>
            <a:pPr algn="r">
              <a:defRPr/>
            </a:pPr>
            <a:r>
              <a:rPr altLang="zh-CN" kern="0" lang="en-US" smtClean="0" sz="1200">
                <a:solidFill>
                  <a:sysClr lastClr="000000" val="windowText"/>
                </a:solidFill>
                <a:latin charset="-122" panose="020b0503020204020204" pitchFamily="34" typeface="微软雅黑"/>
                <a:ea charset="-122" panose="020b0503020204020204" pitchFamily="34" typeface="微软雅黑"/>
              </a:rPr>
              <a:t>70</a:t>
            </a:r>
          </a:p>
        </p:txBody>
      </p:sp>
      <p:sp>
        <p:nvSpPr>
          <p:cNvPr id="85" name="TextBox 57"/>
          <p:cNvSpPr txBox="1"/>
          <p:nvPr/>
        </p:nvSpPr>
        <p:spPr>
          <a:xfrm>
            <a:off x="593371" y="1595744"/>
            <a:ext cx="517155" cy="251442"/>
          </a:xfrm>
          <a:prstGeom prst="rect">
            <a:avLst/>
          </a:prstGeom>
          <a:noFill/>
        </p:spPr>
        <p:txBody>
          <a:bodyPr bIns="34281" lIns="68562" rIns="68562" rtlCol="0" tIns="34281" wrap="square">
            <a:spAutoFit/>
          </a:bodyPr>
          <a:lstStyle/>
          <a:p>
            <a:pPr algn="r">
              <a:defRPr/>
            </a:pPr>
            <a:r>
              <a:rPr altLang="zh-CN" kern="0" lang="en-US" smtClean="0" sz="1200">
                <a:solidFill>
                  <a:sysClr lastClr="000000" val="windowText"/>
                </a:solidFill>
                <a:latin charset="-122" panose="020b0503020204020204" pitchFamily="34" typeface="微软雅黑"/>
                <a:ea charset="-122" panose="020b0503020204020204" pitchFamily="34" typeface="微软雅黑"/>
              </a:rPr>
              <a:t>80</a:t>
            </a:r>
          </a:p>
        </p:txBody>
      </p:sp>
      <p:sp>
        <p:nvSpPr>
          <p:cNvPr id="86" name="TextBox 58"/>
          <p:cNvSpPr txBox="1"/>
          <p:nvPr/>
        </p:nvSpPr>
        <p:spPr>
          <a:xfrm>
            <a:off x="601480" y="1378148"/>
            <a:ext cx="517155" cy="251442"/>
          </a:xfrm>
          <a:prstGeom prst="rect">
            <a:avLst/>
          </a:prstGeom>
          <a:noFill/>
        </p:spPr>
        <p:txBody>
          <a:bodyPr bIns="34281" lIns="68562" rIns="68562" rtlCol="0" tIns="34281" wrap="square">
            <a:spAutoFit/>
          </a:bodyPr>
          <a:lstStyle/>
          <a:p>
            <a:pPr algn="r">
              <a:defRPr/>
            </a:pPr>
            <a:r>
              <a:rPr altLang="zh-CN" kern="0" lang="en-US" smtClean="0" sz="1200">
                <a:solidFill>
                  <a:sysClr lastClr="000000" val="windowText"/>
                </a:solidFill>
                <a:latin charset="-122" panose="020b0503020204020204" pitchFamily="34" typeface="微软雅黑"/>
                <a:ea charset="-122" panose="020b0503020204020204" pitchFamily="34" typeface="微软雅黑"/>
              </a:rPr>
              <a:t>90</a:t>
            </a:r>
          </a:p>
        </p:txBody>
      </p:sp>
      <p:sp>
        <p:nvSpPr>
          <p:cNvPr id="87" name="TextBox 59"/>
          <p:cNvSpPr txBox="1"/>
          <p:nvPr/>
        </p:nvSpPr>
        <p:spPr>
          <a:xfrm>
            <a:off x="601480" y="1160552"/>
            <a:ext cx="517155" cy="251442"/>
          </a:xfrm>
          <a:prstGeom prst="rect">
            <a:avLst/>
          </a:prstGeom>
          <a:noFill/>
        </p:spPr>
        <p:txBody>
          <a:bodyPr bIns="34281" lIns="68562" rIns="68562" rtlCol="0" tIns="34281" wrap="square">
            <a:spAutoFit/>
          </a:bodyPr>
          <a:lstStyle/>
          <a:p>
            <a:pPr algn="r">
              <a:defRPr/>
            </a:pPr>
            <a:r>
              <a:rPr altLang="zh-CN" kern="0" lang="en-US" smtClean="0" sz="1200">
                <a:solidFill>
                  <a:sysClr lastClr="000000" val="windowText"/>
                </a:solidFill>
                <a:latin charset="-122" panose="020b0503020204020204" pitchFamily="34" typeface="微软雅黑"/>
                <a:ea charset="-122" panose="020b0503020204020204" pitchFamily="34" typeface="微软雅黑"/>
              </a:rPr>
              <a:t>100</a:t>
            </a:r>
          </a:p>
        </p:txBody>
      </p:sp>
      <p:sp>
        <p:nvSpPr>
          <p:cNvPr id="88" name="矩形 87"/>
          <p:cNvSpPr/>
          <p:nvPr/>
        </p:nvSpPr>
        <p:spPr>
          <a:xfrm>
            <a:off x="1420358" y="1792499"/>
            <a:ext cx="359264" cy="1658596"/>
          </a:xfrm>
          <a:prstGeom prst="rect">
            <a:avLst/>
          </a:prstGeom>
          <a:solidFill>
            <a:srgbClr val="D9B692"/>
          </a:solidFill>
          <a:ln algn="ctr" cap="flat" cmpd="sng" w="25400">
            <a:noFill/>
            <a:prstDash val="solid"/>
          </a:ln>
          <a:effectLst/>
        </p:spPr>
        <p:txBody>
          <a:bodyPr anchor="t" rtlCol="0"/>
          <a:lstStyle/>
          <a:p>
            <a:pPr algn="ctr">
              <a:defRPr/>
            </a:pPr>
            <a:r>
              <a:rPr altLang="zh-CN" kern="0" lang="en-US" smtClean="0" sz="1100">
                <a:solidFill>
                  <a:sysClr lastClr="FFFFFF" val="window"/>
                </a:solidFill>
                <a:latin charset="-122" panose="020b0503020204020204" pitchFamily="34" typeface="微软雅黑"/>
                <a:ea charset="-122" panose="020b0503020204020204" pitchFamily="34" typeface="微软雅黑"/>
              </a:rPr>
              <a:t>16</a:t>
            </a:r>
          </a:p>
        </p:txBody>
      </p:sp>
      <p:sp>
        <p:nvSpPr>
          <p:cNvPr id="89" name="矩形 88"/>
          <p:cNvSpPr/>
          <p:nvPr/>
        </p:nvSpPr>
        <p:spPr>
          <a:xfrm>
            <a:off x="2860518" y="2859782"/>
            <a:ext cx="359264" cy="568848"/>
          </a:xfrm>
          <a:prstGeom prst="rect">
            <a:avLst/>
          </a:prstGeom>
          <a:solidFill>
            <a:srgbClr val="D9B692"/>
          </a:solidFill>
          <a:ln algn="ctr" cap="flat" cmpd="sng" w="25400">
            <a:noFill/>
            <a:prstDash val="solid"/>
          </a:ln>
          <a:effectLst/>
        </p:spPr>
        <p:txBody>
          <a:bodyPr anchor="t" rtlCol="0"/>
          <a:lstStyle/>
          <a:p>
            <a:pPr algn="ctr">
              <a:defRPr/>
            </a:pPr>
            <a:r>
              <a:rPr altLang="zh-CN" kern="0" lang="en-US" sz="1100">
                <a:solidFill>
                  <a:sysClr lastClr="FFFFFF" val="window"/>
                </a:solidFill>
                <a:latin charset="-122" panose="020b0503020204020204" pitchFamily="34" typeface="微软雅黑"/>
                <a:ea charset="-122" panose="020b0503020204020204" pitchFamily="34" typeface="微软雅黑"/>
              </a:rPr>
              <a:t>6</a:t>
            </a:r>
          </a:p>
        </p:txBody>
      </p:sp>
      <p:sp>
        <p:nvSpPr>
          <p:cNvPr id="90" name="TextBox 62"/>
          <p:cNvSpPr txBox="1"/>
          <p:nvPr/>
        </p:nvSpPr>
        <p:spPr>
          <a:xfrm>
            <a:off x="1222888" y="3526405"/>
            <a:ext cx="896341" cy="434322"/>
          </a:xfrm>
          <a:prstGeom prst="rect">
            <a:avLst/>
          </a:prstGeom>
          <a:noFill/>
        </p:spPr>
        <p:txBody>
          <a:bodyPr bIns="34281" lIns="68562" rIns="68562" rtlCol="0" tIns="34281" wrap="square">
            <a:spAutoFit/>
          </a:bodyPr>
          <a:lstStyle/>
          <a:p>
            <a:pPr>
              <a:defRPr/>
            </a:pPr>
            <a:r>
              <a:rPr altLang="en-US" kern="0" lang="zh-CN" smtClean="0" sz="1200">
                <a:solidFill>
                  <a:sysClr lastClr="000000" val="windowText"/>
                </a:solidFill>
                <a:latin charset="-122" panose="020b0503020204020204" pitchFamily="34" typeface="微软雅黑"/>
                <a:ea charset="-122" panose="020b0503020204020204" pitchFamily="34" typeface="微软雅黑"/>
              </a:rPr>
              <a:t>添加标题  76.2%</a:t>
            </a:r>
          </a:p>
        </p:txBody>
      </p:sp>
      <p:sp>
        <p:nvSpPr>
          <p:cNvPr id="91" name="TextBox 63"/>
          <p:cNvSpPr txBox="1"/>
          <p:nvPr/>
        </p:nvSpPr>
        <p:spPr>
          <a:xfrm>
            <a:off x="1942969" y="3526405"/>
            <a:ext cx="881772" cy="434322"/>
          </a:xfrm>
          <a:prstGeom prst="rect">
            <a:avLst/>
          </a:prstGeom>
          <a:noFill/>
        </p:spPr>
        <p:txBody>
          <a:bodyPr bIns="34281" lIns="68562" rIns="68562" rtlCol="0" tIns="34281" wrap="square">
            <a:spAutoFit/>
          </a:bodyPr>
          <a:lstStyle/>
          <a:p>
            <a:pPr>
              <a:defRPr/>
            </a:pPr>
            <a:r>
              <a:rPr altLang="en-US" kern="0" lang="zh-CN" smtClean="0" sz="1200">
                <a:solidFill>
                  <a:sysClr lastClr="000000" val="windowText"/>
                </a:solidFill>
                <a:latin charset="-122" panose="020b0503020204020204" pitchFamily="34" typeface="微软雅黑"/>
                <a:ea charset="-122" panose="020b0503020204020204" pitchFamily="34" typeface="微软雅黑"/>
              </a:rPr>
              <a:t>添加标题  28.6%</a:t>
            </a:r>
          </a:p>
        </p:txBody>
      </p:sp>
      <p:sp>
        <p:nvSpPr>
          <p:cNvPr id="92" name="TextBox 64"/>
          <p:cNvSpPr txBox="1"/>
          <p:nvPr/>
        </p:nvSpPr>
        <p:spPr>
          <a:xfrm>
            <a:off x="2663048" y="3526405"/>
            <a:ext cx="755858" cy="434322"/>
          </a:xfrm>
          <a:prstGeom prst="rect">
            <a:avLst/>
          </a:prstGeom>
          <a:noFill/>
        </p:spPr>
        <p:txBody>
          <a:bodyPr bIns="34281" lIns="68562" rIns="68562" rtlCol="0" tIns="34281" wrap="square">
            <a:spAutoFit/>
          </a:bodyPr>
          <a:lstStyle/>
          <a:p>
            <a:pPr>
              <a:defRPr/>
            </a:pPr>
            <a:r>
              <a:rPr altLang="en-US" kern="0" lang="zh-CN" smtClean="0" sz="1200">
                <a:solidFill>
                  <a:sysClr lastClr="000000" val="windowText"/>
                </a:solidFill>
                <a:latin charset="-122" panose="020b0503020204020204" pitchFamily="34" typeface="微软雅黑"/>
                <a:ea charset="-122" panose="020b0503020204020204" pitchFamily="34" typeface="微软雅黑"/>
              </a:rPr>
              <a:t>添加标题  28.6%</a:t>
            </a:r>
          </a:p>
        </p:txBody>
      </p:sp>
      <p:sp>
        <p:nvSpPr>
          <p:cNvPr id="93" name="矩形 92"/>
          <p:cNvSpPr/>
          <p:nvPr/>
        </p:nvSpPr>
        <p:spPr>
          <a:xfrm>
            <a:off x="2140438" y="2859782"/>
            <a:ext cx="359264" cy="578995"/>
          </a:xfrm>
          <a:prstGeom prst="rect">
            <a:avLst/>
          </a:prstGeom>
          <a:solidFill>
            <a:srgbClr val="FF7862"/>
          </a:solidFill>
          <a:ln algn="ctr" cap="flat" cmpd="sng" w="25400">
            <a:noFill/>
            <a:prstDash val="solid"/>
          </a:ln>
          <a:effectLst/>
        </p:spPr>
        <p:txBody>
          <a:bodyPr anchor="t" rtlCol="0"/>
          <a:lstStyle/>
          <a:p>
            <a:pPr algn="ctr">
              <a:defRPr/>
            </a:pPr>
            <a:r>
              <a:rPr altLang="zh-CN" kern="0" lang="en-US" sz="1100">
                <a:solidFill>
                  <a:sysClr lastClr="FFFFFF" val="window"/>
                </a:solidFill>
                <a:latin charset="-122" panose="020b0503020204020204" pitchFamily="34" typeface="微软雅黑"/>
                <a:ea charset="-122" panose="020b0503020204020204" pitchFamily="34" typeface="微软雅黑"/>
              </a:rPr>
              <a:t>6</a:t>
            </a:r>
          </a:p>
        </p:txBody>
      </p:sp>
      <p:sp>
        <p:nvSpPr>
          <p:cNvPr id="94" name="矩形 93"/>
          <p:cNvSpPr/>
          <p:nvPr/>
        </p:nvSpPr>
        <p:spPr>
          <a:xfrm>
            <a:off x="3580598" y="3118914"/>
            <a:ext cx="359264" cy="329154"/>
          </a:xfrm>
          <a:prstGeom prst="rect">
            <a:avLst/>
          </a:prstGeom>
          <a:solidFill>
            <a:srgbClr val="FF7862"/>
          </a:solidFill>
          <a:ln algn="ctr" cap="flat" cmpd="sng" w="25400">
            <a:noFill/>
            <a:prstDash val="solid"/>
          </a:ln>
          <a:effectLst/>
        </p:spPr>
        <p:txBody>
          <a:bodyPr anchor="t" rtlCol="0"/>
          <a:lstStyle/>
          <a:p>
            <a:pPr algn="ctr">
              <a:defRPr/>
            </a:pPr>
            <a:r>
              <a:rPr altLang="zh-CN" kern="0" lang="en-US" sz="1100">
                <a:solidFill>
                  <a:sysClr lastClr="FFFFFF" val="window"/>
                </a:solidFill>
                <a:latin charset="-122" panose="020b0503020204020204" pitchFamily="34" typeface="微软雅黑"/>
                <a:ea charset="-122" panose="020b0503020204020204" pitchFamily="34" typeface="微软雅黑"/>
              </a:rPr>
              <a:t>3</a:t>
            </a:r>
          </a:p>
        </p:txBody>
      </p:sp>
      <p:sp>
        <p:nvSpPr>
          <p:cNvPr id="95" name="TextBox 67"/>
          <p:cNvSpPr txBox="1"/>
          <p:nvPr/>
        </p:nvSpPr>
        <p:spPr>
          <a:xfrm>
            <a:off x="3383128" y="3526405"/>
            <a:ext cx="907999" cy="434322"/>
          </a:xfrm>
          <a:prstGeom prst="rect">
            <a:avLst/>
          </a:prstGeom>
          <a:noFill/>
        </p:spPr>
        <p:txBody>
          <a:bodyPr bIns="34281" lIns="68562" rIns="68562" rtlCol="0" tIns="34281" wrap="square">
            <a:spAutoFit/>
          </a:bodyPr>
          <a:lstStyle/>
          <a:p>
            <a:pPr>
              <a:defRPr/>
            </a:pPr>
            <a:r>
              <a:rPr altLang="en-US" kern="0" lang="zh-CN" smtClean="0" sz="1200">
                <a:solidFill>
                  <a:sysClr lastClr="000000" val="windowText"/>
                </a:solidFill>
                <a:latin charset="-122" panose="020b0503020204020204" pitchFamily="34" typeface="微软雅黑"/>
                <a:ea charset="-122" panose="020b0503020204020204" pitchFamily="34" typeface="微软雅黑"/>
              </a:rPr>
              <a:t>添加标题  14.3%</a:t>
            </a:r>
          </a:p>
        </p:txBody>
      </p:sp>
      <p:sp>
        <p:nvSpPr>
          <p:cNvPr id="96" name="矩形 95"/>
          <p:cNvSpPr/>
          <p:nvPr/>
        </p:nvSpPr>
        <p:spPr>
          <a:xfrm>
            <a:off x="4301454" y="2937620"/>
            <a:ext cx="359264" cy="513477"/>
          </a:xfrm>
          <a:prstGeom prst="rect">
            <a:avLst/>
          </a:prstGeom>
          <a:solidFill>
            <a:srgbClr val="D9B692"/>
          </a:solidFill>
          <a:ln algn="ctr" cap="flat" cmpd="sng" w="25400">
            <a:noFill/>
            <a:prstDash val="solid"/>
          </a:ln>
          <a:effectLst/>
        </p:spPr>
        <p:txBody>
          <a:bodyPr anchor="t" rtlCol="0"/>
          <a:lstStyle/>
          <a:p>
            <a:pPr>
              <a:defRPr/>
            </a:pPr>
            <a:r>
              <a:rPr altLang="zh-CN" kern="0" lang="en-US" sz="1100">
                <a:solidFill>
                  <a:sysClr lastClr="FFFFFF" val="window"/>
                </a:solidFill>
                <a:latin charset="-122" panose="020b0503020204020204" pitchFamily="34" typeface="微软雅黑"/>
                <a:ea charset="-122" panose="020b0503020204020204" pitchFamily="34" typeface="微软雅黑"/>
              </a:rPr>
              <a:t>5</a:t>
            </a:r>
          </a:p>
        </p:txBody>
      </p:sp>
      <p:sp>
        <p:nvSpPr>
          <p:cNvPr id="97" name="TextBox 69"/>
          <p:cNvSpPr txBox="1"/>
          <p:nvPr/>
        </p:nvSpPr>
        <p:spPr>
          <a:xfrm>
            <a:off x="4103208" y="3526405"/>
            <a:ext cx="936104" cy="434322"/>
          </a:xfrm>
          <a:prstGeom prst="rect">
            <a:avLst/>
          </a:prstGeom>
          <a:noFill/>
        </p:spPr>
        <p:txBody>
          <a:bodyPr bIns="34281" lIns="68562" rIns="68562" rtlCol="0" tIns="34281" wrap="square">
            <a:spAutoFit/>
          </a:bodyPr>
          <a:lstStyle/>
          <a:p>
            <a:pPr>
              <a:defRPr/>
            </a:pPr>
            <a:r>
              <a:rPr altLang="en-US" kern="0" lang="zh-CN" smtClean="0" sz="1200">
                <a:solidFill>
                  <a:sysClr lastClr="000000" val="windowText"/>
                </a:solidFill>
                <a:latin charset="-122" panose="020b0503020204020204" pitchFamily="34" typeface="微软雅黑"/>
                <a:ea charset="-122" panose="020b0503020204020204" pitchFamily="34" typeface="微软雅黑"/>
              </a:rPr>
              <a:t>添加标题  23.8%</a:t>
            </a:r>
          </a:p>
        </p:txBody>
      </p:sp>
      <p:sp>
        <p:nvSpPr>
          <p:cNvPr id="98" name="TextBox 70"/>
          <p:cNvSpPr txBox="1"/>
          <p:nvPr/>
        </p:nvSpPr>
        <p:spPr>
          <a:xfrm>
            <a:off x="393691" y="1184434"/>
            <a:ext cx="325141" cy="518160"/>
          </a:xfrm>
          <a:prstGeom prst="rect">
            <a:avLst/>
          </a:prstGeom>
          <a:noFill/>
        </p:spPr>
        <p:txBody>
          <a:bodyPr rtlCol="0" wrap="square">
            <a:spAutoFit/>
          </a:bodyPr>
          <a:lstStyle/>
          <a:p>
            <a:r>
              <a:rPr altLang="en-US" lang="zh-CN" sz="1400">
                <a:latin charset="-122" panose="020b0503020204020204" pitchFamily="34" typeface="微软雅黑"/>
                <a:ea charset="-122" panose="020b0503020204020204" pitchFamily="34" typeface="微软雅黑"/>
              </a:rPr>
              <a:t>比重</a:t>
            </a:r>
          </a:p>
        </p:txBody>
      </p:sp>
      <p:grpSp>
        <p:nvGrpSpPr>
          <p:cNvPr id="99" name="组合 98"/>
          <p:cNvGrpSpPr/>
          <p:nvPr/>
        </p:nvGrpSpPr>
        <p:grpSpPr>
          <a:xfrm>
            <a:off x="76593" y="2211710"/>
            <a:ext cx="612056" cy="523220"/>
            <a:chOff x="27649" y="2025583"/>
            <a:chExt cx="612056" cy="523220"/>
          </a:xfrm>
        </p:grpSpPr>
        <p:sp>
          <p:nvSpPr>
            <p:cNvPr id="100" name="矩形 99"/>
            <p:cNvSpPr/>
            <p:nvPr/>
          </p:nvSpPr>
          <p:spPr>
            <a:xfrm>
              <a:off x="27649" y="2122963"/>
              <a:ext cx="108000" cy="108000"/>
            </a:xfrm>
            <a:prstGeom prst="rect">
              <a:avLst/>
            </a:prstGeom>
            <a:solidFill>
              <a:srgbClr val="FF7862"/>
            </a:solidFill>
            <a:ln algn="ctr" cap="flat" cmpd="sng" w="25400">
              <a:noFill/>
              <a:prstDash val="solid"/>
            </a:ln>
            <a:effectLst/>
          </p:spPr>
          <p:txBody>
            <a:bodyPr anchor="ctr" rtlCol="0"/>
            <a:lstStyle/>
            <a:p>
              <a:pPr algn="ctr">
                <a:defRPr/>
              </a:pPr>
              <a:endParaRPr altLang="en-US" kern="0" lang="zh-CN" sz="1000">
                <a:solidFill>
                  <a:sysClr lastClr="FFFFFF" val="window"/>
                </a:solidFill>
                <a:latin charset="-122" panose="020b0503020204020204" pitchFamily="34" typeface="微软雅黑"/>
                <a:ea charset="-122" panose="020b0503020204020204" pitchFamily="34" typeface="微软雅黑"/>
              </a:endParaRPr>
            </a:p>
          </p:txBody>
        </p:sp>
        <p:sp>
          <p:nvSpPr>
            <p:cNvPr id="101" name="TextBox 73"/>
            <p:cNvSpPr txBox="1"/>
            <p:nvPr/>
          </p:nvSpPr>
          <p:spPr>
            <a:xfrm>
              <a:off x="95966" y="2025583"/>
              <a:ext cx="538480" cy="518160"/>
            </a:xfrm>
            <a:prstGeom prst="rect">
              <a:avLst/>
            </a:prstGeom>
            <a:noFill/>
          </p:spPr>
          <p:txBody>
            <a:bodyPr rtlCol="0" wrap="none">
              <a:spAutoFit/>
            </a:bodyPr>
            <a:lstStyle/>
            <a:p>
              <a:pPr>
                <a:defRPr/>
              </a:pPr>
              <a:r>
                <a:rPr altLang="en-US" kern="0" lang="zh-CN" smtClean="0" sz="1400">
                  <a:solidFill>
                    <a:sysClr lastClr="000000" val="windowText"/>
                  </a:solidFill>
                  <a:latin charset="-122" panose="020b0503020204020204" pitchFamily="34" typeface="微软雅黑"/>
                  <a:ea charset="-122" panose="020b0503020204020204" pitchFamily="34" typeface="微软雅黑"/>
                </a:rPr>
                <a:t>添加</a:t>
              </a:r>
            </a:p>
            <a:p>
              <a:pPr>
                <a:defRPr/>
              </a:pPr>
              <a:r>
                <a:rPr altLang="en-US" kern="0" lang="zh-CN" smtClean="0" sz="1400">
                  <a:solidFill>
                    <a:sysClr lastClr="000000" val="windowText"/>
                  </a:solidFill>
                  <a:latin charset="-122" panose="020b0503020204020204" pitchFamily="34" typeface="微软雅黑"/>
                  <a:ea charset="-122" panose="020b0503020204020204" pitchFamily="34" typeface="微软雅黑"/>
                </a:rPr>
                <a:t>标题</a:t>
              </a:r>
            </a:p>
          </p:txBody>
        </p:sp>
      </p:grpSp>
      <p:sp>
        <p:nvSpPr>
          <p:cNvPr id="102" name="Freeform 6"/>
          <p:cNvSpPr/>
          <p:nvPr/>
        </p:nvSpPr>
        <p:spPr bwMode="auto">
          <a:xfrm>
            <a:off x="927448" y="4426118"/>
            <a:ext cx="4225403" cy="305872"/>
          </a:xfrm>
          <a:custGeom>
            <a:gdLst>
              <a:gd fmla="*/ 5 w 374" name="T0"/>
              <a:gd fmla="*/ 0 h 27" name="T1"/>
              <a:gd fmla="*/ 369 w 374" name="T2"/>
              <a:gd fmla="*/ 0 h 27" name="T3"/>
              <a:gd fmla="*/ 374 w 374" name="T4"/>
              <a:gd fmla="*/ 4 h 27" name="T5"/>
              <a:gd fmla="*/ 374 w 374" name="T6"/>
              <a:gd fmla="*/ 23 h 27" name="T7"/>
              <a:gd fmla="*/ 369 w 374" name="T8"/>
              <a:gd fmla="*/ 27 h 27" name="T9"/>
              <a:gd fmla="*/ 5 w 374" name="T10"/>
              <a:gd fmla="*/ 27 h 27" name="T11"/>
              <a:gd fmla="*/ 0 w 374" name="T12"/>
              <a:gd fmla="*/ 23 h 27" name="T13"/>
              <a:gd fmla="*/ 0 w 374" name="T14"/>
              <a:gd fmla="*/ 4 h 27" name="T15"/>
              <a:gd fmla="*/ 5 w 374" name="T16"/>
              <a:gd fmla="*/ 0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374">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FF7862"/>
          </a:solidFill>
          <a:ln>
            <a:noFill/>
          </a:ln>
        </p:spPr>
        <p:txBody>
          <a:bodyPr anchor="t" anchorCtr="0" bIns="34290" compatLnSpc="1" lIns="68580" numCol="1" rIns="68580" tIns="34290" vert="horz" wrap="square"/>
          <a:lstStyle/>
          <a:p>
            <a:endParaRPr altLang="en-US" lang="zh-CN"/>
          </a:p>
        </p:txBody>
      </p:sp>
      <p:sp>
        <p:nvSpPr>
          <p:cNvPr id="103" name="Freeform 7"/>
          <p:cNvSpPr/>
          <p:nvPr/>
        </p:nvSpPr>
        <p:spPr bwMode="auto">
          <a:xfrm>
            <a:off x="927446" y="4426118"/>
            <a:ext cx="2112703" cy="305872"/>
          </a:xfrm>
          <a:custGeom>
            <a:gdLst>
              <a:gd fmla="*/ 5 w 153" name="T0"/>
              <a:gd fmla="*/ 0 h 27" name="T1"/>
              <a:gd fmla="*/ 149 w 153" name="T2"/>
              <a:gd fmla="*/ 0 h 27" name="T3"/>
              <a:gd fmla="*/ 153 w 153" name="T4"/>
              <a:gd fmla="*/ 4 h 27" name="T5"/>
              <a:gd fmla="*/ 153 w 153" name="T6"/>
              <a:gd fmla="*/ 23 h 27" name="T7"/>
              <a:gd fmla="*/ 149 w 153" name="T8"/>
              <a:gd fmla="*/ 27 h 27" name="T9"/>
              <a:gd fmla="*/ 5 w 153" name="T10"/>
              <a:gd fmla="*/ 27 h 27" name="T11"/>
              <a:gd fmla="*/ 0 w 153" name="T12"/>
              <a:gd fmla="*/ 23 h 27" name="T13"/>
              <a:gd fmla="*/ 0 w 153" name="T14"/>
              <a:gd fmla="*/ 4 h 27" name="T15"/>
              <a:gd fmla="*/ 5 w 153" name="T16"/>
              <a:gd fmla="*/ 0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153">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D9B692"/>
          </a:solidFill>
          <a:ln>
            <a:noFill/>
          </a:ln>
        </p:spPr>
        <p:txBody>
          <a:bodyPr anchor="ctr" anchorCtr="0" bIns="34290" compatLnSpc="1" lIns="68580" numCol="1" rIns="68580" tIns="34290" vert="horz" wrap="square"/>
          <a:lstStyle/>
          <a:p>
            <a:pPr algn="r"/>
            <a:r>
              <a:rPr altLang="zh-CN" lang="en-US" sz="1400">
                <a:solidFill>
                  <a:schemeClr val="bg1"/>
                </a:solidFill>
                <a:latin charset="-122" panose="020b0503020204020204" pitchFamily="34" typeface="微软雅黑"/>
                <a:ea charset="-122" panose="020b0503020204020204" pitchFamily="34" typeface="微软雅黑"/>
              </a:rPr>
              <a:t>7</a:t>
            </a:r>
          </a:p>
        </p:txBody>
      </p:sp>
      <p:sp>
        <p:nvSpPr>
          <p:cNvPr id="104" name="TextBox 76"/>
          <p:cNvSpPr txBox="1"/>
          <p:nvPr/>
        </p:nvSpPr>
        <p:spPr>
          <a:xfrm>
            <a:off x="906031" y="4052838"/>
            <a:ext cx="3385096" cy="320040"/>
          </a:xfrm>
          <a:prstGeom prst="rect">
            <a:avLst/>
          </a:prstGeom>
          <a:noFill/>
        </p:spPr>
        <p:txBody>
          <a:bodyPr anchor="t" bIns="0" lIns="68580" rIns="68580" rtlCol="0" tIns="0" wrap="square">
            <a:spAutoFit/>
          </a:bodyPr>
          <a:lstStyle/>
          <a:p>
            <a:pPr>
              <a:lnSpc>
                <a:spcPct val="150000"/>
              </a:lnSpc>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rPr>
              <a:t>点击添加标题（46.7%）</a:t>
            </a:r>
          </a:p>
        </p:txBody>
      </p:sp>
      <p:sp>
        <p:nvSpPr>
          <p:cNvPr id="105" name="TextBox 77"/>
          <p:cNvSpPr txBox="1"/>
          <p:nvPr/>
        </p:nvSpPr>
        <p:spPr>
          <a:xfrm>
            <a:off x="4751280" y="4421067"/>
            <a:ext cx="504056" cy="304800"/>
          </a:xfrm>
          <a:prstGeom prst="rect">
            <a:avLst/>
          </a:prstGeom>
          <a:noFill/>
        </p:spPr>
        <p:txBody>
          <a:bodyPr rtlCol="0" wrap="square">
            <a:spAutoFit/>
          </a:bodyPr>
          <a:lstStyle/>
          <a:p>
            <a:r>
              <a:rPr altLang="zh-CN" lang="en-US" smtClean="0" sz="1400">
                <a:solidFill>
                  <a:schemeClr val="bg1"/>
                </a:solidFill>
                <a:latin charset="-122" panose="020b0503020204020204" pitchFamily="34" typeface="微软雅黑"/>
                <a:ea charset="-122" panose="020b0503020204020204" pitchFamily="34" typeface="微软雅黑"/>
              </a:rPr>
              <a:t>15</a:t>
            </a:r>
          </a:p>
        </p:txBody>
      </p:sp>
      <p:sp>
        <p:nvSpPr>
          <p:cNvPr id="106" name="TextBox 78"/>
          <p:cNvSpPr txBox="1"/>
          <p:nvPr/>
        </p:nvSpPr>
        <p:spPr>
          <a:xfrm>
            <a:off x="6119433" y="1419622"/>
            <a:ext cx="2917064" cy="312420"/>
          </a:xfrm>
          <a:prstGeom prst="rect">
            <a:avLst/>
          </a:prstGeom>
          <a:noFill/>
        </p:spPr>
        <p:txBody>
          <a:bodyPr bIns="34290" lIns="68580" rIns="68580" rtlCol="0" tIns="34290" wrap="square">
            <a:spAutoFit/>
          </a:bodyPr>
          <a:lstStyle/>
          <a:p>
            <a:r>
              <a:rPr altLang="en-US" lang="zh-CN" smtClean="0" sz="1600">
                <a:solidFill>
                  <a:schemeClr val="tx1">
                    <a:lumMod val="85000"/>
                    <a:lumOff val="15000"/>
                  </a:schemeClr>
                </a:solidFill>
                <a:latin charset="-122" panose="020b0503020204020204" pitchFamily="34" typeface="微软雅黑"/>
                <a:ea charset="-122" panose="020b0503020204020204" pitchFamily="34" typeface="微软雅黑"/>
              </a:rPr>
              <a:t>点击添加标题</a:t>
            </a:r>
          </a:p>
        </p:txBody>
      </p:sp>
      <p:sp>
        <p:nvSpPr>
          <p:cNvPr id="107" name="TextBox 79"/>
          <p:cNvSpPr txBox="1"/>
          <p:nvPr/>
        </p:nvSpPr>
        <p:spPr>
          <a:xfrm>
            <a:off x="6119432" y="1904482"/>
            <a:ext cx="2664296" cy="2308860"/>
          </a:xfrm>
          <a:prstGeom prst="rect">
            <a:avLst/>
          </a:prstGeom>
          <a:noFill/>
        </p:spPr>
        <p:txBody>
          <a:bodyPr bIns="34290" lIns="68580" rIns="68580" rtlCol="0" tIns="34290" wrap="square">
            <a:spAutoFit/>
          </a:bodyPr>
          <a:lstStyle/>
          <a:p>
            <a:pPr>
              <a:lnSpc>
                <a:spcPct val="150000"/>
              </a:lnSpc>
            </a:pPr>
            <a:r>
              <a:rPr altLang="zh-CN" lang="en-US" smtClean="0" sz="1400">
                <a:solidFill>
                  <a:schemeClr val="tx1">
                    <a:lumMod val="95000"/>
                    <a:lumOff val="5000"/>
                  </a:schemeClr>
                </a:solidFill>
                <a:latin charset="-122" panose="020b0503020204020204" pitchFamily="34" typeface="微软雅黑"/>
                <a:ea charset="-122" panose="020b0503020204020204" pitchFamily="34" typeface="微软雅黑"/>
              </a:rPr>
              <a:t>1、您的内容打在这里，或者通过复制您的文本后，在此框中选择粘贴，并选择只保留文字。</a:t>
            </a:r>
          </a:p>
          <a:p>
            <a:pPr>
              <a:lnSpc>
                <a:spcPct val="150000"/>
              </a:lnSpc>
            </a:pPr>
            <a:endParaRPr altLang="zh-CN" lang="en-US" smtClean="0" sz="1400">
              <a:solidFill>
                <a:schemeClr val="tx1">
                  <a:lumMod val="95000"/>
                  <a:lumOff val="5000"/>
                </a:schemeClr>
              </a:solidFill>
              <a:latin charset="-122" panose="020b0503020204020204" pitchFamily="34" typeface="微软雅黑"/>
              <a:ea charset="-122" panose="020b0503020204020204" pitchFamily="34" typeface="微软雅黑"/>
            </a:endParaRPr>
          </a:p>
          <a:p>
            <a:pPr>
              <a:lnSpc>
                <a:spcPct val="150000"/>
              </a:lnSpc>
            </a:pPr>
            <a:r>
              <a:rPr altLang="zh-CN" lang="en-US" smtClean="0" sz="1400">
                <a:solidFill>
                  <a:schemeClr val="tx1">
                    <a:lumMod val="95000"/>
                    <a:lumOff val="5000"/>
                  </a:schemeClr>
                </a:solidFill>
                <a:latin charset="-122" panose="020b0503020204020204" pitchFamily="34" typeface="微软雅黑"/>
                <a:ea charset="-122" panose="020b0503020204020204" pitchFamily="34" typeface="微软雅黑"/>
              </a:rPr>
              <a:t>2、您的内容打在这里，或者通过复制您的文本后，在此框中选择粘贴，并选择只保留文字。</a:t>
            </a:r>
          </a:p>
        </p:txBody>
      </p:sp>
      <p:sp>
        <p:nvSpPr>
          <p:cNvPr id="108"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08"/>
                                        </p:tgtEl>
                                        <p:attrNameLst>
                                          <p:attrName>style.visibility</p:attrName>
                                        </p:attrNameLst>
                                      </p:cBhvr>
                                      <p:to>
                                        <p:strVal val="visible"/>
                                      </p:to>
                                    </p:set>
                                    <p:animEffect filter="randombar(horizontal)" transition="in">
                                      <p:cBhvr>
                                        <p:cTn dur="500" id="7"/>
                                        <p:tgtEl>
                                          <p:spTgt spid="108"/>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64"/>
                                        </p:tgtEl>
                                        <p:attrNameLst>
                                          <p:attrName>style.visibility</p:attrName>
                                        </p:attrNameLst>
                                      </p:cBhvr>
                                      <p:to>
                                        <p:strVal val="visible"/>
                                      </p:to>
                                    </p:set>
                                    <p:animEffect filter="wipe(left)" transition="in">
                                      <p:cBhvr>
                                        <p:cTn dur="500" id="11"/>
                                        <p:tgtEl>
                                          <p:spTgt spid="64"/>
                                        </p:tgtEl>
                                      </p:cBhvr>
                                    </p:animEffect>
                                  </p:childTnLst>
                                </p:cTn>
                              </p:par>
                            </p:childTnLst>
                          </p:cTn>
                        </p:par>
                        <p:par>
                          <p:cTn fill="hold" id="12" nodeType="afterGroup">
                            <p:stCondLst>
                              <p:cond delay="1000"/>
                            </p:stCondLst>
                            <p:childTnLst>
                              <p:par>
                                <p:cTn fill="hold" grpId="0" id="13" nodeType="afterEffect" presetClass="entr" presetID="2" presetSubtype="8">
                                  <p:stCondLst>
                                    <p:cond delay="0"/>
                                  </p:stCondLst>
                                  <p:childTnLst>
                                    <p:set>
                                      <p:cBhvr>
                                        <p:cTn dur="1" fill="hold" id="14">
                                          <p:stCondLst>
                                            <p:cond delay="0"/>
                                          </p:stCondLst>
                                        </p:cTn>
                                        <p:tgtEl>
                                          <p:spTgt spid="90"/>
                                        </p:tgtEl>
                                        <p:attrNameLst>
                                          <p:attrName>style.visibility</p:attrName>
                                        </p:attrNameLst>
                                      </p:cBhvr>
                                      <p:to>
                                        <p:strVal val="visible"/>
                                      </p:to>
                                    </p:set>
                                    <p:anim calcmode="lin" valueType="num">
                                      <p:cBhvr additive="base">
                                        <p:cTn dur="500" fill="hold" id="15"/>
                                        <p:tgtEl>
                                          <p:spTgt spid="90"/>
                                        </p:tgtEl>
                                        <p:attrNameLst>
                                          <p:attrName>ppt_x</p:attrName>
                                        </p:attrNameLst>
                                      </p:cBhvr>
                                      <p:tavLst>
                                        <p:tav tm="0">
                                          <p:val>
                                            <p:strVal val="0-#ppt_w/2"/>
                                          </p:val>
                                        </p:tav>
                                        <p:tav tm="100000">
                                          <p:val>
                                            <p:strVal val="#ppt_x"/>
                                          </p:val>
                                        </p:tav>
                                      </p:tavLst>
                                    </p:anim>
                                    <p:anim calcmode="lin" valueType="num">
                                      <p:cBhvr additive="base">
                                        <p:cTn dur="500" fill="hold" id="16"/>
                                        <p:tgtEl>
                                          <p:spTgt spid="9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91"/>
                                        </p:tgtEl>
                                        <p:attrNameLst>
                                          <p:attrName>style.visibility</p:attrName>
                                        </p:attrNameLst>
                                      </p:cBhvr>
                                      <p:to>
                                        <p:strVal val="visible"/>
                                      </p:to>
                                    </p:set>
                                    <p:anim calcmode="lin" valueType="num">
                                      <p:cBhvr additive="base">
                                        <p:cTn dur="500" fill="hold" id="19"/>
                                        <p:tgtEl>
                                          <p:spTgt spid="91"/>
                                        </p:tgtEl>
                                        <p:attrNameLst>
                                          <p:attrName>ppt_x</p:attrName>
                                        </p:attrNameLst>
                                      </p:cBhvr>
                                      <p:tavLst>
                                        <p:tav tm="0">
                                          <p:val>
                                            <p:strVal val="0-#ppt_w/2"/>
                                          </p:val>
                                        </p:tav>
                                        <p:tav tm="100000">
                                          <p:val>
                                            <p:strVal val="#ppt_x"/>
                                          </p:val>
                                        </p:tav>
                                      </p:tavLst>
                                    </p:anim>
                                    <p:anim calcmode="lin" valueType="num">
                                      <p:cBhvr additive="base">
                                        <p:cTn dur="500" fill="hold" id="20"/>
                                        <p:tgtEl>
                                          <p:spTgt spid="91"/>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92"/>
                                        </p:tgtEl>
                                        <p:attrNameLst>
                                          <p:attrName>style.visibility</p:attrName>
                                        </p:attrNameLst>
                                      </p:cBhvr>
                                      <p:to>
                                        <p:strVal val="visible"/>
                                      </p:to>
                                    </p:set>
                                    <p:anim calcmode="lin" valueType="num">
                                      <p:cBhvr additive="base">
                                        <p:cTn dur="500" fill="hold" id="23"/>
                                        <p:tgtEl>
                                          <p:spTgt spid="92"/>
                                        </p:tgtEl>
                                        <p:attrNameLst>
                                          <p:attrName>ppt_x</p:attrName>
                                        </p:attrNameLst>
                                      </p:cBhvr>
                                      <p:tavLst>
                                        <p:tav tm="0">
                                          <p:val>
                                            <p:strVal val="0-#ppt_w/2"/>
                                          </p:val>
                                        </p:tav>
                                        <p:tav tm="100000">
                                          <p:val>
                                            <p:strVal val="#ppt_x"/>
                                          </p:val>
                                        </p:tav>
                                      </p:tavLst>
                                    </p:anim>
                                    <p:anim calcmode="lin" valueType="num">
                                      <p:cBhvr additive="base">
                                        <p:cTn dur="500" fill="hold" id="24"/>
                                        <p:tgtEl>
                                          <p:spTgt spid="92"/>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95"/>
                                        </p:tgtEl>
                                        <p:attrNameLst>
                                          <p:attrName>style.visibility</p:attrName>
                                        </p:attrNameLst>
                                      </p:cBhvr>
                                      <p:to>
                                        <p:strVal val="visible"/>
                                      </p:to>
                                    </p:set>
                                    <p:anim calcmode="lin" valueType="num">
                                      <p:cBhvr additive="base">
                                        <p:cTn dur="500" fill="hold" id="27"/>
                                        <p:tgtEl>
                                          <p:spTgt spid="95"/>
                                        </p:tgtEl>
                                        <p:attrNameLst>
                                          <p:attrName>ppt_x</p:attrName>
                                        </p:attrNameLst>
                                      </p:cBhvr>
                                      <p:tavLst>
                                        <p:tav tm="0">
                                          <p:val>
                                            <p:strVal val="0-#ppt_w/2"/>
                                          </p:val>
                                        </p:tav>
                                        <p:tav tm="100000">
                                          <p:val>
                                            <p:strVal val="#ppt_x"/>
                                          </p:val>
                                        </p:tav>
                                      </p:tavLst>
                                    </p:anim>
                                    <p:anim calcmode="lin" valueType="num">
                                      <p:cBhvr additive="base">
                                        <p:cTn dur="500" fill="hold" id="28"/>
                                        <p:tgtEl>
                                          <p:spTgt spid="95"/>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97"/>
                                        </p:tgtEl>
                                        <p:attrNameLst>
                                          <p:attrName>style.visibility</p:attrName>
                                        </p:attrNameLst>
                                      </p:cBhvr>
                                      <p:to>
                                        <p:strVal val="visible"/>
                                      </p:to>
                                    </p:set>
                                    <p:anim calcmode="lin" valueType="num">
                                      <p:cBhvr additive="base">
                                        <p:cTn dur="500" fill="hold" id="31"/>
                                        <p:tgtEl>
                                          <p:spTgt spid="97"/>
                                        </p:tgtEl>
                                        <p:attrNameLst>
                                          <p:attrName>ppt_x</p:attrName>
                                        </p:attrNameLst>
                                      </p:cBhvr>
                                      <p:tavLst>
                                        <p:tav tm="0">
                                          <p:val>
                                            <p:strVal val="0-#ppt_w/2"/>
                                          </p:val>
                                        </p:tav>
                                        <p:tav tm="100000">
                                          <p:val>
                                            <p:strVal val="#ppt_x"/>
                                          </p:val>
                                        </p:tav>
                                      </p:tavLst>
                                    </p:anim>
                                    <p:anim calcmode="lin" valueType="num">
                                      <p:cBhvr additive="base">
                                        <p:cTn dur="500" fill="hold" id="32"/>
                                        <p:tgtEl>
                                          <p:spTgt spid="97"/>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500"/>
                            </p:stCondLst>
                            <p:childTnLst>
                              <p:par>
                                <p:cTn fill="hold" grpId="0" id="34" nodeType="afterEffect" presetClass="entr" presetID="2" presetSubtype="4">
                                  <p:stCondLst>
                                    <p:cond delay="0"/>
                                  </p:stCondLst>
                                  <p:childTnLst>
                                    <p:set>
                                      <p:cBhvr>
                                        <p:cTn dur="1" fill="hold" id="35">
                                          <p:stCondLst>
                                            <p:cond delay="0"/>
                                          </p:stCondLst>
                                        </p:cTn>
                                        <p:tgtEl>
                                          <p:spTgt spid="77"/>
                                        </p:tgtEl>
                                        <p:attrNameLst>
                                          <p:attrName>style.visibility</p:attrName>
                                        </p:attrNameLst>
                                      </p:cBhvr>
                                      <p:to>
                                        <p:strVal val="visible"/>
                                      </p:to>
                                    </p:set>
                                    <p:anim calcmode="lin" valueType="num">
                                      <p:cBhvr additive="base">
                                        <p:cTn dur="500" fill="hold" id="36"/>
                                        <p:tgtEl>
                                          <p:spTgt spid="77"/>
                                        </p:tgtEl>
                                        <p:attrNameLst>
                                          <p:attrName>ppt_x</p:attrName>
                                        </p:attrNameLst>
                                      </p:cBhvr>
                                      <p:tavLst>
                                        <p:tav tm="0">
                                          <p:val>
                                            <p:strVal val="#ppt_x"/>
                                          </p:val>
                                        </p:tav>
                                        <p:tav tm="100000">
                                          <p:val>
                                            <p:strVal val="#ppt_x"/>
                                          </p:val>
                                        </p:tav>
                                      </p:tavLst>
                                    </p:anim>
                                    <p:anim calcmode="lin" valueType="num">
                                      <p:cBhvr additive="base">
                                        <p:cTn dur="500" fill="hold" id="37"/>
                                        <p:tgtEl>
                                          <p:spTgt spid="77"/>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78"/>
                                        </p:tgtEl>
                                        <p:attrNameLst>
                                          <p:attrName>style.visibility</p:attrName>
                                        </p:attrNameLst>
                                      </p:cBhvr>
                                      <p:to>
                                        <p:strVal val="visible"/>
                                      </p:to>
                                    </p:set>
                                    <p:anim calcmode="lin" valueType="num">
                                      <p:cBhvr additive="base">
                                        <p:cTn dur="500" fill="hold" id="40"/>
                                        <p:tgtEl>
                                          <p:spTgt spid="78"/>
                                        </p:tgtEl>
                                        <p:attrNameLst>
                                          <p:attrName>ppt_x</p:attrName>
                                        </p:attrNameLst>
                                      </p:cBhvr>
                                      <p:tavLst>
                                        <p:tav tm="0">
                                          <p:val>
                                            <p:strVal val="#ppt_x"/>
                                          </p:val>
                                        </p:tav>
                                        <p:tav tm="100000">
                                          <p:val>
                                            <p:strVal val="#ppt_x"/>
                                          </p:val>
                                        </p:tav>
                                      </p:tavLst>
                                    </p:anim>
                                    <p:anim calcmode="lin" valueType="num">
                                      <p:cBhvr additive="base">
                                        <p:cTn dur="500" fill="hold" id="41"/>
                                        <p:tgtEl>
                                          <p:spTgt spid="78"/>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79"/>
                                        </p:tgtEl>
                                        <p:attrNameLst>
                                          <p:attrName>style.visibility</p:attrName>
                                        </p:attrNameLst>
                                      </p:cBhvr>
                                      <p:to>
                                        <p:strVal val="visible"/>
                                      </p:to>
                                    </p:set>
                                    <p:anim calcmode="lin" valueType="num">
                                      <p:cBhvr additive="base">
                                        <p:cTn dur="500" fill="hold" id="44"/>
                                        <p:tgtEl>
                                          <p:spTgt spid="79"/>
                                        </p:tgtEl>
                                        <p:attrNameLst>
                                          <p:attrName>ppt_x</p:attrName>
                                        </p:attrNameLst>
                                      </p:cBhvr>
                                      <p:tavLst>
                                        <p:tav tm="0">
                                          <p:val>
                                            <p:strVal val="#ppt_x"/>
                                          </p:val>
                                        </p:tav>
                                        <p:tav tm="100000">
                                          <p:val>
                                            <p:strVal val="#ppt_x"/>
                                          </p:val>
                                        </p:tav>
                                      </p:tavLst>
                                    </p:anim>
                                    <p:anim calcmode="lin" valueType="num">
                                      <p:cBhvr additive="base">
                                        <p:cTn dur="500" fill="hold" id="45"/>
                                        <p:tgtEl>
                                          <p:spTgt spid="79"/>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80"/>
                                        </p:tgtEl>
                                        <p:attrNameLst>
                                          <p:attrName>style.visibility</p:attrName>
                                        </p:attrNameLst>
                                      </p:cBhvr>
                                      <p:to>
                                        <p:strVal val="visible"/>
                                      </p:to>
                                    </p:set>
                                    <p:anim calcmode="lin" valueType="num">
                                      <p:cBhvr additive="base">
                                        <p:cTn dur="500" fill="hold" id="48"/>
                                        <p:tgtEl>
                                          <p:spTgt spid="80"/>
                                        </p:tgtEl>
                                        <p:attrNameLst>
                                          <p:attrName>ppt_x</p:attrName>
                                        </p:attrNameLst>
                                      </p:cBhvr>
                                      <p:tavLst>
                                        <p:tav tm="0">
                                          <p:val>
                                            <p:strVal val="#ppt_x"/>
                                          </p:val>
                                        </p:tav>
                                        <p:tav tm="100000">
                                          <p:val>
                                            <p:strVal val="#ppt_x"/>
                                          </p:val>
                                        </p:tav>
                                      </p:tavLst>
                                    </p:anim>
                                    <p:anim calcmode="lin" valueType="num">
                                      <p:cBhvr additive="base">
                                        <p:cTn dur="500" fill="hold" id="49"/>
                                        <p:tgtEl>
                                          <p:spTgt spid="80"/>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81"/>
                                        </p:tgtEl>
                                        <p:attrNameLst>
                                          <p:attrName>style.visibility</p:attrName>
                                        </p:attrNameLst>
                                      </p:cBhvr>
                                      <p:to>
                                        <p:strVal val="visible"/>
                                      </p:to>
                                    </p:set>
                                    <p:anim calcmode="lin" valueType="num">
                                      <p:cBhvr additive="base">
                                        <p:cTn dur="500" fill="hold" id="52"/>
                                        <p:tgtEl>
                                          <p:spTgt spid="81"/>
                                        </p:tgtEl>
                                        <p:attrNameLst>
                                          <p:attrName>ppt_x</p:attrName>
                                        </p:attrNameLst>
                                      </p:cBhvr>
                                      <p:tavLst>
                                        <p:tav tm="0">
                                          <p:val>
                                            <p:strVal val="#ppt_x"/>
                                          </p:val>
                                        </p:tav>
                                        <p:tav tm="100000">
                                          <p:val>
                                            <p:strVal val="#ppt_x"/>
                                          </p:val>
                                        </p:tav>
                                      </p:tavLst>
                                    </p:anim>
                                    <p:anim calcmode="lin" valueType="num">
                                      <p:cBhvr additive="base">
                                        <p:cTn dur="500" fill="hold" id="53"/>
                                        <p:tgtEl>
                                          <p:spTgt spid="81"/>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82"/>
                                        </p:tgtEl>
                                        <p:attrNameLst>
                                          <p:attrName>style.visibility</p:attrName>
                                        </p:attrNameLst>
                                      </p:cBhvr>
                                      <p:to>
                                        <p:strVal val="visible"/>
                                      </p:to>
                                    </p:set>
                                    <p:anim calcmode="lin" valueType="num">
                                      <p:cBhvr additive="base">
                                        <p:cTn dur="500" fill="hold" id="56"/>
                                        <p:tgtEl>
                                          <p:spTgt spid="82"/>
                                        </p:tgtEl>
                                        <p:attrNameLst>
                                          <p:attrName>ppt_x</p:attrName>
                                        </p:attrNameLst>
                                      </p:cBhvr>
                                      <p:tavLst>
                                        <p:tav tm="0">
                                          <p:val>
                                            <p:strVal val="#ppt_x"/>
                                          </p:val>
                                        </p:tav>
                                        <p:tav tm="100000">
                                          <p:val>
                                            <p:strVal val="#ppt_x"/>
                                          </p:val>
                                        </p:tav>
                                      </p:tavLst>
                                    </p:anim>
                                    <p:anim calcmode="lin" valueType="num">
                                      <p:cBhvr additive="base">
                                        <p:cTn dur="500" fill="hold" id="57"/>
                                        <p:tgtEl>
                                          <p:spTgt spid="82"/>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83"/>
                                        </p:tgtEl>
                                        <p:attrNameLst>
                                          <p:attrName>style.visibility</p:attrName>
                                        </p:attrNameLst>
                                      </p:cBhvr>
                                      <p:to>
                                        <p:strVal val="visible"/>
                                      </p:to>
                                    </p:set>
                                    <p:anim calcmode="lin" valueType="num">
                                      <p:cBhvr additive="base">
                                        <p:cTn dur="500" fill="hold" id="60"/>
                                        <p:tgtEl>
                                          <p:spTgt spid="83"/>
                                        </p:tgtEl>
                                        <p:attrNameLst>
                                          <p:attrName>ppt_x</p:attrName>
                                        </p:attrNameLst>
                                      </p:cBhvr>
                                      <p:tavLst>
                                        <p:tav tm="0">
                                          <p:val>
                                            <p:strVal val="#ppt_x"/>
                                          </p:val>
                                        </p:tav>
                                        <p:tav tm="100000">
                                          <p:val>
                                            <p:strVal val="#ppt_x"/>
                                          </p:val>
                                        </p:tav>
                                      </p:tavLst>
                                    </p:anim>
                                    <p:anim calcmode="lin" valueType="num">
                                      <p:cBhvr additive="base">
                                        <p:cTn dur="500" fill="hold" id="61"/>
                                        <p:tgtEl>
                                          <p:spTgt spid="83"/>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84"/>
                                        </p:tgtEl>
                                        <p:attrNameLst>
                                          <p:attrName>style.visibility</p:attrName>
                                        </p:attrNameLst>
                                      </p:cBhvr>
                                      <p:to>
                                        <p:strVal val="visible"/>
                                      </p:to>
                                    </p:set>
                                    <p:anim calcmode="lin" valueType="num">
                                      <p:cBhvr additive="base">
                                        <p:cTn dur="500" fill="hold" id="64"/>
                                        <p:tgtEl>
                                          <p:spTgt spid="84"/>
                                        </p:tgtEl>
                                        <p:attrNameLst>
                                          <p:attrName>ppt_x</p:attrName>
                                        </p:attrNameLst>
                                      </p:cBhvr>
                                      <p:tavLst>
                                        <p:tav tm="0">
                                          <p:val>
                                            <p:strVal val="#ppt_x"/>
                                          </p:val>
                                        </p:tav>
                                        <p:tav tm="100000">
                                          <p:val>
                                            <p:strVal val="#ppt_x"/>
                                          </p:val>
                                        </p:tav>
                                      </p:tavLst>
                                    </p:anim>
                                    <p:anim calcmode="lin" valueType="num">
                                      <p:cBhvr additive="base">
                                        <p:cTn dur="500" fill="hold" id="65"/>
                                        <p:tgtEl>
                                          <p:spTgt spid="84"/>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85"/>
                                        </p:tgtEl>
                                        <p:attrNameLst>
                                          <p:attrName>style.visibility</p:attrName>
                                        </p:attrNameLst>
                                      </p:cBhvr>
                                      <p:to>
                                        <p:strVal val="visible"/>
                                      </p:to>
                                    </p:set>
                                    <p:anim calcmode="lin" valueType="num">
                                      <p:cBhvr additive="base">
                                        <p:cTn dur="500" fill="hold" id="68"/>
                                        <p:tgtEl>
                                          <p:spTgt spid="85"/>
                                        </p:tgtEl>
                                        <p:attrNameLst>
                                          <p:attrName>ppt_x</p:attrName>
                                        </p:attrNameLst>
                                      </p:cBhvr>
                                      <p:tavLst>
                                        <p:tav tm="0">
                                          <p:val>
                                            <p:strVal val="#ppt_x"/>
                                          </p:val>
                                        </p:tav>
                                        <p:tav tm="100000">
                                          <p:val>
                                            <p:strVal val="#ppt_x"/>
                                          </p:val>
                                        </p:tav>
                                      </p:tavLst>
                                    </p:anim>
                                    <p:anim calcmode="lin" valueType="num">
                                      <p:cBhvr additive="base">
                                        <p:cTn dur="500" fill="hold" id="69"/>
                                        <p:tgtEl>
                                          <p:spTgt spid="85"/>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86"/>
                                        </p:tgtEl>
                                        <p:attrNameLst>
                                          <p:attrName>style.visibility</p:attrName>
                                        </p:attrNameLst>
                                      </p:cBhvr>
                                      <p:to>
                                        <p:strVal val="visible"/>
                                      </p:to>
                                    </p:set>
                                    <p:anim calcmode="lin" valueType="num">
                                      <p:cBhvr additive="base">
                                        <p:cTn dur="500" fill="hold" id="72"/>
                                        <p:tgtEl>
                                          <p:spTgt spid="86"/>
                                        </p:tgtEl>
                                        <p:attrNameLst>
                                          <p:attrName>ppt_x</p:attrName>
                                        </p:attrNameLst>
                                      </p:cBhvr>
                                      <p:tavLst>
                                        <p:tav tm="0">
                                          <p:val>
                                            <p:strVal val="#ppt_x"/>
                                          </p:val>
                                        </p:tav>
                                        <p:tav tm="100000">
                                          <p:val>
                                            <p:strVal val="#ppt_x"/>
                                          </p:val>
                                        </p:tav>
                                      </p:tavLst>
                                    </p:anim>
                                    <p:anim calcmode="lin" valueType="num">
                                      <p:cBhvr additive="base">
                                        <p:cTn dur="500" fill="hold" id="73"/>
                                        <p:tgtEl>
                                          <p:spTgt spid="86"/>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87"/>
                                        </p:tgtEl>
                                        <p:attrNameLst>
                                          <p:attrName>style.visibility</p:attrName>
                                        </p:attrNameLst>
                                      </p:cBhvr>
                                      <p:to>
                                        <p:strVal val="visible"/>
                                      </p:to>
                                    </p:set>
                                    <p:anim calcmode="lin" valueType="num">
                                      <p:cBhvr additive="base">
                                        <p:cTn dur="500" fill="hold" id="76"/>
                                        <p:tgtEl>
                                          <p:spTgt spid="87"/>
                                        </p:tgtEl>
                                        <p:attrNameLst>
                                          <p:attrName>ppt_x</p:attrName>
                                        </p:attrNameLst>
                                      </p:cBhvr>
                                      <p:tavLst>
                                        <p:tav tm="0">
                                          <p:val>
                                            <p:strVal val="#ppt_x"/>
                                          </p:val>
                                        </p:tav>
                                        <p:tav tm="100000">
                                          <p:val>
                                            <p:strVal val="#ppt_x"/>
                                          </p:val>
                                        </p:tav>
                                      </p:tavLst>
                                    </p:anim>
                                    <p:anim calcmode="lin" valueType="num">
                                      <p:cBhvr additive="base">
                                        <p:cTn dur="500" fill="hold" id="77"/>
                                        <p:tgtEl>
                                          <p:spTgt spid="87"/>
                                        </p:tgtEl>
                                        <p:attrNameLst>
                                          <p:attrName>ppt_y</p:attrName>
                                        </p:attrNameLst>
                                      </p:cBhvr>
                                      <p:tavLst>
                                        <p:tav tm="0">
                                          <p:val>
                                            <p:strVal val="1+#ppt_h/2"/>
                                          </p:val>
                                        </p:tav>
                                        <p:tav tm="100000">
                                          <p:val>
                                            <p:strVal val="#ppt_y"/>
                                          </p:val>
                                        </p:tav>
                                      </p:tavLst>
                                    </p:anim>
                                  </p:childTnLst>
                                </p:cTn>
                              </p:par>
                            </p:childTnLst>
                          </p:cTn>
                        </p:par>
                        <p:par>
                          <p:cTn fill="hold" id="78" nodeType="afterGroup">
                            <p:stCondLst>
                              <p:cond delay="2000"/>
                            </p:stCondLst>
                            <p:childTnLst>
                              <p:par>
                                <p:cTn fill="hold" grpId="0" id="79" nodeType="afterEffect" presetClass="entr" presetID="10" presetSubtype="0">
                                  <p:stCondLst>
                                    <p:cond delay="0"/>
                                  </p:stCondLst>
                                  <p:childTnLst>
                                    <p:set>
                                      <p:cBhvr>
                                        <p:cTn dur="1" fill="hold" id="80">
                                          <p:stCondLst>
                                            <p:cond delay="0"/>
                                          </p:stCondLst>
                                        </p:cTn>
                                        <p:tgtEl>
                                          <p:spTgt spid="98"/>
                                        </p:tgtEl>
                                        <p:attrNameLst>
                                          <p:attrName>style.visibility</p:attrName>
                                        </p:attrNameLst>
                                      </p:cBhvr>
                                      <p:to>
                                        <p:strVal val="visible"/>
                                      </p:to>
                                    </p:set>
                                    <p:animEffect filter="fade" transition="in">
                                      <p:cBhvr>
                                        <p:cTn dur="500" id="81"/>
                                        <p:tgtEl>
                                          <p:spTgt spid="98"/>
                                        </p:tgtEl>
                                      </p:cBhvr>
                                    </p:animEffect>
                                  </p:childTnLst>
                                </p:cTn>
                              </p:par>
                            </p:childTnLst>
                          </p:cTn>
                        </p:par>
                        <p:par>
                          <p:cTn fill="hold" id="82" nodeType="afterGroup">
                            <p:stCondLst>
                              <p:cond delay="2500"/>
                            </p:stCondLst>
                            <p:childTnLst>
                              <p:par>
                                <p:cTn fill="hold" id="83" nodeType="afterEffect" presetClass="entr" presetID="14" presetSubtype="10">
                                  <p:stCondLst>
                                    <p:cond delay="0"/>
                                  </p:stCondLst>
                                  <p:childTnLst>
                                    <p:set>
                                      <p:cBhvr>
                                        <p:cTn dur="1" fill="hold" id="84">
                                          <p:stCondLst>
                                            <p:cond delay="0"/>
                                          </p:stCondLst>
                                        </p:cTn>
                                        <p:tgtEl>
                                          <p:spTgt spid="99"/>
                                        </p:tgtEl>
                                        <p:attrNameLst>
                                          <p:attrName>style.visibility</p:attrName>
                                        </p:attrNameLst>
                                      </p:cBhvr>
                                      <p:to>
                                        <p:strVal val="visible"/>
                                      </p:to>
                                    </p:set>
                                    <p:animEffect filter="randombar(horizontal)" transition="in">
                                      <p:cBhvr>
                                        <p:cTn dur="500" id="85"/>
                                        <p:tgtEl>
                                          <p:spTgt spid="99"/>
                                        </p:tgtEl>
                                      </p:cBhvr>
                                    </p:animEffect>
                                  </p:childTnLst>
                                </p:cTn>
                              </p:par>
                              <p:par>
                                <p:cTn fill="hold" grpId="0" id="86" nodeType="withEffect" presetClass="entr" presetID="22" presetSubtype="4">
                                  <p:stCondLst>
                                    <p:cond delay="300"/>
                                  </p:stCondLst>
                                  <p:childTnLst>
                                    <p:set>
                                      <p:cBhvr>
                                        <p:cTn dur="1" fill="hold" id="87">
                                          <p:stCondLst>
                                            <p:cond delay="0"/>
                                          </p:stCondLst>
                                        </p:cTn>
                                        <p:tgtEl>
                                          <p:spTgt spid="88"/>
                                        </p:tgtEl>
                                        <p:attrNameLst>
                                          <p:attrName>style.visibility</p:attrName>
                                        </p:attrNameLst>
                                      </p:cBhvr>
                                      <p:to>
                                        <p:strVal val="visible"/>
                                      </p:to>
                                    </p:set>
                                    <p:animEffect filter="wipe(down)" transition="in">
                                      <p:cBhvr>
                                        <p:cTn dur="500" id="88"/>
                                        <p:tgtEl>
                                          <p:spTgt spid="88"/>
                                        </p:tgtEl>
                                      </p:cBhvr>
                                    </p:animEffect>
                                  </p:childTnLst>
                                </p:cTn>
                              </p:par>
                              <p:par>
                                <p:cTn fill="hold" grpId="0" id="89" nodeType="withEffect" presetClass="entr" presetID="22" presetSubtype="4">
                                  <p:stCondLst>
                                    <p:cond delay="300"/>
                                  </p:stCondLst>
                                  <p:childTnLst>
                                    <p:set>
                                      <p:cBhvr>
                                        <p:cTn dur="1" fill="hold" id="90">
                                          <p:stCondLst>
                                            <p:cond delay="0"/>
                                          </p:stCondLst>
                                        </p:cTn>
                                        <p:tgtEl>
                                          <p:spTgt spid="93"/>
                                        </p:tgtEl>
                                        <p:attrNameLst>
                                          <p:attrName>style.visibility</p:attrName>
                                        </p:attrNameLst>
                                      </p:cBhvr>
                                      <p:to>
                                        <p:strVal val="visible"/>
                                      </p:to>
                                    </p:set>
                                    <p:animEffect filter="wipe(down)" transition="in">
                                      <p:cBhvr>
                                        <p:cTn dur="500" id="91"/>
                                        <p:tgtEl>
                                          <p:spTgt spid="93"/>
                                        </p:tgtEl>
                                      </p:cBhvr>
                                    </p:animEffect>
                                  </p:childTnLst>
                                </p:cTn>
                              </p:par>
                              <p:par>
                                <p:cTn fill="hold" grpId="0" id="92" nodeType="withEffect" presetClass="entr" presetID="22" presetSubtype="4">
                                  <p:stCondLst>
                                    <p:cond delay="300"/>
                                  </p:stCondLst>
                                  <p:childTnLst>
                                    <p:set>
                                      <p:cBhvr>
                                        <p:cTn dur="1" fill="hold" id="93">
                                          <p:stCondLst>
                                            <p:cond delay="0"/>
                                          </p:stCondLst>
                                        </p:cTn>
                                        <p:tgtEl>
                                          <p:spTgt spid="89"/>
                                        </p:tgtEl>
                                        <p:attrNameLst>
                                          <p:attrName>style.visibility</p:attrName>
                                        </p:attrNameLst>
                                      </p:cBhvr>
                                      <p:to>
                                        <p:strVal val="visible"/>
                                      </p:to>
                                    </p:set>
                                    <p:animEffect filter="wipe(down)" transition="in">
                                      <p:cBhvr>
                                        <p:cTn dur="500" id="94"/>
                                        <p:tgtEl>
                                          <p:spTgt spid="89"/>
                                        </p:tgtEl>
                                      </p:cBhvr>
                                    </p:animEffect>
                                  </p:childTnLst>
                                </p:cTn>
                              </p:par>
                              <p:par>
                                <p:cTn fill="hold" grpId="0" id="95" nodeType="withEffect" presetClass="entr" presetID="22" presetSubtype="4">
                                  <p:stCondLst>
                                    <p:cond delay="300"/>
                                  </p:stCondLst>
                                  <p:childTnLst>
                                    <p:set>
                                      <p:cBhvr>
                                        <p:cTn dur="1" fill="hold" id="96">
                                          <p:stCondLst>
                                            <p:cond delay="0"/>
                                          </p:stCondLst>
                                        </p:cTn>
                                        <p:tgtEl>
                                          <p:spTgt spid="94"/>
                                        </p:tgtEl>
                                        <p:attrNameLst>
                                          <p:attrName>style.visibility</p:attrName>
                                        </p:attrNameLst>
                                      </p:cBhvr>
                                      <p:to>
                                        <p:strVal val="visible"/>
                                      </p:to>
                                    </p:set>
                                    <p:animEffect filter="wipe(down)" transition="in">
                                      <p:cBhvr>
                                        <p:cTn dur="500" id="97"/>
                                        <p:tgtEl>
                                          <p:spTgt spid="94"/>
                                        </p:tgtEl>
                                      </p:cBhvr>
                                    </p:animEffect>
                                  </p:childTnLst>
                                </p:cTn>
                              </p:par>
                              <p:par>
                                <p:cTn fill="hold" grpId="0" id="98" nodeType="withEffect" presetClass="entr" presetID="22" presetSubtype="4">
                                  <p:stCondLst>
                                    <p:cond delay="300"/>
                                  </p:stCondLst>
                                  <p:childTnLst>
                                    <p:set>
                                      <p:cBhvr>
                                        <p:cTn dur="1" fill="hold" id="99">
                                          <p:stCondLst>
                                            <p:cond delay="0"/>
                                          </p:stCondLst>
                                        </p:cTn>
                                        <p:tgtEl>
                                          <p:spTgt spid="96"/>
                                        </p:tgtEl>
                                        <p:attrNameLst>
                                          <p:attrName>style.visibility</p:attrName>
                                        </p:attrNameLst>
                                      </p:cBhvr>
                                      <p:to>
                                        <p:strVal val="visible"/>
                                      </p:to>
                                    </p:set>
                                    <p:animEffect filter="wipe(down)" transition="in">
                                      <p:cBhvr>
                                        <p:cTn dur="500" id="100"/>
                                        <p:tgtEl>
                                          <p:spTgt spid="96"/>
                                        </p:tgtEl>
                                      </p:cBhvr>
                                    </p:animEffect>
                                  </p:childTnLst>
                                </p:cTn>
                              </p:par>
                            </p:childTnLst>
                          </p:cTn>
                        </p:par>
                        <p:par>
                          <p:cTn fill="hold" id="101" nodeType="afterGroup">
                            <p:stCondLst>
                              <p:cond delay="3300"/>
                            </p:stCondLst>
                            <p:childTnLst>
                              <p:par>
                                <p:cTn fill="hold" grpId="0" id="102" nodeType="afterEffect" presetClass="entr" presetID="22" presetSubtype="8">
                                  <p:stCondLst>
                                    <p:cond delay="0"/>
                                  </p:stCondLst>
                                  <p:childTnLst>
                                    <p:set>
                                      <p:cBhvr>
                                        <p:cTn dur="1" fill="hold" id="103">
                                          <p:stCondLst>
                                            <p:cond delay="0"/>
                                          </p:stCondLst>
                                        </p:cTn>
                                        <p:tgtEl>
                                          <p:spTgt spid="102"/>
                                        </p:tgtEl>
                                        <p:attrNameLst>
                                          <p:attrName>style.visibility</p:attrName>
                                        </p:attrNameLst>
                                      </p:cBhvr>
                                      <p:to>
                                        <p:strVal val="visible"/>
                                      </p:to>
                                    </p:set>
                                    <p:animEffect filter="wipe(left)" transition="in">
                                      <p:cBhvr>
                                        <p:cTn dur="500" id="104"/>
                                        <p:tgtEl>
                                          <p:spTgt spid="102"/>
                                        </p:tgtEl>
                                      </p:cBhvr>
                                    </p:animEffect>
                                  </p:childTnLst>
                                </p:cTn>
                              </p:par>
                            </p:childTnLst>
                          </p:cTn>
                        </p:par>
                        <p:par>
                          <p:cTn fill="hold" id="105" nodeType="afterGroup">
                            <p:stCondLst>
                              <p:cond delay="3800"/>
                            </p:stCondLst>
                            <p:childTnLst>
                              <p:par>
                                <p:cTn fill="hold" grpId="0" id="106" nodeType="afterEffect" presetClass="entr" presetID="42" presetSubtype="0">
                                  <p:stCondLst>
                                    <p:cond delay="0"/>
                                  </p:stCondLst>
                                  <p:childTnLst>
                                    <p:set>
                                      <p:cBhvr>
                                        <p:cTn dur="1" fill="hold" id="107">
                                          <p:stCondLst>
                                            <p:cond delay="0"/>
                                          </p:stCondLst>
                                        </p:cTn>
                                        <p:tgtEl>
                                          <p:spTgt spid="104"/>
                                        </p:tgtEl>
                                        <p:attrNameLst>
                                          <p:attrName>style.visibility</p:attrName>
                                        </p:attrNameLst>
                                      </p:cBhvr>
                                      <p:to>
                                        <p:strVal val="visible"/>
                                      </p:to>
                                    </p:set>
                                    <p:animEffect filter="fade" transition="in">
                                      <p:cBhvr>
                                        <p:cTn dur="1000" id="108"/>
                                        <p:tgtEl>
                                          <p:spTgt spid="104"/>
                                        </p:tgtEl>
                                      </p:cBhvr>
                                    </p:animEffect>
                                    <p:anim calcmode="lin" valueType="num">
                                      <p:cBhvr>
                                        <p:cTn dur="1000" fill="hold" id="109"/>
                                        <p:tgtEl>
                                          <p:spTgt spid="104"/>
                                        </p:tgtEl>
                                        <p:attrNameLst>
                                          <p:attrName>ppt_x</p:attrName>
                                        </p:attrNameLst>
                                      </p:cBhvr>
                                      <p:tavLst>
                                        <p:tav tm="0">
                                          <p:val>
                                            <p:strVal val="#ppt_x"/>
                                          </p:val>
                                        </p:tav>
                                        <p:tav tm="100000">
                                          <p:val>
                                            <p:strVal val="#ppt_x"/>
                                          </p:val>
                                        </p:tav>
                                      </p:tavLst>
                                    </p:anim>
                                    <p:anim calcmode="lin" valueType="num">
                                      <p:cBhvr>
                                        <p:cTn dur="1000" fill="hold" id="110"/>
                                        <p:tgtEl>
                                          <p:spTgt spid="104"/>
                                        </p:tgtEl>
                                        <p:attrNameLst>
                                          <p:attrName>ppt_y</p:attrName>
                                        </p:attrNameLst>
                                      </p:cBhvr>
                                      <p:tavLst>
                                        <p:tav tm="0">
                                          <p:val>
                                            <p:strVal val="#ppt_y+.1"/>
                                          </p:val>
                                        </p:tav>
                                        <p:tav tm="100000">
                                          <p:val>
                                            <p:strVal val="#ppt_y"/>
                                          </p:val>
                                        </p:tav>
                                      </p:tavLst>
                                    </p:anim>
                                  </p:childTnLst>
                                </p:cTn>
                              </p:par>
                            </p:childTnLst>
                          </p:cTn>
                        </p:par>
                        <p:par>
                          <p:cTn fill="hold" id="111" nodeType="afterGroup">
                            <p:stCondLst>
                              <p:cond delay="4800"/>
                            </p:stCondLst>
                            <p:childTnLst>
                              <p:par>
                                <p:cTn fill="hold" grpId="0" id="112" nodeType="afterEffect" presetClass="entr" presetID="22" presetSubtype="8">
                                  <p:stCondLst>
                                    <p:cond delay="0"/>
                                  </p:stCondLst>
                                  <p:childTnLst>
                                    <p:set>
                                      <p:cBhvr>
                                        <p:cTn dur="1" fill="hold" id="113">
                                          <p:stCondLst>
                                            <p:cond delay="0"/>
                                          </p:stCondLst>
                                        </p:cTn>
                                        <p:tgtEl>
                                          <p:spTgt spid="103"/>
                                        </p:tgtEl>
                                        <p:attrNameLst>
                                          <p:attrName>style.visibility</p:attrName>
                                        </p:attrNameLst>
                                      </p:cBhvr>
                                      <p:to>
                                        <p:strVal val="visible"/>
                                      </p:to>
                                    </p:set>
                                    <p:animEffect filter="wipe(left)" transition="in">
                                      <p:cBhvr>
                                        <p:cTn dur="500" id="114"/>
                                        <p:tgtEl>
                                          <p:spTgt spid="103"/>
                                        </p:tgtEl>
                                      </p:cBhvr>
                                    </p:animEffect>
                                  </p:childTnLst>
                                </p:cTn>
                              </p:par>
                            </p:childTnLst>
                          </p:cTn>
                        </p:par>
                        <p:par>
                          <p:cTn fill="hold" id="115" nodeType="afterGroup">
                            <p:stCondLst>
                              <p:cond delay="5300"/>
                            </p:stCondLst>
                            <p:childTnLst>
                              <p:par>
                                <p:cTn fill="hold" grpId="0" id="116" nodeType="afterEffect" presetClass="entr" presetID="47" presetSubtype="0">
                                  <p:stCondLst>
                                    <p:cond delay="0"/>
                                  </p:stCondLst>
                                  <p:childTnLst>
                                    <p:set>
                                      <p:cBhvr>
                                        <p:cTn dur="1" fill="hold" id="117">
                                          <p:stCondLst>
                                            <p:cond delay="0"/>
                                          </p:stCondLst>
                                        </p:cTn>
                                        <p:tgtEl>
                                          <p:spTgt spid="106"/>
                                        </p:tgtEl>
                                        <p:attrNameLst>
                                          <p:attrName>style.visibility</p:attrName>
                                        </p:attrNameLst>
                                      </p:cBhvr>
                                      <p:to>
                                        <p:strVal val="visible"/>
                                      </p:to>
                                    </p:set>
                                    <p:animEffect filter="fade" transition="in">
                                      <p:cBhvr>
                                        <p:cTn dur="1000" id="118"/>
                                        <p:tgtEl>
                                          <p:spTgt spid="106"/>
                                        </p:tgtEl>
                                      </p:cBhvr>
                                    </p:animEffect>
                                    <p:anim calcmode="lin" valueType="num">
                                      <p:cBhvr>
                                        <p:cTn dur="1000" fill="hold" id="119"/>
                                        <p:tgtEl>
                                          <p:spTgt spid="106"/>
                                        </p:tgtEl>
                                        <p:attrNameLst>
                                          <p:attrName>ppt_x</p:attrName>
                                        </p:attrNameLst>
                                      </p:cBhvr>
                                      <p:tavLst>
                                        <p:tav tm="0">
                                          <p:val>
                                            <p:strVal val="#ppt_x"/>
                                          </p:val>
                                        </p:tav>
                                        <p:tav tm="100000">
                                          <p:val>
                                            <p:strVal val="#ppt_x"/>
                                          </p:val>
                                        </p:tav>
                                      </p:tavLst>
                                    </p:anim>
                                    <p:anim calcmode="lin" valueType="num">
                                      <p:cBhvr>
                                        <p:cTn dur="1000" fill="hold" id="120"/>
                                        <p:tgtEl>
                                          <p:spTgt spid="106"/>
                                        </p:tgtEl>
                                        <p:attrNameLst>
                                          <p:attrName>ppt_y</p:attrName>
                                        </p:attrNameLst>
                                      </p:cBhvr>
                                      <p:tavLst>
                                        <p:tav tm="0">
                                          <p:val>
                                            <p:strVal val="#ppt_y-.1"/>
                                          </p:val>
                                        </p:tav>
                                        <p:tav tm="100000">
                                          <p:val>
                                            <p:strVal val="#ppt_y"/>
                                          </p:val>
                                        </p:tav>
                                      </p:tavLst>
                                    </p:anim>
                                  </p:childTnLst>
                                </p:cTn>
                              </p:par>
                              <p:par>
                                <p:cTn fill="hold" grpId="0" id="121" nodeType="withEffect" presetClass="entr" presetID="42" presetSubtype="0">
                                  <p:stCondLst>
                                    <p:cond delay="0"/>
                                  </p:stCondLst>
                                  <p:childTnLst>
                                    <p:set>
                                      <p:cBhvr>
                                        <p:cTn dur="1" fill="hold" id="122">
                                          <p:stCondLst>
                                            <p:cond delay="0"/>
                                          </p:stCondLst>
                                        </p:cTn>
                                        <p:tgtEl>
                                          <p:spTgt spid="107"/>
                                        </p:tgtEl>
                                        <p:attrNameLst>
                                          <p:attrName>style.visibility</p:attrName>
                                        </p:attrNameLst>
                                      </p:cBhvr>
                                      <p:to>
                                        <p:strVal val="visible"/>
                                      </p:to>
                                    </p:set>
                                    <p:animEffect filter="fade" transition="in">
                                      <p:cBhvr>
                                        <p:cTn dur="1000" id="123"/>
                                        <p:tgtEl>
                                          <p:spTgt spid="107"/>
                                        </p:tgtEl>
                                      </p:cBhvr>
                                    </p:animEffect>
                                    <p:anim calcmode="lin" valueType="num">
                                      <p:cBhvr>
                                        <p:cTn dur="1000" fill="hold" id="124"/>
                                        <p:tgtEl>
                                          <p:spTgt spid="107"/>
                                        </p:tgtEl>
                                        <p:attrNameLst>
                                          <p:attrName>ppt_x</p:attrName>
                                        </p:attrNameLst>
                                      </p:cBhvr>
                                      <p:tavLst>
                                        <p:tav tm="0">
                                          <p:val>
                                            <p:strVal val="#ppt_x"/>
                                          </p:val>
                                        </p:tav>
                                        <p:tav tm="100000">
                                          <p:val>
                                            <p:strVal val="#ppt_x"/>
                                          </p:val>
                                        </p:tav>
                                      </p:tavLst>
                                    </p:anim>
                                    <p:anim calcmode="lin" valueType="num">
                                      <p:cBhvr>
                                        <p:cTn dur="1000" fill="hold" id="125"/>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102"/>
      <p:bldP grpId="0" spid="103"/>
      <p:bldP grpId="0" spid="104"/>
      <p:bldP grpId="0" spid="106"/>
      <p:bldP grpId="0" spid="107"/>
      <p:bldP grpId="0" spid="10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1" name="组合 80"/>
          <p:cNvGrpSpPr/>
          <p:nvPr/>
        </p:nvGrpSpPr>
        <p:grpSpPr>
          <a:xfrm>
            <a:off x="3971971" y="1032257"/>
            <a:ext cx="4056413" cy="1075392"/>
            <a:chOff x="3347864" y="1152445"/>
            <a:chExt cx="4752528" cy="1080119"/>
          </a:xfrm>
        </p:grpSpPr>
        <p:sp>
          <p:nvSpPr>
            <p:cNvPr id="82" name="矩形 81"/>
            <p:cNvSpPr/>
            <p:nvPr/>
          </p:nvSpPr>
          <p:spPr>
            <a:xfrm>
              <a:off x="3347864" y="1152445"/>
              <a:ext cx="4752528" cy="267178"/>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rgbClr val="F8F8F8"/>
                  </a:solidFill>
                  <a:latin charset="-122" panose="020b0503020204020204" pitchFamily="34" typeface="微软雅黑"/>
                  <a:ea charset="-122" panose="020b0503020204020204" pitchFamily="34" typeface="微软雅黑"/>
                  <a:cs charset="0" panose="020b0502040204020203" pitchFamily="34" typeface="Segoe UI"/>
                </a:rPr>
                <a:t>项目一展示</a:t>
              </a:r>
            </a:p>
          </p:txBody>
        </p:sp>
        <p:sp>
          <p:nvSpPr>
            <p:cNvPr id="83" name="矩形 82"/>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582930">
                <a:lnSpc>
                  <a:spcPct val="130000"/>
                </a:lnSpc>
                <a:spcBef>
                  <a:spcPts val="575"/>
                </a:spcBef>
              </a:pPr>
              <a:r>
                <a:rPr altLang="en-US" lang="zh-CN" sz="1200">
                  <a:solidFill>
                    <a:schemeClr val="accent2">
                      <a:lumMod val="50000"/>
                    </a:schemeClr>
                  </a:solidFill>
                  <a:latin charset="-122" panose="020b0503020204020204" pitchFamily="34" typeface="微软雅黑"/>
                  <a:ea charset="-122" panose="020b0503020204020204" pitchFamily="34" typeface="微软雅黑"/>
                  <a:cs charset="0" panose="020b0502040204020203" pitchFamily="34" typeface="Segoe UI"/>
                </a:rPr>
                <a:t>您的内容打在这里，或者通过复制您的文本后，在此框中选择粘贴，并选择只保留文字，在此录入上述图表的综合描述说明。</a:t>
              </a:r>
            </a:p>
          </p:txBody>
        </p:sp>
      </p:grpSp>
      <p:grpSp>
        <p:nvGrpSpPr>
          <p:cNvPr id="84" name="组合 83"/>
          <p:cNvGrpSpPr/>
          <p:nvPr/>
        </p:nvGrpSpPr>
        <p:grpSpPr>
          <a:xfrm>
            <a:off x="3971971" y="2283232"/>
            <a:ext cx="4056413" cy="1075394"/>
            <a:chOff x="3347864" y="1152444"/>
            <a:chExt cx="4752528" cy="1080120"/>
          </a:xfrm>
        </p:grpSpPr>
        <p:sp>
          <p:nvSpPr>
            <p:cNvPr id="85" name="矩形 84"/>
            <p:cNvSpPr/>
            <p:nvPr/>
          </p:nvSpPr>
          <p:spPr>
            <a:xfrm>
              <a:off x="3347864" y="1152444"/>
              <a:ext cx="4752528" cy="267178"/>
            </a:xfrm>
            <a:prstGeom prst="rect">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rgbClr val="F8F8F8"/>
                  </a:solidFill>
                  <a:latin charset="-122" panose="020b0503020204020204" pitchFamily="34" typeface="微软雅黑"/>
                  <a:ea charset="-122" panose="020b0503020204020204" pitchFamily="34" typeface="微软雅黑"/>
                  <a:cs charset="0" panose="020b0502040204020203" pitchFamily="34" typeface="Segoe UI"/>
                </a:rPr>
                <a:t>项目二展示</a:t>
              </a:r>
            </a:p>
          </p:txBody>
        </p:sp>
        <p:sp>
          <p:nvSpPr>
            <p:cNvPr id="86" name="矩形 85"/>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582930">
                <a:lnSpc>
                  <a:spcPct val="130000"/>
                </a:lnSpc>
                <a:spcBef>
                  <a:spcPts val="575"/>
                </a:spcBef>
              </a:pPr>
              <a:r>
                <a:rPr altLang="en-US" lang="zh-CN" sz="1200">
                  <a:solidFill>
                    <a:schemeClr val="accent2">
                      <a:lumMod val="50000"/>
                    </a:schemeClr>
                  </a:solidFill>
                  <a:latin charset="-122" panose="020b0503020204020204" pitchFamily="34" typeface="微软雅黑"/>
                  <a:ea charset="-122" panose="020b0503020204020204" pitchFamily="34" typeface="微软雅黑"/>
                  <a:cs charset="0" panose="020b0502040204020203" pitchFamily="34" typeface="Segoe UI"/>
                </a:rPr>
                <a:t>您的内容打在这里，或者通过复制您的文本后，在此框中选择粘贴，并选择只保留文字，在此录入上述图表的综合描述说明。</a:t>
              </a:r>
            </a:p>
          </p:txBody>
        </p:sp>
      </p:grpSp>
      <p:grpSp>
        <p:nvGrpSpPr>
          <p:cNvPr id="87" name="组合 86"/>
          <p:cNvGrpSpPr/>
          <p:nvPr/>
        </p:nvGrpSpPr>
        <p:grpSpPr>
          <a:xfrm>
            <a:off x="3971971" y="3579376"/>
            <a:ext cx="4056413" cy="1075394"/>
            <a:chOff x="3347864" y="1152444"/>
            <a:chExt cx="4752528" cy="1080120"/>
          </a:xfrm>
        </p:grpSpPr>
        <p:sp>
          <p:nvSpPr>
            <p:cNvPr id="88" name="矩形 87"/>
            <p:cNvSpPr/>
            <p:nvPr/>
          </p:nvSpPr>
          <p:spPr>
            <a:xfrm>
              <a:off x="3347864" y="1152444"/>
              <a:ext cx="4752528" cy="267178"/>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srgbClr val="F8F8F8"/>
                  </a:solidFill>
                  <a:latin charset="-122" panose="020b0503020204020204" pitchFamily="34" typeface="微软雅黑"/>
                  <a:ea charset="-122" panose="020b0503020204020204" pitchFamily="34" typeface="微软雅黑"/>
                  <a:cs charset="0" panose="020b0502040204020203" pitchFamily="34" typeface="Segoe UI"/>
                </a:rPr>
                <a:t>项目三展示</a:t>
              </a:r>
            </a:p>
          </p:txBody>
        </p:sp>
        <p:sp>
          <p:nvSpPr>
            <p:cNvPr id="89" name="矩形 88"/>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582930">
                <a:lnSpc>
                  <a:spcPct val="130000"/>
                </a:lnSpc>
                <a:spcBef>
                  <a:spcPts val="575"/>
                </a:spcBef>
              </a:pPr>
              <a:r>
                <a:rPr altLang="en-US" lang="zh-CN" sz="1200">
                  <a:solidFill>
                    <a:schemeClr val="accent2">
                      <a:lumMod val="50000"/>
                    </a:schemeClr>
                  </a:solidFill>
                  <a:latin charset="-122" panose="020b0503020204020204" pitchFamily="34" typeface="微软雅黑"/>
                  <a:ea charset="-122" panose="020b0503020204020204" pitchFamily="34" typeface="微软雅黑"/>
                  <a:cs charset="0" panose="020b0502040204020203" pitchFamily="34" typeface="Segoe UI"/>
                </a:rPr>
                <a:t>您的内容打在这里，或者通过复制您的文本后，在此框中选择粘贴，并选择只保留文字，在此录入上述图表的综合描述说明。</a:t>
              </a:r>
            </a:p>
          </p:txBody>
        </p:sp>
      </p:grpSp>
      <p:sp>
        <p:nvSpPr>
          <p:cNvPr id="90" name="圆角矩形 89"/>
          <p:cNvSpPr/>
          <p:nvPr/>
        </p:nvSpPr>
        <p:spPr>
          <a:xfrm>
            <a:off x="1213592" y="1032751"/>
            <a:ext cx="2511122" cy="1080110"/>
          </a:xfrm>
          <a:prstGeom prst="roundRect">
            <a:avLst/>
          </a:prstGeom>
          <a:blipFill>
            <a:blip r:embed="rId3"/>
            <a:stretch>
              <a:fillRect b="-4701" l="-27581" r="-20914" t="-1"/>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885" lIns="77770" rIns="77770" rtlCol="0" tIns="38885"/>
          <a:lstStyle/>
          <a:p>
            <a:pPr algn="ctr"/>
            <a:endParaRPr altLang="en-US" lang="zh-CN" sz="1600"/>
          </a:p>
        </p:txBody>
      </p:sp>
      <p:sp>
        <p:nvSpPr>
          <p:cNvPr id="91" name="圆角矩形 90"/>
          <p:cNvSpPr/>
          <p:nvPr/>
        </p:nvSpPr>
        <p:spPr>
          <a:xfrm>
            <a:off x="1213592" y="2283730"/>
            <a:ext cx="2511122" cy="1080110"/>
          </a:xfrm>
          <a:prstGeom prst="roundRect">
            <a:avLst/>
          </a:prstGeom>
          <a:blipFill>
            <a:blip r:embed="rId4"/>
            <a:stretch>
              <a:fillRect b="-4701" l="-27581" r="-20914" t="-1"/>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885" lIns="77770" rIns="77770" rtlCol="0" tIns="38885"/>
          <a:lstStyle/>
          <a:p>
            <a:pPr algn="ctr"/>
            <a:endParaRPr altLang="en-US" lang="zh-CN" sz="1600"/>
          </a:p>
        </p:txBody>
      </p:sp>
      <p:sp>
        <p:nvSpPr>
          <p:cNvPr id="92" name="圆角矩形 91"/>
          <p:cNvSpPr/>
          <p:nvPr/>
        </p:nvSpPr>
        <p:spPr>
          <a:xfrm>
            <a:off x="1213593" y="3579872"/>
            <a:ext cx="2511122" cy="1080110"/>
          </a:xfrm>
          <a:prstGeom prst="roundRect">
            <a:avLst/>
          </a:prstGeom>
          <a:blipFill>
            <a:blip r:embed="rId5"/>
            <a:stretch>
              <a:fillRect b="-4701" l="-27581" r="-20914" t="-1"/>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885" lIns="77770" rIns="77770" rtlCol="0" tIns="38885"/>
          <a:lstStyle/>
          <a:p>
            <a:pPr algn="ctr"/>
            <a:endParaRPr altLang="en-US" lang="zh-CN" sz="1600"/>
          </a:p>
        </p:txBody>
      </p:sp>
      <p:sp>
        <p:nvSpPr>
          <p:cNvPr id="97"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97"/>
                                        </p:tgtEl>
                                        <p:attrNameLst>
                                          <p:attrName>style.visibility</p:attrName>
                                        </p:attrNameLst>
                                      </p:cBhvr>
                                      <p:to>
                                        <p:strVal val="visible"/>
                                      </p:to>
                                    </p:set>
                                    <p:animEffect filter="randombar(horizontal)" transition="in">
                                      <p:cBhvr>
                                        <p:cTn dur="500" id="7"/>
                                        <p:tgtEl>
                                          <p:spTgt spid="97"/>
                                        </p:tgtEl>
                                      </p:cBhvr>
                                    </p:animEffect>
                                  </p:childTnLst>
                                </p:cTn>
                              </p:par>
                              <p:par>
                                <p:cTn fill="hold" grpId="0" id="8" nodeType="withEffect" presetClass="entr" presetID="2" presetSubtype="8">
                                  <p:stCondLst>
                                    <p:cond delay="0"/>
                                  </p:stCondLst>
                                  <p:childTnLst>
                                    <p:set>
                                      <p:cBhvr>
                                        <p:cTn dur="1" fill="hold" id="9">
                                          <p:stCondLst>
                                            <p:cond delay="0"/>
                                          </p:stCondLst>
                                        </p:cTn>
                                        <p:tgtEl>
                                          <p:spTgt spid="90"/>
                                        </p:tgtEl>
                                        <p:attrNameLst>
                                          <p:attrName>style.visibility</p:attrName>
                                        </p:attrNameLst>
                                      </p:cBhvr>
                                      <p:to>
                                        <p:strVal val="visible"/>
                                      </p:to>
                                    </p:set>
                                    <p:anim calcmode="lin" valueType="num">
                                      <p:cBhvr additive="base">
                                        <p:cTn dur="500" fill="hold" id="10"/>
                                        <p:tgtEl>
                                          <p:spTgt spid="90"/>
                                        </p:tgtEl>
                                        <p:attrNameLst>
                                          <p:attrName>ppt_x</p:attrName>
                                        </p:attrNameLst>
                                      </p:cBhvr>
                                      <p:tavLst>
                                        <p:tav tm="0">
                                          <p:val>
                                            <p:strVal val="0-#ppt_w/2"/>
                                          </p:val>
                                        </p:tav>
                                        <p:tav tm="100000">
                                          <p:val>
                                            <p:strVal val="#ppt_x"/>
                                          </p:val>
                                        </p:tav>
                                      </p:tavLst>
                                    </p:anim>
                                    <p:anim calcmode="lin" valueType="num">
                                      <p:cBhvr additive="base">
                                        <p:cTn dur="500" fill="hold" id="11"/>
                                        <p:tgtEl>
                                          <p:spTgt spid="90"/>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8">
                                  <p:stCondLst>
                                    <p:cond delay="200"/>
                                  </p:stCondLst>
                                  <p:childTnLst>
                                    <p:set>
                                      <p:cBhvr>
                                        <p:cTn dur="1" fill="hold" id="13">
                                          <p:stCondLst>
                                            <p:cond delay="0"/>
                                          </p:stCondLst>
                                        </p:cTn>
                                        <p:tgtEl>
                                          <p:spTgt spid="91"/>
                                        </p:tgtEl>
                                        <p:attrNameLst>
                                          <p:attrName>style.visibility</p:attrName>
                                        </p:attrNameLst>
                                      </p:cBhvr>
                                      <p:to>
                                        <p:strVal val="visible"/>
                                      </p:to>
                                    </p:set>
                                    <p:anim calcmode="lin" valueType="num">
                                      <p:cBhvr additive="base">
                                        <p:cTn dur="500" fill="hold" id="14"/>
                                        <p:tgtEl>
                                          <p:spTgt spid="91"/>
                                        </p:tgtEl>
                                        <p:attrNameLst>
                                          <p:attrName>ppt_x</p:attrName>
                                        </p:attrNameLst>
                                      </p:cBhvr>
                                      <p:tavLst>
                                        <p:tav tm="0">
                                          <p:val>
                                            <p:strVal val="0-#ppt_w/2"/>
                                          </p:val>
                                        </p:tav>
                                        <p:tav tm="100000">
                                          <p:val>
                                            <p:strVal val="#ppt_x"/>
                                          </p:val>
                                        </p:tav>
                                      </p:tavLst>
                                    </p:anim>
                                    <p:anim calcmode="lin" valueType="num">
                                      <p:cBhvr additive="base">
                                        <p:cTn dur="500" fill="hold" id="15"/>
                                        <p:tgtEl>
                                          <p:spTgt spid="91"/>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8">
                                  <p:stCondLst>
                                    <p:cond delay="400"/>
                                  </p:stCondLst>
                                  <p:childTnLst>
                                    <p:set>
                                      <p:cBhvr>
                                        <p:cTn dur="1" fill="hold" id="17">
                                          <p:stCondLst>
                                            <p:cond delay="0"/>
                                          </p:stCondLst>
                                        </p:cTn>
                                        <p:tgtEl>
                                          <p:spTgt spid="92"/>
                                        </p:tgtEl>
                                        <p:attrNameLst>
                                          <p:attrName>style.visibility</p:attrName>
                                        </p:attrNameLst>
                                      </p:cBhvr>
                                      <p:to>
                                        <p:strVal val="visible"/>
                                      </p:to>
                                    </p:set>
                                    <p:anim calcmode="lin" valueType="num">
                                      <p:cBhvr additive="base">
                                        <p:cTn dur="500" fill="hold" id="18"/>
                                        <p:tgtEl>
                                          <p:spTgt spid="92"/>
                                        </p:tgtEl>
                                        <p:attrNameLst>
                                          <p:attrName>ppt_x</p:attrName>
                                        </p:attrNameLst>
                                      </p:cBhvr>
                                      <p:tavLst>
                                        <p:tav tm="0">
                                          <p:val>
                                            <p:strVal val="0-#ppt_w/2"/>
                                          </p:val>
                                        </p:tav>
                                        <p:tav tm="100000">
                                          <p:val>
                                            <p:strVal val="#ppt_x"/>
                                          </p:val>
                                        </p:tav>
                                      </p:tavLst>
                                    </p:anim>
                                    <p:anim calcmode="lin" valueType="num">
                                      <p:cBhvr additive="base">
                                        <p:cTn dur="500" fill="hold" id="19"/>
                                        <p:tgtEl>
                                          <p:spTgt spid="92"/>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900"/>
                            </p:stCondLst>
                            <p:childTnLst>
                              <p:par>
                                <p:cTn fill="hold" id="21" nodeType="afterEffect" presetClass="entr" presetID="22" presetSubtype="1">
                                  <p:stCondLst>
                                    <p:cond delay="0"/>
                                  </p:stCondLst>
                                  <p:childTnLst>
                                    <p:set>
                                      <p:cBhvr>
                                        <p:cTn dur="1" fill="hold" id="22">
                                          <p:stCondLst>
                                            <p:cond delay="0"/>
                                          </p:stCondLst>
                                        </p:cTn>
                                        <p:tgtEl>
                                          <p:spTgt spid="81"/>
                                        </p:tgtEl>
                                        <p:attrNameLst>
                                          <p:attrName>style.visibility</p:attrName>
                                        </p:attrNameLst>
                                      </p:cBhvr>
                                      <p:to>
                                        <p:strVal val="visible"/>
                                      </p:to>
                                    </p:set>
                                    <p:animEffect filter="wipe(up)" transition="in">
                                      <p:cBhvr>
                                        <p:cTn dur="500" id="23"/>
                                        <p:tgtEl>
                                          <p:spTgt spid="81"/>
                                        </p:tgtEl>
                                      </p:cBhvr>
                                    </p:animEffect>
                                  </p:childTnLst>
                                </p:cTn>
                              </p:par>
                              <p:par>
                                <p:cTn fill="hold" id="24" nodeType="withEffect" presetClass="entr" presetID="22" presetSubtype="1">
                                  <p:stCondLst>
                                    <p:cond delay="200"/>
                                  </p:stCondLst>
                                  <p:childTnLst>
                                    <p:set>
                                      <p:cBhvr>
                                        <p:cTn dur="1" fill="hold" id="25">
                                          <p:stCondLst>
                                            <p:cond delay="0"/>
                                          </p:stCondLst>
                                        </p:cTn>
                                        <p:tgtEl>
                                          <p:spTgt spid="84"/>
                                        </p:tgtEl>
                                        <p:attrNameLst>
                                          <p:attrName>style.visibility</p:attrName>
                                        </p:attrNameLst>
                                      </p:cBhvr>
                                      <p:to>
                                        <p:strVal val="visible"/>
                                      </p:to>
                                    </p:set>
                                    <p:animEffect filter="wipe(up)" transition="in">
                                      <p:cBhvr>
                                        <p:cTn dur="500" id="26"/>
                                        <p:tgtEl>
                                          <p:spTgt spid="84"/>
                                        </p:tgtEl>
                                      </p:cBhvr>
                                    </p:animEffect>
                                  </p:childTnLst>
                                </p:cTn>
                              </p:par>
                              <p:par>
                                <p:cTn fill="hold" id="27" nodeType="withEffect" presetClass="entr" presetID="22" presetSubtype="1">
                                  <p:stCondLst>
                                    <p:cond delay="400"/>
                                  </p:stCondLst>
                                  <p:childTnLst>
                                    <p:set>
                                      <p:cBhvr>
                                        <p:cTn dur="1" fill="hold" id="28">
                                          <p:stCondLst>
                                            <p:cond delay="0"/>
                                          </p:stCondLst>
                                        </p:cTn>
                                        <p:tgtEl>
                                          <p:spTgt spid="87"/>
                                        </p:tgtEl>
                                        <p:attrNameLst>
                                          <p:attrName>style.visibility</p:attrName>
                                        </p:attrNameLst>
                                      </p:cBhvr>
                                      <p:to>
                                        <p:strVal val="visible"/>
                                      </p:to>
                                    </p:set>
                                    <p:animEffect filter="wipe(up)" transition="in">
                                      <p:cBhvr>
                                        <p:cTn dur="500" id="29"/>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0" spid="91"/>
      <p:bldP grpId="0" spid="92"/>
      <p:bldP grpId="0" spid="9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Group 337"/>
          <p:cNvGrpSpPr/>
          <p:nvPr/>
        </p:nvGrpSpPr>
        <p:grpSpPr>
          <a:xfrm>
            <a:off x="827584" y="1500501"/>
            <a:ext cx="1647323" cy="1077093"/>
            <a:chOff x="1" y="0"/>
            <a:chExt cx="4392858" cy="2872248"/>
          </a:xfrm>
        </p:grpSpPr>
        <p:sp>
          <p:nvSpPr>
            <p:cNvPr id="54" name="Shape 333"/>
            <p:cNvSpPr/>
            <p:nvPr/>
          </p:nvSpPr>
          <p:spPr>
            <a:xfrm>
              <a:off x="1" y="0"/>
              <a:ext cx="4392858"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1"/>
            </a:solidFill>
            <a:ln cap="flat" w="12700">
              <a:noFill/>
              <a:miter lim="400000"/>
            </a:ln>
            <a:effectLst/>
          </p:spPr>
          <p:txBody>
            <a:bodyPr anchor="ctr" bIns="0" lIns="0" numCol="1" rIns="0" tIns="0" wrap="square">
              <a:noAutofit/>
            </a:bodyPr>
            <a:lstStyle/>
            <a:p>
              <a:pPr lvl="0">
                <a:defRPr sz="11200"/>
              </a:pPr>
              <a:endParaRPr sz="1200">
                <a:solidFill>
                  <a:schemeClr val="bg1"/>
                </a:solidFill>
                <a:latin charset="0" panose="020b0604020202020204" pitchFamily="34" typeface="Arial"/>
                <a:cs charset="0" panose="020b0604020202020204" pitchFamily="34" typeface="Arial"/>
              </a:endParaRPr>
            </a:p>
          </p:txBody>
        </p:sp>
        <p:sp>
          <p:nvSpPr>
            <p:cNvPr id="55" name="Shape 335"/>
            <p:cNvSpPr/>
            <p:nvPr/>
          </p:nvSpPr>
          <p:spPr>
            <a:xfrm>
              <a:off x="1300823" y="1210024"/>
              <a:ext cx="2438398" cy="487680"/>
            </a:xfrm>
            <a:prstGeom prst="rect">
              <a:avLst/>
            </a:prstGeom>
            <a:noFill/>
            <a:ln cap="flat" w="12700">
              <a:noFill/>
              <a:miter lim="400000"/>
            </a:ln>
            <a:effectLst/>
          </p:spPr>
          <p:txBody>
            <a:bodyPr anchor="ctr" bIns="0" lIns="0" numCol="1" rIns="0" tIns="0" wrap="none">
              <a:sp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mtClean="0" sz="1200">
                  <a:solidFill>
                    <a:schemeClr val="bg1"/>
                  </a:solidFill>
                  <a:latin charset="-122" panose="020b0503020204020204" pitchFamily="34" typeface="微软雅黑"/>
                  <a:ea charset="-122" panose="020b0503020204020204" pitchFamily="34" typeface="微软雅黑"/>
                  <a:cs typeface="Lato Regular"/>
                </a:rPr>
                <a:t>输入文本内容</a:t>
              </a:r>
            </a:p>
          </p:txBody>
        </p:sp>
      </p:grpSp>
      <p:grpSp>
        <p:nvGrpSpPr>
          <p:cNvPr id="56" name="Group 342"/>
          <p:cNvGrpSpPr/>
          <p:nvPr/>
        </p:nvGrpSpPr>
        <p:grpSpPr>
          <a:xfrm>
            <a:off x="2262318" y="1500501"/>
            <a:ext cx="1647323" cy="1077093"/>
            <a:chExt cx="4392859" cy="2872248"/>
          </a:xfrm>
          <a:solidFill>
            <a:srgbClr val="D9B692"/>
          </a:solidFill>
        </p:grpSpPr>
        <p:sp>
          <p:nvSpPr>
            <p:cNvPr id="57" name="Shape 338"/>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lvl="0">
                <a:defRPr sz="11200"/>
              </a:pPr>
              <a:endParaRPr sz="1200">
                <a:latin charset="0" panose="020b0604020202020204" pitchFamily="34" typeface="Arial"/>
                <a:cs charset="0" panose="020b0604020202020204" pitchFamily="34" typeface="Arial"/>
              </a:endParaRPr>
            </a:p>
          </p:txBody>
        </p:sp>
        <p:sp>
          <p:nvSpPr>
            <p:cNvPr id="58" name="Shape 340"/>
            <p:cNvSpPr/>
            <p:nvPr/>
          </p:nvSpPr>
          <p:spPr>
            <a:xfrm>
              <a:off x="1194479" y="1289712"/>
              <a:ext cx="2852436" cy="431800"/>
            </a:xfrm>
            <a:prstGeom prst="rect">
              <a:avLst/>
            </a:prstGeom>
            <a:grp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mtClean="0" sz="1200">
                  <a:solidFill>
                    <a:schemeClr val="tx1">
                      <a:lumMod val="75000"/>
                      <a:lumOff val="25000"/>
                    </a:schemeClr>
                  </a:solidFill>
                  <a:latin charset="-122" panose="020b0503020204020204" pitchFamily="34" typeface="微软雅黑"/>
                  <a:ea charset="-122" panose="020b0503020204020204" pitchFamily="34" typeface="微软雅黑"/>
                  <a:cs typeface="Lato Regular"/>
                </a:rPr>
                <a:t>输入文本内容</a:t>
              </a:r>
            </a:p>
          </p:txBody>
        </p:sp>
      </p:grpSp>
      <p:grpSp>
        <p:nvGrpSpPr>
          <p:cNvPr id="59" name="Group 347"/>
          <p:cNvGrpSpPr/>
          <p:nvPr/>
        </p:nvGrpSpPr>
        <p:grpSpPr>
          <a:xfrm>
            <a:off x="3732499" y="1500501"/>
            <a:ext cx="1647323" cy="1077093"/>
            <a:chExt cx="4392859" cy="2872248"/>
          </a:xfrm>
        </p:grpSpPr>
        <p:sp>
          <p:nvSpPr>
            <p:cNvPr id="60" name="Shape 343"/>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1"/>
            </a:solidFill>
            <a:ln cap="flat" w="12700">
              <a:noFill/>
              <a:miter lim="400000"/>
            </a:ln>
            <a:effectLst/>
          </p:spPr>
          <p:txBody>
            <a:bodyPr anchor="ctr" bIns="0" lIns="0" numCol="1" rIns="0" tIns="0" wrap="square">
              <a:noAutofit/>
            </a:bodyPr>
            <a:lstStyle/>
            <a:p>
              <a:pPr lvl="0">
                <a:defRPr sz="11200"/>
              </a:pPr>
              <a:endParaRPr sz="1200">
                <a:solidFill>
                  <a:schemeClr val="bg1"/>
                </a:solidFill>
                <a:latin charset="0" panose="020b0604020202020204" pitchFamily="34" typeface="Arial"/>
                <a:cs charset="0" panose="020b0604020202020204" pitchFamily="34" typeface="Arial"/>
              </a:endParaRPr>
            </a:p>
          </p:txBody>
        </p:sp>
        <p:sp>
          <p:nvSpPr>
            <p:cNvPr id="61" name="Shape 345"/>
            <p:cNvSpPr/>
            <p:nvPr/>
          </p:nvSpPr>
          <p:spPr>
            <a:xfrm>
              <a:off x="1086541" y="1289712"/>
              <a:ext cx="2972476" cy="431800"/>
            </a:xfrm>
            <a:prstGeom prst="rect">
              <a:avLst/>
            </a:prstGeom>
            <a:no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mtClean="0" sz="1200">
                  <a:solidFill>
                    <a:schemeClr val="bg1"/>
                  </a:solidFill>
                  <a:latin charset="-122" panose="020b0503020204020204" pitchFamily="34" typeface="微软雅黑"/>
                  <a:ea charset="-122" panose="020b0503020204020204" pitchFamily="34" typeface="微软雅黑"/>
                  <a:cs typeface="Lato Regular"/>
                </a:rPr>
                <a:t>输入文本内容</a:t>
              </a:r>
            </a:p>
          </p:txBody>
        </p:sp>
      </p:grpSp>
      <p:grpSp>
        <p:nvGrpSpPr>
          <p:cNvPr id="62" name="Group 352"/>
          <p:cNvGrpSpPr/>
          <p:nvPr/>
        </p:nvGrpSpPr>
        <p:grpSpPr>
          <a:xfrm>
            <a:off x="5190569" y="1500501"/>
            <a:ext cx="1647322" cy="1077093"/>
            <a:chExt cx="4392859" cy="2872248"/>
          </a:xfrm>
        </p:grpSpPr>
        <p:sp>
          <p:nvSpPr>
            <p:cNvPr id="63" name="Shape 348"/>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rgbClr val="D9B692"/>
            </a:solidFill>
            <a:ln cap="flat" w="12700">
              <a:noFill/>
              <a:miter lim="400000"/>
            </a:ln>
            <a:effectLst/>
          </p:spPr>
          <p:txBody>
            <a:bodyPr anchor="ctr" bIns="0" lIns="0" numCol="1" rIns="0" tIns="0" wrap="square">
              <a:noAutofit/>
            </a:bodyPr>
            <a:lstStyle/>
            <a:p>
              <a:pPr lvl="0">
                <a:defRPr sz="11200"/>
              </a:pPr>
              <a:endParaRPr sz="1200">
                <a:latin charset="0" panose="020b0604020202020204" pitchFamily="34" typeface="Arial"/>
                <a:cs charset="0" panose="020b0604020202020204" pitchFamily="34" typeface="Arial"/>
              </a:endParaRPr>
            </a:p>
          </p:txBody>
        </p:sp>
        <p:sp>
          <p:nvSpPr>
            <p:cNvPr id="64" name="Shape 350"/>
            <p:cNvSpPr/>
            <p:nvPr/>
          </p:nvSpPr>
          <p:spPr>
            <a:xfrm>
              <a:off x="1186403" y="1289712"/>
              <a:ext cx="2924718" cy="431800"/>
            </a:xfrm>
            <a:prstGeom prst="rect">
              <a:avLst/>
            </a:prstGeom>
            <a:no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mtClean="0" sz="1200">
                  <a:solidFill>
                    <a:schemeClr val="tx1">
                      <a:lumMod val="75000"/>
                      <a:lumOff val="25000"/>
                    </a:schemeClr>
                  </a:solidFill>
                  <a:latin charset="-122" panose="020b0503020204020204" pitchFamily="34" typeface="微软雅黑"/>
                  <a:ea charset="-122" panose="020b0503020204020204" pitchFamily="34" typeface="微软雅黑"/>
                  <a:cs typeface="Lato Regular"/>
                </a:rPr>
                <a:t>输入文本内容</a:t>
              </a:r>
            </a:p>
          </p:txBody>
        </p:sp>
      </p:grpSp>
      <p:grpSp>
        <p:nvGrpSpPr>
          <p:cNvPr id="65" name="Group 357"/>
          <p:cNvGrpSpPr/>
          <p:nvPr/>
        </p:nvGrpSpPr>
        <p:grpSpPr>
          <a:xfrm>
            <a:off x="6669094" y="1500501"/>
            <a:ext cx="1647322" cy="1077093"/>
            <a:chExt cx="4392859" cy="2872248"/>
          </a:xfrm>
        </p:grpSpPr>
        <p:sp>
          <p:nvSpPr>
            <p:cNvPr id="66" name="Shape 353"/>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1"/>
            </a:solidFill>
            <a:ln cap="flat" w="12700">
              <a:noFill/>
              <a:miter lim="400000"/>
            </a:ln>
            <a:effectLst/>
          </p:spPr>
          <p:txBody>
            <a:bodyPr anchor="ctr" bIns="0" lIns="0" numCol="1" rIns="0" tIns="0" wrap="square">
              <a:noAutofit/>
            </a:bodyPr>
            <a:lstStyle/>
            <a:p>
              <a:pPr lvl="0">
                <a:defRPr sz="11200"/>
              </a:pPr>
              <a:endParaRPr sz="1200">
                <a:solidFill>
                  <a:schemeClr val="bg1"/>
                </a:solidFill>
                <a:latin charset="0" panose="020b0604020202020204" pitchFamily="34" typeface="Arial"/>
                <a:cs charset="0" panose="020b0604020202020204" pitchFamily="34" typeface="Arial"/>
              </a:endParaRPr>
            </a:p>
          </p:txBody>
        </p:sp>
        <p:sp>
          <p:nvSpPr>
            <p:cNvPr id="67" name="Shape 355"/>
            <p:cNvSpPr/>
            <p:nvPr/>
          </p:nvSpPr>
          <p:spPr>
            <a:xfrm>
              <a:off x="1186405" y="1289715"/>
              <a:ext cx="3014432" cy="369333"/>
            </a:xfrm>
            <a:prstGeom prst="rect">
              <a:avLst/>
            </a:prstGeom>
            <a:no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mtClean="0" sz="1200">
                  <a:solidFill>
                    <a:schemeClr val="bg1"/>
                  </a:solidFill>
                  <a:latin charset="-122" panose="020b0503020204020204" pitchFamily="34" typeface="微软雅黑"/>
                  <a:ea charset="-122" panose="020b0503020204020204" pitchFamily="34" typeface="微软雅黑"/>
                  <a:cs typeface="Lato Regular"/>
                </a:rPr>
                <a:t>输入文本内容</a:t>
              </a:r>
            </a:p>
          </p:txBody>
        </p:sp>
      </p:grpSp>
      <p:grpSp>
        <p:nvGrpSpPr>
          <p:cNvPr id="68" name="Group 360"/>
          <p:cNvGrpSpPr/>
          <p:nvPr/>
        </p:nvGrpSpPr>
        <p:grpSpPr>
          <a:xfrm>
            <a:off x="1491759" y="2423657"/>
            <a:ext cx="318973" cy="318973"/>
            <a:chExt cx="850594" cy="850594"/>
          </a:xfrm>
        </p:grpSpPr>
        <p:sp>
          <p:nvSpPr>
            <p:cNvPr id="69" name="Shape 358"/>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50800">
              <a:solidFill>
                <a:srgbClr val="FBF9FC"/>
              </a:solidFill>
              <a:prstDash val="solid"/>
              <a:miter lim="400000"/>
            </a:ln>
            <a:effectLst/>
          </p:spPr>
          <p:txBody>
            <a:bodyPr anchor="ctr" bIns="0" lIns="0" numCol="1" rIns="0" tIns="0" wrap="square">
              <a:noAutofit/>
            </a:bodyPr>
            <a:lstStyle/>
            <a:p>
              <a:pPr lvl="0">
                <a:defRPr sz="11200"/>
              </a:pPr>
              <a:endParaRPr>
                <a:solidFill>
                  <a:schemeClr val="bg1"/>
                </a:solidFill>
                <a:latin charset="0" panose="020b0604020202020204" pitchFamily="34" typeface="Arial"/>
                <a:cs charset="0" panose="020b0604020202020204" pitchFamily="34" typeface="Arial"/>
              </a:endParaRPr>
            </a:p>
          </p:txBody>
        </p:sp>
        <p:sp>
          <p:nvSpPr>
            <p:cNvPr id="70" name="Shape 359"/>
            <p:cNvSpPr/>
            <p:nvPr/>
          </p:nvSpPr>
          <p:spPr>
            <a:xfrm>
              <a:off x="300082" y="114147"/>
              <a:ext cx="250430" cy="622301"/>
            </a:xfrm>
            <a:prstGeom prst="rect">
              <a:avLst/>
            </a:prstGeom>
            <a:noFill/>
            <a:ln cap="flat" w="12700">
              <a:noFill/>
              <a:miter lim="400000"/>
            </a:ln>
            <a:effectLst/>
          </p:spPr>
          <p:txBody>
            <a:bodyPr anchor="ctr" bIns="0" lIns="0" numCol="1" rIns="0" tIns="0" wrap="square">
              <a:no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200">
                  <a:solidFill>
                    <a:schemeClr val="bg1"/>
                  </a:solidFill>
                  <a:latin charset="0" panose="020b0604020202020204" pitchFamily="34" typeface="Arial"/>
                  <a:cs charset="0" panose="020b0604020202020204" pitchFamily="34" typeface="Arial"/>
                </a:rPr>
                <a:t>1</a:t>
              </a:r>
            </a:p>
          </p:txBody>
        </p:sp>
      </p:grpSp>
      <p:grpSp>
        <p:nvGrpSpPr>
          <p:cNvPr id="71" name="Group 363"/>
          <p:cNvGrpSpPr/>
          <p:nvPr/>
        </p:nvGrpSpPr>
        <p:grpSpPr>
          <a:xfrm>
            <a:off x="2929521" y="2423657"/>
            <a:ext cx="318973" cy="318973"/>
            <a:chExt cx="850594" cy="850594"/>
          </a:xfrm>
        </p:grpSpPr>
        <p:sp>
          <p:nvSpPr>
            <p:cNvPr id="72" name="Shape 361"/>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B692"/>
            </a:solidFill>
            <a:ln cap="flat" w="50800">
              <a:solidFill>
                <a:srgbClr val="FBF9FC"/>
              </a:solidFill>
              <a:prstDash val="solid"/>
              <a:miter lim="400000"/>
            </a:ln>
            <a:effectLst/>
          </p:spPr>
          <p:txBody>
            <a:bodyPr anchor="ctr" bIns="0" lIns="0" numCol="1" rIns="0" tIns="0" wrap="square">
              <a:noAutofit/>
            </a:bodyPr>
            <a:lstStyle/>
            <a:p>
              <a:pPr lvl="0">
                <a:defRPr sz="11200"/>
              </a:pPr>
              <a:endParaRPr>
                <a:latin charset="0" panose="020b0604020202020204" pitchFamily="34" typeface="Arial"/>
                <a:cs charset="0" panose="020b0604020202020204" pitchFamily="34" typeface="Arial"/>
              </a:endParaRPr>
            </a:p>
          </p:txBody>
        </p:sp>
        <p:sp>
          <p:nvSpPr>
            <p:cNvPr id="73" name="Shape 362"/>
            <p:cNvSpPr/>
            <p:nvPr/>
          </p:nvSpPr>
          <p:spPr>
            <a:xfrm>
              <a:off x="311484" y="181457"/>
              <a:ext cx="224366" cy="487680"/>
            </a:xfrm>
            <a:prstGeom prst="rect">
              <a:avLst/>
            </a:prstGeom>
            <a:noFill/>
            <a:ln cap="flat" w="12700">
              <a:noFill/>
              <a:miter lim="400000"/>
            </a:ln>
            <a:effec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200">
                  <a:latin charset="0" panose="020b0604020202020204" pitchFamily="34" typeface="Arial"/>
                  <a:cs charset="0" panose="020b0604020202020204" pitchFamily="34" typeface="Arial"/>
                </a:rPr>
                <a:t>2</a:t>
              </a:r>
            </a:p>
          </p:txBody>
        </p:sp>
      </p:grpSp>
      <p:grpSp>
        <p:nvGrpSpPr>
          <p:cNvPr id="74" name="Group 366"/>
          <p:cNvGrpSpPr/>
          <p:nvPr/>
        </p:nvGrpSpPr>
        <p:grpSpPr>
          <a:xfrm>
            <a:off x="4396674" y="2423657"/>
            <a:ext cx="318973" cy="318973"/>
            <a:chExt cx="850594" cy="850594"/>
          </a:xfrm>
        </p:grpSpPr>
        <p:sp>
          <p:nvSpPr>
            <p:cNvPr id="75" name="Shape 364"/>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50800">
              <a:solidFill>
                <a:srgbClr val="FBF9FC"/>
              </a:solidFill>
              <a:prstDash val="solid"/>
              <a:miter lim="400000"/>
            </a:ln>
            <a:effectLst/>
          </p:spPr>
          <p:txBody>
            <a:bodyPr anchor="ctr" bIns="0" lIns="0" numCol="1" rIns="0" tIns="0" wrap="square">
              <a:noAutofit/>
            </a:bodyPr>
            <a:lstStyle/>
            <a:p>
              <a:pPr lvl="0">
                <a:defRPr sz="11200"/>
              </a:pPr>
              <a:endParaRPr>
                <a:solidFill>
                  <a:schemeClr val="bg1"/>
                </a:solidFill>
                <a:latin charset="0" panose="020b0604020202020204" pitchFamily="34" typeface="Arial"/>
                <a:cs charset="0" panose="020b0604020202020204" pitchFamily="34" typeface="Arial"/>
              </a:endParaRPr>
            </a:p>
          </p:txBody>
        </p:sp>
        <p:sp>
          <p:nvSpPr>
            <p:cNvPr id="76" name="Shape 365"/>
            <p:cNvSpPr/>
            <p:nvPr/>
          </p:nvSpPr>
          <p:spPr>
            <a:xfrm>
              <a:off x="311484" y="181457"/>
              <a:ext cx="224366" cy="487680"/>
            </a:xfrm>
            <a:prstGeom prst="rect">
              <a:avLst/>
            </a:prstGeom>
            <a:noFill/>
            <a:ln cap="flat" w="12700">
              <a:noFill/>
              <a:miter lim="400000"/>
            </a:ln>
            <a:effec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200">
                  <a:solidFill>
                    <a:schemeClr val="bg1"/>
                  </a:solidFill>
                  <a:latin charset="0" panose="020b0604020202020204" pitchFamily="34" typeface="Arial"/>
                  <a:cs charset="0" panose="020b0604020202020204" pitchFamily="34" typeface="Arial"/>
                </a:rPr>
                <a:t>3</a:t>
              </a:r>
            </a:p>
          </p:txBody>
        </p:sp>
      </p:grpSp>
      <p:grpSp>
        <p:nvGrpSpPr>
          <p:cNvPr id="77" name="Group 369"/>
          <p:cNvGrpSpPr/>
          <p:nvPr/>
        </p:nvGrpSpPr>
        <p:grpSpPr>
          <a:xfrm>
            <a:off x="5854743" y="2423657"/>
            <a:ext cx="318973" cy="318973"/>
            <a:chExt cx="850594" cy="850594"/>
          </a:xfrm>
        </p:grpSpPr>
        <p:sp>
          <p:nvSpPr>
            <p:cNvPr id="78" name="Shape 367"/>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B692"/>
            </a:solidFill>
            <a:ln cap="flat" w="50800">
              <a:solidFill>
                <a:srgbClr val="FBF9FC"/>
              </a:solidFill>
              <a:prstDash val="solid"/>
              <a:miter lim="400000"/>
            </a:ln>
            <a:effectLst/>
          </p:spPr>
          <p:txBody>
            <a:bodyPr anchor="ctr" bIns="0" lIns="0" numCol="1" rIns="0" tIns="0" wrap="square">
              <a:noAutofit/>
            </a:bodyPr>
            <a:lstStyle/>
            <a:p>
              <a:pPr lvl="0">
                <a:defRPr sz="11200"/>
              </a:pPr>
              <a:endParaRPr>
                <a:latin charset="0" panose="020b0604020202020204" pitchFamily="34" typeface="Arial"/>
                <a:cs charset="0" panose="020b0604020202020204" pitchFamily="34" typeface="Arial"/>
              </a:endParaRPr>
            </a:p>
          </p:txBody>
        </p:sp>
        <p:sp>
          <p:nvSpPr>
            <p:cNvPr id="79" name="Shape 368"/>
            <p:cNvSpPr/>
            <p:nvPr/>
          </p:nvSpPr>
          <p:spPr>
            <a:xfrm>
              <a:off x="314736" y="114147"/>
              <a:ext cx="362944" cy="622301"/>
            </a:xfrm>
            <a:prstGeom prst="rect">
              <a:avLst/>
            </a:prstGeom>
            <a:noFill/>
            <a:ln cap="flat" w="12700">
              <a:noFill/>
              <a:miter lim="400000"/>
            </a:ln>
            <a:effectLst/>
          </p:spPr>
          <p:txBody>
            <a:bodyPr anchor="ctr" bIns="0" lIns="0" numCol="1" rIns="0" tIns="0" wrap="square">
              <a:no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200">
                  <a:latin charset="0" panose="020b0604020202020204" pitchFamily="34" typeface="Arial"/>
                  <a:cs charset="0" panose="020b0604020202020204" pitchFamily="34" typeface="Arial"/>
                </a:rPr>
                <a:t>4</a:t>
              </a:r>
            </a:p>
          </p:txBody>
        </p:sp>
      </p:grpSp>
      <p:grpSp>
        <p:nvGrpSpPr>
          <p:cNvPr id="80" name="Group 372"/>
          <p:cNvGrpSpPr/>
          <p:nvPr/>
        </p:nvGrpSpPr>
        <p:grpSpPr>
          <a:xfrm>
            <a:off x="7333269" y="2423657"/>
            <a:ext cx="318973" cy="318973"/>
            <a:chExt cx="850594" cy="850594"/>
          </a:xfrm>
        </p:grpSpPr>
        <p:sp>
          <p:nvSpPr>
            <p:cNvPr id="81" name="Shape 370"/>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50800">
              <a:solidFill>
                <a:srgbClr val="FBF9FC"/>
              </a:solidFill>
              <a:prstDash val="solid"/>
              <a:miter lim="400000"/>
            </a:ln>
            <a:effectLst/>
          </p:spPr>
          <p:txBody>
            <a:bodyPr anchor="ctr" bIns="0" lIns="0" numCol="1" rIns="0" tIns="0" wrap="square">
              <a:noAutofit/>
            </a:bodyPr>
            <a:lstStyle/>
            <a:p>
              <a:pPr lvl="0">
                <a:defRPr sz="11200"/>
              </a:pPr>
              <a:endParaRPr>
                <a:solidFill>
                  <a:schemeClr val="bg1"/>
                </a:solidFill>
                <a:latin charset="0" panose="020b0604020202020204" pitchFamily="34" typeface="Arial"/>
                <a:cs charset="0" panose="020b0604020202020204" pitchFamily="34" typeface="Arial"/>
              </a:endParaRPr>
            </a:p>
          </p:txBody>
        </p:sp>
        <p:sp>
          <p:nvSpPr>
            <p:cNvPr id="82" name="Shape 371"/>
            <p:cNvSpPr/>
            <p:nvPr/>
          </p:nvSpPr>
          <p:spPr>
            <a:xfrm>
              <a:off x="311486" y="181457"/>
              <a:ext cx="224366" cy="487680"/>
            </a:xfrm>
            <a:prstGeom prst="rect">
              <a:avLst/>
            </a:prstGeom>
            <a:noFill/>
            <a:ln cap="flat" w="12700">
              <a:noFill/>
              <a:miter lim="400000"/>
            </a:ln>
            <a:effec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200">
                  <a:solidFill>
                    <a:schemeClr val="bg1"/>
                  </a:solidFill>
                  <a:latin charset="0" panose="020b0604020202020204" pitchFamily="34" typeface="Arial"/>
                  <a:cs charset="0" panose="020b0604020202020204" pitchFamily="34" typeface="Arial"/>
                </a:rPr>
                <a:t>5</a:t>
              </a:r>
            </a:p>
          </p:txBody>
        </p:sp>
      </p:grpSp>
      <p:sp>
        <p:nvSpPr>
          <p:cNvPr id="83" name="Shape 373"/>
          <p:cNvSpPr/>
          <p:nvPr/>
        </p:nvSpPr>
        <p:spPr>
          <a:xfrm>
            <a:off x="1043608" y="3003798"/>
            <a:ext cx="1177714" cy="1097280"/>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84" name="Shape 376"/>
          <p:cNvSpPr/>
          <p:nvPr/>
        </p:nvSpPr>
        <p:spPr>
          <a:xfrm>
            <a:off x="2509354" y="3003798"/>
            <a:ext cx="1177713" cy="1097280"/>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85" name="Shape 379"/>
          <p:cNvSpPr/>
          <p:nvPr/>
        </p:nvSpPr>
        <p:spPr>
          <a:xfrm>
            <a:off x="3949514" y="3003798"/>
            <a:ext cx="1177713" cy="1097280"/>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86" name="Shape 382"/>
          <p:cNvSpPr/>
          <p:nvPr/>
        </p:nvSpPr>
        <p:spPr>
          <a:xfrm>
            <a:off x="5436096" y="3003798"/>
            <a:ext cx="1177714" cy="1097280"/>
          </a:xfrm>
          <a:prstGeom prst="rect">
            <a:avLst/>
          </a:prstGeom>
          <a:noFill/>
          <a:ln cap="flat" w="12700">
            <a:noFill/>
            <a:miter lim="400000"/>
          </a:ln>
          <a:effectLst/>
        </p:spPr>
        <p:txBody>
          <a:bodyPr anchor="t" bIns="0" lIns="0" numCol="1" rIns="0" tIns="0" wrap="square">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87" name="Shape 385"/>
          <p:cNvSpPr/>
          <p:nvPr/>
        </p:nvSpPr>
        <p:spPr>
          <a:xfrm>
            <a:off x="6901843" y="3003798"/>
            <a:ext cx="1177713" cy="1097280"/>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88"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p:transition spd="slow">
    <p:wheel spokes="1"/>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88"/>
                                        </p:tgtEl>
                                        <p:attrNameLst>
                                          <p:attrName>style.visibility</p:attrName>
                                        </p:attrNameLst>
                                      </p:cBhvr>
                                      <p:to>
                                        <p:strVal val="visible"/>
                                      </p:to>
                                    </p:set>
                                    <p:animEffect filter="randombar(horizontal)" transition="in">
                                      <p:cBhvr>
                                        <p:cTn dur="500" id="7"/>
                                        <p:tgtEl>
                                          <p:spTgt spid="88"/>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indefinite" fill="hold" id="10"/>
                                        <p:tgtEl>
                                          <p:spTgt spid="65"/>
                                        </p:tgtEl>
                                        <p:attrNameLst>
                                          <p:attrName>style.visibility</p:attrName>
                                        </p:attrNameLst>
                                      </p:cBhvr>
                                      <p:to>
                                        <p:strVal val="visible"/>
                                      </p:to>
                                    </p:set>
                                    <p:anim calcmode="lin" valueType="num">
                                      <p:cBhvr>
                                        <p:cTn dur="800" fill="hold" id="11"/>
                                        <p:tgtEl>
                                          <p:spTgt spid="65"/>
                                        </p:tgtEl>
                                        <p:attrNameLst>
                                          <p:attrName>ppt_x</p:attrName>
                                        </p:attrNameLst>
                                      </p:cBhvr>
                                      <p:tavLst>
                                        <p:tav tm="0">
                                          <p:val>
                                            <p:strVal val="0-#ppt_w/2"/>
                                          </p:val>
                                        </p:tav>
                                        <p:tav tm="100000">
                                          <p:val>
                                            <p:strVal val="#ppt_x"/>
                                          </p:val>
                                        </p:tav>
                                      </p:tavLst>
                                    </p:anim>
                                    <p:anim calcmode="lin" valueType="num">
                                      <p:cBhvr>
                                        <p:cTn dur="800" fill="hold" id="12"/>
                                        <p:tgtEl>
                                          <p:spTgt spid="65"/>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indefinite" fill="hold" id="14"/>
                                        <p:tgtEl>
                                          <p:spTgt spid="62"/>
                                        </p:tgtEl>
                                        <p:attrNameLst>
                                          <p:attrName>style.visibility</p:attrName>
                                        </p:attrNameLst>
                                      </p:cBhvr>
                                      <p:to>
                                        <p:strVal val="visible"/>
                                      </p:to>
                                    </p:set>
                                    <p:anim calcmode="lin" valueType="num">
                                      <p:cBhvr>
                                        <p:cTn dur="800" fill="hold" id="15"/>
                                        <p:tgtEl>
                                          <p:spTgt spid="62"/>
                                        </p:tgtEl>
                                        <p:attrNameLst>
                                          <p:attrName>ppt_x</p:attrName>
                                        </p:attrNameLst>
                                      </p:cBhvr>
                                      <p:tavLst>
                                        <p:tav tm="0">
                                          <p:val>
                                            <p:strVal val="0-#ppt_w/2"/>
                                          </p:val>
                                        </p:tav>
                                        <p:tav tm="100000">
                                          <p:val>
                                            <p:strVal val="#ppt_x"/>
                                          </p:val>
                                        </p:tav>
                                      </p:tavLst>
                                    </p:anim>
                                    <p:anim calcmode="lin" valueType="num">
                                      <p:cBhvr>
                                        <p:cTn dur="800" fill="hold" id="16"/>
                                        <p:tgtEl>
                                          <p:spTgt spid="6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800"/>
                                  </p:stCondLst>
                                  <p:childTnLst>
                                    <p:set>
                                      <p:cBhvr>
                                        <p:cTn dur="indefinite" fill="hold" id="18"/>
                                        <p:tgtEl>
                                          <p:spTgt spid="59"/>
                                        </p:tgtEl>
                                        <p:attrNameLst>
                                          <p:attrName>style.visibility</p:attrName>
                                        </p:attrNameLst>
                                      </p:cBhvr>
                                      <p:to>
                                        <p:strVal val="visible"/>
                                      </p:to>
                                    </p:set>
                                    <p:anim calcmode="lin" valueType="num">
                                      <p:cBhvr>
                                        <p:cTn dur="800" fill="hold" id="19"/>
                                        <p:tgtEl>
                                          <p:spTgt spid="59"/>
                                        </p:tgtEl>
                                        <p:attrNameLst>
                                          <p:attrName>ppt_x</p:attrName>
                                        </p:attrNameLst>
                                      </p:cBhvr>
                                      <p:tavLst>
                                        <p:tav tm="0">
                                          <p:val>
                                            <p:strVal val="0-#ppt_w/2"/>
                                          </p:val>
                                        </p:tav>
                                        <p:tav tm="100000">
                                          <p:val>
                                            <p:strVal val="#ppt_x"/>
                                          </p:val>
                                        </p:tav>
                                      </p:tavLst>
                                    </p:anim>
                                    <p:anim calcmode="lin" valueType="num">
                                      <p:cBhvr>
                                        <p:cTn dur="800" fill="hold" id="20"/>
                                        <p:tgtEl>
                                          <p:spTgt spid="59"/>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1200"/>
                                  </p:stCondLst>
                                  <p:childTnLst>
                                    <p:set>
                                      <p:cBhvr>
                                        <p:cTn dur="indefinite" fill="hold" id="22"/>
                                        <p:tgtEl>
                                          <p:spTgt spid="56"/>
                                        </p:tgtEl>
                                        <p:attrNameLst>
                                          <p:attrName>style.visibility</p:attrName>
                                        </p:attrNameLst>
                                      </p:cBhvr>
                                      <p:to>
                                        <p:strVal val="visible"/>
                                      </p:to>
                                    </p:set>
                                    <p:anim calcmode="lin" valueType="num">
                                      <p:cBhvr>
                                        <p:cTn dur="800" fill="hold" id="23"/>
                                        <p:tgtEl>
                                          <p:spTgt spid="56"/>
                                        </p:tgtEl>
                                        <p:attrNameLst>
                                          <p:attrName>ppt_x</p:attrName>
                                        </p:attrNameLst>
                                      </p:cBhvr>
                                      <p:tavLst>
                                        <p:tav tm="0">
                                          <p:val>
                                            <p:strVal val="0-#ppt_w/2"/>
                                          </p:val>
                                        </p:tav>
                                        <p:tav tm="100000">
                                          <p:val>
                                            <p:strVal val="#ppt_x"/>
                                          </p:val>
                                        </p:tav>
                                      </p:tavLst>
                                    </p:anim>
                                    <p:anim calcmode="lin" valueType="num">
                                      <p:cBhvr>
                                        <p:cTn dur="800" fill="hold" id="24"/>
                                        <p:tgtEl>
                                          <p:spTgt spid="5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1600"/>
                                  </p:stCondLst>
                                  <p:childTnLst>
                                    <p:set>
                                      <p:cBhvr>
                                        <p:cTn dur="indefinite" fill="hold" id="26"/>
                                        <p:tgtEl>
                                          <p:spTgt spid="53"/>
                                        </p:tgtEl>
                                        <p:attrNameLst>
                                          <p:attrName>style.visibility</p:attrName>
                                        </p:attrNameLst>
                                      </p:cBhvr>
                                      <p:to>
                                        <p:strVal val="visible"/>
                                      </p:to>
                                    </p:set>
                                    <p:anim calcmode="lin" valueType="num">
                                      <p:cBhvr>
                                        <p:cTn dur="800" fill="hold" id="27"/>
                                        <p:tgtEl>
                                          <p:spTgt spid="53"/>
                                        </p:tgtEl>
                                        <p:attrNameLst>
                                          <p:attrName>ppt_x</p:attrName>
                                        </p:attrNameLst>
                                      </p:cBhvr>
                                      <p:tavLst>
                                        <p:tav tm="0">
                                          <p:val>
                                            <p:strVal val="0-#ppt_w/2"/>
                                          </p:val>
                                        </p:tav>
                                        <p:tav tm="100000">
                                          <p:val>
                                            <p:strVal val="#ppt_x"/>
                                          </p:val>
                                        </p:tav>
                                      </p:tavLst>
                                    </p:anim>
                                    <p:anim calcmode="lin" valueType="num">
                                      <p:cBhvr>
                                        <p:cTn dur="800" fill="hold" id="28"/>
                                        <p:tgtEl>
                                          <p:spTgt spid="5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indefinite"/>
                            </p:stCondLst>
                            <p:childTnLst>
                              <p:par>
                                <p:cTn fill="hold" grpId="0" id="30" nodeType="afterEffect" presetClass="entr" presetID="2" presetSubtype="4">
                                  <p:stCondLst>
                                    <p:cond delay="0"/>
                                  </p:stCondLst>
                                  <p:childTnLst>
                                    <p:set>
                                      <p:cBhvr>
                                        <p:cTn dur="indefinite" fill="hold" id="31"/>
                                        <p:tgtEl>
                                          <p:spTgt spid="68"/>
                                        </p:tgtEl>
                                        <p:attrNameLst>
                                          <p:attrName>style.visibility</p:attrName>
                                        </p:attrNameLst>
                                      </p:cBhvr>
                                      <p:to>
                                        <p:strVal val="visible"/>
                                      </p:to>
                                    </p:set>
                                    <p:anim calcmode="lin" valueType="num">
                                      <p:cBhvr>
                                        <p:cTn dur="600" fill="hold" id="32"/>
                                        <p:tgtEl>
                                          <p:spTgt spid="68"/>
                                        </p:tgtEl>
                                        <p:attrNameLst>
                                          <p:attrName>ppt_x</p:attrName>
                                        </p:attrNameLst>
                                      </p:cBhvr>
                                      <p:tavLst>
                                        <p:tav tm="0">
                                          <p:val>
                                            <p:strVal val="#ppt_x"/>
                                          </p:val>
                                        </p:tav>
                                        <p:tav tm="100000">
                                          <p:val>
                                            <p:strVal val="#ppt_x"/>
                                          </p:val>
                                        </p:tav>
                                      </p:tavLst>
                                    </p:anim>
                                    <p:anim calcmode="lin" valueType="num">
                                      <p:cBhvr>
                                        <p:cTn dur="600" fill="hold" id="33"/>
                                        <p:tgtEl>
                                          <p:spTgt spid="68"/>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200"/>
                                  </p:stCondLst>
                                  <p:childTnLst>
                                    <p:set>
                                      <p:cBhvr>
                                        <p:cTn dur="indefinite" fill="hold" id="35"/>
                                        <p:tgtEl>
                                          <p:spTgt spid="71"/>
                                        </p:tgtEl>
                                        <p:attrNameLst>
                                          <p:attrName>style.visibility</p:attrName>
                                        </p:attrNameLst>
                                      </p:cBhvr>
                                      <p:to>
                                        <p:strVal val="visible"/>
                                      </p:to>
                                    </p:set>
                                    <p:anim calcmode="lin" valueType="num">
                                      <p:cBhvr>
                                        <p:cTn dur="600" fill="hold" id="36"/>
                                        <p:tgtEl>
                                          <p:spTgt spid="71"/>
                                        </p:tgtEl>
                                        <p:attrNameLst>
                                          <p:attrName>ppt_x</p:attrName>
                                        </p:attrNameLst>
                                      </p:cBhvr>
                                      <p:tavLst>
                                        <p:tav tm="0">
                                          <p:val>
                                            <p:strVal val="#ppt_x"/>
                                          </p:val>
                                        </p:tav>
                                        <p:tav tm="100000">
                                          <p:val>
                                            <p:strVal val="#ppt_x"/>
                                          </p:val>
                                        </p:tav>
                                      </p:tavLst>
                                    </p:anim>
                                    <p:anim calcmode="lin" valueType="num">
                                      <p:cBhvr>
                                        <p:cTn dur="600" fill="hold" id="37"/>
                                        <p:tgtEl>
                                          <p:spTgt spid="71"/>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400"/>
                                  </p:stCondLst>
                                  <p:childTnLst>
                                    <p:set>
                                      <p:cBhvr>
                                        <p:cTn dur="indefinite" fill="hold" id="39"/>
                                        <p:tgtEl>
                                          <p:spTgt spid="74"/>
                                        </p:tgtEl>
                                        <p:attrNameLst>
                                          <p:attrName>style.visibility</p:attrName>
                                        </p:attrNameLst>
                                      </p:cBhvr>
                                      <p:to>
                                        <p:strVal val="visible"/>
                                      </p:to>
                                    </p:set>
                                    <p:anim calcmode="lin" valueType="num">
                                      <p:cBhvr>
                                        <p:cTn dur="600" fill="hold" id="40"/>
                                        <p:tgtEl>
                                          <p:spTgt spid="74"/>
                                        </p:tgtEl>
                                        <p:attrNameLst>
                                          <p:attrName>ppt_x</p:attrName>
                                        </p:attrNameLst>
                                      </p:cBhvr>
                                      <p:tavLst>
                                        <p:tav tm="0">
                                          <p:val>
                                            <p:strVal val="#ppt_x"/>
                                          </p:val>
                                        </p:tav>
                                        <p:tav tm="100000">
                                          <p:val>
                                            <p:strVal val="#ppt_x"/>
                                          </p:val>
                                        </p:tav>
                                      </p:tavLst>
                                    </p:anim>
                                    <p:anim calcmode="lin" valueType="num">
                                      <p:cBhvr>
                                        <p:cTn dur="600" fill="hold" id="41"/>
                                        <p:tgtEl>
                                          <p:spTgt spid="74"/>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600"/>
                                  </p:stCondLst>
                                  <p:childTnLst>
                                    <p:set>
                                      <p:cBhvr>
                                        <p:cTn dur="indefinite" fill="hold" id="43"/>
                                        <p:tgtEl>
                                          <p:spTgt spid="77"/>
                                        </p:tgtEl>
                                        <p:attrNameLst>
                                          <p:attrName>style.visibility</p:attrName>
                                        </p:attrNameLst>
                                      </p:cBhvr>
                                      <p:to>
                                        <p:strVal val="visible"/>
                                      </p:to>
                                    </p:set>
                                    <p:anim calcmode="lin" valueType="num">
                                      <p:cBhvr>
                                        <p:cTn dur="600" fill="hold" id="44"/>
                                        <p:tgtEl>
                                          <p:spTgt spid="77"/>
                                        </p:tgtEl>
                                        <p:attrNameLst>
                                          <p:attrName>ppt_x</p:attrName>
                                        </p:attrNameLst>
                                      </p:cBhvr>
                                      <p:tavLst>
                                        <p:tav tm="0">
                                          <p:val>
                                            <p:strVal val="#ppt_x"/>
                                          </p:val>
                                        </p:tav>
                                        <p:tav tm="100000">
                                          <p:val>
                                            <p:strVal val="#ppt_x"/>
                                          </p:val>
                                        </p:tav>
                                      </p:tavLst>
                                    </p:anim>
                                    <p:anim calcmode="lin" valueType="num">
                                      <p:cBhvr>
                                        <p:cTn dur="600" fill="hold" id="45"/>
                                        <p:tgtEl>
                                          <p:spTgt spid="77"/>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800"/>
                                  </p:stCondLst>
                                  <p:childTnLst>
                                    <p:set>
                                      <p:cBhvr>
                                        <p:cTn dur="indefinite" fill="hold" id="47"/>
                                        <p:tgtEl>
                                          <p:spTgt spid="80"/>
                                        </p:tgtEl>
                                        <p:attrNameLst>
                                          <p:attrName>style.visibility</p:attrName>
                                        </p:attrNameLst>
                                      </p:cBhvr>
                                      <p:to>
                                        <p:strVal val="visible"/>
                                      </p:to>
                                    </p:set>
                                    <p:anim calcmode="lin" valueType="num">
                                      <p:cBhvr>
                                        <p:cTn dur="600" fill="hold" id="48"/>
                                        <p:tgtEl>
                                          <p:spTgt spid="80"/>
                                        </p:tgtEl>
                                        <p:attrNameLst>
                                          <p:attrName>ppt_x</p:attrName>
                                        </p:attrNameLst>
                                      </p:cBhvr>
                                      <p:tavLst>
                                        <p:tav tm="0">
                                          <p:val>
                                            <p:strVal val="#ppt_x"/>
                                          </p:val>
                                        </p:tav>
                                        <p:tav tm="100000">
                                          <p:val>
                                            <p:strVal val="#ppt_x"/>
                                          </p:val>
                                        </p:tav>
                                      </p:tavLst>
                                    </p:anim>
                                    <p:anim calcmode="lin" valueType="num">
                                      <p:cBhvr>
                                        <p:cTn dur="600" fill="hold" id="49"/>
                                        <p:tgtEl>
                                          <p:spTgt spid="80"/>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indefinite"/>
                            </p:stCondLst>
                            <p:childTnLst>
                              <p:par>
                                <p:cTn fill="hold" grpId="0" id="51" nodeType="afterEffect" presetClass="entr" presetID="10" presetSubtype="0">
                                  <p:stCondLst>
                                    <p:cond delay="0"/>
                                  </p:stCondLst>
                                  <p:childTnLst>
                                    <p:set>
                                      <p:cBhvr>
                                        <p:cTn dur="1" fill="hold" id="52">
                                          <p:stCondLst>
                                            <p:cond delay="0"/>
                                          </p:stCondLst>
                                        </p:cTn>
                                        <p:tgtEl>
                                          <p:spTgt spid="83"/>
                                        </p:tgtEl>
                                        <p:attrNameLst>
                                          <p:attrName>style.visibility</p:attrName>
                                        </p:attrNameLst>
                                      </p:cBhvr>
                                      <p:to>
                                        <p:strVal val="visible"/>
                                      </p:to>
                                    </p:set>
                                    <p:animEffect filter="fade" transition="in">
                                      <p:cBhvr>
                                        <p:cTn dur="500" id="53"/>
                                        <p:tgtEl>
                                          <p:spTgt spid="83"/>
                                        </p:tgtEl>
                                      </p:cBhvr>
                                    </p:animEffect>
                                  </p:childTnLst>
                                </p:cTn>
                              </p:par>
                            </p:childTnLst>
                          </p:cTn>
                        </p:par>
                        <p:par>
                          <p:cTn fill="hold" id="54" nodeType="afterGroup">
                            <p:stCondLst>
                              <p:cond delay="indefinite"/>
                            </p:stCondLst>
                            <p:childTnLst>
                              <p:par>
                                <p:cTn fill="hold" grpId="0" id="55" nodeType="afterEffect" presetClass="entr" presetID="10" presetSubtype="0">
                                  <p:stCondLst>
                                    <p:cond delay="0"/>
                                  </p:stCondLst>
                                  <p:childTnLst>
                                    <p:set>
                                      <p:cBhvr>
                                        <p:cTn dur="1" fill="hold" id="56">
                                          <p:stCondLst>
                                            <p:cond delay="0"/>
                                          </p:stCondLst>
                                        </p:cTn>
                                        <p:tgtEl>
                                          <p:spTgt spid="84"/>
                                        </p:tgtEl>
                                        <p:attrNameLst>
                                          <p:attrName>style.visibility</p:attrName>
                                        </p:attrNameLst>
                                      </p:cBhvr>
                                      <p:to>
                                        <p:strVal val="visible"/>
                                      </p:to>
                                    </p:set>
                                    <p:animEffect filter="fade" transition="in">
                                      <p:cBhvr>
                                        <p:cTn dur="500" id="57"/>
                                        <p:tgtEl>
                                          <p:spTgt spid="84"/>
                                        </p:tgtEl>
                                      </p:cBhvr>
                                    </p:animEffect>
                                  </p:childTnLst>
                                </p:cTn>
                              </p:par>
                            </p:childTnLst>
                          </p:cTn>
                        </p:par>
                        <p:par>
                          <p:cTn fill="hold" id="58" nodeType="afterGroup">
                            <p:stCondLst>
                              <p:cond delay="indefinite"/>
                            </p:stCondLst>
                            <p:childTnLst>
                              <p:par>
                                <p:cTn fill="hold" grpId="0" id="59" nodeType="afterEffect" presetClass="entr" presetID="10" presetSubtype="0">
                                  <p:stCondLst>
                                    <p:cond delay="0"/>
                                  </p:stCondLst>
                                  <p:childTnLst>
                                    <p:set>
                                      <p:cBhvr>
                                        <p:cTn dur="1" fill="hold" id="60">
                                          <p:stCondLst>
                                            <p:cond delay="0"/>
                                          </p:stCondLst>
                                        </p:cTn>
                                        <p:tgtEl>
                                          <p:spTgt spid="85"/>
                                        </p:tgtEl>
                                        <p:attrNameLst>
                                          <p:attrName>style.visibility</p:attrName>
                                        </p:attrNameLst>
                                      </p:cBhvr>
                                      <p:to>
                                        <p:strVal val="visible"/>
                                      </p:to>
                                    </p:set>
                                    <p:animEffect filter="fade" transition="in">
                                      <p:cBhvr>
                                        <p:cTn dur="500" id="61"/>
                                        <p:tgtEl>
                                          <p:spTgt spid="85"/>
                                        </p:tgtEl>
                                      </p:cBhvr>
                                    </p:animEffect>
                                  </p:childTnLst>
                                </p:cTn>
                              </p:par>
                            </p:childTnLst>
                          </p:cTn>
                        </p:par>
                        <p:par>
                          <p:cTn fill="hold" id="62" nodeType="afterGroup">
                            <p:stCondLst>
                              <p:cond delay="indefinite"/>
                            </p:stCondLst>
                            <p:childTnLst>
                              <p:par>
                                <p:cTn fill="hold" grpId="0" id="63" nodeType="afterEffect" presetClass="entr" presetID="10" presetSubtype="0">
                                  <p:stCondLst>
                                    <p:cond delay="0"/>
                                  </p:stCondLst>
                                  <p:childTnLst>
                                    <p:set>
                                      <p:cBhvr>
                                        <p:cTn dur="1" fill="hold" id="64">
                                          <p:stCondLst>
                                            <p:cond delay="0"/>
                                          </p:stCondLst>
                                        </p:cTn>
                                        <p:tgtEl>
                                          <p:spTgt spid="86"/>
                                        </p:tgtEl>
                                        <p:attrNameLst>
                                          <p:attrName>style.visibility</p:attrName>
                                        </p:attrNameLst>
                                      </p:cBhvr>
                                      <p:to>
                                        <p:strVal val="visible"/>
                                      </p:to>
                                    </p:set>
                                    <p:animEffect filter="fade" transition="in">
                                      <p:cBhvr>
                                        <p:cTn dur="500" id="65"/>
                                        <p:tgtEl>
                                          <p:spTgt spid="86"/>
                                        </p:tgtEl>
                                      </p:cBhvr>
                                    </p:animEffect>
                                  </p:childTnLst>
                                </p:cTn>
                              </p:par>
                            </p:childTnLst>
                          </p:cTn>
                        </p:par>
                        <p:par>
                          <p:cTn fill="hold" id="66" nodeType="afterGroup">
                            <p:stCondLst>
                              <p:cond delay="indefinite"/>
                            </p:stCondLst>
                            <p:childTnLst>
                              <p:par>
                                <p:cTn fill="hold" grpId="0" id="67" nodeType="afterEffect" presetClass="entr" presetID="10" presetSubtype="0">
                                  <p:stCondLst>
                                    <p:cond delay="0"/>
                                  </p:stCondLst>
                                  <p:childTnLst>
                                    <p:set>
                                      <p:cBhvr>
                                        <p:cTn dur="1" fill="hold" id="68">
                                          <p:stCondLst>
                                            <p:cond delay="0"/>
                                          </p:stCondLst>
                                        </p:cTn>
                                        <p:tgtEl>
                                          <p:spTgt spid="87"/>
                                        </p:tgtEl>
                                        <p:attrNameLst>
                                          <p:attrName>style.visibility</p:attrName>
                                        </p:attrNameLst>
                                      </p:cBhvr>
                                      <p:to>
                                        <p:strVal val="visible"/>
                                      </p:to>
                                    </p:set>
                                    <p:animEffect filter="fade" transition="in">
                                      <p:cBhvr>
                                        <p:cTn dur="500" id="69"/>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53"/>
      <p:bldP advAuto="0" grpId="0" spid="56"/>
      <p:bldP advAuto="0" grpId="0" spid="59"/>
      <p:bldP advAuto="0" grpId="0" spid="62"/>
      <p:bldP advAuto="0" grpId="0" spid="65"/>
      <p:bldP advAuto="0" grpId="0" spid="68"/>
      <p:bldP advAuto="0" grpId="0" spid="71"/>
      <p:bldP advAuto="0" grpId="0" spid="74"/>
      <p:bldP advAuto="0" grpId="0" spid="77"/>
      <p:bldP advAuto="0" grpId="0" spid="80"/>
      <p:bldP grpId="0" spid="83"/>
      <p:bldP grpId="0" spid="84"/>
      <p:bldP grpId="0" spid="85"/>
      <p:bldP grpId="0" spid="86"/>
      <p:bldP grpId="0" spid="87"/>
      <p:bldP grpId="0" spid="8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1" name="直接连接符 60"/>
          <p:cNvCxnSpPr/>
          <p:nvPr/>
        </p:nvCxnSpPr>
        <p:spPr>
          <a:xfrm flipH="1">
            <a:off x="2822029" y="3972243"/>
            <a:ext cx="1756048"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578077" y="3972243"/>
            <a:ext cx="1756048"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rot="16200000">
            <a:off x="3700055" y="3094220"/>
            <a:ext cx="1756045"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rot="2700000">
            <a:off x="3079195" y="3351386"/>
            <a:ext cx="1756048"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18900000">
            <a:off x="4320911" y="3351386"/>
            <a:ext cx="1756048"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136" lIns="112274" rIns="112274" rtlCol="0" tIns="56136"/>
          <a:lstStyle/>
          <a:p>
            <a:pPr algn="ctr"/>
            <a:endParaRPr altLang="en-US" lang="zh-CN"/>
          </a:p>
        </p:txBody>
      </p:sp>
      <p:sp>
        <p:nvSpPr>
          <p:cNvPr id="74" name="TextBox 16"/>
          <p:cNvSpPr txBox="1"/>
          <p:nvPr/>
        </p:nvSpPr>
        <p:spPr>
          <a:xfrm>
            <a:off x="1689817" y="3630578"/>
            <a:ext cx="890944" cy="599952"/>
          </a:xfrm>
          <a:prstGeom prst="rect">
            <a:avLst/>
          </a:prstGeom>
          <a:noFill/>
        </p:spPr>
        <p:txBody>
          <a:bodyPr bIns="56136" lIns="112274" rIns="112274" rtlCol="0" tIns="56136"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添加</a:t>
            </a:r>
          </a:p>
          <a:p>
            <a:pPr algn="ctr"/>
            <a:r>
              <a:rPr altLang="en-US" b="1" lang="zh-CN" sz="1600">
                <a:solidFill>
                  <a:schemeClr val="bg1"/>
                </a:solidFill>
                <a:latin charset="-122" panose="020b0503020204020204" pitchFamily="34" typeface="微软雅黑"/>
                <a:ea charset="-122" panose="020b0503020204020204" pitchFamily="34" typeface="微软雅黑"/>
              </a:rPr>
              <a:t>关键字</a:t>
            </a:r>
          </a:p>
        </p:txBody>
      </p:sp>
      <p:grpSp>
        <p:nvGrpSpPr>
          <p:cNvPr id="75" name="组合 74"/>
          <p:cNvGrpSpPr/>
          <p:nvPr/>
        </p:nvGrpSpPr>
        <p:grpSpPr>
          <a:xfrm>
            <a:off x="3453144" y="2663168"/>
            <a:ext cx="2237712" cy="2948289"/>
            <a:chOff x="3815003" y="3087488"/>
            <a:chExt cx="2237712" cy="2948289"/>
          </a:xfrm>
        </p:grpSpPr>
        <p:sp>
          <p:nvSpPr>
            <p:cNvPr id="76" name="椭圆 75"/>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7" name="组合 76"/>
            <p:cNvGrpSpPr/>
            <p:nvPr/>
          </p:nvGrpSpPr>
          <p:grpSpPr>
            <a:xfrm>
              <a:off x="3815003" y="3087488"/>
              <a:ext cx="2237712" cy="2948289"/>
              <a:chOff x="3692888" y="2889538"/>
              <a:chExt cx="2473262" cy="3258636"/>
            </a:xfrm>
          </p:grpSpPr>
          <p:sp>
            <p:nvSpPr>
              <p:cNvPr id="78" name="椭圆 4"/>
              <p:cNvSpPr/>
              <p:nvPr/>
            </p:nvSpPr>
            <p:spPr>
              <a:xfrm>
                <a:off x="3692888" y="2889538"/>
                <a:ext cx="2473262" cy="2473262"/>
              </a:xfrm>
              <a:custGeom>
                <a:rect b="b" l="l" r="r" t="t"/>
                <a:pathLst>
                  <a:path h="2473262" w="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圆角矩形 78"/>
              <p:cNvSpPr/>
              <p:nvPr/>
            </p:nvSpPr>
            <p:spPr>
              <a:xfrm>
                <a:off x="4710544" y="5261738"/>
                <a:ext cx="437950" cy="886436"/>
              </a:xfrm>
              <a:prstGeom prst="roundRect">
                <a:avLst>
                  <a:gd fmla="val 50000" name="adj"/>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80" name="Rectangle 11"/>
          <p:cNvSpPr>
            <a:spLocks noChangeArrowheads="1"/>
          </p:cNvSpPr>
          <p:nvPr/>
        </p:nvSpPr>
        <p:spPr bwMode="gray">
          <a:xfrm>
            <a:off x="3836057" y="3376032"/>
            <a:ext cx="1463708" cy="701040"/>
          </a:xfrm>
          <a:prstGeom prst="rect">
            <a:avLst/>
          </a:prstGeom>
          <a:noFill/>
          <a:ln>
            <a:noFill/>
          </a:ln>
        </p:spPr>
        <p:txBody>
          <a:bodyPr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点击添加</a:t>
            </a:r>
          </a:p>
          <a:p>
            <a:pPr algn="ctr"/>
            <a:r>
              <a:rPr altLang="en-US" b="1" lang="zh-CN" smtClean="0" sz="2000">
                <a:solidFill>
                  <a:schemeClr val="bg1"/>
                </a:solidFill>
                <a:latin charset="-122" panose="020b0503020204020204" pitchFamily="34" typeface="微软雅黑"/>
                <a:ea charset="-122" panose="020b0503020204020204" pitchFamily="34" typeface="微软雅黑"/>
              </a:rPr>
              <a:t>标题内容</a:t>
            </a:r>
          </a:p>
        </p:txBody>
      </p:sp>
      <p:sp>
        <p:nvSpPr>
          <p:cNvPr id="81" name="椭圆 80"/>
          <p:cNvSpPr/>
          <p:nvPr/>
        </p:nvSpPr>
        <p:spPr>
          <a:xfrm>
            <a:off x="2280408" y="1707654"/>
            <a:ext cx="1067456" cy="1084278"/>
          </a:xfrm>
          <a:prstGeom prst="ellipse">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136" lIns="112274" rIns="112274" rtlCol="0" tIns="56136"/>
          <a:lstStyle/>
          <a:p>
            <a:pPr algn="ctr"/>
            <a:endParaRPr altLang="en-US" lang="zh-CN"/>
          </a:p>
        </p:txBody>
      </p:sp>
      <p:sp>
        <p:nvSpPr>
          <p:cNvPr id="82" name="椭圆 81"/>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136" lIns="112274" rIns="112274" rtlCol="0" tIns="56136"/>
          <a:lstStyle/>
          <a:p>
            <a:pPr algn="ctr"/>
            <a:endParaRPr altLang="en-US" lang="zh-CN"/>
          </a:p>
        </p:txBody>
      </p:sp>
      <p:sp>
        <p:nvSpPr>
          <p:cNvPr id="83" name="椭圆 82"/>
          <p:cNvSpPr/>
          <p:nvPr/>
        </p:nvSpPr>
        <p:spPr>
          <a:xfrm>
            <a:off x="5652120" y="1707654"/>
            <a:ext cx="1067456" cy="1084278"/>
          </a:xfrm>
          <a:prstGeom prst="ellipse">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136" lIns="112274" rIns="112274" rtlCol="0" tIns="56136"/>
          <a:lstStyle/>
          <a:p>
            <a:pPr algn="ctr"/>
            <a:endParaRPr altLang="en-US" lang="zh-CN"/>
          </a:p>
        </p:txBody>
      </p:sp>
      <p:sp>
        <p:nvSpPr>
          <p:cNvPr id="84" name="椭圆 83"/>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136" lIns="112274" rIns="112274" rtlCol="0" tIns="56136"/>
          <a:lstStyle/>
          <a:p>
            <a:pPr algn="ctr"/>
            <a:endParaRPr altLang="en-US" lang="zh-CN"/>
          </a:p>
        </p:txBody>
      </p:sp>
      <p:sp>
        <p:nvSpPr>
          <p:cNvPr id="85" name="TextBox 36"/>
          <p:cNvSpPr txBox="1"/>
          <p:nvPr/>
        </p:nvSpPr>
        <p:spPr>
          <a:xfrm>
            <a:off x="2384912" y="1923228"/>
            <a:ext cx="890944" cy="599952"/>
          </a:xfrm>
          <a:prstGeom prst="rect">
            <a:avLst/>
          </a:prstGeom>
          <a:noFill/>
        </p:spPr>
        <p:txBody>
          <a:bodyPr bIns="56136" lIns="112274" rIns="112274" rtlCol="0" tIns="56136"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添加</a:t>
            </a:r>
          </a:p>
          <a:p>
            <a:pPr algn="ctr"/>
            <a:r>
              <a:rPr altLang="en-US" b="1" lang="zh-CN" sz="1600">
                <a:solidFill>
                  <a:schemeClr val="bg1"/>
                </a:solidFill>
                <a:latin charset="-122" panose="020b0503020204020204" pitchFamily="34" typeface="微软雅黑"/>
                <a:ea charset="-122" panose="020b0503020204020204" pitchFamily="34" typeface="微软雅黑"/>
              </a:rPr>
              <a:t>关键字</a:t>
            </a:r>
          </a:p>
        </p:txBody>
      </p:sp>
      <p:sp>
        <p:nvSpPr>
          <p:cNvPr id="86" name="TextBox 37"/>
          <p:cNvSpPr txBox="1"/>
          <p:nvPr/>
        </p:nvSpPr>
        <p:spPr>
          <a:xfrm>
            <a:off x="4132606" y="1275606"/>
            <a:ext cx="890944" cy="599952"/>
          </a:xfrm>
          <a:prstGeom prst="rect">
            <a:avLst/>
          </a:prstGeom>
          <a:noFill/>
        </p:spPr>
        <p:txBody>
          <a:bodyPr bIns="56136" lIns="112274" rIns="112274" rtlCol="0" tIns="56136"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添加</a:t>
            </a:r>
          </a:p>
          <a:p>
            <a:pPr algn="ctr"/>
            <a:r>
              <a:rPr altLang="en-US" b="1" lang="zh-CN" sz="1600">
                <a:solidFill>
                  <a:schemeClr val="bg1"/>
                </a:solidFill>
                <a:latin charset="-122" panose="020b0503020204020204" pitchFamily="34" typeface="微软雅黑"/>
                <a:ea charset="-122" panose="020b0503020204020204" pitchFamily="34" typeface="微软雅黑"/>
              </a:rPr>
              <a:t>关键字</a:t>
            </a:r>
          </a:p>
        </p:txBody>
      </p:sp>
      <p:sp>
        <p:nvSpPr>
          <p:cNvPr id="87" name="TextBox 38"/>
          <p:cNvSpPr txBox="1"/>
          <p:nvPr/>
        </p:nvSpPr>
        <p:spPr>
          <a:xfrm>
            <a:off x="5724128" y="1941208"/>
            <a:ext cx="890944" cy="599952"/>
          </a:xfrm>
          <a:prstGeom prst="rect">
            <a:avLst/>
          </a:prstGeom>
          <a:noFill/>
        </p:spPr>
        <p:txBody>
          <a:bodyPr bIns="56136" lIns="112274" rIns="112274" rtlCol="0" tIns="56136"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添加</a:t>
            </a:r>
          </a:p>
          <a:p>
            <a:pPr algn="ctr"/>
            <a:r>
              <a:rPr altLang="en-US" b="1" lang="zh-CN" sz="1600">
                <a:solidFill>
                  <a:schemeClr val="bg1"/>
                </a:solidFill>
                <a:latin charset="-122" panose="020b0503020204020204" pitchFamily="34" typeface="微软雅黑"/>
                <a:ea charset="-122" panose="020b0503020204020204" pitchFamily="34" typeface="微软雅黑"/>
              </a:rPr>
              <a:t>关键字</a:t>
            </a:r>
          </a:p>
        </p:txBody>
      </p:sp>
      <p:sp>
        <p:nvSpPr>
          <p:cNvPr id="88" name="TextBox 39"/>
          <p:cNvSpPr txBox="1"/>
          <p:nvPr/>
        </p:nvSpPr>
        <p:spPr>
          <a:xfrm>
            <a:off x="6548712" y="3631402"/>
            <a:ext cx="890944" cy="599952"/>
          </a:xfrm>
          <a:prstGeom prst="rect">
            <a:avLst/>
          </a:prstGeom>
          <a:noFill/>
        </p:spPr>
        <p:txBody>
          <a:bodyPr bIns="56136" lIns="112274" rIns="112274" rtlCol="0" tIns="56136"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添加</a:t>
            </a:r>
          </a:p>
          <a:p>
            <a:pPr algn="ctr"/>
            <a:r>
              <a:rPr altLang="en-US" b="1" lang="zh-CN" sz="1600">
                <a:solidFill>
                  <a:schemeClr val="bg1"/>
                </a:solidFill>
                <a:latin charset="-122" panose="020b0503020204020204" pitchFamily="34" typeface="微软雅黑"/>
                <a:ea charset="-122" panose="020b0503020204020204" pitchFamily="34" typeface="微软雅黑"/>
              </a:rPr>
              <a:t>关键字</a:t>
            </a:r>
          </a:p>
        </p:txBody>
      </p:sp>
      <p:grpSp>
        <p:nvGrpSpPr>
          <p:cNvPr id="89" name="组合 88"/>
          <p:cNvGrpSpPr/>
          <p:nvPr/>
        </p:nvGrpSpPr>
        <p:grpSpPr>
          <a:xfrm>
            <a:off x="755576" y="1059582"/>
            <a:ext cx="2913592" cy="500137"/>
            <a:chOff x="539552" y="1182027"/>
            <a:chExt cx="2913592" cy="500137"/>
          </a:xfrm>
        </p:grpSpPr>
        <p:sp>
          <p:nvSpPr>
            <p:cNvPr id="90" name="TextBox 40"/>
            <p:cNvSpPr txBox="1"/>
            <p:nvPr/>
          </p:nvSpPr>
          <p:spPr>
            <a:xfrm>
              <a:off x="728900" y="1182027"/>
              <a:ext cx="2724244" cy="4953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t>详写内容……点击输入本页需要详写的文字内容，简明扼要，此为概念图解，根据您的具体内容酌情修改。</a:t>
              </a:r>
            </a:p>
          </p:txBody>
        </p:sp>
        <p:sp>
          <p:nvSpPr>
            <p:cNvPr id="91" name="矩形 90"/>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2"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92"/>
                                        </p:tgtEl>
                                        <p:attrNameLst>
                                          <p:attrName>style.visibility</p:attrName>
                                        </p:attrNameLst>
                                      </p:cBhvr>
                                      <p:to>
                                        <p:strVal val="visible"/>
                                      </p:to>
                                    </p:set>
                                    <p:animEffect filter="randombar(horizontal)" transition="in">
                                      <p:cBhvr>
                                        <p:cTn dur="500" id="7"/>
                                        <p:tgtEl>
                                          <p:spTgt spid="92"/>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80"/>
                                        </p:tgtEl>
                                        <p:attrNameLst>
                                          <p:attrName>style.visibility</p:attrName>
                                        </p:attrNameLst>
                                      </p:cBhvr>
                                      <p:to>
                                        <p:strVal val="visible"/>
                                      </p:to>
                                    </p:set>
                                    <p:anim calcmode="lin" valueType="num">
                                      <p:cBhvr additive="base">
                                        <p:cTn dur="500" fill="hold" id="11"/>
                                        <p:tgtEl>
                                          <p:spTgt spid="80"/>
                                        </p:tgtEl>
                                        <p:attrNameLst>
                                          <p:attrName>ppt_x</p:attrName>
                                        </p:attrNameLst>
                                      </p:cBhvr>
                                      <p:tavLst>
                                        <p:tav tm="0">
                                          <p:val>
                                            <p:strVal val="#ppt_x"/>
                                          </p:val>
                                        </p:tav>
                                        <p:tav tm="100000">
                                          <p:val>
                                            <p:strVal val="#ppt_x"/>
                                          </p:val>
                                        </p:tav>
                                      </p:tavLst>
                                    </p:anim>
                                    <p:anim calcmode="lin" valueType="num">
                                      <p:cBhvr additive="base">
                                        <p:cTn dur="500" fill="hold" id="12"/>
                                        <p:tgtEl>
                                          <p:spTgt spid="80"/>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75"/>
                                        </p:tgtEl>
                                        <p:attrNameLst>
                                          <p:attrName>style.visibility</p:attrName>
                                        </p:attrNameLst>
                                      </p:cBhvr>
                                      <p:to>
                                        <p:strVal val="visible"/>
                                      </p:to>
                                    </p:set>
                                    <p:anim calcmode="lin" valueType="num">
                                      <p:cBhvr additive="base">
                                        <p:cTn dur="500" fill="hold" id="15"/>
                                        <p:tgtEl>
                                          <p:spTgt spid="75"/>
                                        </p:tgtEl>
                                        <p:attrNameLst>
                                          <p:attrName>ppt_x</p:attrName>
                                        </p:attrNameLst>
                                      </p:cBhvr>
                                      <p:tavLst>
                                        <p:tav tm="0">
                                          <p:val>
                                            <p:strVal val="#ppt_x"/>
                                          </p:val>
                                        </p:tav>
                                        <p:tav tm="100000">
                                          <p:val>
                                            <p:strVal val="#ppt_x"/>
                                          </p:val>
                                        </p:tav>
                                      </p:tavLst>
                                    </p:anim>
                                    <p:anim calcmode="lin" valueType="num">
                                      <p:cBhvr additive="base">
                                        <p:cTn dur="500" fill="hold" id="16"/>
                                        <p:tgtEl>
                                          <p:spTgt spid="75"/>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61"/>
                                        </p:tgtEl>
                                        <p:attrNameLst>
                                          <p:attrName>style.visibility</p:attrName>
                                        </p:attrNameLst>
                                      </p:cBhvr>
                                      <p:to>
                                        <p:strVal val="visible"/>
                                      </p:to>
                                    </p:set>
                                    <p:anim calcmode="lin" valueType="num">
                                      <p:cBhvr>
                                        <p:cTn dur="500" fill="hold" id="20"/>
                                        <p:tgtEl>
                                          <p:spTgt spid="61"/>
                                        </p:tgtEl>
                                        <p:attrNameLst>
                                          <p:attrName>ppt_w</p:attrName>
                                        </p:attrNameLst>
                                      </p:cBhvr>
                                      <p:tavLst>
                                        <p:tav tm="0">
                                          <p:val>
                                            <p:fltVal val="0"/>
                                          </p:val>
                                        </p:tav>
                                        <p:tav tm="100000">
                                          <p:val>
                                            <p:strVal val="#ppt_w"/>
                                          </p:val>
                                        </p:tav>
                                      </p:tavLst>
                                    </p:anim>
                                    <p:anim calcmode="lin" valueType="num">
                                      <p:cBhvr>
                                        <p:cTn dur="500" fill="hold" id="21"/>
                                        <p:tgtEl>
                                          <p:spTgt spid="61"/>
                                        </p:tgtEl>
                                        <p:attrNameLst>
                                          <p:attrName>ppt_h</p:attrName>
                                        </p:attrNameLst>
                                      </p:cBhvr>
                                      <p:tavLst>
                                        <p:tav tm="0">
                                          <p:val>
                                            <p:fltVal val="0"/>
                                          </p:val>
                                        </p:tav>
                                        <p:tav tm="100000">
                                          <p:val>
                                            <p:strVal val="#ppt_h"/>
                                          </p:val>
                                        </p:tav>
                                      </p:tavLst>
                                    </p:anim>
                                    <p:animEffect filter="fade" transition="in">
                                      <p:cBhvr>
                                        <p:cTn dur="500" id="22"/>
                                        <p:tgtEl>
                                          <p:spTgt spid="61"/>
                                        </p:tgtEl>
                                      </p:cBhvr>
                                    </p:animEffect>
                                  </p:childTnLst>
                                </p:cTn>
                              </p:par>
                              <p:par>
                                <p:cTn fill="hold" id="23" nodeType="withEffect" presetClass="entr" presetID="53" presetSubtype="0">
                                  <p:stCondLst>
                                    <p:cond delay="0"/>
                                  </p:stCondLst>
                                  <p:childTnLst>
                                    <p:set>
                                      <p:cBhvr>
                                        <p:cTn dur="1" fill="hold" id="24">
                                          <p:stCondLst>
                                            <p:cond delay="0"/>
                                          </p:stCondLst>
                                        </p:cTn>
                                        <p:tgtEl>
                                          <p:spTgt spid="62"/>
                                        </p:tgtEl>
                                        <p:attrNameLst>
                                          <p:attrName>style.visibility</p:attrName>
                                        </p:attrNameLst>
                                      </p:cBhvr>
                                      <p:to>
                                        <p:strVal val="visible"/>
                                      </p:to>
                                    </p:set>
                                    <p:anim calcmode="lin" valueType="num">
                                      <p:cBhvr>
                                        <p:cTn dur="500" fill="hold" id="25"/>
                                        <p:tgtEl>
                                          <p:spTgt spid="62"/>
                                        </p:tgtEl>
                                        <p:attrNameLst>
                                          <p:attrName>ppt_w</p:attrName>
                                        </p:attrNameLst>
                                      </p:cBhvr>
                                      <p:tavLst>
                                        <p:tav tm="0">
                                          <p:val>
                                            <p:fltVal val="0"/>
                                          </p:val>
                                        </p:tav>
                                        <p:tav tm="100000">
                                          <p:val>
                                            <p:strVal val="#ppt_w"/>
                                          </p:val>
                                        </p:tav>
                                      </p:tavLst>
                                    </p:anim>
                                    <p:anim calcmode="lin" valueType="num">
                                      <p:cBhvr>
                                        <p:cTn dur="500" fill="hold" id="26"/>
                                        <p:tgtEl>
                                          <p:spTgt spid="62"/>
                                        </p:tgtEl>
                                        <p:attrNameLst>
                                          <p:attrName>ppt_h</p:attrName>
                                        </p:attrNameLst>
                                      </p:cBhvr>
                                      <p:tavLst>
                                        <p:tav tm="0">
                                          <p:val>
                                            <p:fltVal val="0"/>
                                          </p:val>
                                        </p:tav>
                                        <p:tav tm="100000">
                                          <p:val>
                                            <p:strVal val="#ppt_h"/>
                                          </p:val>
                                        </p:tav>
                                      </p:tavLst>
                                    </p:anim>
                                    <p:animEffect filter="fade" transition="in">
                                      <p:cBhvr>
                                        <p:cTn dur="500" id="27"/>
                                        <p:tgtEl>
                                          <p:spTgt spid="62"/>
                                        </p:tgtEl>
                                      </p:cBhvr>
                                    </p:animEffect>
                                  </p:childTnLst>
                                </p:cTn>
                              </p:par>
                              <p:par>
                                <p:cTn fill="hold" id="28" nodeType="withEffect" presetClass="entr" presetID="53" presetSubtype="0">
                                  <p:stCondLst>
                                    <p:cond delay="0"/>
                                  </p:stCondLst>
                                  <p:childTnLst>
                                    <p:set>
                                      <p:cBhvr>
                                        <p:cTn dur="1" fill="hold" id="29">
                                          <p:stCondLst>
                                            <p:cond delay="0"/>
                                          </p:stCondLst>
                                        </p:cTn>
                                        <p:tgtEl>
                                          <p:spTgt spid="70"/>
                                        </p:tgtEl>
                                        <p:attrNameLst>
                                          <p:attrName>style.visibility</p:attrName>
                                        </p:attrNameLst>
                                      </p:cBhvr>
                                      <p:to>
                                        <p:strVal val="visible"/>
                                      </p:to>
                                    </p:set>
                                    <p:anim calcmode="lin" valueType="num">
                                      <p:cBhvr>
                                        <p:cTn dur="500" fill="hold" id="30"/>
                                        <p:tgtEl>
                                          <p:spTgt spid="70"/>
                                        </p:tgtEl>
                                        <p:attrNameLst>
                                          <p:attrName>ppt_w</p:attrName>
                                        </p:attrNameLst>
                                      </p:cBhvr>
                                      <p:tavLst>
                                        <p:tav tm="0">
                                          <p:val>
                                            <p:fltVal val="0"/>
                                          </p:val>
                                        </p:tav>
                                        <p:tav tm="100000">
                                          <p:val>
                                            <p:strVal val="#ppt_w"/>
                                          </p:val>
                                        </p:tav>
                                      </p:tavLst>
                                    </p:anim>
                                    <p:anim calcmode="lin" valueType="num">
                                      <p:cBhvr>
                                        <p:cTn dur="500" fill="hold" id="31"/>
                                        <p:tgtEl>
                                          <p:spTgt spid="70"/>
                                        </p:tgtEl>
                                        <p:attrNameLst>
                                          <p:attrName>ppt_h</p:attrName>
                                        </p:attrNameLst>
                                      </p:cBhvr>
                                      <p:tavLst>
                                        <p:tav tm="0">
                                          <p:val>
                                            <p:fltVal val="0"/>
                                          </p:val>
                                        </p:tav>
                                        <p:tav tm="100000">
                                          <p:val>
                                            <p:strVal val="#ppt_h"/>
                                          </p:val>
                                        </p:tav>
                                      </p:tavLst>
                                    </p:anim>
                                    <p:animEffect filter="fade" transition="in">
                                      <p:cBhvr>
                                        <p:cTn dur="500" id="32"/>
                                        <p:tgtEl>
                                          <p:spTgt spid="70"/>
                                        </p:tgtEl>
                                      </p:cBhvr>
                                    </p:animEffect>
                                  </p:childTnLst>
                                </p:cTn>
                              </p:par>
                              <p:par>
                                <p:cTn fill="hold" id="33" nodeType="withEffect" presetClass="entr" presetID="53" presetSubtype="0">
                                  <p:stCondLst>
                                    <p:cond delay="0"/>
                                  </p:stCondLst>
                                  <p:childTnLst>
                                    <p:set>
                                      <p:cBhvr>
                                        <p:cTn dur="1" fill="hold" id="34">
                                          <p:stCondLst>
                                            <p:cond delay="0"/>
                                          </p:stCondLst>
                                        </p:cTn>
                                        <p:tgtEl>
                                          <p:spTgt spid="71"/>
                                        </p:tgtEl>
                                        <p:attrNameLst>
                                          <p:attrName>style.visibility</p:attrName>
                                        </p:attrNameLst>
                                      </p:cBhvr>
                                      <p:to>
                                        <p:strVal val="visible"/>
                                      </p:to>
                                    </p:set>
                                    <p:anim calcmode="lin" valueType="num">
                                      <p:cBhvr>
                                        <p:cTn dur="500" fill="hold" id="35"/>
                                        <p:tgtEl>
                                          <p:spTgt spid="71"/>
                                        </p:tgtEl>
                                        <p:attrNameLst>
                                          <p:attrName>ppt_w</p:attrName>
                                        </p:attrNameLst>
                                      </p:cBhvr>
                                      <p:tavLst>
                                        <p:tav tm="0">
                                          <p:val>
                                            <p:fltVal val="0"/>
                                          </p:val>
                                        </p:tav>
                                        <p:tav tm="100000">
                                          <p:val>
                                            <p:strVal val="#ppt_w"/>
                                          </p:val>
                                        </p:tav>
                                      </p:tavLst>
                                    </p:anim>
                                    <p:anim calcmode="lin" valueType="num">
                                      <p:cBhvr>
                                        <p:cTn dur="500" fill="hold" id="36"/>
                                        <p:tgtEl>
                                          <p:spTgt spid="71"/>
                                        </p:tgtEl>
                                        <p:attrNameLst>
                                          <p:attrName>ppt_h</p:attrName>
                                        </p:attrNameLst>
                                      </p:cBhvr>
                                      <p:tavLst>
                                        <p:tav tm="0">
                                          <p:val>
                                            <p:fltVal val="0"/>
                                          </p:val>
                                        </p:tav>
                                        <p:tav tm="100000">
                                          <p:val>
                                            <p:strVal val="#ppt_h"/>
                                          </p:val>
                                        </p:tav>
                                      </p:tavLst>
                                    </p:anim>
                                    <p:animEffect filter="fade" transition="in">
                                      <p:cBhvr>
                                        <p:cTn dur="500" id="37"/>
                                        <p:tgtEl>
                                          <p:spTgt spid="71"/>
                                        </p:tgtEl>
                                      </p:cBhvr>
                                    </p:animEffect>
                                  </p:childTnLst>
                                </p:cTn>
                              </p:par>
                              <p:par>
                                <p:cTn fill="hold" id="38" nodeType="withEffect" presetClass="entr" presetID="53" presetSubtype="0">
                                  <p:stCondLst>
                                    <p:cond delay="0"/>
                                  </p:stCondLst>
                                  <p:childTnLst>
                                    <p:set>
                                      <p:cBhvr>
                                        <p:cTn dur="1" fill="hold" id="39">
                                          <p:stCondLst>
                                            <p:cond delay="0"/>
                                          </p:stCondLst>
                                        </p:cTn>
                                        <p:tgtEl>
                                          <p:spTgt spid="72"/>
                                        </p:tgtEl>
                                        <p:attrNameLst>
                                          <p:attrName>style.visibility</p:attrName>
                                        </p:attrNameLst>
                                      </p:cBhvr>
                                      <p:to>
                                        <p:strVal val="visible"/>
                                      </p:to>
                                    </p:set>
                                    <p:anim calcmode="lin" valueType="num">
                                      <p:cBhvr>
                                        <p:cTn dur="500" fill="hold" id="40"/>
                                        <p:tgtEl>
                                          <p:spTgt spid="72"/>
                                        </p:tgtEl>
                                        <p:attrNameLst>
                                          <p:attrName>ppt_w</p:attrName>
                                        </p:attrNameLst>
                                      </p:cBhvr>
                                      <p:tavLst>
                                        <p:tav tm="0">
                                          <p:val>
                                            <p:fltVal val="0"/>
                                          </p:val>
                                        </p:tav>
                                        <p:tav tm="100000">
                                          <p:val>
                                            <p:strVal val="#ppt_w"/>
                                          </p:val>
                                        </p:tav>
                                      </p:tavLst>
                                    </p:anim>
                                    <p:anim calcmode="lin" valueType="num">
                                      <p:cBhvr>
                                        <p:cTn dur="500" fill="hold" id="41"/>
                                        <p:tgtEl>
                                          <p:spTgt spid="72"/>
                                        </p:tgtEl>
                                        <p:attrNameLst>
                                          <p:attrName>ppt_h</p:attrName>
                                        </p:attrNameLst>
                                      </p:cBhvr>
                                      <p:tavLst>
                                        <p:tav tm="0">
                                          <p:val>
                                            <p:fltVal val="0"/>
                                          </p:val>
                                        </p:tav>
                                        <p:tav tm="100000">
                                          <p:val>
                                            <p:strVal val="#ppt_h"/>
                                          </p:val>
                                        </p:tav>
                                      </p:tavLst>
                                    </p:anim>
                                    <p:animEffect filter="fade" transition="in">
                                      <p:cBhvr>
                                        <p:cTn dur="500" id="42"/>
                                        <p:tgtEl>
                                          <p:spTgt spid="72"/>
                                        </p:tgtEl>
                                      </p:cBhvr>
                                    </p:animEffect>
                                  </p:childTnLst>
                                </p:cTn>
                              </p:par>
                            </p:childTnLst>
                          </p:cTn>
                        </p:par>
                        <p:par>
                          <p:cTn fill="hold" id="43" nodeType="afterGroup">
                            <p:stCondLst>
                              <p:cond delay="1500"/>
                            </p:stCondLst>
                            <p:childTnLst>
                              <p:par>
                                <p:cTn fill="hold" grpId="0" id="44" nodeType="afterEffect" presetClass="entr" presetID="53" presetSubtype="0">
                                  <p:stCondLst>
                                    <p:cond delay="0"/>
                                  </p:stCondLst>
                                  <p:childTnLst>
                                    <p:set>
                                      <p:cBhvr>
                                        <p:cTn dur="1" fill="hold" id="45">
                                          <p:stCondLst>
                                            <p:cond delay="0"/>
                                          </p:stCondLst>
                                        </p:cTn>
                                        <p:tgtEl>
                                          <p:spTgt spid="73"/>
                                        </p:tgtEl>
                                        <p:attrNameLst>
                                          <p:attrName>style.visibility</p:attrName>
                                        </p:attrNameLst>
                                      </p:cBhvr>
                                      <p:to>
                                        <p:strVal val="visible"/>
                                      </p:to>
                                    </p:set>
                                    <p:anim calcmode="lin" valueType="num">
                                      <p:cBhvr>
                                        <p:cTn dur="300" fill="hold" id="46"/>
                                        <p:tgtEl>
                                          <p:spTgt spid="73"/>
                                        </p:tgtEl>
                                        <p:attrNameLst>
                                          <p:attrName>ppt_w</p:attrName>
                                        </p:attrNameLst>
                                      </p:cBhvr>
                                      <p:tavLst>
                                        <p:tav tm="0">
                                          <p:val>
                                            <p:fltVal val="0"/>
                                          </p:val>
                                        </p:tav>
                                        <p:tav tm="100000">
                                          <p:val>
                                            <p:strVal val="#ppt_w"/>
                                          </p:val>
                                        </p:tav>
                                      </p:tavLst>
                                    </p:anim>
                                    <p:anim calcmode="lin" valueType="num">
                                      <p:cBhvr>
                                        <p:cTn dur="300" fill="hold" id="47"/>
                                        <p:tgtEl>
                                          <p:spTgt spid="73"/>
                                        </p:tgtEl>
                                        <p:attrNameLst>
                                          <p:attrName>ppt_h</p:attrName>
                                        </p:attrNameLst>
                                      </p:cBhvr>
                                      <p:tavLst>
                                        <p:tav tm="0">
                                          <p:val>
                                            <p:fltVal val="0"/>
                                          </p:val>
                                        </p:tav>
                                        <p:tav tm="100000">
                                          <p:val>
                                            <p:strVal val="#ppt_h"/>
                                          </p:val>
                                        </p:tav>
                                      </p:tavLst>
                                    </p:anim>
                                    <p:animEffect filter="fade" transition="in">
                                      <p:cBhvr>
                                        <p:cTn dur="300" id="48"/>
                                        <p:tgtEl>
                                          <p:spTgt spid="73"/>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74"/>
                                        </p:tgtEl>
                                        <p:attrNameLst>
                                          <p:attrName>style.visibility</p:attrName>
                                        </p:attrNameLst>
                                      </p:cBhvr>
                                      <p:to>
                                        <p:strVal val="visible"/>
                                      </p:to>
                                    </p:set>
                                    <p:anim calcmode="lin" valueType="num">
                                      <p:cBhvr>
                                        <p:cTn dur="500" fill="hold" id="51"/>
                                        <p:tgtEl>
                                          <p:spTgt spid="74"/>
                                        </p:tgtEl>
                                        <p:attrNameLst>
                                          <p:attrName>ppt_w</p:attrName>
                                        </p:attrNameLst>
                                      </p:cBhvr>
                                      <p:tavLst>
                                        <p:tav tm="0">
                                          <p:val>
                                            <p:fltVal val="0"/>
                                          </p:val>
                                        </p:tav>
                                        <p:tav tm="100000">
                                          <p:val>
                                            <p:strVal val="#ppt_w"/>
                                          </p:val>
                                        </p:tav>
                                      </p:tavLst>
                                    </p:anim>
                                    <p:anim calcmode="lin" valueType="num">
                                      <p:cBhvr>
                                        <p:cTn dur="500" fill="hold" id="52"/>
                                        <p:tgtEl>
                                          <p:spTgt spid="74"/>
                                        </p:tgtEl>
                                        <p:attrNameLst>
                                          <p:attrName>ppt_h</p:attrName>
                                        </p:attrNameLst>
                                      </p:cBhvr>
                                      <p:tavLst>
                                        <p:tav tm="0">
                                          <p:val>
                                            <p:fltVal val="0"/>
                                          </p:val>
                                        </p:tav>
                                        <p:tav tm="100000">
                                          <p:val>
                                            <p:strVal val="#ppt_h"/>
                                          </p:val>
                                        </p:tav>
                                      </p:tavLst>
                                    </p:anim>
                                    <p:animEffect filter="fade" transition="in">
                                      <p:cBhvr>
                                        <p:cTn dur="500" id="53"/>
                                        <p:tgtEl>
                                          <p:spTgt spid="74"/>
                                        </p:tgtEl>
                                      </p:cBhvr>
                                    </p:animEffect>
                                  </p:childTnLst>
                                </p:cTn>
                              </p:par>
                            </p:childTnLst>
                          </p:cTn>
                        </p:par>
                        <p:par>
                          <p:cTn fill="hold" id="54" nodeType="afterGroup">
                            <p:stCondLst>
                              <p:cond delay="2000"/>
                            </p:stCondLst>
                            <p:childTnLst>
                              <p:par>
                                <p:cTn fill="hold" grpId="0" id="55" nodeType="afterEffect" presetClass="entr" presetID="53" presetSubtype="0">
                                  <p:stCondLst>
                                    <p:cond delay="0"/>
                                  </p:stCondLst>
                                  <p:childTnLst>
                                    <p:set>
                                      <p:cBhvr>
                                        <p:cTn dur="1" fill="hold" id="56">
                                          <p:stCondLst>
                                            <p:cond delay="0"/>
                                          </p:stCondLst>
                                        </p:cTn>
                                        <p:tgtEl>
                                          <p:spTgt spid="81"/>
                                        </p:tgtEl>
                                        <p:attrNameLst>
                                          <p:attrName>style.visibility</p:attrName>
                                        </p:attrNameLst>
                                      </p:cBhvr>
                                      <p:to>
                                        <p:strVal val="visible"/>
                                      </p:to>
                                    </p:set>
                                    <p:anim calcmode="lin" valueType="num">
                                      <p:cBhvr>
                                        <p:cTn dur="300" fill="hold" id="57"/>
                                        <p:tgtEl>
                                          <p:spTgt spid="81"/>
                                        </p:tgtEl>
                                        <p:attrNameLst>
                                          <p:attrName>ppt_w</p:attrName>
                                        </p:attrNameLst>
                                      </p:cBhvr>
                                      <p:tavLst>
                                        <p:tav tm="0">
                                          <p:val>
                                            <p:fltVal val="0"/>
                                          </p:val>
                                        </p:tav>
                                        <p:tav tm="100000">
                                          <p:val>
                                            <p:strVal val="#ppt_w"/>
                                          </p:val>
                                        </p:tav>
                                      </p:tavLst>
                                    </p:anim>
                                    <p:anim calcmode="lin" valueType="num">
                                      <p:cBhvr>
                                        <p:cTn dur="300" fill="hold" id="58"/>
                                        <p:tgtEl>
                                          <p:spTgt spid="81"/>
                                        </p:tgtEl>
                                        <p:attrNameLst>
                                          <p:attrName>ppt_h</p:attrName>
                                        </p:attrNameLst>
                                      </p:cBhvr>
                                      <p:tavLst>
                                        <p:tav tm="0">
                                          <p:val>
                                            <p:fltVal val="0"/>
                                          </p:val>
                                        </p:tav>
                                        <p:tav tm="100000">
                                          <p:val>
                                            <p:strVal val="#ppt_h"/>
                                          </p:val>
                                        </p:tav>
                                      </p:tavLst>
                                    </p:anim>
                                    <p:animEffect filter="fade" transition="in">
                                      <p:cBhvr>
                                        <p:cTn dur="300" id="59"/>
                                        <p:tgtEl>
                                          <p:spTgt spid="81"/>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85"/>
                                        </p:tgtEl>
                                        <p:attrNameLst>
                                          <p:attrName>style.visibility</p:attrName>
                                        </p:attrNameLst>
                                      </p:cBhvr>
                                      <p:to>
                                        <p:strVal val="visible"/>
                                      </p:to>
                                    </p:set>
                                    <p:anim calcmode="lin" valueType="num">
                                      <p:cBhvr>
                                        <p:cTn dur="500" fill="hold" id="62"/>
                                        <p:tgtEl>
                                          <p:spTgt spid="85"/>
                                        </p:tgtEl>
                                        <p:attrNameLst>
                                          <p:attrName>ppt_w</p:attrName>
                                        </p:attrNameLst>
                                      </p:cBhvr>
                                      <p:tavLst>
                                        <p:tav tm="0">
                                          <p:val>
                                            <p:fltVal val="0"/>
                                          </p:val>
                                        </p:tav>
                                        <p:tav tm="100000">
                                          <p:val>
                                            <p:strVal val="#ppt_w"/>
                                          </p:val>
                                        </p:tav>
                                      </p:tavLst>
                                    </p:anim>
                                    <p:anim calcmode="lin" valueType="num">
                                      <p:cBhvr>
                                        <p:cTn dur="500" fill="hold" id="63"/>
                                        <p:tgtEl>
                                          <p:spTgt spid="85"/>
                                        </p:tgtEl>
                                        <p:attrNameLst>
                                          <p:attrName>ppt_h</p:attrName>
                                        </p:attrNameLst>
                                      </p:cBhvr>
                                      <p:tavLst>
                                        <p:tav tm="0">
                                          <p:val>
                                            <p:fltVal val="0"/>
                                          </p:val>
                                        </p:tav>
                                        <p:tav tm="100000">
                                          <p:val>
                                            <p:strVal val="#ppt_h"/>
                                          </p:val>
                                        </p:tav>
                                      </p:tavLst>
                                    </p:anim>
                                    <p:animEffect filter="fade" transition="in">
                                      <p:cBhvr>
                                        <p:cTn dur="500" id="64"/>
                                        <p:tgtEl>
                                          <p:spTgt spid="85"/>
                                        </p:tgtEl>
                                      </p:cBhvr>
                                    </p:animEffect>
                                  </p:childTnLst>
                                </p:cTn>
                              </p:par>
                            </p:childTnLst>
                          </p:cTn>
                        </p:par>
                        <p:par>
                          <p:cTn fill="hold" id="65" nodeType="afterGroup">
                            <p:stCondLst>
                              <p:cond delay="2500"/>
                            </p:stCondLst>
                            <p:childTnLst>
                              <p:par>
                                <p:cTn fill="hold" grpId="0" id="66" nodeType="afterEffect" presetClass="entr" presetID="53" presetSubtype="0">
                                  <p:stCondLst>
                                    <p:cond delay="0"/>
                                  </p:stCondLst>
                                  <p:childTnLst>
                                    <p:set>
                                      <p:cBhvr>
                                        <p:cTn dur="1" fill="hold" id="67">
                                          <p:stCondLst>
                                            <p:cond delay="0"/>
                                          </p:stCondLst>
                                        </p:cTn>
                                        <p:tgtEl>
                                          <p:spTgt spid="82"/>
                                        </p:tgtEl>
                                        <p:attrNameLst>
                                          <p:attrName>style.visibility</p:attrName>
                                        </p:attrNameLst>
                                      </p:cBhvr>
                                      <p:to>
                                        <p:strVal val="visible"/>
                                      </p:to>
                                    </p:set>
                                    <p:anim calcmode="lin" valueType="num">
                                      <p:cBhvr>
                                        <p:cTn dur="300" fill="hold" id="68"/>
                                        <p:tgtEl>
                                          <p:spTgt spid="82"/>
                                        </p:tgtEl>
                                        <p:attrNameLst>
                                          <p:attrName>ppt_w</p:attrName>
                                        </p:attrNameLst>
                                      </p:cBhvr>
                                      <p:tavLst>
                                        <p:tav tm="0">
                                          <p:val>
                                            <p:fltVal val="0"/>
                                          </p:val>
                                        </p:tav>
                                        <p:tav tm="100000">
                                          <p:val>
                                            <p:strVal val="#ppt_w"/>
                                          </p:val>
                                        </p:tav>
                                      </p:tavLst>
                                    </p:anim>
                                    <p:anim calcmode="lin" valueType="num">
                                      <p:cBhvr>
                                        <p:cTn dur="300" fill="hold" id="69"/>
                                        <p:tgtEl>
                                          <p:spTgt spid="82"/>
                                        </p:tgtEl>
                                        <p:attrNameLst>
                                          <p:attrName>ppt_h</p:attrName>
                                        </p:attrNameLst>
                                      </p:cBhvr>
                                      <p:tavLst>
                                        <p:tav tm="0">
                                          <p:val>
                                            <p:fltVal val="0"/>
                                          </p:val>
                                        </p:tav>
                                        <p:tav tm="100000">
                                          <p:val>
                                            <p:strVal val="#ppt_h"/>
                                          </p:val>
                                        </p:tav>
                                      </p:tavLst>
                                    </p:anim>
                                    <p:animEffect filter="fade" transition="in">
                                      <p:cBhvr>
                                        <p:cTn dur="300" id="70"/>
                                        <p:tgtEl>
                                          <p:spTgt spid="82"/>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86"/>
                                        </p:tgtEl>
                                        <p:attrNameLst>
                                          <p:attrName>style.visibility</p:attrName>
                                        </p:attrNameLst>
                                      </p:cBhvr>
                                      <p:to>
                                        <p:strVal val="visible"/>
                                      </p:to>
                                    </p:set>
                                    <p:anim calcmode="lin" valueType="num">
                                      <p:cBhvr>
                                        <p:cTn dur="500" fill="hold" id="73"/>
                                        <p:tgtEl>
                                          <p:spTgt spid="86"/>
                                        </p:tgtEl>
                                        <p:attrNameLst>
                                          <p:attrName>ppt_w</p:attrName>
                                        </p:attrNameLst>
                                      </p:cBhvr>
                                      <p:tavLst>
                                        <p:tav tm="0">
                                          <p:val>
                                            <p:fltVal val="0"/>
                                          </p:val>
                                        </p:tav>
                                        <p:tav tm="100000">
                                          <p:val>
                                            <p:strVal val="#ppt_w"/>
                                          </p:val>
                                        </p:tav>
                                      </p:tavLst>
                                    </p:anim>
                                    <p:anim calcmode="lin" valueType="num">
                                      <p:cBhvr>
                                        <p:cTn dur="500" fill="hold" id="74"/>
                                        <p:tgtEl>
                                          <p:spTgt spid="86"/>
                                        </p:tgtEl>
                                        <p:attrNameLst>
                                          <p:attrName>ppt_h</p:attrName>
                                        </p:attrNameLst>
                                      </p:cBhvr>
                                      <p:tavLst>
                                        <p:tav tm="0">
                                          <p:val>
                                            <p:fltVal val="0"/>
                                          </p:val>
                                        </p:tav>
                                        <p:tav tm="100000">
                                          <p:val>
                                            <p:strVal val="#ppt_h"/>
                                          </p:val>
                                        </p:tav>
                                      </p:tavLst>
                                    </p:anim>
                                    <p:animEffect filter="fade" transition="in">
                                      <p:cBhvr>
                                        <p:cTn dur="500" id="75"/>
                                        <p:tgtEl>
                                          <p:spTgt spid="86"/>
                                        </p:tgtEl>
                                      </p:cBhvr>
                                    </p:animEffect>
                                  </p:childTnLst>
                                </p:cTn>
                              </p:par>
                            </p:childTnLst>
                          </p:cTn>
                        </p:par>
                        <p:par>
                          <p:cTn fill="hold" id="76" nodeType="afterGroup">
                            <p:stCondLst>
                              <p:cond delay="3000"/>
                            </p:stCondLst>
                            <p:childTnLst>
                              <p:par>
                                <p:cTn fill="hold" grpId="0" id="77" nodeType="afterEffect" presetClass="entr" presetID="53" presetSubtype="0">
                                  <p:stCondLst>
                                    <p:cond delay="0"/>
                                  </p:stCondLst>
                                  <p:childTnLst>
                                    <p:set>
                                      <p:cBhvr>
                                        <p:cTn dur="1" fill="hold" id="78">
                                          <p:stCondLst>
                                            <p:cond delay="0"/>
                                          </p:stCondLst>
                                        </p:cTn>
                                        <p:tgtEl>
                                          <p:spTgt spid="83"/>
                                        </p:tgtEl>
                                        <p:attrNameLst>
                                          <p:attrName>style.visibility</p:attrName>
                                        </p:attrNameLst>
                                      </p:cBhvr>
                                      <p:to>
                                        <p:strVal val="visible"/>
                                      </p:to>
                                    </p:set>
                                    <p:anim calcmode="lin" valueType="num">
                                      <p:cBhvr>
                                        <p:cTn dur="300" fill="hold" id="79"/>
                                        <p:tgtEl>
                                          <p:spTgt spid="83"/>
                                        </p:tgtEl>
                                        <p:attrNameLst>
                                          <p:attrName>ppt_w</p:attrName>
                                        </p:attrNameLst>
                                      </p:cBhvr>
                                      <p:tavLst>
                                        <p:tav tm="0">
                                          <p:val>
                                            <p:fltVal val="0"/>
                                          </p:val>
                                        </p:tav>
                                        <p:tav tm="100000">
                                          <p:val>
                                            <p:strVal val="#ppt_w"/>
                                          </p:val>
                                        </p:tav>
                                      </p:tavLst>
                                    </p:anim>
                                    <p:anim calcmode="lin" valueType="num">
                                      <p:cBhvr>
                                        <p:cTn dur="300" fill="hold" id="80"/>
                                        <p:tgtEl>
                                          <p:spTgt spid="83"/>
                                        </p:tgtEl>
                                        <p:attrNameLst>
                                          <p:attrName>ppt_h</p:attrName>
                                        </p:attrNameLst>
                                      </p:cBhvr>
                                      <p:tavLst>
                                        <p:tav tm="0">
                                          <p:val>
                                            <p:fltVal val="0"/>
                                          </p:val>
                                        </p:tav>
                                        <p:tav tm="100000">
                                          <p:val>
                                            <p:strVal val="#ppt_h"/>
                                          </p:val>
                                        </p:tav>
                                      </p:tavLst>
                                    </p:anim>
                                    <p:animEffect filter="fade" transition="in">
                                      <p:cBhvr>
                                        <p:cTn dur="300" id="81"/>
                                        <p:tgtEl>
                                          <p:spTgt spid="83"/>
                                        </p:tgtEl>
                                      </p:cBhvr>
                                    </p:animEffect>
                                  </p:childTnLst>
                                </p:cTn>
                              </p:par>
                              <p:par>
                                <p:cTn fill="hold" grpId="0" id="82" nodeType="withEffect" presetClass="entr" presetID="53" presetSubtype="0">
                                  <p:stCondLst>
                                    <p:cond delay="0"/>
                                  </p:stCondLst>
                                  <p:childTnLst>
                                    <p:set>
                                      <p:cBhvr>
                                        <p:cTn dur="1" fill="hold" id="83">
                                          <p:stCondLst>
                                            <p:cond delay="0"/>
                                          </p:stCondLst>
                                        </p:cTn>
                                        <p:tgtEl>
                                          <p:spTgt spid="87"/>
                                        </p:tgtEl>
                                        <p:attrNameLst>
                                          <p:attrName>style.visibility</p:attrName>
                                        </p:attrNameLst>
                                      </p:cBhvr>
                                      <p:to>
                                        <p:strVal val="visible"/>
                                      </p:to>
                                    </p:set>
                                    <p:anim calcmode="lin" valueType="num">
                                      <p:cBhvr>
                                        <p:cTn dur="500" fill="hold" id="84"/>
                                        <p:tgtEl>
                                          <p:spTgt spid="87"/>
                                        </p:tgtEl>
                                        <p:attrNameLst>
                                          <p:attrName>ppt_w</p:attrName>
                                        </p:attrNameLst>
                                      </p:cBhvr>
                                      <p:tavLst>
                                        <p:tav tm="0">
                                          <p:val>
                                            <p:fltVal val="0"/>
                                          </p:val>
                                        </p:tav>
                                        <p:tav tm="100000">
                                          <p:val>
                                            <p:strVal val="#ppt_w"/>
                                          </p:val>
                                        </p:tav>
                                      </p:tavLst>
                                    </p:anim>
                                    <p:anim calcmode="lin" valueType="num">
                                      <p:cBhvr>
                                        <p:cTn dur="500" fill="hold" id="85"/>
                                        <p:tgtEl>
                                          <p:spTgt spid="87"/>
                                        </p:tgtEl>
                                        <p:attrNameLst>
                                          <p:attrName>ppt_h</p:attrName>
                                        </p:attrNameLst>
                                      </p:cBhvr>
                                      <p:tavLst>
                                        <p:tav tm="0">
                                          <p:val>
                                            <p:fltVal val="0"/>
                                          </p:val>
                                        </p:tav>
                                        <p:tav tm="100000">
                                          <p:val>
                                            <p:strVal val="#ppt_h"/>
                                          </p:val>
                                        </p:tav>
                                      </p:tavLst>
                                    </p:anim>
                                    <p:animEffect filter="fade" transition="in">
                                      <p:cBhvr>
                                        <p:cTn dur="500" id="86"/>
                                        <p:tgtEl>
                                          <p:spTgt spid="87"/>
                                        </p:tgtEl>
                                      </p:cBhvr>
                                    </p:animEffect>
                                  </p:childTnLst>
                                </p:cTn>
                              </p:par>
                            </p:childTnLst>
                          </p:cTn>
                        </p:par>
                        <p:par>
                          <p:cTn fill="hold" id="87" nodeType="afterGroup">
                            <p:stCondLst>
                              <p:cond delay="3500"/>
                            </p:stCondLst>
                            <p:childTnLst>
                              <p:par>
                                <p:cTn fill="hold" grpId="0" id="88" nodeType="afterEffect" presetClass="entr" presetID="53" presetSubtype="0">
                                  <p:stCondLst>
                                    <p:cond delay="0"/>
                                  </p:stCondLst>
                                  <p:childTnLst>
                                    <p:set>
                                      <p:cBhvr>
                                        <p:cTn dur="1" fill="hold" id="89">
                                          <p:stCondLst>
                                            <p:cond delay="0"/>
                                          </p:stCondLst>
                                        </p:cTn>
                                        <p:tgtEl>
                                          <p:spTgt spid="84"/>
                                        </p:tgtEl>
                                        <p:attrNameLst>
                                          <p:attrName>style.visibility</p:attrName>
                                        </p:attrNameLst>
                                      </p:cBhvr>
                                      <p:to>
                                        <p:strVal val="visible"/>
                                      </p:to>
                                    </p:set>
                                    <p:anim calcmode="lin" valueType="num">
                                      <p:cBhvr>
                                        <p:cTn dur="300" fill="hold" id="90"/>
                                        <p:tgtEl>
                                          <p:spTgt spid="84"/>
                                        </p:tgtEl>
                                        <p:attrNameLst>
                                          <p:attrName>ppt_w</p:attrName>
                                        </p:attrNameLst>
                                      </p:cBhvr>
                                      <p:tavLst>
                                        <p:tav tm="0">
                                          <p:val>
                                            <p:fltVal val="0"/>
                                          </p:val>
                                        </p:tav>
                                        <p:tav tm="100000">
                                          <p:val>
                                            <p:strVal val="#ppt_w"/>
                                          </p:val>
                                        </p:tav>
                                      </p:tavLst>
                                    </p:anim>
                                    <p:anim calcmode="lin" valueType="num">
                                      <p:cBhvr>
                                        <p:cTn dur="300" fill="hold" id="91"/>
                                        <p:tgtEl>
                                          <p:spTgt spid="84"/>
                                        </p:tgtEl>
                                        <p:attrNameLst>
                                          <p:attrName>ppt_h</p:attrName>
                                        </p:attrNameLst>
                                      </p:cBhvr>
                                      <p:tavLst>
                                        <p:tav tm="0">
                                          <p:val>
                                            <p:fltVal val="0"/>
                                          </p:val>
                                        </p:tav>
                                        <p:tav tm="100000">
                                          <p:val>
                                            <p:strVal val="#ppt_h"/>
                                          </p:val>
                                        </p:tav>
                                      </p:tavLst>
                                    </p:anim>
                                    <p:animEffect filter="fade" transition="in">
                                      <p:cBhvr>
                                        <p:cTn dur="300" id="92"/>
                                        <p:tgtEl>
                                          <p:spTgt spid="84"/>
                                        </p:tgtEl>
                                      </p:cBhvr>
                                    </p:animEffect>
                                  </p:childTnLst>
                                </p:cTn>
                              </p:par>
                              <p:par>
                                <p:cTn fill="hold" grpId="0" id="93" nodeType="withEffect" presetClass="entr" presetID="53" presetSubtype="0">
                                  <p:stCondLst>
                                    <p:cond delay="0"/>
                                  </p:stCondLst>
                                  <p:childTnLst>
                                    <p:set>
                                      <p:cBhvr>
                                        <p:cTn dur="1" fill="hold" id="94">
                                          <p:stCondLst>
                                            <p:cond delay="0"/>
                                          </p:stCondLst>
                                        </p:cTn>
                                        <p:tgtEl>
                                          <p:spTgt spid="88"/>
                                        </p:tgtEl>
                                        <p:attrNameLst>
                                          <p:attrName>style.visibility</p:attrName>
                                        </p:attrNameLst>
                                      </p:cBhvr>
                                      <p:to>
                                        <p:strVal val="visible"/>
                                      </p:to>
                                    </p:set>
                                    <p:anim calcmode="lin" valueType="num">
                                      <p:cBhvr>
                                        <p:cTn dur="500" fill="hold" id="95"/>
                                        <p:tgtEl>
                                          <p:spTgt spid="88"/>
                                        </p:tgtEl>
                                        <p:attrNameLst>
                                          <p:attrName>ppt_w</p:attrName>
                                        </p:attrNameLst>
                                      </p:cBhvr>
                                      <p:tavLst>
                                        <p:tav tm="0">
                                          <p:val>
                                            <p:fltVal val="0"/>
                                          </p:val>
                                        </p:tav>
                                        <p:tav tm="100000">
                                          <p:val>
                                            <p:strVal val="#ppt_w"/>
                                          </p:val>
                                        </p:tav>
                                      </p:tavLst>
                                    </p:anim>
                                    <p:anim calcmode="lin" valueType="num">
                                      <p:cBhvr>
                                        <p:cTn dur="500" fill="hold" id="96"/>
                                        <p:tgtEl>
                                          <p:spTgt spid="88"/>
                                        </p:tgtEl>
                                        <p:attrNameLst>
                                          <p:attrName>ppt_h</p:attrName>
                                        </p:attrNameLst>
                                      </p:cBhvr>
                                      <p:tavLst>
                                        <p:tav tm="0">
                                          <p:val>
                                            <p:fltVal val="0"/>
                                          </p:val>
                                        </p:tav>
                                        <p:tav tm="100000">
                                          <p:val>
                                            <p:strVal val="#ppt_h"/>
                                          </p:val>
                                        </p:tav>
                                      </p:tavLst>
                                    </p:anim>
                                    <p:animEffect filter="fade" transition="in">
                                      <p:cBhvr>
                                        <p:cTn dur="500" id="97"/>
                                        <p:tgtEl>
                                          <p:spTgt spid="88"/>
                                        </p:tgtEl>
                                      </p:cBhvr>
                                    </p:animEffect>
                                  </p:childTnLst>
                                </p:cTn>
                              </p:par>
                            </p:childTnLst>
                          </p:cTn>
                        </p:par>
                        <p:par>
                          <p:cTn fill="hold" id="98" nodeType="afterGroup">
                            <p:stCondLst>
                              <p:cond delay="4000"/>
                            </p:stCondLst>
                            <p:childTnLst>
                              <p:par>
                                <p:cTn fill="hold" id="99" nodeType="afterEffect" presetClass="entr" presetID="22" presetSubtype="8">
                                  <p:stCondLst>
                                    <p:cond delay="0"/>
                                  </p:stCondLst>
                                  <p:childTnLst>
                                    <p:set>
                                      <p:cBhvr>
                                        <p:cTn dur="1" fill="hold" id="100">
                                          <p:stCondLst>
                                            <p:cond delay="0"/>
                                          </p:stCondLst>
                                        </p:cTn>
                                        <p:tgtEl>
                                          <p:spTgt spid="89"/>
                                        </p:tgtEl>
                                        <p:attrNameLst>
                                          <p:attrName>style.visibility</p:attrName>
                                        </p:attrNameLst>
                                      </p:cBhvr>
                                      <p:to>
                                        <p:strVal val="visible"/>
                                      </p:to>
                                    </p:set>
                                    <p:animEffect filter="wipe(left)" transition="in">
                                      <p:cBhvr>
                                        <p:cTn dur="500" id="101"/>
                                        <p:tgtEl>
                                          <p:spTgt spid="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74"/>
      <p:bldP grpId="0" spid="80"/>
      <p:bldP grpId="0" spid="81"/>
      <p:bldP grpId="0" spid="82"/>
      <p:bldP grpId="0" spid="83"/>
      <p:bldP grpId="0" spid="84"/>
      <p:bldP grpId="0" spid="85"/>
      <p:bldP grpId="0" spid="86"/>
      <p:bldP grpId="0" spid="87"/>
      <p:bldP grpId="0" spid="88"/>
      <p:bldP grpId="0" spid="9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矩形 52"/>
          <p:cNvSpPr/>
          <p:nvPr/>
        </p:nvSpPr>
        <p:spPr>
          <a:xfrm>
            <a:off x="2846759" y="1343698"/>
            <a:ext cx="5102700" cy="839134"/>
          </a:xfrm>
          <a:prstGeom prst="rect">
            <a:avLst/>
          </a:prstGeom>
          <a:solidFill>
            <a:srgbClr val="D9B6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bIns="34291" lIns="68584" rIns="68584" rtlCol="0" tIns="34291"/>
          <a:lstStyle/>
          <a:p>
            <a:pPr algn="ctr"/>
            <a:endParaRPr altLang="en-US" lang="zh-CN">
              <a:latin charset="-122" panose="020b0503020204020204" pitchFamily="34" typeface="微软雅黑"/>
              <a:ea charset="-122" panose="020b0503020204020204" pitchFamily="34" typeface="微软雅黑"/>
            </a:endParaRPr>
          </a:p>
        </p:txBody>
      </p:sp>
      <p:sp>
        <p:nvSpPr>
          <p:cNvPr id="56" name="矩形 55"/>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1" lIns="68584" rIns="68584" rtlCol="0" tIns="34291"/>
          <a:lstStyle/>
          <a:p>
            <a:pPr algn="ctr"/>
            <a:r>
              <a:rPr altLang="en-US" lang="zh-CN" smtClean="0" sz="1400">
                <a:latin charset="-122" panose="020b0503020204020204" pitchFamily="34" typeface="微软雅黑"/>
                <a:ea charset="-122" panose="020b0503020204020204" pitchFamily="34" typeface="微软雅黑"/>
              </a:rPr>
              <a:t>点击添加标题</a:t>
            </a:r>
          </a:p>
        </p:txBody>
      </p:sp>
      <p:sp>
        <p:nvSpPr>
          <p:cNvPr id="58" name="六边形 57"/>
          <p:cNvSpPr/>
          <p:nvPr/>
        </p:nvSpPr>
        <p:spPr>
          <a:xfrm>
            <a:off x="903628" y="2425696"/>
            <a:ext cx="1190447" cy="1026114"/>
          </a:xfrm>
          <a:prstGeom prst="hexagon">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1" lIns="68584" rIns="68584" rtlCol="0" tIns="34291"/>
          <a:lstStyle/>
          <a:p>
            <a:pPr algn="ctr"/>
            <a:r>
              <a:rPr altLang="en-US" lang="zh-CN" smtClean="0" sz="2400">
                <a:latin charset="-122" panose="020b0503020204020204" pitchFamily="34" typeface="微软雅黑"/>
                <a:ea charset="-122" panose="020b0503020204020204" pitchFamily="34" typeface="微软雅黑"/>
              </a:rPr>
              <a:t>添加内容</a:t>
            </a:r>
          </a:p>
        </p:txBody>
      </p:sp>
      <p:cxnSp>
        <p:nvCxnSpPr>
          <p:cNvPr id="59" name="直接箭头连接符 58"/>
          <p:cNvCxnSpPr>
            <a:stCxn id="58" idx="5"/>
            <a:endCxn id="53"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58" idx="0"/>
            <a:endCxn id="74"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8" idx="1"/>
            <a:endCxn id="80"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33"/>
          <p:cNvSpPr txBox="1"/>
          <p:nvPr/>
        </p:nvSpPr>
        <p:spPr>
          <a:xfrm>
            <a:off x="3142299" y="1615449"/>
            <a:ext cx="4537095" cy="464822"/>
          </a:xfrm>
          <a:prstGeom prst="rect">
            <a:avLst/>
          </a:prstGeom>
          <a:noFill/>
        </p:spPr>
        <p:txBody>
          <a:bodyPr bIns="34291" lIns="68584" rIns="68584" rtlCol="0" tIns="34291"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单击此处添加文本单击此处添加文本单击此处添加文本单击此处添加文本单击此处添加文本单击此处添加文本单击此处添加文本</a:t>
            </a:r>
          </a:p>
        </p:txBody>
      </p:sp>
      <p:sp>
        <p:nvSpPr>
          <p:cNvPr id="74" name="矩形 73"/>
          <p:cNvSpPr/>
          <p:nvPr/>
        </p:nvSpPr>
        <p:spPr>
          <a:xfrm>
            <a:off x="2846759" y="2517020"/>
            <a:ext cx="5102700" cy="839134"/>
          </a:xfrm>
          <a:prstGeom prst="rect">
            <a:avLst/>
          </a:prstGeom>
          <a:solidFill>
            <a:srgbClr val="D9B6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bIns="34291" lIns="68584" rIns="68584" rtlCol="0" tIns="34291"/>
          <a:lstStyle/>
          <a:p>
            <a:pPr algn="ctr"/>
            <a:endParaRPr altLang="en-US" lang="zh-CN">
              <a:latin charset="-122" panose="020b0503020204020204" pitchFamily="34" typeface="微软雅黑"/>
              <a:ea charset="-122" panose="020b0503020204020204" pitchFamily="34" typeface="微软雅黑"/>
            </a:endParaRPr>
          </a:p>
        </p:txBody>
      </p:sp>
      <p:sp>
        <p:nvSpPr>
          <p:cNvPr id="75" name="矩形 74"/>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1" lIns="68584" rIns="68584" rtlCol="0" tIns="34291"/>
          <a:lstStyle/>
          <a:p>
            <a:pPr algn="ctr"/>
            <a:r>
              <a:rPr altLang="en-US" lang="zh-CN" smtClean="0" sz="1400">
                <a:latin charset="-122" panose="020b0503020204020204" pitchFamily="34" typeface="微软雅黑"/>
                <a:ea charset="-122" panose="020b0503020204020204" pitchFamily="34" typeface="微软雅黑"/>
              </a:rPr>
              <a:t>点击添加标题</a:t>
            </a:r>
          </a:p>
        </p:txBody>
      </p:sp>
      <p:sp>
        <p:nvSpPr>
          <p:cNvPr id="76" name="TextBox 36"/>
          <p:cNvSpPr txBox="1"/>
          <p:nvPr/>
        </p:nvSpPr>
        <p:spPr>
          <a:xfrm>
            <a:off x="3142299" y="2806771"/>
            <a:ext cx="4537095" cy="464822"/>
          </a:xfrm>
          <a:prstGeom prst="rect">
            <a:avLst/>
          </a:prstGeom>
          <a:noFill/>
        </p:spPr>
        <p:txBody>
          <a:bodyPr bIns="34291" lIns="68584" rIns="68584" rtlCol="0" tIns="34291"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单击此处添加文本单击此处添加文本单击此处添加文本单击此处添加文本单击此处添加文本单击此处添加文本单击此处添加文本</a:t>
            </a:r>
          </a:p>
        </p:txBody>
      </p:sp>
      <p:sp>
        <p:nvSpPr>
          <p:cNvPr id="80" name="矩形 79"/>
          <p:cNvSpPr/>
          <p:nvPr/>
        </p:nvSpPr>
        <p:spPr>
          <a:xfrm>
            <a:off x="2846759" y="3711282"/>
            <a:ext cx="5102700" cy="839134"/>
          </a:xfrm>
          <a:prstGeom prst="rect">
            <a:avLst/>
          </a:prstGeom>
          <a:solidFill>
            <a:srgbClr val="D9B6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bIns="34291" lIns="68584" rIns="68584" rtlCol="0" tIns="34291"/>
          <a:lstStyle/>
          <a:p>
            <a:pPr algn="ctr"/>
            <a:endParaRPr altLang="en-US" lang="zh-CN">
              <a:latin charset="-122" panose="020b0503020204020204" pitchFamily="34" typeface="微软雅黑"/>
              <a:ea charset="-122" panose="020b0503020204020204" pitchFamily="34" typeface="微软雅黑"/>
            </a:endParaRPr>
          </a:p>
        </p:txBody>
      </p:sp>
      <p:sp>
        <p:nvSpPr>
          <p:cNvPr id="81" name="矩形 80"/>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1" lIns="68584" rIns="68584" rtlCol="0" tIns="34291"/>
          <a:lstStyle/>
          <a:p>
            <a:pPr algn="ctr"/>
            <a:r>
              <a:rPr altLang="en-US" lang="zh-CN" smtClean="0" sz="1400">
                <a:latin charset="-122" panose="020b0503020204020204" pitchFamily="34" typeface="微软雅黑"/>
                <a:ea charset="-122" panose="020b0503020204020204" pitchFamily="34" typeface="微软雅黑"/>
              </a:rPr>
              <a:t>点击添加标题</a:t>
            </a:r>
          </a:p>
        </p:txBody>
      </p:sp>
      <p:sp>
        <p:nvSpPr>
          <p:cNvPr id="83" name="TextBox 39"/>
          <p:cNvSpPr txBox="1"/>
          <p:nvPr/>
        </p:nvSpPr>
        <p:spPr>
          <a:xfrm>
            <a:off x="3142299" y="4001033"/>
            <a:ext cx="4537095" cy="464822"/>
          </a:xfrm>
          <a:prstGeom prst="rect">
            <a:avLst/>
          </a:prstGeom>
          <a:noFill/>
        </p:spPr>
        <p:txBody>
          <a:bodyPr bIns="34291" lIns="68584" rIns="68584" rtlCol="0" tIns="34291" wrap="square">
            <a:spAutoFit/>
          </a:bodyPr>
          <a:lstStyle/>
          <a:p>
            <a:pP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单击此处添加文本单击此处添加文本单击此处添加文本单击此处添加文本单击此处添加文本单击此处添加文本单击此处添加文本</a:t>
            </a:r>
          </a:p>
        </p:txBody>
      </p:sp>
      <p:sp>
        <p:nvSpPr>
          <p:cNvPr id="84"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84"/>
                                        </p:tgtEl>
                                        <p:attrNameLst>
                                          <p:attrName>style.visibility</p:attrName>
                                        </p:attrNameLst>
                                      </p:cBhvr>
                                      <p:to>
                                        <p:strVal val="visible"/>
                                      </p:to>
                                    </p:set>
                                    <p:animEffect filter="randombar(horizontal)" transition="in">
                                      <p:cBhvr>
                                        <p:cTn dur="500" id="7"/>
                                        <p:tgtEl>
                                          <p:spTgt spid="84"/>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58"/>
                                        </p:tgtEl>
                                        <p:attrNameLst>
                                          <p:attrName>style.visibility</p:attrName>
                                        </p:attrNameLst>
                                      </p:cBhvr>
                                      <p:to>
                                        <p:strVal val="visible"/>
                                      </p:to>
                                    </p:set>
                                    <p:animEffect filter="randombar(horizontal)" transition="in">
                                      <p:cBhvr>
                                        <p:cTn dur="500" id="11"/>
                                        <p:tgtEl>
                                          <p:spTgt spid="58"/>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59"/>
                                        </p:tgtEl>
                                        <p:attrNameLst>
                                          <p:attrName>style.visibility</p:attrName>
                                        </p:attrNameLst>
                                      </p:cBhvr>
                                      <p:to>
                                        <p:strVal val="visible"/>
                                      </p:to>
                                    </p:set>
                                    <p:animEffect filter="wipe(left)" transition="in">
                                      <p:cBhvr>
                                        <p:cTn dur="500" id="15"/>
                                        <p:tgtEl>
                                          <p:spTgt spid="59"/>
                                        </p:tgtEl>
                                      </p:cBhvr>
                                    </p:animEffect>
                                  </p:childTnLst>
                                </p:cTn>
                              </p:par>
                              <p:par>
                                <p:cTn fill="hold" id="16" nodeType="withEffect" presetClass="entr" presetID="22" presetSubtype="8">
                                  <p:stCondLst>
                                    <p:cond delay="0"/>
                                  </p:stCondLst>
                                  <p:childTnLst>
                                    <p:set>
                                      <p:cBhvr>
                                        <p:cTn dur="1" fill="hold" id="17">
                                          <p:stCondLst>
                                            <p:cond delay="0"/>
                                          </p:stCondLst>
                                        </p:cTn>
                                        <p:tgtEl>
                                          <p:spTgt spid="60"/>
                                        </p:tgtEl>
                                        <p:attrNameLst>
                                          <p:attrName>style.visibility</p:attrName>
                                        </p:attrNameLst>
                                      </p:cBhvr>
                                      <p:to>
                                        <p:strVal val="visible"/>
                                      </p:to>
                                    </p:set>
                                    <p:animEffect filter="wipe(left)" transition="in">
                                      <p:cBhvr>
                                        <p:cTn dur="500" id="18"/>
                                        <p:tgtEl>
                                          <p:spTgt spid="60"/>
                                        </p:tgtEl>
                                      </p:cBhvr>
                                    </p:animEffect>
                                  </p:childTnLst>
                                </p:cTn>
                              </p:par>
                              <p:par>
                                <p:cTn fill="hold" id="19" nodeType="withEffect" presetClass="entr" presetID="22" presetSubtype="8">
                                  <p:stCondLst>
                                    <p:cond delay="0"/>
                                  </p:stCondLst>
                                  <p:childTnLst>
                                    <p:set>
                                      <p:cBhvr>
                                        <p:cTn dur="1" fill="hold" id="20">
                                          <p:stCondLst>
                                            <p:cond delay="0"/>
                                          </p:stCondLst>
                                        </p:cTn>
                                        <p:tgtEl>
                                          <p:spTgt spid="71"/>
                                        </p:tgtEl>
                                        <p:attrNameLst>
                                          <p:attrName>style.visibility</p:attrName>
                                        </p:attrNameLst>
                                      </p:cBhvr>
                                      <p:to>
                                        <p:strVal val="visible"/>
                                      </p:to>
                                    </p:set>
                                    <p:animEffect filter="wipe(left)" transition="in">
                                      <p:cBhvr>
                                        <p:cTn dur="500" id="21"/>
                                        <p:tgtEl>
                                          <p:spTgt spid="71"/>
                                        </p:tgtEl>
                                      </p:cBhvr>
                                    </p:animEffect>
                                  </p:childTnLst>
                                </p:cTn>
                              </p:par>
                            </p:childTnLst>
                          </p:cTn>
                        </p:par>
                        <p:par>
                          <p:cTn fill="hold" id="22" nodeType="afterGroup">
                            <p:stCondLst>
                              <p:cond delay="1500"/>
                            </p:stCondLst>
                            <p:childTnLst>
                              <p:par>
                                <p:cTn fill="hold" grpId="0" id="23" nodeType="afterEffect" presetClass="entr" presetID="16" presetSubtype="37">
                                  <p:stCondLst>
                                    <p:cond delay="0"/>
                                  </p:stCondLst>
                                  <p:childTnLst>
                                    <p:set>
                                      <p:cBhvr>
                                        <p:cTn dur="1" fill="hold" id="24">
                                          <p:stCondLst>
                                            <p:cond delay="0"/>
                                          </p:stCondLst>
                                        </p:cTn>
                                        <p:tgtEl>
                                          <p:spTgt spid="56"/>
                                        </p:tgtEl>
                                        <p:attrNameLst>
                                          <p:attrName>style.visibility</p:attrName>
                                        </p:attrNameLst>
                                      </p:cBhvr>
                                      <p:to>
                                        <p:strVal val="visible"/>
                                      </p:to>
                                    </p:set>
                                    <p:animEffect filter="barn(outVertical)" transition="in">
                                      <p:cBhvr>
                                        <p:cTn dur="500" id="25"/>
                                        <p:tgtEl>
                                          <p:spTgt spid="56"/>
                                        </p:tgtEl>
                                      </p:cBhvr>
                                    </p:animEffect>
                                  </p:childTnLst>
                                </p:cTn>
                              </p:par>
                            </p:childTnLst>
                          </p:cTn>
                        </p:par>
                        <p:par>
                          <p:cTn fill="hold" id="26" nodeType="afterGroup">
                            <p:stCondLst>
                              <p:cond delay="2000"/>
                            </p:stCondLst>
                            <p:childTnLst>
                              <p:par>
                                <p:cTn fill="hold" grpId="0" id="27" nodeType="afterEffect" presetClass="entr" presetID="2" presetSubtype="1">
                                  <p:stCondLst>
                                    <p:cond delay="0"/>
                                  </p:stCondLst>
                                  <p:childTnLst>
                                    <p:set>
                                      <p:cBhvr>
                                        <p:cTn dur="1" fill="hold" id="28">
                                          <p:stCondLst>
                                            <p:cond delay="0"/>
                                          </p:stCondLst>
                                        </p:cTn>
                                        <p:tgtEl>
                                          <p:spTgt spid="53"/>
                                        </p:tgtEl>
                                        <p:attrNameLst>
                                          <p:attrName>style.visibility</p:attrName>
                                        </p:attrNameLst>
                                      </p:cBhvr>
                                      <p:to>
                                        <p:strVal val="visible"/>
                                      </p:to>
                                    </p:set>
                                    <p:anim calcmode="lin" valueType="num">
                                      <p:cBhvr additive="base">
                                        <p:cTn dur="500" fill="hold" id="29"/>
                                        <p:tgtEl>
                                          <p:spTgt spid="53"/>
                                        </p:tgtEl>
                                        <p:attrNameLst>
                                          <p:attrName>ppt_x</p:attrName>
                                        </p:attrNameLst>
                                      </p:cBhvr>
                                      <p:tavLst>
                                        <p:tav tm="0">
                                          <p:val>
                                            <p:strVal val="#ppt_x"/>
                                          </p:val>
                                        </p:tav>
                                        <p:tav tm="100000">
                                          <p:val>
                                            <p:strVal val="#ppt_x"/>
                                          </p:val>
                                        </p:tav>
                                      </p:tavLst>
                                    </p:anim>
                                    <p:anim calcmode="lin" valueType="num">
                                      <p:cBhvr additive="base">
                                        <p:cTn dur="500" fill="hold" id="30"/>
                                        <p:tgtEl>
                                          <p:spTgt spid="53"/>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22" presetSubtype="8">
                                  <p:stCondLst>
                                    <p:cond delay="0"/>
                                  </p:stCondLst>
                                  <p:iterate type="lt">
                                    <p:tmPct val="30000"/>
                                  </p:iterate>
                                  <p:childTnLst>
                                    <p:set>
                                      <p:cBhvr>
                                        <p:cTn dur="1" fill="hold" id="33">
                                          <p:stCondLst>
                                            <p:cond delay="0"/>
                                          </p:stCondLst>
                                        </p:cTn>
                                        <p:tgtEl>
                                          <p:spTgt spid="72"/>
                                        </p:tgtEl>
                                        <p:attrNameLst>
                                          <p:attrName>style.visibility</p:attrName>
                                        </p:attrNameLst>
                                      </p:cBhvr>
                                      <p:to>
                                        <p:strVal val="visible"/>
                                      </p:to>
                                    </p:set>
                                    <p:animEffect filter="wipe(left)" transition="in">
                                      <p:cBhvr>
                                        <p:cTn dur="100" id="34"/>
                                        <p:tgtEl>
                                          <p:spTgt spid="72"/>
                                        </p:tgtEl>
                                      </p:cBhvr>
                                    </p:animEffect>
                                  </p:childTnLst>
                                </p:cTn>
                              </p:par>
                              <p:par>
                                <p:cTn fill="hold" grpId="1" id="35" nodeType="withEffect" presetClass="emph" presetID="36" presetSubtype="0">
                                  <p:stCondLst>
                                    <p:cond delay="0"/>
                                  </p:stCondLst>
                                  <p:iterate type="lt">
                                    <p:tmPct val="30000"/>
                                  </p:iterate>
                                  <p:childTnLst>
                                    <p:animScale>
                                      <p:cBhvr>
                                        <p:cTn autoRev="1" dur="50" fill="hold" id="36">
                                          <p:stCondLst>
                                            <p:cond delay="0"/>
                                          </p:stCondLst>
                                        </p:cTn>
                                        <p:tgtEl>
                                          <p:spTgt spid="72"/>
                                        </p:tgtEl>
                                      </p:cBhvr>
                                      <p:to x="80000" y="100000"/>
                                    </p:animScale>
                                    <p:anim by="(#ppt_w*0.10)" calcmode="lin" valueType="num">
                                      <p:cBhvr>
                                        <p:cTn autoRev="1" dur="50" fill="hold" id="37">
                                          <p:stCondLst>
                                            <p:cond delay="0"/>
                                          </p:stCondLst>
                                        </p:cTn>
                                        <p:tgtEl>
                                          <p:spTgt spid="72"/>
                                        </p:tgtEl>
                                        <p:attrNameLst>
                                          <p:attrName>ppt_x</p:attrName>
                                        </p:attrNameLst>
                                      </p:cBhvr>
                                    </p:anim>
                                    <p:anim by="(-#ppt_w*0.10)" calcmode="lin" valueType="num">
                                      <p:cBhvr>
                                        <p:cTn autoRev="1" dur="50" fill="hold" id="38">
                                          <p:stCondLst>
                                            <p:cond delay="0"/>
                                          </p:stCondLst>
                                        </p:cTn>
                                        <p:tgtEl>
                                          <p:spTgt spid="72"/>
                                        </p:tgtEl>
                                        <p:attrNameLst>
                                          <p:attrName>ppt_y</p:attrName>
                                        </p:attrNameLst>
                                      </p:cBhvr>
                                    </p:anim>
                                    <p:animRot by="-480000">
                                      <p:cBhvr>
                                        <p:cTn autoRev="1" dur="50" fill="hold" id="39">
                                          <p:stCondLst>
                                            <p:cond delay="0"/>
                                          </p:stCondLst>
                                        </p:cTn>
                                        <p:tgtEl>
                                          <p:spTgt spid="72"/>
                                        </p:tgtEl>
                                        <p:attrNameLst>
                                          <p:attrName>r</p:attrName>
                                        </p:attrNameLst>
                                      </p:cBhvr>
                                    </p:animRot>
                                  </p:childTnLst>
                                </p:cTn>
                              </p:par>
                            </p:childTnLst>
                          </p:cTn>
                        </p:par>
                        <p:par>
                          <p:cTn fill="hold" id="40" nodeType="afterGroup">
                            <p:stCondLst>
                              <p:cond delay="2600"/>
                            </p:stCondLst>
                            <p:childTnLst>
                              <p:par>
                                <p:cTn fill="hold" grpId="0" id="41" nodeType="afterEffect" presetClass="entr" presetID="16" presetSubtype="37">
                                  <p:stCondLst>
                                    <p:cond delay="0"/>
                                  </p:stCondLst>
                                  <p:childTnLst>
                                    <p:set>
                                      <p:cBhvr>
                                        <p:cTn dur="1" fill="hold" id="42">
                                          <p:stCondLst>
                                            <p:cond delay="0"/>
                                          </p:stCondLst>
                                        </p:cTn>
                                        <p:tgtEl>
                                          <p:spTgt spid="75"/>
                                        </p:tgtEl>
                                        <p:attrNameLst>
                                          <p:attrName>style.visibility</p:attrName>
                                        </p:attrNameLst>
                                      </p:cBhvr>
                                      <p:to>
                                        <p:strVal val="visible"/>
                                      </p:to>
                                    </p:set>
                                    <p:animEffect filter="barn(outVertical)" transition="in">
                                      <p:cBhvr>
                                        <p:cTn dur="500" id="43"/>
                                        <p:tgtEl>
                                          <p:spTgt spid="75"/>
                                        </p:tgtEl>
                                      </p:cBhvr>
                                    </p:animEffect>
                                  </p:childTnLst>
                                </p:cTn>
                              </p:par>
                            </p:childTnLst>
                          </p:cTn>
                        </p:par>
                        <p:par>
                          <p:cTn fill="hold" id="44" nodeType="afterGroup">
                            <p:stCondLst>
                              <p:cond delay="3100"/>
                            </p:stCondLst>
                            <p:childTnLst>
                              <p:par>
                                <p:cTn fill="hold" grpId="0" id="45" nodeType="afterEffect" presetClass="entr" presetID="2" presetSubtype="1">
                                  <p:stCondLst>
                                    <p:cond delay="0"/>
                                  </p:stCondLst>
                                  <p:childTnLst>
                                    <p:set>
                                      <p:cBhvr>
                                        <p:cTn dur="1" fill="hold" id="46">
                                          <p:stCondLst>
                                            <p:cond delay="0"/>
                                          </p:stCondLst>
                                        </p:cTn>
                                        <p:tgtEl>
                                          <p:spTgt spid="74"/>
                                        </p:tgtEl>
                                        <p:attrNameLst>
                                          <p:attrName>style.visibility</p:attrName>
                                        </p:attrNameLst>
                                      </p:cBhvr>
                                      <p:to>
                                        <p:strVal val="visible"/>
                                      </p:to>
                                    </p:set>
                                    <p:anim calcmode="lin" valueType="num">
                                      <p:cBhvr additive="base">
                                        <p:cTn dur="500" fill="hold" id="47"/>
                                        <p:tgtEl>
                                          <p:spTgt spid="74"/>
                                        </p:tgtEl>
                                        <p:attrNameLst>
                                          <p:attrName>ppt_x</p:attrName>
                                        </p:attrNameLst>
                                      </p:cBhvr>
                                      <p:tavLst>
                                        <p:tav tm="0">
                                          <p:val>
                                            <p:strVal val="#ppt_x"/>
                                          </p:val>
                                        </p:tav>
                                        <p:tav tm="100000">
                                          <p:val>
                                            <p:strVal val="#ppt_x"/>
                                          </p:val>
                                        </p:tav>
                                      </p:tavLst>
                                    </p:anim>
                                    <p:anim calcmode="lin" valueType="num">
                                      <p:cBhvr additive="base">
                                        <p:cTn dur="500" fill="hold" id="48"/>
                                        <p:tgtEl>
                                          <p:spTgt spid="74"/>
                                        </p:tgtEl>
                                        <p:attrNameLst>
                                          <p:attrName>ppt_y</p:attrName>
                                        </p:attrNameLst>
                                      </p:cBhvr>
                                      <p:tavLst>
                                        <p:tav tm="0">
                                          <p:val>
                                            <p:strVal val="0-#ppt_h/2"/>
                                          </p:val>
                                        </p:tav>
                                        <p:tav tm="100000">
                                          <p:val>
                                            <p:strVal val="#ppt_y"/>
                                          </p:val>
                                        </p:tav>
                                      </p:tavLst>
                                    </p:anim>
                                  </p:childTnLst>
                                </p:cTn>
                              </p:par>
                            </p:childTnLst>
                          </p:cTn>
                        </p:par>
                        <p:par>
                          <p:cTn fill="hold" id="49" nodeType="afterGroup">
                            <p:stCondLst>
                              <p:cond delay="3600"/>
                            </p:stCondLst>
                            <p:childTnLst>
                              <p:par>
                                <p:cTn fill="hold" grpId="0" id="50" nodeType="afterEffect" presetClass="entr" presetID="22" presetSubtype="8">
                                  <p:stCondLst>
                                    <p:cond delay="0"/>
                                  </p:stCondLst>
                                  <p:iterate type="lt">
                                    <p:tmPct val="30000"/>
                                  </p:iterate>
                                  <p:childTnLst>
                                    <p:set>
                                      <p:cBhvr>
                                        <p:cTn dur="1" fill="hold" id="51">
                                          <p:stCondLst>
                                            <p:cond delay="0"/>
                                          </p:stCondLst>
                                        </p:cTn>
                                        <p:tgtEl>
                                          <p:spTgt spid="76"/>
                                        </p:tgtEl>
                                        <p:attrNameLst>
                                          <p:attrName>style.visibility</p:attrName>
                                        </p:attrNameLst>
                                      </p:cBhvr>
                                      <p:to>
                                        <p:strVal val="visible"/>
                                      </p:to>
                                    </p:set>
                                    <p:animEffect filter="wipe(left)" transition="in">
                                      <p:cBhvr>
                                        <p:cTn dur="100" id="52"/>
                                        <p:tgtEl>
                                          <p:spTgt spid="76"/>
                                        </p:tgtEl>
                                      </p:cBhvr>
                                    </p:animEffect>
                                  </p:childTnLst>
                                </p:cTn>
                              </p:par>
                              <p:par>
                                <p:cTn fill="hold" grpId="1" id="53" nodeType="withEffect" presetClass="emph" presetID="36" presetSubtype="0">
                                  <p:stCondLst>
                                    <p:cond delay="0"/>
                                  </p:stCondLst>
                                  <p:iterate type="lt">
                                    <p:tmPct val="30000"/>
                                  </p:iterate>
                                  <p:childTnLst>
                                    <p:animScale>
                                      <p:cBhvr>
                                        <p:cTn autoRev="1" dur="50" fill="hold" id="54">
                                          <p:stCondLst>
                                            <p:cond delay="0"/>
                                          </p:stCondLst>
                                        </p:cTn>
                                        <p:tgtEl>
                                          <p:spTgt spid="76"/>
                                        </p:tgtEl>
                                      </p:cBhvr>
                                      <p:to x="80000" y="100000"/>
                                    </p:animScale>
                                    <p:anim by="(#ppt_w*0.10)" calcmode="lin" valueType="num">
                                      <p:cBhvr>
                                        <p:cTn autoRev="1" dur="50" fill="hold" id="55">
                                          <p:stCondLst>
                                            <p:cond delay="0"/>
                                          </p:stCondLst>
                                        </p:cTn>
                                        <p:tgtEl>
                                          <p:spTgt spid="76"/>
                                        </p:tgtEl>
                                        <p:attrNameLst>
                                          <p:attrName>ppt_x</p:attrName>
                                        </p:attrNameLst>
                                      </p:cBhvr>
                                    </p:anim>
                                    <p:anim by="(-#ppt_w*0.10)" calcmode="lin" valueType="num">
                                      <p:cBhvr>
                                        <p:cTn autoRev="1" dur="50" fill="hold" id="56">
                                          <p:stCondLst>
                                            <p:cond delay="0"/>
                                          </p:stCondLst>
                                        </p:cTn>
                                        <p:tgtEl>
                                          <p:spTgt spid="76"/>
                                        </p:tgtEl>
                                        <p:attrNameLst>
                                          <p:attrName>ppt_y</p:attrName>
                                        </p:attrNameLst>
                                      </p:cBhvr>
                                    </p:anim>
                                    <p:animRot by="-480000">
                                      <p:cBhvr>
                                        <p:cTn autoRev="1" dur="50" fill="hold" id="57">
                                          <p:stCondLst>
                                            <p:cond delay="0"/>
                                          </p:stCondLst>
                                        </p:cTn>
                                        <p:tgtEl>
                                          <p:spTgt spid="76"/>
                                        </p:tgtEl>
                                        <p:attrNameLst>
                                          <p:attrName>r</p:attrName>
                                        </p:attrNameLst>
                                      </p:cBhvr>
                                    </p:animRot>
                                  </p:childTnLst>
                                </p:cTn>
                              </p:par>
                            </p:childTnLst>
                          </p:cTn>
                        </p:par>
                        <p:par>
                          <p:cTn fill="hold" id="58" nodeType="afterGroup">
                            <p:stCondLst>
                              <p:cond delay="3700"/>
                            </p:stCondLst>
                            <p:childTnLst>
                              <p:par>
                                <p:cTn fill="hold" grpId="0" id="59" nodeType="afterEffect" presetClass="entr" presetID="16" presetSubtype="37">
                                  <p:stCondLst>
                                    <p:cond delay="0"/>
                                  </p:stCondLst>
                                  <p:childTnLst>
                                    <p:set>
                                      <p:cBhvr>
                                        <p:cTn dur="1" fill="hold" id="60">
                                          <p:stCondLst>
                                            <p:cond delay="0"/>
                                          </p:stCondLst>
                                        </p:cTn>
                                        <p:tgtEl>
                                          <p:spTgt spid="81"/>
                                        </p:tgtEl>
                                        <p:attrNameLst>
                                          <p:attrName>style.visibility</p:attrName>
                                        </p:attrNameLst>
                                      </p:cBhvr>
                                      <p:to>
                                        <p:strVal val="visible"/>
                                      </p:to>
                                    </p:set>
                                    <p:animEffect filter="barn(outVertical)" transition="in">
                                      <p:cBhvr>
                                        <p:cTn dur="500" id="61"/>
                                        <p:tgtEl>
                                          <p:spTgt spid="81"/>
                                        </p:tgtEl>
                                      </p:cBhvr>
                                    </p:animEffect>
                                  </p:childTnLst>
                                </p:cTn>
                              </p:par>
                            </p:childTnLst>
                          </p:cTn>
                        </p:par>
                        <p:par>
                          <p:cTn fill="hold" id="62" nodeType="afterGroup">
                            <p:stCondLst>
                              <p:cond delay="4200"/>
                            </p:stCondLst>
                            <p:childTnLst>
                              <p:par>
                                <p:cTn fill="hold" grpId="0" id="63" nodeType="afterEffect" presetClass="entr" presetID="2" presetSubtype="1">
                                  <p:stCondLst>
                                    <p:cond delay="0"/>
                                  </p:stCondLst>
                                  <p:childTnLst>
                                    <p:set>
                                      <p:cBhvr>
                                        <p:cTn dur="1" fill="hold" id="64">
                                          <p:stCondLst>
                                            <p:cond delay="0"/>
                                          </p:stCondLst>
                                        </p:cTn>
                                        <p:tgtEl>
                                          <p:spTgt spid="80"/>
                                        </p:tgtEl>
                                        <p:attrNameLst>
                                          <p:attrName>style.visibility</p:attrName>
                                        </p:attrNameLst>
                                      </p:cBhvr>
                                      <p:to>
                                        <p:strVal val="visible"/>
                                      </p:to>
                                    </p:set>
                                    <p:anim calcmode="lin" valueType="num">
                                      <p:cBhvr additive="base">
                                        <p:cTn dur="500" fill="hold" id="65"/>
                                        <p:tgtEl>
                                          <p:spTgt spid="80"/>
                                        </p:tgtEl>
                                        <p:attrNameLst>
                                          <p:attrName>ppt_x</p:attrName>
                                        </p:attrNameLst>
                                      </p:cBhvr>
                                      <p:tavLst>
                                        <p:tav tm="0">
                                          <p:val>
                                            <p:strVal val="#ppt_x"/>
                                          </p:val>
                                        </p:tav>
                                        <p:tav tm="100000">
                                          <p:val>
                                            <p:strVal val="#ppt_x"/>
                                          </p:val>
                                        </p:tav>
                                      </p:tavLst>
                                    </p:anim>
                                    <p:anim calcmode="lin" valueType="num">
                                      <p:cBhvr additive="base">
                                        <p:cTn dur="500" fill="hold" id="66"/>
                                        <p:tgtEl>
                                          <p:spTgt spid="80"/>
                                        </p:tgtEl>
                                        <p:attrNameLst>
                                          <p:attrName>ppt_y</p:attrName>
                                        </p:attrNameLst>
                                      </p:cBhvr>
                                      <p:tavLst>
                                        <p:tav tm="0">
                                          <p:val>
                                            <p:strVal val="0-#ppt_h/2"/>
                                          </p:val>
                                        </p:tav>
                                        <p:tav tm="100000">
                                          <p:val>
                                            <p:strVal val="#ppt_y"/>
                                          </p:val>
                                        </p:tav>
                                      </p:tavLst>
                                    </p:anim>
                                  </p:childTnLst>
                                </p:cTn>
                              </p:par>
                            </p:childTnLst>
                          </p:cTn>
                        </p:par>
                        <p:par>
                          <p:cTn fill="hold" id="67" nodeType="afterGroup">
                            <p:stCondLst>
                              <p:cond delay="4700"/>
                            </p:stCondLst>
                            <p:childTnLst>
                              <p:par>
                                <p:cTn fill="hold" grpId="0" id="68" nodeType="afterEffect" presetClass="entr" presetID="22" presetSubtype="8">
                                  <p:stCondLst>
                                    <p:cond delay="0"/>
                                  </p:stCondLst>
                                  <p:iterate type="lt">
                                    <p:tmPct val="30000"/>
                                  </p:iterate>
                                  <p:childTnLst>
                                    <p:set>
                                      <p:cBhvr>
                                        <p:cTn dur="1" fill="hold" id="69">
                                          <p:stCondLst>
                                            <p:cond delay="0"/>
                                          </p:stCondLst>
                                        </p:cTn>
                                        <p:tgtEl>
                                          <p:spTgt spid="83"/>
                                        </p:tgtEl>
                                        <p:attrNameLst>
                                          <p:attrName>style.visibility</p:attrName>
                                        </p:attrNameLst>
                                      </p:cBhvr>
                                      <p:to>
                                        <p:strVal val="visible"/>
                                      </p:to>
                                    </p:set>
                                    <p:animEffect filter="wipe(left)" transition="in">
                                      <p:cBhvr>
                                        <p:cTn dur="100" id="70"/>
                                        <p:tgtEl>
                                          <p:spTgt spid="83"/>
                                        </p:tgtEl>
                                      </p:cBhvr>
                                    </p:animEffect>
                                  </p:childTnLst>
                                </p:cTn>
                              </p:par>
                              <p:par>
                                <p:cTn fill="hold" grpId="1" id="71" nodeType="withEffect" presetClass="emph" presetID="36" presetSubtype="0">
                                  <p:stCondLst>
                                    <p:cond delay="0"/>
                                  </p:stCondLst>
                                  <p:iterate type="lt">
                                    <p:tmPct val="30000"/>
                                  </p:iterate>
                                  <p:childTnLst>
                                    <p:animScale>
                                      <p:cBhvr>
                                        <p:cTn autoRev="1" dur="50" fill="hold" id="72">
                                          <p:stCondLst>
                                            <p:cond delay="0"/>
                                          </p:stCondLst>
                                        </p:cTn>
                                        <p:tgtEl>
                                          <p:spTgt spid="83"/>
                                        </p:tgtEl>
                                      </p:cBhvr>
                                      <p:to x="80000" y="100000"/>
                                    </p:animScale>
                                    <p:anim by="(#ppt_w*0.10)" calcmode="lin" valueType="num">
                                      <p:cBhvr>
                                        <p:cTn autoRev="1" dur="50" fill="hold" id="73">
                                          <p:stCondLst>
                                            <p:cond delay="0"/>
                                          </p:stCondLst>
                                        </p:cTn>
                                        <p:tgtEl>
                                          <p:spTgt spid="83"/>
                                        </p:tgtEl>
                                        <p:attrNameLst>
                                          <p:attrName>ppt_x</p:attrName>
                                        </p:attrNameLst>
                                      </p:cBhvr>
                                    </p:anim>
                                    <p:anim by="(-#ppt_w*0.10)" calcmode="lin" valueType="num">
                                      <p:cBhvr>
                                        <p:cTn autoRev="1" dur="50" fill="hold" id="74">
                                          <p:stCondLst>
                                            <p:cond delay="0"/>
                                          </p:stCondLst>
                                        </p:cTn>
                                        <p:tgtEl>
                                          <p:spTgt spid="83"/>
                                        </p:tgtEl>
                                        <p:attrNameLst>
                                          <p:attrName>ppt_y</p:attrName>
                                        </p:attrNameLst>
                                      </p:cBhvr>
                                    </p:anim>
                                    <p:animRot by="-480000">
                                      <p:cBhvr>
                                        <p:cTn autoRev="1" dur="50" fill="hold" id="75">
                                          <p:stCondLst>
                                            <p:cond delay="0"/>
                                          </p:stCondLst>
                                        </p:cTn>
                                        <p:tgtEl>
                                          <p:spTgt spid="8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6"/>
      <p:bldP grpId="0" spid="58"/>
      <p:bldP grpId="0" spid="72"/>
      <p:bldP grpId="1" spid="72"/>
      <p:bldP grpId="0" spid="74"/>
      <p:bldP grpId="0" spid="75"/>
      <p:bldP grpId="0" spid="76"/>
      <p:bldP grpId="1" spid="76"/>
      <p:bldP grpId="0" spid="80"/>
      <p:bldP grpId="0" spid="81"/>
      <p:bldP grpId="0" spid="83"/>
      <p:bldP grpId="1" spid="83"/>
      <p:bldP grpId="0" spid="8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0" y="141"/>
            <a:ext cx="9144000" cy="514321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
          </a:p>
        </p:txBody>
      </p:sp>
      <p:sp>
        <p:nvSpPr>
          <p:cNvPr id="20" name="TextBox 48"/>
          <p:cNvSpPr txBox="1"/>
          <p:nvPr/>
        </p:nvSpPr>
        <p:spPr>
          <a:xfrm>
            <a:off x="2753278" y="2382553"/>
            <a:ext cx="5050408" cy="617222"/>
          </a:xfrm>
          <a:prstGeom prst="rect">
            <a:avLst/>
          </a:prstGeom>
          <a:noFill/>
        </p:spPr>
        <p:txBody>
          <a:bodyPr bIns="34291" lIns="68584" rIns="68584" rtlCol="0" tIns="34291" wrap="square">
            <a:spAutoFit/>
          </a:bodyPr>
          <a:lstStyle/>
          <a:p>
            <a:r>
              <a:rPr altLang="zh-CN" b="1" lang="en-US" smtClean="0" sz="3600">
                <a:solidFill>
                  <a:schemeClr val="tx1">
                    <a:lumMod val="75000"/>
                    <a:lumOff val="25000"/>
                  </a:schemeClr>
                </a:solidFill>
                <a:latin charset="-122" panose="020b0503020204020204" pitchFamily="34" typeface="微软雅黑"/>
                <a:ea charset="-122" panose="020b0503020204020204" pitchFamily="34" typeface="微软雅黑"/>
              </a:rPr>
              <a:t>03 成功项目展示</a:t>
            </a:r>
          </a:p>
        </p:txBody>
      </p:sp>
      <p:sp>
        <p:nvSpPr>
          <p:cNvPr id="22" name="TextBox 14"/>
          <p:cNvSpPr txBox="1"/>
          <p:nvPr/>
        </p:nvSpPr>
        <p:spPr>
          <a:xfrm>
            <a:off x="2449294" y="3246254"/>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3" name="TextBox 15"/>
          <p:cNvSpPr txBox="1"/>
          <p:nvPr/>
        </p:nvSpPr>
        <p:spPr>
          <a:xfrm>
            <a:off x="4470400" y="3246254"/>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4" name="TextBox 16"/>
          <p:cNvSpPr txBox="1"/>
          <p:nvPr/>
        </p:nvSpPr>
        <p:spPr>
          <a:xfrm>
            <a:off x="2449294" y="3669010"/>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5" name="TextBox 17"/>
          <p:cNvSpPr txBox="1"/>
          <p:nvPr/>
        </p:nvSpPr>
        <p:spPr>
          <a:xfrm>
            <a:off x="4470400" y="3669010"/>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1000" fill="hold" id="7"/>
                                        <p:tgtEl>
                                          <p:spTgt spid="27"/>
                                        </p:tgtEl>
                                        <p:attrNameLst>
                                          <p:attrName>ppt_w</p:attrName>
                                        </p:attrNameLst>
                                      </p:cBhvr>
                                      <p:tavLst>
                                        <p:tav tm="0">
                                          <p:val>
                                            <p:fltVal val="0"/>
                                          </p:val>
                                        </p:tav>
                                        <p:tav tm="100000">
                                          <p:val>
                                            <p:strVal val="#ppt_w"/>
                                          </p:val>
                                        </p:tav>
                                      </p:tavLst>
                                    </p:anim>
                                    <p:anim calcmode="lin" valueType="num">
                                      <p:cBhvr>
                                        <p:cTn dur="1000" fill="hold" id="8"/>
                                        <p:tgtEl>
                                          <p:spTgt spid="27"/>
                                        </p:tgtEl>
                                        <p:attrNameLst>
                                          <p:attrName>ppt_h</p:attrName>
                                        </p:attrNameLst>
                                      </p:cBhvr>
                                      <p:tavLst>
                                        <p:tav tm="0">
                                          <p:val>
                                            <p:fltVal val="0"/>
                                          </p:val>
                                        </p:tav>
                                        <p:tav tm="100000">
                                          <p:val>
                                            <p:strVal val="#ppt_h"/>
                                          </p:val>
                                        </p:tav>
                                      </p:tavLst>
                                    </p:anim>
                                    <p:anim calcmode="lin" valueType="num">
                                      <p:cBhvr>
                                        <p:cTn dur="1000" fill="hold" id="9"/>
                                        <p:tgtEl>
                                          <p:spTgt spid="27"/>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7"/>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22" presetSubtype="8">
                                  <p:stCondLst>
                                    <p:cond delay="0"/>
                                  </p:stCondLst>
                                  <p:iterate type="lt">
                                    <p:tmPct val="30000"/>
                                  </p:iterate>
                                  <p:childTnLst>
                                    <p:set>
                                      <p:cBhvr>
                                        <p:cTn dur="1" fill="hold" id="13">
                                          <p:stCondLst>
                                            <p:cond delay="0"/>
                                          </p:stCondLst>
                                        </p:cTn>
                                        <p:tgtEl>
                                          <p:spTgt spid="20"/>
                                        </p:tgtEl>
                                        <p:attrNameLst>
                                          <p:attrName>style.visibility</p:attrName>
                                        </p:attrNameLst>
                                      </p:cBhvr>
                                      <p:to>
                                        <p:strVal val="visible"/>
                                      </p:to>
                                    </p:set>
                                    <p:animEffect filter="wipe(left)" transition="in">
                                      <p:cBhvr>
                                        <p:cTn dur="200" id="14"/>
                                        <p:tgtEl>
                                          <p:spTgt spid="20"/>
                                        </p:tgtEl>
                                      </p:cBhvr>
                                    </p:animEffect>
                                  </p:childTnLst>
                                </p:cTn>
                              </p:par>
                              <p:par>
                                <p:cTn fill="hold" grpId="1" id="15" nodeType="withEffect" presetClass="emph" presetID="36" presetSubtype="0">
                                  <p:stCondLst>
                                    <p:cond delay="0"/>
                                  </p:stCondLst>
                                  <p:iterate type="lt">
                                    <p:tmPct val="30000"/>
                                  </p:iterate>
                                  <p:childTnLst>
                                    <p:animScale>
                                      <p:cBhvr>
                                        <p:cTn autoRev="1" dur="50" fill="hold" id="16">
                                          <p:stCondLst>
                                            <p:cond delay="0"/>
                                          </p:stCondLst>
                                        </p:cTn>
                                        <p:tgtEl>
                                          <p:spTgt spid="20"/>
                                        </p:tgtEl>
                                      </p:cBhvr>
                                      <p:to x="80000" y="100000"/>
                                    </p:animScale>
                                    <p:anim by="(#ppt_w*0.10)" calcmode="lin" valueType="num">
                                      <p:cBhvr>
                                        <p:cTn autoRev="1" dur="50" fill="hold" id="17">
                                          <p:stCondLst>
                                            <p:cond delay="0"/>
                                          </p:stCondLst>
                                        </p:cTn>
                                        <p:tgtEl>
                                          <p:spTgt spid="20"/>
                                        </p:tgtEl>
                                        <p:attrNameLst>
                                          <p:attrName>ppt_x</p:attrName>
                                        </p:attrNameLst>
                                      </p:cBhvr>
                                    </p:anim>
                                    <p:anim by="(-#ppt_w*0.10)" calcmode="lin" valueType="num">
                                      <p:cBhvr>
                                        <p:cTn autoRev="1" dur="50" fill="hold" id="18">
                                          <p:stCondLst>
                                            <p:cond delay="0"/>
                                          </p:stCondLst>
                                        </p:cTn>
                                        <p:tgtEl>
                                          <p:spTgt spid="20"/>
                                        </p:tgtEl>
                                        <p:attrNameLst>
                                          <p:attrName>ppt_y</p:attrName>
                                        </p:attrNameLst>
                                      </p:cBhvr>
                                    </p:anim>
                                    <p:animRot by="-480000">
                                      <p:cBhvr>
                                        <p:cTn autoRev="1" dur="50" fill="hold" id="19">
                                          <p:stCondLst>
                                            <p:cond delay="0"/>
                                          </p:stCondLst>
                                        </p:cTn>
                                        <p:tgtEl>
                                          <p:spTgt spid="20"/>
                                        </p:tgtEl>
                                        <p:attrNameLst>
                                          <p:attrName>r</p:attrName>
                                        </p:attrNameLst>
                                      </p:cBhvr>
                                    </p:animRot>
                                  </p:childTnLst>
                                </p:cTn>
                              </p:par>
                            </p:childTnLst>
                          </p:cTn>
                        </p:par>
                        <p:par>
                          <p:cTn fill="hold" id="20" nodeType="afterGroup">
                            <p:stCondLst>
                              <p:cond delay="1200"/>
                            </p:stCondLst>
                            <p:childTnLst>
                              <p:par>
                                <p:cTn fill="hold" grpId="0" id="21" nodeType="afterEffect" presetClass="entr" presetID="14" presetSubtype="10">
                                  <p:stCondLst>
                                    <p:cond delay="0"/>
                                  </p:stCondLst>
                                  <p:childTnLst>
                                    <p:set>
                                      <p:cBhvr>
                                        <p:cTn dur="1" fill="hold" id="22">
                                          <p:stCondLst>
                                            <p:cond delay="0"/>
                                          </p:stCondLst>
                                        </p:cTn>
                                        <p:tgtEl>
                                          <p:spTgt spid="22"/>
                                        </p:tgtEl>
                                        <p:attrNameLst>
                                          <p:attrName>style.visibility</p:attrName>
                                        </p:attrNameLst>
                                      </p:cBhvr>
                                      <p:to>
                                        <p:strVal val="visible"/>
                                      </p:to>
                                    </p:set>
                                    <p:animEffect filter="randombar(horizontal)" transition="in">
                                      <p:cBhvr>
                                        <p:cTn dur="500" id="23"/>
                                        <p:tgtEl>
                                          <p:spTgt spid="22"/>
                                        </p:tgtEl>
                                      </p:cBhvr>
                                    </p:animEffect>
                                  </p:childTnLst>
                                </p:cTn>
                              </p:par>
                              <p:par>
                                <p:cTn fill="hold" grpId="0" id="24" nodeType="withEffect" presetClass="entr" presetID="14" presetSubtype="10">
                                  <p:stCondLst>
                                    <p:cond delay="0"/>
                                  </p:stCondLst>
                                  <p:childTnLst>
                                    <p:set>
                                      <p:cBhvr>
                                        <p:cTn dur="1" fill="hold" id="25">
                                          <p:stCondLst>
                                            <p:cond delay="0"/>
                                          </p:stCondLst>
                                        </p:cTn>
                                        <p:tgtEl>
                                          <p:spTgt spid="23"/>
                                        </p:tgtEl>
                                        <p:attrNameLst>
                                          <p:attrName>style.visibility</p:attrName>
                                        </p:attrNameLst>
                                      </p:cBhvr>
                                      <p:to>
                                        <p:strVal val="visible"/>
                                      </p:to>
                                    </p:set>
                                    <p:animEffect filter="randombar(horizontal)" transition="in">
                                      <p:cBhvr>
                                        <p:cTn dur="500" id="26"/>
                                        <p:tgtEl>
                                          <p:spTgt spid="23"/>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24"/>
                                        </p:tgtEl>
                                        <p:attrNameLst>
                                          <p:attrName>style.visibility</p:attrName>
                                        </p:attrNameLst>
                                      </p:cBhvr>
                                      <p:to>
                                        <p:strVal val="visible"/>
                                      </p:to>
                                    </p:set>
                                    <p:animEffect filter="randombar(horizontal)" transition="in">
                                      <p:cBhvr>
                                        <p:cTn dur="500" id="29"/>
                                        <p:tgtEl>
                                          <p:spTgt spid="24"/>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25"/>
                                        </p:tgtEl>
                                        <p:attrNameLst>
                                          <p:attrName>style.visibility</p:attrName>
                                        </p:attrNameLst>
                                      </p:cBhvr>
                                      <p:to>
                                        <p:strVal val="visible"/>
                                      </p:to>
                                    </p:set>
                                    <p:animEffect filter="randombar(horizontal)" transition="in">
                                      <p:cBhvr>
                                        <p:cTn dur="500" id="3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0"/>
      <p:bldP grpId="1" spid="20"/>
      <p:bldP grpId="0" spid="22"/>
      <p:bldP grpId="0" spid="23"/>
      <p:bldP grpId="0" spid="24"/>
      <p:bldP grpId="0" spid="2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Shape 2012"/>
          <p:cNvSpPr/>
          <p:nvPr/>
        </p:nvSpPr>
        <p:spPr>
          <a:xfrm>
            <a:off x="5291568" y="1431335"/>
            <a:ext cx="2671029" cy="1264960"/>
          </a:xfrm>
          <a:prstGeom prst="roundRect">
            <a:avLst>
              <a:gd fmla="val 6918" name="adj"/>
            </a:avLst>
          </a:prstGeom>
          <a:noFill/>
          <a:ln w="12700">
            <a:solidFill>
              <a:srgbClr val="A6AAA9"/>
            </a:solidFill>
            <a:miter lim="400000"/>
          </a:ln>
        </p:spPr>
        <p:txBody>
          <a:bodyPr anchor="ctr" bIns="14288" lIns="14288" rIns="14288" tIns="14288"/>
          <a:lstStyle/>
          <a:p>
            <a:pPr lvl="0"/>
            <a:endParaRPr sz="1300"/>
          </a:p>
        </p:txBody>
      </p:sp>
      <p:sp>
        <p:nvSpPr>
          <p:cNvPr id="36" name="Shape 2013"/>
          <p:cNvSpPr/>
          <p:nvPr/>
        </p:nvSpPr>
        <p:spPr>
          <a:xfrm>
            <a:off x="5291568" y="2879192"/>
            <a:ext cx="2671029" cy="1263620"/>
          </a:xfrm>
          <a:prstGeom prst="roundRect">
            <a:avLst>
              <a:gd fmla="val 6925" name="adj"/>
            </a:avLst>
          </a:prstGeom>
          <a:noFill/>
          <a:ln w="12700">
            <a:solidFill>
              <a:srgbClr val="A6AAA9"/>
            </a:solidFill>
            <a:miter lim="400000"/>
          </a:ln>
        </p:spPr>
        <p:txBody>
          <a:bodyPr anchor="ctr" bIns="14288" lIns="14288" rIns="14288" tIns="14288"/>
          <a:lstStyle/>
          <a:p>
            <a:pPr lvl="0"/>
            <a:endParaRPr sz="1300"/>
          </a:p>
        </p:txBody>
      </p:sp>
      <p:sp>
        <p:nvSpPr>
          <p:cNvPr id="37" name="Shape 2014"/>
          <p:cNvSpPr/>
          <p:nvPr/>
        </p:nvSpPr>
        <p:spPr>
          <a:xfrm>
            <a:off x="1186463" y="2878522"/>
            <a:ext cx="2671029" cy="1264959"/>
          </a:xfrm>
          <a:prstGeom prst="roundRect">
            <a:avLst>
              <a:gd fmla="val 6918" name="adj"/>
            </a:avLst>
          </a:prstGeom>
          <a:noFill/>
          <a:ln w="12700">
            <a:solidFill>
              <a:srgbClr val="A6AAA9"/>
            </a:solidFill>
            <a:miter lim="400000"/>
          </a:ln>
        </p:spPr>
        <p:txBody>
          <a:bodyPr anchor="ctr" bIns="14288" lIns="14288" rIns="14288" tIns="14288"/>
          <a:lstStyle/>
          <a:p>
            <a:pPr lvl="0"/>
            <a:endParaRPr sz="1300"/>
          </a:p>
        </p:txBody>
      </p:sp>
      <p:sp>
        <p:nvSpPr>
          <p:cNvPr id="38" name="Shape 2015"/>
          <p:cNvSpPr/>
          <p:nvPr/>
        </p:nvSpPr>
        <p:spPr>
          <a:xfrm>
            <a:off x="1186463" y="1431335"/>
            <a:ext cx="2671029" cy="1264960"/>
          </a:xfrm>
          <a:prstGeom prst="roundRect">
            <a:avLst>
              <a:gd fmla="val 6918" name="adj"/>
            </a:avLst>
          </a:prstGeom>
          <a:noFill/>
          <a:ln w="12700">
            <a:solidFill>
              <a:srgbClr val="A6AAA9"/>
            </a:solidFill>
            <a:miter lim="400000"/>
          </a:ln>
        </p:spPr>
        <p:txBody>
          <a:bodyPr anchor="ctr" bIns="14288" lIns="14288" rIns="14288" tIns="14288"/>
          <a:lstStyle/>
          <a:p>
            <a:pPr lvl="0"/>
            <a:endParaRPr sz="1300"/>
          </a:p>
        </p:txBody>
      </p:sp>
      <p:sp>
        <p:nvSpPr>
          <p:cNvPr id="39" name="Shape 2016"/>
          <p:cNvSpPr/>
          <p:nvPr/>
        </p:nvSpPr>
        <p:spPr>
          <a:xfrm>
            <a:off x="3488945" y="1707066"/>
            <a:ext cx="2165927" cy="2165926"/>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B692"/>
          </a:solidFill>
          <a:ln w="12700">
            <a:miter lim="400000"/>
          </a:ln>
        </p:spPr>
        <p:txBody>
          <a:bodyPr anchor="ctr" bIns="19050" lIns="19050" rIns="19050" tIns="19050"/>
          <a:lstStyle/>
          <a:p>
            <a:pPr lvl="0"/>
            <a:endParaRPr sz="1300"/>
          </a:p>
        </p:txBody>
      </p:sp>
      <p:sp>
        <p:nvSpPr>
          <p:cNvPr id="40" name="Shape 2021"/>
          <p:cNvSpPr/>
          <p:nvPr/>
        </p:nvSpPr>
        <p:spPr>
          <a:xfrm>
            <a:off x="1747495" y="1851670"/>
            <a:ext cx="1741450" cy="382439"/>
          </a:xfrm>
          <a:prstGeom prst="rect">
            <a:avLst/>
          </a:prstGeom>
          <a:ln w="12700">
            <a:miter lim="400000"/>
          </a:ln>
        </p:spPr>
        <p:txBody>
          <a:bodyPr bIns="0" lIns="0" rIns="0" tIns="0"/>
          <a:lstStyle>
            <a:lvl1pPr algn="l">
              <a:lnSpc>
                <a:spcPct val="120000"/>
              </a:lnSpc>
              <a:spcBef>
                <a:spcPts val="2500"/>
              </a:spcBef>
              <a:defRPr sz="2000">
                <a:solidFill>
                  <a:srgbClr val="53585F"/>
                </a:solidFill>
              </a:defRPr>
            </a:lvl1pPr>
          </a:lstStyle>
          <a:p>
            <a:pPr algn="just"/>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1" name="Shape 2022"/>
          <p:cNvSpPr/>
          <p:nvPr/>
        </p:nvSpPr>
        <p:spPr>
          <a:xfrm>
            <a:off x="1741649" y="1537860"/>
            <a:ext cx="1401999" cy="301211"/>
          </a:xfrm>
          <a:prstGeom prst="rect">
            <a:avLst/>
          </a:prstGeom>
          <a:ln w="12700">
            <a:miter lim="400000"/>
          </a:ln>
        </p:spPr>
        <p:txBody>
          <a:bodyPr anchor="ctr" bIns="0" lIns="0" rIns="0" tIns="0"/>
          <a:lstStyle>
            <a:lvl1pPr algn="l">
              <a:lnSpc>
                <a:spcPct val="120000"/>
              </a:lnSpc>
              <a:defRPr sz="3500">
                <a:solidFill>
                  <a:srgbClr val="53585F"/>
                </a:solidFill>
              </a:defRPr>
            </a:lvl1p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sp>
        <p:nvSpPr>
          <p:cNvPr id="42" name="Shape 2023"/>
          <p:cNvSpPr/>
          <p:nvPr/>
        </p:nvSpPr>
        <p:spPr>
          <a:xfrm>
            <a:off x="1747495" y="3304099"/>
            <a:ext cx="1741450" cy="364164"/>
          </a:xfrm>
          <a:prstGeom prst="rect">
            <a:avLst/>
          </a:prstGeom>
          <a:ln w="12700">
            <a:miter lim="400000"/>
          </a:ln>
        </p:spPr>
        <p:txBody>
          <a:bodyPr bIns="0" lIns="0" rIns="0" tIns="0"/>
          <a:lstStyle>
            <a:lvl1pPr algn="l">
              <a:lnSpc>
                <a:spcPct val="120000"/>
              </a:lnSpc>
              <a:spcBef>
                <a:spcPts val="2500"/>
              </a:spcBef>
              <a:defRPr sz="2000">
                <a:solidFill>
                  <a:srgbClr val="53585F"/>
                </a:solidFill>
              </a:defRPr>
            </a:lvl1pPr>
          </a:lstStyle>
          <a:p>
            <a:pPr algn="just"/>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3" name="Shape 2024"/>
          <p:cNvSpPr/>
          <p:nvPr/>
        </p:nvSpPr>
        <p:spPr>
          <a:xfrm>
            <a:off x="1741649" y="3011260"/>
            <a:ext cx="1401999" cy="301211"/>
          </a:xfrm>
          <a:prstGeom prst="rect">
            <a:avLst/>
          </a:prstGeom>
          <a:ln w="12700">
            <a:miter lim="400000"/>
          </a:ln>
        </p:spPr>
        <p:txBody>
          <a:bodyPr anchor="ctr" bIns="0" lIns="0" rIns="0" tIns="0"/>
          <a:lstStyle>
            <a:lvl1pPr algn="l">
              <a:lnSpc>
                <a:spcPct val="120000"/>
              </a:lnSpc>
              <a:defRPr sz="3500">
                <a:solidFill>
                  <a:srgbClr val="53585F"/>
                </a:solidFill>
              </a:defRPr>
            </a:lvl1p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sp>
        <p:nvSpPr>
          <p:cNvPr id="44" name="Shape 2025"/>
          <p:cNvSpPr/>
          <p:nvPr/>
        </p:nvSpPr>
        <p:spPr>
          <a:xfrm>
            <a:off x="5654872" y="1851670"/>
            <a:ext cx="1734500" cy="382439"/>
          </a:xfrm>
          <a:prstGeom prst="rect">
            <a:avLst/>
          </a:prstGeom>
          <a:ln w="12700">
            <a:miter lim="400000"/>
          </a:ln>
        </p:spPr>
        <p:txBody>
          <a:bodyPr bIns="0" lIns="0" rIns="0" tIns="0"/>
          <a:lstStyle>
            <a:lvl1pPr algn="r">
              <a:lnSpc>
                <a:spcPct val="120000"/>
              </a:lnSpc>
              <a:spcBef>
                <a:spcPts val="4500"/>
              </a:spcBef>
              <a:defRPr sz="2000">
                <a:solidFill>
                  <a:srgbClr val="53585F"/>
                </a:solidFill>
              </a:defRPr>
            </a:lvl1pPr>
          </a:lstStyle>
          <a:p>
            <a:pPr algn="just"/>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5" name="Shape 2026"/>
          <p:cNvSpPr/>
          <p:nvPr/>
        </p:nvSpPr>
        <p:spPr>
          <a:xfrm>
            <a:off x="5987765" y="1537860"/>
            <a:ext cx="1401999" cy="301211"/>
          </a:xfrm>
          <a:prstGeom prst="rect">
            <a:avLst/>
          </a:prstGeom>
          <a:ln w="12700">
            <a:miter lim="400000"/>
          </a:ln>
        </p:spPr>
        <p:txBody>
          <a:bodyPr anchor="ctr" bIns="0" lIns="0" rIns="0" tIns="0"/>
          <a:lstStyle>
            <a:lvl1pPr algn="r">
              <a:defRPr sz="3500">
                <a:solidFill>
                  <a:srgbClr val="53585F"/>
                </a:solidFill>
              </a:defRPr>
            </a:lvl1p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sp>
        <p:nvSpPr>
          <p:cNvPr id="46" name="Shape 2027"/>
          <p:cNvSpPr/>
          <p:nvPr/>
        </p:nvSpPr>
        <p:spPr>
          <a:xfrm>
            <a:off x="5654873" y="3304101"/>
            <a:ext cx="1734500" cy="364163"/>
          </a:xfrm>
          <a:prstGeom prst="rect">
            <a:avLst/>
          </a:prstGeom>
          <a:ln w="12700">
            <a:miter lim="400000"/>
          </a:ln>
        </p:spPr>
        <p:txBody>
          <a:bodyPr bIns="0" lIns="0" rIns="0" tIns="0"/>
          <a:lstStyle>
            <a:lvl1pPr algn="r">
              <a:lnSpc>
                <a:spcPct val="120000"/>
              </a:lnSpc>
              <a:spcBef>
                <a:spcPts val="4500"/>
              </a:spcBef>
              <a:defRPr sz="2000">
                <a:solidFill>
                  <a:srgbClr val="53585F"/>
                </a:solidFill>
              </a:defRPr>
            </a:lvl1pPr>
          </a:lstStyle>
          <a:p>
            <a:pPr algn="just"/>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7" name="Shape 2028"/>
          <p:cNvSpPr/>
          <p:nvPr/>
        </p:nvSpPr>
        <p:spPr>
          <a:xfrm>
            <a:off x="5987765" y="3011260"/>
            <a:ext cx="1401999" cy="301211"/>
          </a:xfrm>
          <a:prstGeom prst="rect">
            <a:avLst/>
          </a:prstGeom>
          <a:ln w="12700">
            <a:miter lim="400000"/>
          </a:ln>
        </p:spPr>
        <p:txBody>
          <a:bodyPr anchor="ctr" bIns="0" lIns="0" rIns="0" tIns="0"/>
          <a:lstStyle>
            <a:lvl1pPr algn="r">
              <a:defRPr sz="3500">
                <a:solidFill>
                  <a:srgbClr val="53585F"/>
                </a:solidFill>
              </a:defRPr>
            </a:lvl1p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grpSp>
        <p:nvGrpSpPr>
          <p:cNvPr id="48" name="Group 2031"/>
          <p:cNvGrpSpPr/>
          <p:nvPr/>
        </p:nvGrpSpPr>
        <p:grpSpPr>
          <a:xfrm>
            <a:off x="830480" y="1705508"/>
            <a:ext cx="716614" cy="716614"/>
            <a:chExt cx="1910968" cy="1910968"/>
          </a:xfrm>
        </p:grpSpPr>
        <p:sp>
          <p:nvSpPr>
            <p:cNvPr id="49" name="Shape 2029"/>
            <p:cNvSpPr/>
            <p:nvPr/>
          </p:nvSpPr>
          <p:spPr>
            <a:xfrm>
              <a:off x="0" y="0"/>
              <a:ext cx="1910969" cy="191096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12700">
              <a:noFill/>
              <a:miter lim="400000"/>
            </a:ln>
            <a:effectLst/>
          </p:spPr>
          <p:txBody>
            <a:bodyPr anchor="ctr" bIns="25400" lIns="25400" numCol="1" rIns="25400" tIns="25400" wrap="square">
              <a:noAutofit/>
            </a:bodyPr>
            <a:lstStyle/>
            <a:p>
              <a:pPr lvl="0"/>
              <a:endParaRPr sz="1300"/>
            </a:p>
          </p:txBody>
        </p:sp>
        <p:sp>
          <p:nvSpPr>
            <p:cNvPr id="50" name="Shape 2030"/>
            <p:cNvSpPr/>
            <p:nvPr/>
          </p:nvSpPr>
          <p:spPr>
            <a:xfrm>
              <a:off x="553362" y="560070"/>
              <a:ext cx="804244" cy="706915"/>
            </a:xfrm>
            <a:custGeom>
              <a:cxnLst>
                <a:cxn ang="0">
                  <a:pos x="wd2" y="hd2"/>
                </a:cxn>
                <a:cxn ang="5400000">
                  <a:pos x="wd2" y="hd2"/>
                </a:cxn>
                <a:cxn ang="10800000">
                  <a:pos x="wd2" y="hd2"/>
                </a:cxn>
                <a:cxn ang="16200000">
                  <a:pos x="wd2" y="hd2"/>
                </a:cxn>
              </a:cxnLst>
              <a:rect b="b" l="0" r="r" t="0"/>
              <a:pathLst>
                <a:path extrusionOk="0" h="21600" w="2160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cap="flat" w="12700">
              <a:noFill/>
              <a:miter lim="400000"/>
            </a:ln>
            <a:effectLst/>
          </p:spPr>
          <p:txBody>
            <a:bodyPr anchor="t" bIns="0" lIns="0" numCol="1" rIns="0" tIns="0" wrap="square">
              <a:noAutofit/>
            </a:bodyPr>
            <a:lstStyle/>
            <a:p>
              <a:pPr lvl="0"/>
              <a:endParaRPr sz="1300"/>
            </a:p>
          </p:txBody>
        </p:sp>
      </p:grpSp>
      <p:grpSp>
        <p:nvGrpSpPr>
          <p:cNvPr id="51" name="Group 2034"/>
          <p:cNvGrpSpPr/>
          <p:nvPr/>
        </p:nvGrpSpPr>
        <p:grpSpPr>
          <a:xfrm>
            <a:off x="832480" y="3154696"/>
            <a:ext cx="712613" cy="712613"/>
            <a:chExt cx="1900299" cy="1900299"/>
          </a:xfrm>
        </p:grpSpPr>
        <p:sp>
          <p:nvSpPr>
            <p:cNvPr id="52" name="Shape 2032"/>
            <p:cNvSpPr/>
            <p:nvPr/>
          </p:nvSpPr>
          <p:spPr>
            <a:xfrm>
              <a:off x="0" y="0"/>
              <a:ext cx="1900300" cy="1900300"/>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12700">
              <a:noFill/>
              <a:miter lim="400000"/>
            </a:ln>
            <a:effectLst/>
          </p:spPr>
          <p:txBody>
            <a:bodyPr anchor="ctr" bIns="25400" lIns="25400" numCol="1" rIns="25400" tIns="25400" wrap="square">
              <a:noAutofit/>
            </a:bodyPr>
            <a:lstStyle/>
            <a:p>
              <a:pPr lvl="0"/>
              <a:endParaRPr sz="1300"/>
            </a:p>
          </p:txBody>
        </p:sp>
        <p:sp>
          <p:nvSpPr>
            <p:cNvPr id="53" name="Shape 2033"/>
            <p:cNvSpPr/>
            <p:nvPr/>
          </p:nvSpPr>
          <p:spPr>
            <a:xfrm flipH="1" rot="10800000">
              <a:off x="548028" y="596692"/>
              <a:ext cx="804244" cy="706916"/>
            </a:xfrm>
            <a:custGeom>
              <a:cxnLst>
                <a:cxn ang="0">
                  <a:pos x="wd2" y="hd2"/>
                </a:cxn>
                <a:cxn ang="5400000">
                  <a:pos x="wd2" y="hd2"/>
                </a:cxn>
                <a:cxn ang="10800000">
                  <a:pos x="wd2" y="hd2"/>
                </a:cxn>
                <a:cxn ang="16200000">
                  <a:pos x="wd2" y="hd2"/>
                </a:cxn>
              </a:cxnLst>
              <a:rect b="b" l="0" r="r" t="0"/>
              <a:pathLst>
                <a:path extrusionOk="0" h="21600" w="2160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cap="flat" w="12700">
              <a:noFill/>
              <a:miter lim="400000"/>
            </a:ln>
            <a:effectLst/>
          </p:spPr>
          <p:txBody>
            <a:bodyPr anchor="t" bIns="0" lIns="0" numCol="1" rIns="0" tIns="0" wrap="square">
              <a:noAutofit/>
            </a:bodyPr>
            <a:lstStyle/>
            <a:p>
              <a:pPr lvl="0"/>
              <a:endParaRPr sz="1300"/>
            </a:p>
          </p:txBody>
        </p:sp>
      </p:grpSp>
      <p:sp>
        <p:nvSpPr>
          <p:cNvPr id="54" name="Shape 2035"/>
          <p:cNvSpPr/>
          <p:nvPr/>
        </p:nvSpPr>
        <p:spPr>
          <a:xfrm>
            <a:off x="7602706" y="3154695"/>
            <a:ext cx="712614" cy="71261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12700">
            <a:noFill/>
            <a:miter lim="400000"/>
          </a:ln>
          <a:effectLst/>
        </p:spPr>
        <p:txBody>
          <a:bodyPr anchor="ctr" bIns="19050" lIns="19050" numCol="1" rIns="19050" tIns="19050" wrap="square">
            <a:noAutofit/>
          </a:bodyPr>
          <a:lstStyle/>
          <a:p>
            <a:pPr lvl="0"/>
            <a:endParaRPr sz="1300"/>
          </a:p>
        </p:txBody>
      </p:sp>
      <p:grpSp>
        <p:nvGrpSpPr>
          <p:cNvPr id="55" name="Group 2040"/>
          <p:cNvGrpSpPr/>
          <p:nvPr/>
        </p:nvGrpSpPr>
        <p:grpSpPr>
          <a:xfrm>
            <a:off x="7598725" y="1705508"/>
            <a:ext cx="716614" cy="716614"/>
            <a:chExt cx="1910968" cy="1910968"/>
          </a:xfrm>
        </p:grpSpPr>
        <p:sp>
          <p:nvSpPr>
            <p:cNvPr id="56" name="Shape 2038"/>
            <p:cNvSpPr/>
            <p:nvPr/>
          </p:nvSpPr>
          <p:spPr>
            <a:xfrm>
              <a:off x="0" y="0"/>
              <a:ext cx="1910969" cy="191096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12700">
              <a:noFill/>
              <a:miter lim="400000"/>
            </a:ln>
            <a:effectLst/>
          </p:spPr>
          <p:txBody>
            <a:bodyPr anchor="ctr" bIns="25400" lIns="25400" numCol="1" rIns="25400" tIns="25400" wrap="square">
              <a:noAutofit/>
            </a:bodyPr>
            <a:lstStyle/>
            <a:p>
              <a:pPr lvl="0"/>
              <a:endParaRPr sz="1300"/>
            </a:p>
          </p:txBody>
        </p:sp>
        <p:sp>
          <p:nvSpPr>
            <p:cNvPr id="57" name="Shape 2039"/>
            <p:cNvSpPr/>
            <p:nvPr/>
          </p:nvSpPr>
          <p:spPr>
            <a:xfrm>
              <a:off x="657404" y="557107"/>
              <a:ext cx="596161" cy="749014"/>
            </a:xfrm>
            <a:custGeom>
              <a:cxnLst>
                <a:cxn ang="0">
                  <a:pos x="wd2" y="hd2"/>
                </a:cxn>
                <a:cxn ang="5400000">
                  <a:pos x="wd2" y="hd2"/>
                </a:cxn>
                <a:cxn ang="10800000">
                  <a:pos x="wd2" y="hd2"/>
                </a:cxn>
                <a:cxn ang="16200000">
                  <a:pos x="wd2" y="hd2"/>
                </a:cxn>
              </a:cxnLst>
              <a:rect b="b" l="0" r="r" t="0"/>
              <a:pathLst>
                <a:path extrusionOk="0" h="21072" w="21015">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cap="flat" w="12700">
              <a:noFill/>
              <a:miter lim="400000"/>
            </a:ln>
            <a:effectLst/>
          </p:spPr>
          <p:txBody>
            <a:bodyPr anchor="ctr" bIns="0" lIns="0" numCol="1" rIns="0" tIns="0" wrap="square">
              <a:noAutofit/>
            </a:bodyPr>
            <a:lstStyle/>
            <a:p>
              <a:pPr lvl="0"/>
              <a:endParaRPr sz="1300"/>
            </a:p>
          </p:txBody>
        </p:sp>
      </p:grpSp>
      <p:sp>
        <p:nvSpPr>
          <p:cNvPr id="58" name="Text Placeholder 5"/>
          <p:cNvSpPr txBox="1"/>
          <p:nvPr/>
        </p:nvSpPr>
        <p:spPr>
          <a:xfrm>
            <a:off x="3995936" y="2535971"/>
            <a:ext cx="1151616" cy="475289"/>
          </a:xfrm>
          <a:prstGeom prst="rect">
            <a:avLst/>
          </a:prstGeom>
        </p:spPr>
        <p:txBody>
          <a:bodyPr anchor="ctr" bIns="0" lIns="0" rIns="0" rtlCol="0" tIns="0" vert="horz">
            <a:no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00000"/>
              </a:lnSpc>
            </a:pPr>
            <a:r>
              <a:rPr altLang="en-US" b="1" lang="zh-CN" sz="2000">
                <a:solidFill>
                  <a:schemeClr val="bg1"/>
                </a:solidFill>
                <a:latin charset="-122" panose="020b0503020204020204" pitchFamily="34" typeface="微软雅黑"/>
                <a:ea charset="-122" panose="020b0503020204020204" pitchFamily="34" typeface="微软雅黑"/>
              </a:rPr>
              <a:t>点击输入标题内容</a:t>
            </a:r>
          </a:p>
        </p:txBody>
      </p:sp>
      <p:sp>
        <p:nvSpPr>
          <p:cNvPr id="59" name="Shape 2036"/>
          <p:cNvSpPr/>
          <p:nvPr/>
        </p:nvSpPr>
        <p:spPr>
          <a:xfrm>
            <a:off x="7808217" y="3350150"/>
            <a:ext cx="301592" cy="321704"/>
          </a:xfrm>
          <a:custGeom>
            <a:cxnLst>
              <a:cxn ang="0">
                <a:pos x="wd2" y="hd2"/>
              </a:cxn>
              <a:cxn ang="5400000">
                <a:pos x="wd2" y="hd2"/>
              </a:cxn>
              <a:cxn ang="10800000">
                <a:pos x="wd2" y="hd2"/>
              </a:cxn>
              <a:cxn ang="16200000">
                <a:pos x="wd2" y="hd2"/>
              </a:cxn>
            </a:cxnLst>
            <a:rect b="b" l="0" r="r" t="0"/>
            <a:pathLst>
              <a:path extrusionOk="0" h="21260" w="21153">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cap="flat" w="12700">
            <a:noFill/>
            <a:miter lim="400000"/>
          </a:ln>
          <a:effectLst/>
        </p:spPr>
        <p:txBody>
          <a:bodyPr anchor="ctr" bIns="0" lIns="0" numCol="1" rIns="0" tIns="0" wrap="square">
            <a:noAutofit/>
          </a:bodyPr>
          <a:lstStyle/>
          <a:p>
            <a:pPr lvl="0"/>
            <a:endParaRPr sz="1300"/>
          </a:p>
        </p:txBody>
      </p:sp>
      <p:sp>
        <p:nvSpPr>
          <p:cNvPr id="60"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60"/>
                                        </p:tgtEl>
                                        <p:attrNameLst>
                                          <p:attrName>style.visibility</p:attrName>
                                        </p:attrNameLst>
                                      </p:cBhvr>
                                      <p:to>
                                        <p:strVal val="visible"/>
                                      </p:to>
                                    </p:set>
                                    <p:animEffect filter="randombar(horizontal)" transition="in">
                                      <p:cBhvr>
                                        <p:cTn dur="500" id="7"/>
                                        <p:tgtEl>
                                          <p:spTgt spid="6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9"/>
                                        </p:tgtEl>
                                        <p:attrNameLst>
                                          <p:attrName>style.visibility</p:attrName>
                                        </p:attrNameLst>
                                      </p:cBhvr>
                                      <p:to>
                                        <p:strVal val="visible"/>
                                      </p:to>
                                    </p:set>
                                    <p:anim calcmode="lin" valueType="num">
                                      <p:cBhvr>
                                        <p:cTn dur="500" fill="hold" id="11"/>
                                        <p:tgtEl>
                                          <p:spTgt spid="39"/>
                                        </p:tgtEl>
                                        <p:attrNameLst>
                                          <p:attrName>ppt_w</p:attrName>
                                        </p:attrNameLst>
                                      </p:cBhvr>
                                      <p:tavLst>
                                        <p:tav tm="0">
                                          <p:val>
                                            <p:fltVal val="0"/>
                                          </p:val>
                                        </p:tav>
                                        <p:tav tm="100000">
                                          <p:val>
                                            <p:strVal val="#ppt_w"/>
                                          </p:val>
                                        </p:tav>
                                      </p:tavLst>
                                    </p:anim>
                                    <p:anim calcmode="lin" valueType="num">
                                      <p:cBhvr>
                                        <p:cTn dur="500" fill="hold" id="12"/>
                                        <p:tgtEl>
                                          <p:spTgt spid="39"/>
                                        </p:tgtEl>
                                        <p:attrNameLst>
                                          <p:attrName>ppt_h</p:attrName>
                                        </p:attrNameLst>
                                      </p:cBhvr>
                                      <p:tavLst>
                                        <p:tav tm="0">
                                          <p:val>
                                            <p:fltVal val="0"/>
                                          </p:val>
                                        </p:tav>
                                        <p:tav tm="100000">
                                          <p:val>
                                            <p:strVal val="#ppt_h"/>
                                          </p:val>
                                        </p:tav>
                                      </p:tavLst>
                                    </p:anim>
                                    <p:animEffect filter="fade" transition="in">
                                      <p:cBhvr>
                                        <p:cTn dur="500" id="13"/>
                                        <p:tgtEl>
                                          <p:spTgt spid="39"/>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58"/>
                                        </p:tgtEl>
                                        <p:attrNameLst>
                                          <p:attrName>style.visibility</p:attrName>
                                        </p:attrNameLst>
                                      </p:cBhvr>
                                      <p:to>
                                        <p:strVal val="visible"/>
                                      </p:to>
                                    </p:set>
                                    <p:animEffect filter="fade" transition="in">
                                      <p:cBhvr>
                                        <p:cTn dur="500" id="17"/>
                                        <p:tgtEl>
                                          <p:spTgt spid="58"/>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38"/>
                                        </p:tgtEl>
                                        <p:attrNameLst>
                                          <p:attrName>style.visibility</p:attrName>
                                        </p:attrNameLst>
                                      </p:cBhvr>
                                      <p:to>
                                        <p:strVal val="visible"/>
                                      </p:to>
                                    </p:set>
                                    <p:anim calcmode="lin" valueType="num">
                                      <p:cBhvr>
                                        <p:cTn dur="500" fill="hold" id="21"/>
                                        <p:tgtEl>
                                          <p:spTgt spid="38"/>
                                        </p:tgtEl>
                                        <p:attrNameLst>
                                          <p:attrName>ppt_w</p:attrName>
                                        </p:attrNameLst>
                                      </p:cBhvr>
                                      <p:tavLst>
                                        <p:tav tm="0">
                                          <p:val>
                                            <p:fltVal val="0"/>
                                          </p:val>
                                        </p:tav>
                                        <p:tav tm="100000">
                                          <p:val>
                                            <p:strVal val="#ppt_w"/>
                                          </p:val>
                                        </p:tav>
                                      </p:tavLst>
                                    </p:anim>
                                    <p:anim calcmode="lin" valueType="num">
                                      <p:cBhvr>
                                        <p:cTn dur="500" fill="hold" id="22"/>
                                        <p:tgtEl>
                                          <p:spTgt spid="38"/>
                                        </p:tgtEl>
                                        <p:attrNameLst>
                                          <p:attrName>ppt_h</p:attrName>
                                        </p:attrNameLst>
                                      </p:cBhvr>
                                      <p:tavLst>
                                        <p:tav tm="0">
                                          <p:val>
                                            <p:fltVal val="0"/>
                                          </p:val>
                                        </p:tav>
                                        <p:tav tm="100000">
                                          <p:val>
                                            <p:strVal val="#ppt_h"/>
                                          </p:val>
                                        </p:tav>
                                      </p:tavLst>
                                    </p:anim>
                                    <p:animEffect filter="fade" transition="in">
                                      <p:cBhvr>
                                        <p:cTn dur="500" id="23"/>
                                        <p:tgtEl>
                                          <p:spTgt spid="38"/>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48"/>
                                        </p:tgtEl>
                                        <p:attrNameLst>
                                          <p:attrName>style.visibility</p:attrName>
                                        </p:attrNameLst>
                                      </p:cBhvr>
                                      <p:to>
                                        <p:strVal val="visible"/>
                                      </p:to>
                                    </p:set>
                                    <p:anim calcmode="lin" valueType="num">
                                      <p:cBhvr>
                                        <p:cTn dur="500" fill="hold" id="27"/>
                                        <p:tgtEl>
                                          <p:spTgt spid="48"/>
                                        </p:tgtEl>
                                        <p:attrNameLst>
                                          <p:attrName>ppt_w</p:attrName>
                                        </p:attrNameLst>
                                      </p:cBhvr>
                                      <p:tavLst>
                                        <p:tav tm="0">
                                          <p:val>
                                            <p:fltVal val="0"/>
                                          </p:val>
                                        </p:tav>
                                        <p:tav tm="100000">
                                          <p:val>
                                            <p:strVal val="#ppt_w"/>
                                          </p:val>
                                        </p:tav>
                                      </p:tavLst>
                                    </p:anim>
                                    <p:anim calcmode="lin" valueType="num">
                                      <p:cBhvr>
                                        <p:cTn dur="500" fill="hold" id="28"/>
                                        <p:tgtEl>
                                          <p:spTgt spid="48"/>
                                        </p:tgtEl>
                                        <p:attrNameLst>
                                          <p:attrName>ppt_h</p:attrName>
                                        </p:attrNameLst>
                                      </p:cBhvr>
                                      <p:tavLst>
                                        <p:tav tm="0">
                                          <p:val>
                                            <p:fltVal val="0"/>
                                          </p:val>
                                        </p:tav>
                                        <p:tav tm="100000">
                                          <p:val>
                                            <p:strVal val="#ppt_h"/>
                                          </p:val>
                                        </p:tav>
                                      </p:tavLst>
                                    </p:anim>
                                    <p:animEffect filter="fade" transition="in">
                                      <p:cBhvr>
                                        <p:cTn dur="500" id="29"/>
                                        <p:tgtEl>
                                          <p:spTgt spid="48"/>
                                        </p:tgtEl>
                                      </p:cBhvr>
                                    </p:animEffect>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41"/>
                                        </p:tgtEl>
                                        <p:attrNameLst>
                                          <p:attrName>style.visibility</p:attrName>
                                        </p:attrNameLst>
                                      </p:cBhvr>
                                      <p:to>
                                        <p:strVal val="visible"/>
                                      </p:to>
                                    </p:set>
                                    <p:animEffect filter="fade" transition="in">
                                      <p:cBhvr>
                                        <p:cTn dur="500" id="33"/>
                                        <p:tgtEl>
                                          <p:spTgt spid="41"/>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40"/>
                                        </p:tgtEl>
                                        <p:attrNameLst>
                                          <p:attrName>style.visibility</p:attrName>
                                        </p:attrNameLst>
                                      </p:cBhvr>
                                      <p:to>
                                        <p:strVal val="visible"/>
                                      </p:to>
                                    </p:set>
                                    <p:animEffect filter="fade" transition="in">
                                      <p:cBhvr>
                                        <p:cTn dur="500" id="36"/>
                                        <p:tgtEl>
                                          <p:spTgt spid="40"/>
                                        </p:tgtEl>
                                      </p:cBhvr>
                                    </p:animEffect>
                                  </p:childTnLst>
                                </p:cTn>
                              </p:par>
                            </p:childTnLst>
                          </p:cTn>
                        </p:par>
                        <p:par>
                          <p:cTn fill="hold" id="37" nodeType="afterGroup">
                            <p:stCondLst>
                              <p:cond delay="3000"/>
                            </p:stCondLst>
                            <p:childTnLst>
                              <p:par>
                                <p:cTn fill="hold" grpId="0" id="38" nodeType="afterEffect" presetClass="entr" presetID="53" presetSubtype="0">
                                  <p:stCondLst>
                                    <p:cond delay="0"/>
                                  </p:stCondLst>
                                  <p:childTnLst>
                                    <p:set>
                                      <p:cBhvr>
                                        <p:cTn dur="1" fill="hold" id="39">
                                          <p:stCondLst>
                                            <p:cond delay="0"/>
                                          </p:stCondLst>
                                        </p:cTn>
                                        <p:tgtEl>
                                          <p:spTgt spid="37"/>
                                        </p:tgtEl>
                                        <p:attrNameLst>
                                          <p:attrName>style.visibility</p:attrName>
                                        </p:attrNameLst>
                                      </p:cBhvr>
                                      <p:to>
                                        <p:strVal val="visible"/>
                                      </p:to>
                                    </p:set>
                                    <p:anim calcmode="lin" valueType="num">
                                      <p:cBhvr>
                                        <p:cTn dur="500" fill="hold" id="40"/>
                                        <p:tgtEl>
                                          <p:spTgt spid="37"/>
                                        </p:tgtEl>
                                        <p:attrNameLst>
                                          <p:attrName>ppt_w</p:attrName>
                                        </p:attrNameLst>
                                      </p:cBhvr>
                                      <p:tavLst>
                                        <p:tav tm="0">
                                          <p:val>
                                            <p:fltVal val="0"/>
                                          </p:val>
                                        </p:tav>
                                        <p:tav tm="100000">
                                          <p:val>
                                            <p:strVal val="#ppt_w"/>
                                          </p:val>
                                        </p:tav>
                                      </p:tavLst>
                                    </p:anim>
                                    <p:anim calcmode="lin" valueType="num">
                                      <p:cBhvr>
                                        <p:cTn dur="500" fill="hold" id="41"/>
                                        <p:tgtEl>
                                          <p:spTgt spid="37"/>
                                        </p:tgtEl>
                                        <p:attrNameLst>
                                          <p:attrName>ppt_h</p:attrName>
                                        </p:attrNameLst>
                                      </p:cBhvr>
                                      <p:tavLst>
                                        <p:tav tm="0">
                                          <p:val>
                                            <p:fltVal val="0"/>
                                          </p:val>
                                        </p:tav>
                                        <p:tav tm="100000">
                                          <p:val>
                                            <p:strVal val="#ppt_h"/>
                                          </p:val>
                                        </p:tav>
                                      </p:tavLst>
                                    </p:anim>
                                    <p:animEffect filter="fade" transition="in">
                                      <p:cBhvr>
                                        <p:cTn dur="500" id="42"/>
                                        <p:tgtEl>
                                          <p:spTgt spid="37"/>
                                        </p:tgtEl>
                                      </p:cBhvr>
                                    </p:animEffect>
                                  </p:childTnLst>
                                </p:cTn>
                              </p:par>
                            </p:childTnLst>
                          </p:cTn>
                        </p:par>
                        <p:par>
                          <p:cTn fill="hold" id="43" nodeType="afterGroup">
                            <p:stCondLst>
                              <p:cond delay="3500"/>
                            </p:stCondLst>
                            <p:childTnLst>
                              <p:par>
                                <p:cTn fill="hold" id="44" nodeType="afterEffect" presetClass="entr" presetID="53" presetSubtype="0">
                                  <p:stCondLst>
                                    <p:cond delay="0"/>
                                  </p:stCondLst>
                                  <p:childTnLst>
                                    <p:set>
                                      <p:cBhvr>
                                        <p:cTn dur="1" fill="hold" id="45">
                                          <p:stCondLst>
                                            <p:cond delay="0"/>
                                          </p:stCondLst>
                                        </p:cTn>
                                        <p:tgtEl>
                                          <p:spTgt spid="51"/>
                                        </p:tgtEl>
                                        <p:attrNameLst>
                                          <p:attrName>style.visibility</p:attrName>
                                        </p:attrNameLst>
                                      </p:cBhvr>
                                      <p:to>
                                        <p:strVal val="visible"/>
                                      </p:to>
                                    </p:set>
                                    <p:anim calcmode="lin" valueType="num">
                                      <p:cBhvr>
                                        <p:cTn dur="500" fill="hold" id="46"/>
                                        <p:tgtEl>
                                          <p:spTgt spid="51"/>
                                        </p:tgtEl>
                                        <p:attrNameLst>
                                          <p:attrName>ppt_w</p:attrName>
                                        </p:attrNameLst>
                                      </p:cBhvr>
                                      <p:tavLst>
                                        <p:tav tm="0">
                                          <p:val>
                                            <p:fltVal val="0"/>
                                          </p:val>
                                        </p:tav>
                                        <p:tav tm="100000">
                                          <p:val>
                                            <p:strVal val="#ppt_w"/>
                                          </p:val>
                                        </p:tav>
                                      </p:tavLst>
                                    </p:anim>
                                    <p:anim calcmode="lin" valueType="num">
                                      <p:cBhvr>
                                        <p:cTn dur="500" fill="hold" id="47"/>
                                        <p:tgtEl>
                                          <p:spTgt spid="51"/>
                                        </p:tgtEl>
                                        <p:attrNameLst>
                                          <p:attrName>ppt_h</p:attrName>
                                        </p:attrNameLst>
                                      </p:cBhvr>
                                      <p:tavLst>
                                        <p:tav tm="0">
                                          <p:val>
                                            <p:fltVal val="0"/>
                                          </p:val>
                                        </p:tav>
                                        <p:tav tm="100000">
                                          <p:val>
                                            <p:strVal val="#ppt_h"/>
                                          </p:val>
                                        </p:tav>
                                      </p:tavLst>
                                    </p:anim>
                                    <p:animEffect filter="fade" transition="in">
                                      <p:cBhvr>
                                        <p:cTn dur="500" id="48"/>
                                        <p:tgtEl>
                                          <p:spTgt spid="51"/>
                                        </p:tgtEl>
                                      </p:cBhvr>
                                    </p:animEffect>
                                  </p:childTnLst>
                                </p:cTn>
                              </p:par>
                            </p:childTnLst>
                          </p:cTn>
                        </p:par>
                        <p:par>
                          <p:cTn fill="hold" id="49" nodeType="afterGroup">
                            <p:stCondLst>
                              <p:cond delay="4000"/>
                            </p:stCondLst>
                            <p:childTnLst>
                              <p:par>
                                <p:cTn fill="hold" grpId="0" id="50" nodeType="afterEffect" presetClass="entr" presetID="10" presetSubtype="0">
                                  <p:stCondLst>
                                    <p:cond delay="0"/>
                                  </p:stCondLst>
                                  <p:childTnLst>
                                    <p:set>
                                      <p:cBhvr>
                                        <p:cTn dur="1" fill="hold" id="51">
                                          <p:stCondLst>
                                            <p:cond delay="0"/>
                                          </p:stCondLst>
                                        </p:cTn>
                                        <p:tgtEl>
                                          <p:spTgt spid="43"/>
                                        </p:tgtEl>
                                        <p:attrNameLst>
                                          <p:attrName>style.visibility</p:attrName>
                                        </p:attrNameLst>
                                      </p:cBhvr>
                                      <p:to>
                                        <p:strVal val="visible"/>
                                      </p:to>
                                    </p:set>
                                    <p:animEffect filter="fade" transition="in">
                                      <p:cBhvr>
                                        <p:cTn dur="500" id="52"/>
                                        <p:tgtEl>
                                          <p:spTgt spid="43"/>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42"/>
                                        </p:tgtEl>
                                        <p:attrNameLst>
                                          <p:attrName>style.visibility</p:attrName>
                                        </p:attrNameLst>
                                      </p:cBhvr>
                                      <p:to>
                                        <p:strVal val="visible"/>
                                      </p:to>
                                    </p:set>
                                    <p:animEffect filter="fade" transition="in">
                                      <p:cBhvr>
                                        <p:cTn dur="500" id="55"/>
                                        <p:tgtEl>
                                          <p:spTgt spid="42"/>
                                        </p:tgtEl>
                                      </p:cBhvr>
                                    </p:animEffect>
                                  </p:childTnLst>
                                </p:cTn>
                              </p:par>
                            </p:childTnLst>
                          </p:cTn>
                        </p:par>
                        <p:par>
                          <p:cTn fill="hold" id="56" nodeType="afterGroup">
                            <p:stCondLst>
                              <p:cond delay="4500"/>
                            </p:stCondLst>
                            <p:childTnLst>
                              <p:par>
                                <p:cTn fill="hold" grpId="0" id="57" nodeType="afterEffect" presetClass="entr" presetID="53" presetSubtype="0">
                                  <p:stCondLst>
                                    <p:cond delay="0"/>
                                  </p:stCondLst>
                                  <p:childTnLst>
                                    <p:set>
                                      <p:cBhvr>
                                        <p:cTn dur="1" fill="hold" id="58">
                                          <p:stCondLst>
                                            <p:cond delay="0"/>
                                          </p:stCondLst>
                                        </p:cTn>
                                        <p:tgtEl>
                                          <p:spTgt spid="35"/>
                                        </p:tgtEl>
                                        <p:attrNameLst>
                                          <p:attrName>style.visibility</p:attrName>
                                        </p:attrNameLst>
                                      </p:cBhvr>
                                      <p:to>
                                        <p:strVal val="visible"/>
                                      </p:to>
                                    </p:set>
                                    <p:anim calcmode="lin" valueType="num">
                                      <p:cBhvr>
                                        <p:cTn dur="500" fill="hold" id="59"/>
                                        <p:tgtEl>
                                          <p:spTgt spid="35"/>
                                        </p:tgtEl>
                                        <p:attrNameLst>
                                          <p:attrName>ppt_w</p:attrName>
                                        </p:attrNameLst>
                                      </p:cBhvr>
                                      <p:tavLst>
                                        <p:tav tm="0">
                                          <p:val>
                                            <p:fltVal val="0"/>
                                          </p:val>
                                        </p:tav>
                                        <p:tav tm="100000">
                                          <p:val>
                                            <p:strVal val="#ppt_w"/>
                                          </p:val>
                                        </p:tav>
                                      </p:tavLst>
                                    </p:anim>
                                    <p:anim calcmode="lin" valueType="num">
                                      <p:cBhvr>
                                        <p:cTn dur="500" fill="hold" id="60"/>
                                        <p:tgtEl>
                                          <p:spTgt spid="35"/>
                                        </p:tgtEl>
                                        <p:attrNameLst>
                                          <p:attrName>ppt_h</p:attrName>
                                        </p:attrNameLst>
                                      </p:cBhvr>
                                      <p:tavLst>
                                        <p:tav tm="0">
                                          <p:val>
                                            <p:fltVal val="0"/>
                                          </p:val>
                                        </p:tav>
                                        <p:tav tm="100000">
                                          <p:val>
                                            <p:strVal val="#ppt_h"/>
                                          </p:val>
                                        </p:tav>
                                      </p:tavLst>
                                    </p:anim>
                                    <p:animEffect filter="fade" transition="in">
                                      <p:cBhvr>
                                        <p:cTn dur="500" id="61"/>
                                        <p:tgtEl>
                                          <p:spTgt spid="35"/>
                                        </p:tgtEl>
                                      </p:cBhvr>
                                    </p:animEffect>
                                  </p:childTnLst>
                                </p:cTn>
                              </p:par>
                            </p:childTnLst>
                          </p:cTn>
                        </p:par>
                        <p:par>
                          <p:cTn fill="hold" id="62" nodeType="afterGroup">
                            <p:stCondLst>
                              <p:cond delay="5000"/>
                            </p:stCondLst>
                            <p:childTnLst>
                              <p:par>
                                <p:cTn fill="hold" id="63" nodeType="afterEffect" presetClass="entr" presetID="53" presetSubtype="0">
                                  <p:stCondLst>
                                    <p:cond delay="0"/>
                                  </p:stCondLst>
                                  <p:childTnLst>
                                    <p:set>
                                      <p:cBhvr>
                                        <p:cTn dur="1" fill="hold" id="64">
                                          <p:stCondLst>
                                            <p:cond delay="0"/>
                                          </p:stCondLst>
                                        </p:cTn>
                                        <p:tgtEl>
                                          <p:spTgt spid="55"/>
                                        </p:tgtEl>
                                        <p:attrNameLst>
                                          <p:attrName>style.visibility</p:attrName>
                                        </p:attrNameLst>
                                      </p:cBhvr>
                                      <p:to>
                                        <p:strVal val="visible"/>
                                      </p:to>
                                    </p:set>
                                    <p:anim calcmode="lin" valueType="num">
                                      <p:cBhvr>
                                        <p:cTn dur="500" fill="hold" id="65"/>
                                        <p:tgtEl>
                                          <p:spTgt spid="55"/>
                                        </p:tgtEl>
                                        <p:attrNameLst>
                                          <p:attrName>ppt_w</p:attrName>
                                        </p:attrNameLst>
                                      </p:cBhvr>
                                      <p:tavLst>
                                        <p:tav tm="0">
                                          <p:val>
                                            <p:fltVal val="0"/>
                                          </p:val>
                                        </p:tav>
                                        <p:tav tm="100000">
                                          <p:val>
                                            <p:strVal val="#ppt_w"/>
                                          </p:val>
                                        </p:tav>
                                      </p:tavLst>
                                    </p:anim>
                                    <p:anim calcmode="lin" valueType="num">
                                      <p:cBhvr>
                                        <p:cTn dur="500" fill="hold" id="66"/>
                                        <p:tgtEl>
                                          <p:spTgt spid="55"/>
                                        </p:tgtEl>
                                        <p:attrNameLst>
                                          <p:attrName>ppt_h</p:attrName>
                                        </p:attrNameLst>
                                      </p:cBhvr>
                                      <p:tavLst>
                                        <p:tav tm="0">
                                          <p:val>
                                            <p:fltVal val="0"/>
                                          </p:val>
                                        </p:tav>
                                        <p:tav tm="100000">
                                          <p:val>
                                            <p:strVal val="#ppt_h"/>
                                          </p:val>
                                        </p:tav>
                                      </p:tavLst>
                                    </p:anim>
                                    <p:animEffect filter="fade" transition="in">
                                      <p:cBhvr>
                                        <p:cTn dur="500" id="67"/>
                                        <p:tgtEl>
                                          <p:spTgt spid="55"/>
                                        </p:tgtEl>
                                      </p:cBhvr>
                                    </p:animEffect>
                                  </p:childTnLst>
                                </p:cTn>
                              </p:par>
                            </p:childTnLst>
                          </p:cTn>
                        </p:par>
                        <p:par>
                          <p:cTn fill="hold" id="68" nodeType="afterGroup">
                            <p:stCondLst>
                              <p:cond delay="5500"/>
                            </p:stCondLst>
                            <p:childTnLst>
                              <p:par>
                                <p:cTn fill="hold" grpId="0" id="69" nodeType="afterEffect" presetClass="entr" presetID="10" presetSubtype="0">
                                  <p:stCondLst>
                                    <p:cond delay="0"/>
                                  </p:stCondLst>
                                  <p:childTnLst>
                                    <p:set>
                                      <p:cBhvr>
                                        <p:cTn dur="1" fill="hold" id="70">
                                          <p:stCondLst>
                                            <p:cond delay="0"/>
                                          </p:stCondLst>
                                        </p:cTn>
                                        <p:tgtEl>
                                          <p:spTgt spid="45"/>
                                        </p:tgtEl>
                                        <p:attrNameLst>
                                          <p:attrName>style.visibility</p:attrName>
                                        </p:attrNameLst>
                                      </p:cBhvr>
                                      <p:to>
                                        <p:strVal val="visible"/>
                                      </p:to>
                                    </p:set>
                                    <p:animEffect filter="fade" transition="in">
                                      <p:cBhvr>
                                        <p:cTn dur="500" id="71"/>
                                        <p:tgtEl>
                                          <p:spTgt spid="45"/>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44"/>
                                        </p:tgtEl>
                                        <p:attrNameLst>
                                          <p:attrName>style.visibility</p:attrName>
                                        </p:attrNameLst>
                                      </p:cBhvr>
                                      <p:to>
                                        <p:strVal val="visible"/>
                                      </p:to>
                                    </p:set>
                                    <p:animEffect filter="fade" transition="in">
                                      <p:cBhvr>
                                        <p:cTn dur="500" id="74"/>
                                        <p:tgtEl>
                                          <p:spTgt spid="44"/>
                                        </p:tgtEl>
                                      </p:cBhvr>
                                    </p:animEffect>
                                  </p:childTnLst>
                                </p:cTn>
                              </p:par>
                            </p:childTnLst>
                          </p:cTn>
                        </p:par>
                        <p:par>
                          <p:cTn fill="hold" id="75" nodeType="afterGroup">
                            <p:stCondLst>
                              <p:cond delay="6000"/>
                            </p:stCondLst>
                            <p:childTnLst>
                              <p:par>
                                <p:cTn fill="hold" grpId="0" id="76" nodeType="afterEffect" presetClass="entr" presetID="53" presetSubtype="0">
                                  <p:stCondLst>
                                    <p:cond delay="0"/>
                                  </p:stCondLst>
                                  <p:childTnLst>
                                    <p:set>
                                      <p:cBhvr>
                                        <p:cTn dur="1" fill="hold" id="77">
                                          <p:stCondLst>
                                            <p:cond delay="0"/>
                                          </p:stCondLst>
                                        </p:cTn>
                                        <p:tgtEl>
                                          <p:spTgt spid="36"/>
                                        </p:tgtEl>
                                        <p:attrNameLst>
                                          <p:attrName>style.visibility</p:attrName>
                                        </p:attrNameLst>
                                      </p:cBhvr>
                                      <p:to>
                                        <p:strVal val="visible"/>
                                      </p:to>
                                    </p:set>
                                    <p:anim calcmode="lin" valueType="num">
                                      <p:cBhvr>
                                        <p:cTn dur="500" fill="hold" id="78"/>
                                        <p:tgtEl>
                                          <p:spTgt spid="36"/>
                                        </p:tgtEl>
                                        <p:attrNameLst>
                                          <p:attrName>ppt_w</p:attrName>
                                        </p:attrNameLst>
                                      </p:cBhvr>
                                      <p:tavLst>
                                        <p:tav tm="0">
                                          <p:val>
                                            <p:fltVal val="0"/>
                                          </p:val>
                                        </p:tav>
                                        <p:tav tm="100000">
                                          <p:val>
                                            <p:strVal val="#ppt_w"/>
                                          </p:val>
                                        </p:tav>
                                      </p:tavLst>
                                    </p:anim>
                                    <p:anim calcmode="lin" valueType="num">
                                      <p:cBhvr>
                                        <p:cTn dur="500" fill="hold" id="79"/>
                                        <p:tgtEl>
                                          <p:spTgt spid="36"/>
                                        </p:tgtEl>
                                        <p:attrNameLst>
                                          <p:attrName>ppt_h</p:attrName>
                                        </p:attrNameLst>
                                      </p:cBhvr>
                                      <p:tavLst>
                                        <p:tav tm="0">
                                          <p:val>
                                            <p:fltVal val="0"/>
                                          </p:val>
                                        </p:tav>
                                        <p:tav tm="100000">
                                          <p:val>
                                            <p:strVal val="#ppt_h"/>
                                          </p:val>
                                        </p:tav>
                                      </p:tavLst>
                                    </p:anim>
                                    <p:animEffect filter="fade" transition="in">
                                      <p:cBhvr>
                                        <p:cTn dur="500" id="80"/>
                                        <p:tgtEl>
                                          <p:spTgt spid="36"/>
                                        </p:tgtEl>
                                      </p:cBhvr>
                                    </p:animEffect>
                                  </p:childTnLst>
                                </p:cTn>
                              </p:par>
                            </p:childTnLst>
                          </p:cTn>
                        </p:par>
                        <p:par>
                          <p:cTn fill="hold" id="81" nodeType="afterGroup">
                            <p:stCondLst>
                              <p:cond delay="6500"/>
                            </p:stCondLst>
                            <p:childTnLst>
                              <p:par>
                                <p:cTn fill="hold" grpId="0" id="82" nodeType="afterEffect" presetClass="entr" presetID="53" presetSubtype="0">
                                  <p:stCondLst>
                                    <p:cond delay="0"/>
                                  </p:stCondLst>
                                  <p:childTnLst>
                                    <p:set>
                                      <p:cBhvr>
                                        <p:cTn dur="1" fill="hold" id="83">
                                          <p:stCondLst>
                                            <p:cond delay="0"/>
                                          </p:stCondLst>
                                        </p:cTn>
                                        <p:tgtEl>
                                          <p:spTgt spid="54"/>
                                        </p:tgtEl>
                                        <p:attrNameLst>
                                          <p:attrName>style.visibility</p:attrName>
                                        </p:attrNameLst>
                                      </p:cBhvr>
                                      <p:to>
                                        <p:strVal val="visible"/>
                                      </p:to>
                                    </p:set>
                                    <p:anim calcmode="lin" valueType="num">
                                      <p:cBhvr>
                                        <p:cTn dur="500" fill="hold" id="84"/>
                                        <p:tgtEl>
                                          <p:spTgt spid="54"/>
                                        </p:tgtEl>
                                        <p:attrNameLst>
                                          <p:attrName>ppt_w</p:attrName>
                                        </p:attrNameLst>
                                      </p:cBhvr>
                                      <p:tavLst>
                                        <p:tav tm="0">
                                          <p:val>
                                            <p:fltVal val="0"/>
                                          </p:val>
                                        </p:tav>
                                        <p:tav tm="100000">
                                          <p:val>
                                            <p:strVal val="#ppt_w"/>
                                          </p:val>
                                        </p:tav>
                                      </p:tavLst>
                                    </p:anim>
                                    <p:anim calcmode="lin" valueType="num">
                                      <p:cBhvr>
                                        <p:cTn dur="500" fill="hold" id="85"/>
                                        <p:tgtEl>
                                          <p:spTgt spid="54"/>
                                        </p:tgtEl>
                                        <p:attrNameLst>
                                          <p:attrName>ppt_h</p:attrName>
                                        </p:attrNameLst>
                                      </p:cBhvr>
                                      <p:tavLst>
                                        <p:tav tm="0">
                                          <p:val>
                                            <p:fltVal val="0"/>
                                          </p:val>
                                        </p:tav>
                                        <p:tav tm="100000">
                                          <p:val>
                                            <p:strVal val="#ppt_h"/>
                                          </p:val>
                                        </p:tav>
                                      </p:tavLst>
                                    </p:anim>
                                    <p:animEffect filter="fade" transition="in">
                                      <p:cBhvr>
                                        <p:cTn dur="500" id="86"/>
                                        <p:tgtEl>
                                          <p:spTgt spid="54"/>
                                        </p:tgtEl>
                                      </p:cBhvr>
                                    </p:animEffect>
                                  </p:childTnLst>
                                </p:cTn>
                              </p:par>
                            </p:childTnLst>
                          </p:cTn>
                        </p:par>
                        <p:par>
                          <p:cTn fill="hold" id="87" nodeType="afterGroup">
                            <p:stCondLst>
                              <p:cond delay="7000"/>
                            </p:stCondLst>
                            <p:childTnLst>
                              <p:par>
                                <p:cTn fill="hold" grpId="0" id="88" nodeType="afterEffect" presetClass="entr" presetID="10" presetSubtype="0">
                                  <p:stCondLst>
                                    <p:cond delay="0"/>
                                  </p:stCondLst>
                                  <p:childTnLst>
                                    <p:set>
                                      <p:cBhvr>
                                        <p:cTn dur="1" fill="hold" id="89">
                                          <p:stCondLst>
                                            <p:cond delay="0"/>
                                          </p:stCondLst>
                                        </p:cTn>
                                        <p:tgtEl>
                                          <p:spTgt spid="59"/>
                                        </p:tgtEl>
                                        <p:attrNameLst>
                                          <p:attrName>style.visibility</p:attrName>
                                        </p:attrNameLst>
                                      </p:cBhvr>
                                      <p:to>
                                        <p:strVal val="visible"/>
                                      </p:to>
                                    </p:set>
                                    <p:animEffect filter="fade" transition="in">
                                      <p:cBhvr>
                                        <p:cTn dur="500" id="90"/>
                                        <p:tgtEl>
                                          <p:spTgt spid="59"/>
                                        </p:tgtEl>
                                      </p:cBhvr>
                                    </p:animEffect>
                                  </p:childTnLst>
                                </p:cTn>
                              </p:par>
                            </p:childTnLst>
                          </p:cTn>
                        </p:par>
                        <p:par>
                          <p:cTn fill="hold" id="91" nodeType="afterGroup">
                            <p:stCondLst>
                              <p:cond delay="7500"/>
                            </p:stCondLst>
                            <p:childTnLst>
                              <p:par>
                                <p:cTn fill="hold" grpId="0" id="92" nodeType="afterEffect" presetClass="entr" presetID="10" presetSubtype="0">
                                  <p:stCondLst>
                                    <p:cond delay="0"/>
                                  </p:stCondLst>
                                  <p:childTnLst>
                                    <p:set>
                                      <p:cBhvr>
                                        <p:cTn dur="1" fill="hold" id="93">
                                          <p:stCondLst>
                                            <p:cond delay="0"/>
                                          </p:stCondLst>
                                        </p:cTn>
                                        <p:tgtEl>
                                          <p:spTgt spid="47"/>
                                        </p:tgtEl>
                                        <p:attrNameLst>
                                          <p:attrName>style.visibility</p:attrName>
                                        </p:attrNameLst>
                                      </p:cBhvr>
                                      <p:to>
                                        <p:strVal val="visible"/>
                                      </p:to>
                                    </p:set>
                                    <p:animEffect filter="fade" transition="in">
                                      <p:cBhvr>
                                        <p:cTn dur="500" id="94"/>
                                        <p:tgtEl>
                                          <p:spTgt spid="47"/>
                                        </p:tgtEl>
                                      </p:cBhvr>
                                    </p:animEffect>
                                  </p:childTnLst>
                                </p:cTn>
                              </p:par>
                              <p:par>
                                <p:cTn fill="hold" grpId="0" id="95" nodeType="withEffect" presetClass="entr" presetID="10" presetSubtype="0">
                                  <p:stCondLst>
                                    <p:cond delay="0"/>
                                  </p:stCondLst>
                                  <p:childTnLst>
                                    <p:set>
                                      <p:cBhvr>
                                        <p:cTn dur="1" fill="hold" id="96">
                                          <p:stCondLst>
                                            <p:cond delay="0"/>
                                          </p:stCondLst>
                                        </p:cTn>
                                        <p:tgtEl>
                                          <p:spTgt spid="46"/>
                                        </p:tgtEl>
                                        <p:attrNameLst>
                                          <p:attrName>style.visibility</p:attrName>
                                        </p:attrNameLst>
                                      </p:cBhvr>
                                      <p:to>
                                        <p:strVal val="visible"/>
                                      </p:to>
                                    </p:set>
                                    <p:animEffect filter="fade" transition="in">
                                      <p:cBhvr>
                                        <p:cTn dur="500" id="97"/>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1"/>
      <p:bldP grpId="0" spid="42"/>
      <p:bldP grpId="0" spid="43"/>
      <p:bldP grpId="0" spid="44"/>
      <p:bldP grpId="0" spid="45"/>
      <p:bldP grpId="0" spid="46"/>
      <p:bldP grpId="0" spid="47"/>
      <p:bldP grpId="0" spid="54"/>
      <p:bldP grpId="0" spid="58"/>
      <p:bldP grpId="0" spid="59"/>
      <p:bldP grpId="0" spid="6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Freeform 7"/>
          <p:cNvSpPr>
            <a:spLocks noChangeArrowheads="1"/>
          </p:cNvSpPr>
          <p:nvPr/>
        </p:nvSpPr>
        <p:spPr bwMode="auto">
          <a:xfrm>
            <a:off x="3965575" y="1411437"/>
            <a:ext cx="1038225" cy="915987"/>
          </a:xfrm>
          <a:custGeom>
            <a:gdLst>
              <a:gd fmla="*/ 2684 w 2684" name="T0"/>
              <a:gd fmla="*/ 2365 h 2365" name="T1"/>
              <a:gd fmla="*/ 1342 w 2684" name="T2"/>
              <a:gd fmla="*/ 0 h 2365" name="T3"/>
              <a:gd fmla="*/ 0 w 2684" name="T4"/>
              <a:gd fmla="*/ 2365 h 2365" name="T5"/>
              <a:gd fmla="*/ 2684 w 2684" name="T6"/>
              <a:gd fmla="*/ 2365 h 2365" name="T7"/>
              <a:gd fmla="*/ 0 60000 65536" name="T8"/>
              <a:gd fmla="*/ 0 60000 65536" name="T9"/>
              <a:gd fmla="*/ 0 60000 65536" name="T10"/>
              <a:gd fmla="*/ 0 60000 65536" name="T11"/>
              <a:gd fmla="*/ 0 w 2684" name="T12"/>
              <a:gd fmla="*/ 0 h 2365" name="T13"/>
              <a:gd fmla="*/ 2684 w 2684" name="T14"/>
              <a:gd fmla="*/ 2365 h 2365" name="T15"/>
            </a:gdLst>
            <a:cxnLst>
              <a:cxn ang="T8">
                <a:pos x="T0" y="T1"/>
              </a:cxn>
              <a:cxn ang="T9">
                <a:pos x="T2" y="T3"/>
              </a:cxn>
              <a:cxn ang="T10">
                <a:pos x="T4" y="T5"/>
              </a:cxn>
              <a:cxn ang="T11">
                <a:pos x="T6" y="T7"/>
              </a:cxn>
            </a:cxnLst>
            <a:rect b="T15" l="T12" r="T14" t="T13"/>
            <a:pathLst>
              <a:path h="2365" w="2684">
                <a:moveTo>
                  <a:pt x="2684" y="2365"/>
                </a:moveTo>
                <a:lnTo>
                  <a:pt x="1342" y="0"/>
                </a:lnTo>
                <a:lnTo>
                  <a:pt x="0" y="2365"/>
                </a:lnTo>
                <a:lnTo>
                  <a:pt x="2684" y="2365"/>
                </a:lnTo>
                <a:close/>
              </a:path>
            </a:pathLst>
          </a:custGeom>
          <a:solidFill>
            <a:srgbClr val="D9B692"/>
          </a:solidFill>
          <a:ln>
            <a:noFill/>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1" name="Freeform 8"/>
          <p:cNvSpPr>
            <a:spLocks noChangeArrowheads="1"/>
          </p:cNvSpPr>
          <p:nvPr/>
        </p:nvSpPr>
        <p:spPr bwMode="auto">
          <a:xfrm>
            <a:off x="2936875" y="2327424"/>
            <a:ext cx="1028700" cy="990600"/>
          </a:xfrm>
          <a:custGeom>
            <a:gdLst>
              <a:gd fmla="*/ 2664 w 2664" name="T0"/>
              <a:gd fmla="*/ 0 h 2553" name="T1"/>
              <a:gd fmla="*/ 0 w 2664" name="T2"/>
              <a:gd fmla="*/ 546 h 2553" name="T3"/>
              <a:gd fmla="*/ 1835 w 2664" name="T4"/>
              <a:gd fmla="*/ 2553 h 2553" name="T5"/>
              <a:gd fmla="*/ 2664 w 2664" name="T6"/>
              <a:gd fmla="*/ 0 h 2553" name="T7"/>
              <a:gd fmla="*/ 0 60000 65536" name="T8"/>
              <a:gd fmla="*/ 0 60000 65536" name="T9"/>
              <a:gd fmla="*/ 0 60000 65536" name="T10"/>
              <a:gd fmla="*/ 0 60000 65536" name="T11"/>
              <a:gd fmla="*/ 0 w 2664" name="T12"/>
              <a:gd fmla="*/ 0 h 2553" name="T13"/>
              <a:gd fmla="*/ 2664 w 2664" name="T14"/>
              <a:gd fmla="*/ 2553 h 2553" name="T15"/>
            </a:gdLst>
            <a:cxnLst>
              <a:cxn ang="T8">
                <a:pos x="T0" y="T1"/>
              </a:cxn>
              <a:cxn ang="T9">
                <a:pos x="T2" y="T3"/>
              </a:cxn>
              <a:cxn ang="T10">
                <a:pos x="T4" y="T5"/>
              </a:cxn>
              <a:cxn ang="T11">
                <a:pos x="T6" y="T7"/>
              </a:cxn>
            </a:cxnLst>
            <a:rect b="T15" l="T12" r="T14" t="T13"/>
            <a:pathLst>
              <a:path h="2553" w="2664">
                <a:moveTo>
                  <a:pt x="2664" y="0"/>
                </a:moveTo>
                <a:lnTo>
                  <a:pt x="0" y="546"/>
                </a:lnTo>
                <a:lnTo>
                  <a:pt x="1835" y="2553"/>
                </a:lnTo>
                <a:lnTo>
                  <a:pt x="2664" y="0"/>
                </a:lnTo>
                <a:close/>
              </a:path>
            </a:pathLst>
          </a:custGeom>
          <a:solidFill>
            <a:srgbClr val="D9B692"/>
          </a:solidFill>
          <a:ln>
            <a:noFill/>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2" name="Freeform 9"/>
          <p:cNvSpPr>
            <a:spLocks noChangeArrowheads="1"/>
          </p:cNvSpPr>
          <p:nvPr/>
        </p:nvSpPr>
        <p:spPr bwMode="auto">
          <a:xfrm>
            <a:off x="3527425" y="3318024"/>
            <a:ext cx="955675" cy="1044575"/>
          </a:xfrm>
          <a:custGeom>
            <a:gdLst>
              <a:gd fmla="*/ 305 w 2476" name="T0"/>
              <a:gd fmla="*/ 0 h 2702" name="T1"/>
              <a:gd fmla="*/ 0 w 2476" name="T2"/>
              <a:gd fmla="*/ 2702 h 2702" name="T3"/>
              <a:gd fmla="*/ 2476 w 2476" name="T4"/>
              <a:gd fmla="*/ 1578 h 2702" name="T5"/>
              <a:gd fmla="*/ 305 w 2476" name="T6"/>
              <a:gd fmla="*/ 0 h 2702" name="T7"/>
              <a:gd fmla="*/ 0 60000 65536" name="T8"/>
              <a:gd fmla="*/ 0 60000 65536" name="T9"/>
              <a:gd fmla="*/ 0 60000 65536" name="T10"/>
              <a:gd fmla="*/ 0 60000 65536" name="T11"/>
              <a:gd fmla="*/ 0 w 2476" name="T12"/>
              <a:gd fmla="*/ 0 h 2702" name="T13"/>
              <a:gd fmla="*/ 2476 w 2476" name="T14"/>
              <a:gd fmla="*/ 2702 h 2702" name="T15"/>
            </a:gdLst>
            <a:cxnLst>
              <a:cxn ang="T8">
                <a:pos x="T0" y="T1"/>
              </a:cxn>
              <a:cxn ang="T9">
                <a:pos x="T2" y="T3"/>
              </a:cxn>
              <a:cxn ang="T10">
                <a:pos x="T4" y="T5"/>
              </a:cxn>
              <a:cxn ang="T11">
                <a:pos x="T6" y="T7"/>
              </a:cxn>
            </a:cxnLst>
            <a:rect b="T15" l="T12" r="T14" t="T13"/>
            <a:pathLst>
              <a:path h="2702" w="2476">
                <a:moveTo>
                  <a:pt x="305" y="0"/>
                </a:moveTo>
                <a:lnTo>
                  <a:pt x="0" y="2702"/>
                </a:lnTo>
                <a:lnTo>
                  <a:pt x="2476" y="1578"/>
                </a:lnTo>
                <a:lnTo>
                  <a:pt x="305" y="0"/>
                </a:lnTo>
                <a:close/>
              </a:path>
            </a:pathLst>
          </a:custGeom>
          <a:solidFill>
            <a:srgbClr val="D9B692"/>
          </a:solidFill>
          <a:ln>
            <a:noFill/>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3" name="Freeform 10"/>
          <p:cNvSpPr>
            <a:spLocks noChangeArrowheads="1"/>
          </p:cNvSpPr>
          <p:nvPr/>
        </p:nvSpPr>
        <p:spPr bwMode="auto">
          <a:xfrm>
            <a:off x="4483100" y="3318024"/>
            <a:ext cx="958850" cy="1044575"/>
          </a:xfrm>
          <a:custGeom>
            <a:gdLst>
              <a:gd fmla="*/ 0 w 2476" name="T0"/>
              <a:gd fmla="*/ 1578 h 2702" name="T1"/>
              <a:gd fmla="*/ 2476 w 2476" name="T2"/>
              <a:gd fmla="*/ 2702 h 2702" name="T3"/>
              <a:gd fmla="*/ 2172 w 2476" name="T4"/>
              <a:gd fmla="*/ 0 h 2702" name="T5"/>
              <a:gd fmla="*/ 0 w 2476" name="T6"/>
              <a:gd fmla="*/ 1578 h 2702" name="T7"/>
              <a:gd fmla="*/ 0 60000 65536" name="T8"/>
              <a:gd fmla="*/ 0 60000 65536" name="T9"/>
              <a:gd fmla="*/ 0 60000 65536" name="T10"/>
              <a:gd fmla="*/ 0 60000 65536" name="T11"/>
              <a:gd fmla="*/ 0 w 2476" name="T12"/>
              <a:gd fmla="*/ 0 h 2702" name="T13"/>
              <a:gd fmla="*/ 2476 w 2476" name="T14"/>
              <a:gd fmla="*/ 2702 h 2702" name="T15"/>
            </a:gdLst>
            <a:cxnLst>
              <a:cxn ang="T8">
                <a:pos x="T0" y="T1"/>
              </a:cxn>
              <a:cxn ang="T9">
                <a:pos x="T2" y="T3"/>
              </a:cxn>
              <a:cxn ang="T10">
                <a:pos x="T4" y="T5"/>
              </a:cxn>
              <a:cxn ang="T11">
                <a:pos x="T6" y="T7"/>
              </a:cxn>
            </a:cxnLst>
            <a:rect b="T15" l="T12" r="T14" t="T13"/>
            <a:pathLst>
              <a:path h="2702" w="2476">
                <a:moveTo>
                  <a:pt x="0" y="1578"/>
                </a:moveTo>
                <a:lnTo>
                  <a:pt x="2476" y="2702"/>
                </a:lnTo>
                <a:lnTo>
                  <a:pt x="2172" y="0"/>
                </a:lnTo>
                <a:lnTo>
                  <a:pt x="0" y="1578"/>
                </a:lnTo>
                <a:close/>
              </a:path>
            </a:pathLst>
          </a:custGeom>
          <a:solidFill>
            <a:srgbClr val="D9B692"/>
          </a:solidFill>
          <a:ln>
            <a:noFill/>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4" name="Freeform 11"/>
          <p:cNvSpPr>
            <a:spLocks noChangeArrowheads="1"/>
          </p:cNvSpPr>
          <p:nvPr/>
        </p:nvSpPr>
        <p:spPr bwMode="auto">
          <a:xfrm>
            <a:off x="5003800" y="2327424"/>
            <a:ext cx="1028700" cy="990600"/>
          </a:xfrm>
          <a:custGeom>
            <a:gdLst>
              <a:gd fmla="*/ 830 w 2664" name="T0"/>
              <a:gd fmla="*/ 2553 h 2553" name="T1"/>
              <a:gd fmla="*/ 2664 w 2664" name="T2"/>
              <a:gd fmla="*/ 546 h 2553" name="T3"/>
              <a:gd fmla="*/ 0 w 2664" name="T4"/>
              <a:gd fmla="*/ 0 h 2553" name="T5"/>
              <a:gd fmla="*/ 830 w 2664" name="T6"/>
              <a:gd fmla="*/ 2553 h 2553" name="T7"/>
              <a:gd fmla="*/ 0 60000 65536" name="T8"/>
              <a:gd fmla="*/ 0 60000 65536" name="T9"/>
              <a:gd fmla="*/ 0 60000 65536" name="T10"/>
              <a:gd fmla="*/ 0 60000 65536" name="T11"/>
              <a:gd fmla="*/ 0 w 2664" name="T12"/>
              <a:gd fmla="*/ 0 h 2553" name="T13"/>
              <a:gd fmla="*/ 2664 w 2664" name="T14"/>
              <a:gd fmla="*/ 2553 h 2553" name="T15"/>
            </a:gdLst>
            <a:cxnLst>
              <a:cxn ang="T8">
                <a:pos x="T0" y="T1"/>
              </a:cxn>
              <a:cxn ang="T9">
                <a:pos x="T2" y="T3"/>
              </a:cxn>
              <a:cxn ang="T10">
                <a:pos x="T4" y="T5"/>
              </a:cxn>
              <a:cxn ang="T11">
                <a:pos x="T6" y="T7"/>
              </a:cxn>
            </a:cxnLst>
            <a:rect b="T15" l="T12" r="T14" t="T13"/>
            <a:pathLst>
              <a:path h="2553" w="2664">
                <a:moveTo>
                  <a:pt x="830" y="2553"/>
                </a:moveTo>
                <a:lnTo>
                  <a:pt x="2664" y="546"/>
                </a:lnTo>
                <a:lnTo>
                  <a:pt x="0" y="0"/>
                </a:lnTo>
                <a:lnTo>
                  <a:pt x="830" y="2553"/>
                </a:lnTo>
                <a:close/>
              </a:path>
            </a:pathLst>
          </a:custGeom>
          <a:solidFill>
            <a:srgbClr val="D9B692"/>
          </a:solidFill>
          <a:ln>
            <a:noFill/>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5" name="矩形 7"/>
          <p:cNvSpPr>
            <a:spLocks noChangeArrowheads="1"/>
          </p:cNvSpPr>
          <p:nvPr/>
        </p:nvSpPr>
        <p:spPr bwMode="auto">
          <a:xfrm>
            <a:off x="4303712" y="1830537"/>
            <a:ext cx="357187"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2800">
                <a:solidFill>
                  <a:schemeClr val="bg1"/>
                </a:solidFill>
                <a:latin charset="0" pitchFamily="2" typeface="Swiss911 UCm BT"/>
                <a:sym charset="0" pitchFamily="2" typeface="Swiss911 UCm BT"/>
              </a:rPr>
              <a:t>01</a:t>
            </a:r>
          </a:p>
        </p:txBody>
      </p:sp>
      <p:sp>
        <p:nvSpPr>
          <p:cNvPr id="36" name="矩形 8"/>
          <p:cNvSpPr>
            <a:spLocks noChangeArrowheads="1"/>
          </p:cNvSpPr>
          <p:nvPr/>
        </p:nvSpPr>
        <p:spPr bwMode="auto">
          <a:xfrm>
            <a:off x="5264150" y="2514749"/>
            <a:ext cx="357188"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2800">
                <a:solidFill>
                  <a:schemeClr val="bg1"/>
                </a:solidFill>
                <a:latin charset="0" pitchFamily="2" typeface="Swiss911 UCm BT"/>
                <a:sym charset="0" pitchFamily="2" typeface="Swiss911 UCm BT"/>
              </a:rPr>
              <a:t>02</a:t>
            </a:r>
          </a:p>
        </p:txBody>
      </p:sp>
      <p:sp>
        <p:nvSpPr>
          <p:cNvPr id="37" name="矩形 9"/>
          <p:cNvSpPr>
            <a:spLocks noChangeArrowheads="1"/>
          </p:cNvSpPr>
          <p:nvPr/>
        </p:nvSpPr>
        <p:spPr bwMode="auto">
          <a:xfrm>
            <a:off x="4905375" y="3654574"/>
            <a:ext cx="357188"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2800">
                <a:solidFill>
                  <a:schemeClr val="bg1"/>
                </a:solidFill>
                <a:latin charset="0" pitchFamily="2" typeface="Swiss911 UCm BT"/>
                <a:sym charset="0" pitchFamily="2" typeface="Swiss911 UCm BT"/>
              </a:rPr>
              <a:t>03</a:t>
            </a:r>
          </a:p>
        </p:txBody>
      </p:sp>
      <p:sp>
        <p:nvSpPr>
          <p:cNvPr id="38" name="矩形 10"/>
          <p:cNvSpPr>
            <a:spLocks noChangeArrowheads="1"/>
          </p:cNvSpPr>
          <p:nvPr/>
        </p:nvSpPr>
        <p:spPr bwMode="auto">
          <a:xfrm>
            <a:off x="3646488" y="3668862"/>
            <a:ext cx="357187"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2800">
                <a:solidFill>
                  <a:schemeClr val="bg1"/>
                </a:solidFill>
                <a:latin charset="0" pitchFamily="2" typeface="Swiss911 UCm BT"/>
                <a:sym charset="0" pitchFamily="2" typeface="Swiss911 UCm BT"/>
              </a:rPr>
              <a:t>04</a:t>
            </a:r>
          </a:p>
        </p:txBody>
      </p:sp>
      <p:sp>
        <p:nvSpPr>
          <p:cNvPr id="39" name="矩形 11"/>
          <p:cNvSpPr>
            <a:spLocks noChangeArrowheads="1"/>
          </p:cNvSpPr>
          <p:nvPr/>
        </p:nvSpPr>
        <p:spPr bwMode="auto">
          <a:xfrm>
            <a:off x="3348038" y="2524274"/>
            <a:ext cx="357187"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2800">
                <a:solidFill>
                  <a:schemeClr val="bg1"/>
                </a:solidFill>
                <a:latin charset="0" pitchFamily="2" typeface="Swiss911 UCm BT"/>
                <a:sym charset="0" pitchFamily="2" typeface="Swiss911 UCm BT"/>
              </a:rPr>
              <a:t>05</a:t>
            </a:r>
          </a:p>
        </p:txBody>
      </p:sp>
      <p:sp>
        <p:nvSpPr>
          <p:cNvPr id="40" name="TextBox 12"/>
          <p:cNvSpPr>
            <a:spLocks noChangeArrowheads="1"/>
          </p:cNvSpPr>
          <p:nvPr/>
        </p:nvSpPr>
        <p:spPr bwMode="auto">
          <a:xfrm>
            <a:off x="4879975" y="1260624"/>
            <a:ext cx="2571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1000">
                <a:solidFill>
                  <a:srgbClr val="595959"/>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1" name="TextBox 13"/>
          <p:cNvSpPr>
            <a:spLocks noChangeArrowheads="1"/>
          </p:cNvSpPr>
          <p:nvPr/>
        </p:nvSpPr>
        <p:spPr bwMode="auto">
          <a:xfrm>
            <a:off x="6138863" y="2484587"/>
            <a:ext cx="21097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1000">
                <a:solidFill>
                  <a:srgbClr val="595959"/>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2" name="TextBox 14"/>
          <p:cNvSpPr>
            <a:spLocks noChangeArrowheads="1"/>
          </p:cNvSpPr>
          <p:nvPr/>
        </p:nvSpPr>
        <p:spPr bwMode="auto">
          <a:xfrm>
            <a:off x="5622925" y="3930799"/>
            <a:ext cx="21097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1000">
                <a:solidFill>
                  <a:srgbClr val="595959"/>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3" name="TextBox 15"/>
          <p:cNvSpPr>
            <a:spLocks noChangeArrowheads="1"/>
          </p:cNvSpPr>
          <p:nvPr/>
        </p:nvSpPr>
        <p:spPr bwMode="auto">
          <a:xfrm>
            <a:off x="1136650" y="3629174"/>
            <a:ext cx="2108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1000">
                <a:solidFill>
                  <a:srgbClr val="595959"/>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4" name="TextBox 16"/>
          <p:cNvSpPr>
            <a:spLocks noChangeArrowheads="1"/>
          </p:cNvSpPr>
          <p:nvPr/>
        </p:nvSpPr>
        <p:spPr bwMode="auto">
          <a:xfrm>
            <a:off x="1136650" y="1881337"/>
            <a:ext cx="2108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1000">
                <a:solidFill>
                  <a:srgbClr val="595959"/>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5" name="TextBox 17"/>
          <p:cNvSpPr>
            <a:spLocks noChangeArrowheads="1"/>
          </p:cNvSpPr>
          <p:nvPr/>
        </p:nvSpPr>
        <p:spPr bwMode="auto">
          <a:xfrm>
            <a:off x="4879975" y="1059133"/>
            <a:ext cx="12620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添加标题内容</a:t>
            </a:r>
          </a:p>
        </p:txBody>
      </p:sp>
      <p:sp>
        <p:nvSpPr>
          <p:cNvPr id="46" name="TextBox 18"/>
          <p:cNvSpPr>
            <a:spLocks noChangeArrowheads="1"/>
          </p:cNvSpPr>
          <p:nvPr/>
        </p:nvSpPr>
        <p:spPr bwMode="auto">
          <a:xfrm>
            <a:off x="6138863" y="2260871"/>
            <a:ext cx="126206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添加标题内容</a:t>
            </a:r>
          </a:p>
        </p:txBody>
      </p:sp>
      <p:sp>
        <p:nvSpPr>
          <p:cNvPr id="47" name="TextBox 19"/>
          <p:cNvSpPr>
            <a:spLocks noChangeArrowheads="1"/>
          </p:cNvSpPr>
          <p:nvPr/>
        </p:nvSpPr>
        <p:spPr bwMode="auto">
          <a:xfrm>
            <a:off x="5622925" y="3708671"/>
            <a:ext cx="12620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添加标题内容</a:t>
            </a:r>
          </a:p>
        </p:txBody>
      </p:sp>
      <p:sp>
        <p:nvSpPr>
          <p:cNvPr id="48" name="TextBox 20"/>
          <p:cNvSpPr>
            <a:spLocks noChangeArrowheads="1"/>
          </p:cNvSpPr>
          <p:nvPr/>
        </p:nvSpPr>
        <p:spPr bwMode="auto">
          <a:xfrm>
            <a:off x="1136650" y="3403871"/>
            <a:ext cx="120310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添加标题内容</a:t>
            </a:r>
          </a:p>
        </p:txBody>
      </p:sp>
      <p:sp>
        <p:nvSpPr>
          <p:cNvPr id="49" name="TextBox 21"/>
          <p:cNvSpPr>
            <a:spLocks noChangeArrowheads="1"/>
          </p:cNvSpPr>
          <p:nvPr/>
        </p:nvSpPr>
        <p:spPr bwMode="auto">
          <a:xfrm>
            <a:off x="1136650" y="1649683"/>
            <a:ext cx="1081088"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mtClean="0" sz="1200">
                <a:solidFill>
                  <a:schemeClr val="tx1">
                    <a:lumMod val="75000"/>
                    <a:lumOff val="25000"/>
                  </a:schemeClr>
                </a:solidFill>
                <a:latin charset="-122" panose="020b0503020204020204" pitchFamily="34" typeface="微软雅黑"/>
                <a:ea charset="-122" panose="020b0503020204020204" pitchFamily="34" typeface="微软雅黑"/>
              </a:rPr>
              <a:t>添加标题内容</a:t>
            </a:r>
          </a:p>
        </p:txBody>
      </p:sp>
      <p:sp>
        <p:nvSpPr>
          <p:cNvPr id="50" name="TextBox 22"/>
          <p:cNvSpPr>
            <a:spLocks noChangeArrowheads="1"/>
          </p:cNvSpPr>
          <p:nvPr/>
        </p:nvSpPr>
        <p:spPr bwMode="auto">
          <a:xfrm>
            <a:off x="3995936" y="2737832"/>
            <a:ext cx="991394"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mtClean="0">
                <a:solidFill>
                  <a:schemeClr val="accent1"/>
                </a:solidFill>
                <a:latin charset="-122" panose="020b0503020204020204" pitchFamily="34" typeface="微软雅黑"/>
                <a:ea charset="-122" panose="020b0503020204020204" pitchFamily="34" typeface="微软雅黑"/>
              </a:rPr>
              <a:t>点击添加标题内容</a:t>
            </a:r>
          </a:p>
        </p:txBody>
      </p:sp>
      <p:sp>
        <p:nvSpPr>
          <p:cNvPr id="51"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51"/>
                                        </p:tgtEl>
                                        <p:attrNameLst>
                                          <p:attrName>style.visibility</p:attrName>
                                        </p:attrNameLst>
                                      </p:cBhvr>
                                      <p:to>
                                        <p:strVal val="visible"/>
                                      </p:to>
                                    </p:set>
                                    <p:animEffect filter="randombar(horizontal)" transition="in">
                                      <p:cBhvr>
                                        <p:cTn dur="500" id="7"/>
                                        <p:tgtEl>
                                          <p:spTgt spid="51"/>
                                        </p:tgtEl>
                                      </p:cBhvr>
                                    </p:animEffect>
                                  </p:childTnLst>
                                </p:cTn>
                              </p:par>
                            </p:childTnLst>
                          </p:cTn>
                        </p:par>
                        <p:par>
                          <p:cTn fill="hold" id="8" nodeType="afterGroup">
                            <p:stCondLst>
                              <p:cond delay="500"/>
                            </p:stCondLst>
                            <p:childTnLst>
                              <p:par>
                                <p:cTn fill="hold" grpId="0" id="9" nodeType="afterEffect" presetClass="entr" presetID="23" presetSubtype="528">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p:cTn dur="500" fill="hold" id="11"/>
                                        <p:tgtEl>
                                          <p:spTgt spid="30"/>
                                        </p:tgtEl>
                                        <p:attrNameLst>
                                          <p:attrName>ppt_w</p:attrName>
                                        </p:attrNameLst>
                                      </p:cBhvr>
                                      <p:tavLst>
                                        <p:tav tm="0">
                                          <p:val>
                                            <p:fltVal val="0"/>
                                          </p:val>
                                        </p:tav>
                                        <p:tav tm="100000">
                                          <p:val>
                                            <p:strVal val="#ppt_w"/>
                                          </p:val>
                                        </p:tav>
                                      </p:tavLst>
                                    </p:anim>
                                    <p:anim calcmode="lin" valueType="num">
                                      <p:cBhvr>
                                        <p:cTn dur="500" fill="hold" id="12"/>
                                        <p:tgtEl>
                                          <p:spTgt spid="30"/>
                                        </p:tgtEl>
                                        <p:attrNameLst>
                                          <p:attrName>ppt_h</p:attrName>
                                        </p:attrNameLst>
                                      </p:cBhvr>
                                      <p:tavLst>
                                        <p:tav tm="0">
                                          <p:val>
                                            <p:fltVal val="0"/>
                                          </p:val>
                                        </p:tav>
                                        <p:tav tm="100000">
                                          <p:val>
                                            <p:strVal val="#ppt_h"/>
                                          </p:val>
                                        </p:tav>
                                      </p:tavLst>
                                    </p:anim>
                                    <p:anim calcmode="lin" valueType="num">
                                      <p:cBhvr>
                                        <p:cTn dur="500" fill="hold" id="13"/>
                                        <p:tgtEl>
                                          <p:spTgt spid="30"/>
                                        </p:tgtEl>
                                        <p:attrNameLst>
                                          <p:attrName>ppt_x</p:attrName>
                                        </p:attrNameLst>
                                      </p:cBhvr>
                                      <p:tavLst>
                                        <p:tav tm="0">
                                          <p:val>
                                            <p:fltVal val="0.5"/>
                                          </p:val>
                                        </p:tav>
                                        <p:tav tm="100000">
                                          <p:val>
                                            <p:strVal val="#ppt_x"/>
                                          </p:val>
                                        </p:tav>
                                      </p:tavLst>
                                    </p:anim>
                                    <p:anim calcmode="lin" valueType="num">
                                      <p:cBhvr>
                                        <p:cTn dur="500" fill="hold" id="14"/>
                                        <p:tgtEl>
                                          <p:spTgt spid="30"/>
                                        </p:tgtEl>
                                        <p:attrNameLst>
                                          <p:attrName>ppt_y</p:attrName>
                                        </p:attrNameLst>
                                      </p:cBhvr>
                                      <p:tavLst>
                                        <p:tav tm="0">
                                          <p:val>
                                            <p:fltVal val="0.5"/>
                                          </p:val>
                                        </p:tav>
                                        <p:tav tm="100000">
                                          <p:val>
                                            <p:strVal val="#ppt_y"/>
                                          </p:val>
                                        </p:tav>
                                      </p:tavLst>
                                    </p:anim>
                                  </p:childTnLst>
                                </p:cTn>
                              </p:par>
                              <p:par>
                                <p:cTn fill="hold" grpId="0" id="15" nodeType="withEffect" presetClass="entr" presetID="23" presetSubtype="528">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p:cTn dur="500" fill="hold" id="17"/>
                                        <p:tgtEl>
                                          <p:spTgt spid="31"/>
                                        </p:tgtEl>
                                        <p:attrNameLst>
                                          <p:attrName>ppt_w</p:attrName>
                                        </p:attrNameLst>
                                      </p:cBhvr>
                                      <p:tavLst>
                                        <p:tav tm="0">
                                          <p:val>
                                            <p:fltVal val="0"/>
                                          </p:val>
                                        </p:tav>
                                        <p:tav tm="100000">
                                          <p:val>
                                            <p:strVal val="#ppt_w"/>
                                          </p:val>
                                        </p:tav>
                                      </p:tavLst>
                                    </p:anim>
                                    <p:anim calcmode="lin" valueType="num">
                                      <p:cBhvr>
                                        <p:cTn dur="500" fill="hold" id="18"/>
                                        <p:tgtEl>
                                          <p:spTgt spid="31"/>
                                        </p:tgtEl>
                                        <p:attrNameLst>
                                          <p:attrName>ppt_h</p:attrName>
                                        </p:attrNameLst>
                                      </p:cBhvr>
                                      <p:tavLst>
                                        <p:tav tm="0">
                                          <p:val>
                                            <p:fltVal val="0"/>
                                          </p:val>
                                        </p:tav>
                                        <p:tav tm="100000">
                                          <p:val>
                                            <p:strVal val="#ppt_h"/>
                                          </p:val>
                                        </p:tav>
                                      </p:tavLst>
                                    </p:anim>
                                    <p:anim calcmode="lin" valueType="num">
                                      <p:cBhvr>
                                        <p:cTn dur="500" fill="hold" id="19"/>
                                        <p:tgtEl>
                                          <p:spTgt spid="31"/>
                                        </p:tgtEl>
                                        <p:attrNameLst>
                                          <p:attrName>ppt_x</p:attrName>
                                        </p:attrNameLst>
                                      </p:cBhvr>
                                      <p:tavLst>
                                        <p:tav tm="0">
                                          <p:val>
                                            <p:fltVal val="0.5"/>
                                          </p:val>
                                        </p:tav>
                                        <p:tav tm="100000">
                                          <p:val>
                                            <p:strVal val="#ppt_x"/>
                                          </p:val>
                                        </p:tav>
                                      </p:tavLst>
                                    </p:anim>
                                    <p:anim calcmode="lin" valueType="num">
                                      <p:cBhvr>
                                        <p:cTn dur="500" fill="hold" id="20"/>
                                        <p:tgtEl>
                                          <p:spTgt spid="31"/>
                                        </p:tgtEl>
                                        <p:attrNameLst>
                                          <p:attrName>ppt_y</p:attrName>
                                        </p:attrNameLst>
                                      </p:cBhvr>
                                      <p:tavLst>
                                        <p:tav tm="0">
                                          <p:val>
                                            <p:fltVal val="0.5"/>
                                          </p:val>
                                        </p:tav>
                                        <p:tav tm="100000">
                                          <p:val>
                                            <p:strVal val="#ppt_y"/>
                                          </p:val>
                                        </p:tav>
                                      </p:tavLst>
                                    </p:anim>
                                  </p:childTnLst>
                                </p:cTn>
                              </p:par>
                              <p:par>
                                <p:cTn fill="hold" grpId="0" id="21" nodeType="withEffect" presetClass="entr" presetID="23" presetSubtype="528">
                                  <p:stCondLst>
                                    <p:cond delay="0"/>
                                  </p:stCondLst>
                                  <p:childTnLst>
                                    <p:set>
                                      <p:cBhvr>
                                        <p:cTn dur="1" fill="hold" id="22">
                                          <p:stCondLst>
                                            <p:cond delay="0"/>
                                          </p:stCondLst>
                                        </p:cTn>
                                        <p:tgtEl>
                                          <p:spTgt spid="32"/>
                                        </p:tgtEl>
                                        <p:attrNameLst>
                                          <p:attrName>style.visibility</p:attrName>
                                        </p:attrNameLst>
                                      </p:cBhvr>
                                      <p:to>
                                        <p:strVal val="visible"/>
                                      </p:to>
                                    </p:set>
                                    <p:anim calcmode="lin" valueType="num">
                                      <p:cBhvr>
                                        <p:cTn dur="500" fill="hold" id="23"/>
                                        <p:tgtEl>
                                          <p:spTgt spid="32"/>
                                        </p:tgtEl>
                                        <p:attrNameLst>
                                          <p:attrName>ppt_w</p:attrName>
                                        </p:attrNameLst>
                                      </p:cBhvr>
                                      <p:tavLst>
                                        <p:tav tm="0">
                                          <p:val>
                                            <p:fltVal val="0"/>
                                          </p:val>
                                        </p:tav>
                                        <p:tav tm="100000">
                                          <p:val>
                                            <p:strVal val="#ppt_w"/>
                                          </p:val>
                                        </p:tav>
                                      </p:tavLst>
                                    </p:anim>
                                    <p:anim calcmode="lin" valueType="num">
                                      <p:cBhvr>
                                        <p:cTn dur="500" fill="hold" id="24"/>
                                        <p:tgtEl>
                                          <p:spTgt spid="32"/>
                                        </p:tgtEl>
                                        <p:attrNameLst>
                                          <p:attrName>ppt_h</p:attrName>
                                        </p:attrNameLst>
                                      </p:cBhvr>
                                      <p:tavLst>
                                        <p:tav tm="0">
                                          <p:val>
                                            <p:fltVal val="0"/>
                                          </p:val>
                                        </p:tav>
                                        <p:tav tm="100000">
                                          <p:val>
                                            <p:strVal val="#ppt_h"/>
                                          </p:val>
                                        </p:tav>
                                      </p:tavLst>
                                    </p:anim>
                                    <p:anim calcmode="lin" valueType="num">
                                      <p:cBhvr>
                                        <p:cTn dur="500" fill="hold" id="25"/>
                                        <p:tgtEl>
                                          <p:spTgt spid="32"/>
                                        </p:tgtEl>
                                        <p:attrNameLst>
                                          <p:attrName>ppt_x</p:attrName>
                                        </p:attrNameLst>
                                      </p:cBhvr>
                                      <p:tavLst>
                                        <p:tav tm="0">
                                          <p:val>
                                            <p:fltVal val="0.5"/>
                                          </p:val>
                                        </p:tav>
                                        <p:tav tm="100000">
                                          <p:val>
                                            <p:strVal val="#ppt_x"/>
                                          </p:val>
                                        </p:tav>
                                      </p:tavLst>
                                    </p:anim>
                                    <p:anim calcmode="lin" valueType="num">
                                      <p:cBhvr>
                                        <p:cTn dur="500" fill="hold" id="26"/>
                                        <p:tgtEl>
                                          <p:spTgt spid="32"/>
                                        </p:tgtEl>
                                        <p:attrNameLst>
                                          <p:attrName>ppt_y</p:attrName>
                                        </p:attrNameLst>
                                      </p:cBhvr>
                                      <p:tavLst>
                                        <p:tav tm="0">
                                          <p:val>
                                            <p:fltVal val="0.5"/>
                                          </p:val>
                                        </p:tav>
                                        <p:tav tm="100000">
                                          <p:val>
                                            <p:strVal val="#ppt_y"/>
                                          </p:val>
                                        </p:tav>
                                      </p:tavLst>
                                    </p:anim>
                                  </p:childTnLst>
                                </p:cTn>
                              </p:par>
                              <p:par>
                                <p:cTn fill="hold" grpId="0" id="27" nodeType="withEffect" presetClass="entr" presetID="23" presetSubtype="528">
                                  <p:stCondLst>
                                    <p:cond delay="0"/>
                                  </p:stCondLst>
                                  <p:childTnLst>
                                    <p:set>
                                      <p:cBhvr>
                                        <p:cTn dur="1" fill="hold" id="28">
                                          <p:stCondLst>
                                            <p:cond delay="0"/>
                                          </p:stCondLst>
                                        </p:cTn>
                                        <p:tgtEl>
                                          <p:spTgt spid="33"/>
                                        </p:tgtEl>
                                        <p:attrNameLst>
                                          <p:attrName>style.visibility</p:attrName>
                                        </p:attrNameLst>
                                      </p:cBhvr>
                                      <p:to>
                                        <p:strVal val="visible"/>
                                      </p:to>
                                    </p:set>
                                    <p:anim calcmode="lin" valueType="num">
                                      <p:cBhvr>
                                        <p:cTn dur="500" fill="hold" id="29"/>
                                        <p:tgtEl>
                                          <p:spTgt spid="33"/>
                                        </p:tgtEl>
                                        <p:attrNameLst>
                                          <p:attrName>ppt_w</p:attrName>
                                        </p:attrNameLst>
                                      </p:cBhvr>
                                      <p:tavLst>
                                        <p:tav tm="0">
                                          <p:val>
                                            <p:fltVal val="0"/>
                                          </p:val>
                                        </p:tav>
                                        <p:tav tm="100000">
                                          <p:val>
                                            <p:strVal val="#ppt_w"/>
                                          </p:val>
                                        </p:tav>
                                      </p:tavLst>
                                    </p:anim>
                                    <p:anim calcmode="lin" valueType="num">
                                      <p:cBhvr>
                                        <p:cTn dur="500" fill="hold" id="30"/>
                                        <p:tgtEl>
                                          <p:spTgt spid="33"/>
                                        </p:tgtEl>
                                        <p:attrNameLst>
                                          <p:attrName>ppt_h</p:attrName>
                                        </p:attrNameLst>
                                      </p:cBhvr>
                                      <p:tavLst>
                                        <p:tav tm="0">
                                          <p:val>
                                            <p:fltVal val="0"/>
                                          </p:val>
                                        </p:tav>
                                        <p:tav tm="100000">
                                          <p:val>
                                            <p:strVal val="#ppt_h"/>
                                          </p:val>
                                        </p:tav>
                                      </p:tavLst>
                                    </p:anim>
                                    <p:anim calcmode="lin" valueType="num">
                                      <p:cBhvr>
                                        <p:cTn dur="500" fill="hold" id="31"/>
                                        <p:tgtEl>
                                          <p:spTgt spid="33"/>
                                        </p:tgtEl>
                                        <p:attrNameLst>
                                          <p:attrName>ppt_x</p:attrName>
                                        </p:attrNameLst>
                                      </p:cBhvr>
                                      <p:tavLst>
                                        <p:tav tm="0">
                                          <p:val>
                                            <p:fltVal val="0.5"/>
                                          </p:val>
                                        </p:tav>
                                        <p:tav tm="100000">
                                          <p:val>
                                            <p:strVal val="#ppt_x"/>
                                          </p:val>
                                        </p:tav>
                                      </p:tavLst>
                                    </p:anim>
                                    <p:anim calcmode="lin" valueType="num">
                                      <p:cBhvr>
                                        <p:cTn dur="500" fill="hold" id="32"/>
                                        <p:tgtEl>
                                          <p:spTgt spid="33"/>
                                        </p:tgtEl>
                                        <p:attrNameLst>
                                          <p:attrName>ppt_y</p:attrName>
                                        </p:attrNameLst>
                                      </p:cBhvr>
                                      <p:tavLst>
                                        <p:tav tm="0">
                                          <p:val>
                                            <p:fltVal val="0.5"/>
                                          </p:val>
                                        </p:tav>
                                        <p:tav tm="100000">
                                          <p:val>
                                            <p:strVal val="#ppt_y"/>
                                          </p:val>
                                        </p:tav>
                                      </p:tavLst>
                                    </p:anim>
                                  </p:childTnLst>
                                </p:cTn>
                              </p:par>
                              <p:par>
                                <p:cTn fill="hold" grpId="0" id="33" nodeType="withEffect" presetClass="entr" presetID="23" presetSubtype="528">
                                  <p:stCondLst>
                                    <p:cond delay="0"/>
                                  </p:stCondLst>
                                  <p:childTnLst>
                                    <p:set>
                                      <p:cBhvr>
                                        <p:cTn dur="1" fill="hold" id="34">
                                          <p:stCondLst>
                                            <p:cond delay="0"/>
                                          </p:stCondLst>
                                        </p:cTn>
                                        <p:tgtEl>
                                          <p:spTgt spid="34"/>
                                        </p:tgtEl>
                                        <p:attrNameLst>
                                          <p:attrName>style.visibility</p:attrName>
                                        </p:attrNameLst>
                                      </p:cBhvr>
                                      <p:to>
                                        <p:strVal val="visible"/>
                                      </p:to>
                                    </p:set>
                                    <p:anim calcmode="lin" valueType="num">
                                      <p:cBhvr>
                                        <p:cTn dur="500" fill="hold" id="35"/>
                                        <p:tgtEl>
                                          <p:spTgt spid="34"/>
                                        </p:tgtEl>
                                        <p:attrNameLst>
                                          <p:attrName>ppt_w</p:attrName>
                                        </p:attrNameLst>
                                      </p:cBhvr>
                                      <p:tavLst>
                                        <p:tav tm="0">
                                          <p:val>
                                            <p:fltVal val="0"/>
                                          </p:val>
                                        </p:tav>
                                        <p:tav tm="100000">
                                          <p:val>
                                            <p:strVal val="#ppt_w"/>
                                          </p:val>
                                        </p:tav>
                                      </p:tavLst>
                                    </p:anim>
                                    <p:anim calcmode="lin" valueType="num">
                                      <p:cBhvr>
                                        <p:cTn dur="500" fill="hold" id="36"/>
                                        <p:tgtEl>
                                          <p:spTgt spid="34"/>
                                        </p:tgtEl>
                                        <p:attrNameLst>
                                          <p:attrName>ppt_h</p:attrName>
                                        </p:attrNameLst>
                                      </p:cBhvr>
                                      <p:tavLst>
                                        <p:tav tm="0">
                                          <p:val>
                                            <p:fltVal val="0"/>
                                          </p:val>
                                        </p:tav>
                                        <p:tav tm="100000">
                                          <p:val>
                                            <p:strVal val="#ppt_h"/>
                                          </p:val>
                                        </p:tav>
                                      </p:tavLst>
                                    </p:anim>
                                    <p:anim calcmode="lin" valueType="num">
                                      <p:cBhvr>
                                        <p:cTn dur="500" fill="hold" id="37"/>
                                        <p:tgtEl>
                                          <p:spTgt spid="34"/>
                                        </p:tgtEl>
                                        <p:attrNameLst>
                                          <p:attrName>ppt_x</p:attrName>
                                        </p:attrNameLst>
                                      </p:cBhvr>
                                      <p:tavLst>
                                        <p:tav tm="0">
                                          <p:val>
                                            <p:fltVal val="0.5"/>
                                          </p:val>
                                        </p:tav>
                                        <p:tav tm="100000">
                                          <p:val>
                                            <p:strVal val="#ppt_x"/>
                                          </p:val>
                                        </p:tav>
                                      </p:tavLst>
                                    </p:anim>
                                    <p:anim calcmode="lin" valueType="num">
                                      <p:cBhvr>
                                        <p:cTn dur="500" fill="hold" id="38"/>
                                        <p:tgtEl>
                                          <p:spTgt spid="34"/>
                                        </p:tgtEl>
                                        <p:attrNameLst>
                                          <p:attrName>ppt_y</p:attrName>
                                        </p:attrNameLst>
                                      </p:cBhvr>
                                      <p:tavLst>
                                        <p:tav tm="0">
                                          <p:val>
                                            <p:fltVal val="0.5"/>
                                          </p:val>
                                        </p:tav>
                                        <p:tav tm="100000">
                                          <p:val>
                                            <p:strVal val="#ppt_y"/>
                                          </p:val>
                                        </p:tav>
                                      </p:tavLst>
                                    </p:anim>
                                  </p:childTnLst>
                                </p:cTn>
                              </p:par>
                              <p:par>
                                <p:cTn fill="hold" grpId="0" id="39" nodeType="withEffect" presetClass="entr" presetID="23" presetSubtype="528">
                                  <p:stCondLst>
                                    <p:cond delay="0"/>
                                  </p:stCondLst>
                                  <p:childTnLst>
                                    <p:set>
                                      <p:cBhvr>
                                        <p:cTn dur="1" fill="hold" id="40">
                                          <p:stCondLst>
                                            <p:cond delay="0"/>
                                          </p:stCondLst>
                                        </p:cTn>
                                        <p:tgtEl>
                                          <p:spTgt spid="35"/>
                                        </p:tgtEl>
                                        <p:attrNameLst>
                                          <p:attrName>style.visibility</p:attrName>
                                        </p:attrNameLst>
                                      </p:cBhvr>
                                      <p:to>
                                        <p:strVal val="visible"/>
                                      </p:to>
                                    </p:set>
                                    <p:anim calcmode="lin" valueType="num">
                                      <p:cBhvr>
                                        <p:cTn dur="500" fill="hold" id="41"/>
                                        <p:tgtEl>
                                          <p:spTgt spid="35"/>
                                        </p:tgtEl>
                                        <p:attrNameLst>
                                          <p:attrName>ppt_w</p:attrName>
                                        </p:attrNameLst>
                                      </p:cBhvr>
                                      <p:tavLst>
                                        <p:tav tm="0">
                                          <p:val>
                                            <p:fltVal val="0"/>
                                          </p:val>
                                        </p:tav>
                                        <p:tav tm="100000">
                                          <p:val>
                                            <p:strVal val="#ppt_w"/>
                                          </p:val>
                                        </p:tav>
                                      </p:tavLst>
                                    </p:anim>
                                    <p:anim calcmode="lin" valueType="num">
                                      <p:cBhvr>
                                        <p:cTn dur="500" fill="hold" id="42"/>
                                        <p:tgtEl>
                                          <p:spTgt spid="35"/>
                                        </p:tgtEl>
                                        <p:attrNameLst>
                                          <p:attrName>ppt_h</p:attrName>
                                        </p:attrNameLst>
                                      </p:cBhvr>
                                      <p:tavLst>
                                        <p:tav tm="0">
                                          <p:val>
                                            <p:fltVal val="0"/>
                                          </p:val>
                                        </p:tav>
                                        <p:tav tm="100000">
                                          <p:val>
                                            <p:strVal val="#ppt_h"/>
                                          </p:val>
                                        </p:tav>
                                      </p:tavLst>
                                    </p:anim>
                                    <p:anim calcmode="lin" valueType="num">
                                      <p:cBhvr>
                                        <p:cTn dur="500" fill="hold" id="43"/>
                                        <p:tgtEl>
                                          <p:spTgt spid="35"/>
                                        </p:tgtEl>
                                        <p:attrNameLst>
                                          <p:attrName>ppt_x</p:attrName>
                                        </p:attrNameLst>
                                      </p:cBhvr>
                                      <p:tavLst>
                                        <p:tav tm="0">
                                          <p:val>
                                            <p:fltVal val="0.5"/>
                                          </p:val>
                                        </p:tav>
                                        <p:tav tm="100000">
                                          <p:val>
                                            <p:strVal val="#ppt_x"/>
                                          </p:val>
                                        </p:tav>
                                      </p:tavLst>
                                    </p:anim>
                                    <p:anim calcmode="lin" valueType="num">
                                      <p:cBhvr>
                                        <p:cTn dur="500" fill="hold" id="44"/>
                                        <p:tgtEl>
                                          <p:spTgt spid="35"/>
                                        </p:tgtEl>
                                        <p:attrNameLst>
                                          <p:attrName>ppt_y</p:attrName>
                                        </p:attrNameLst>
                                      </p:cBhvr>
                                      <p:tavLst>
                                        <p:tav tm="0">
                                          <p:val>
                                            <p:fltVal val="0.5"/>
                                          </p:val>
                                        </p:tav>
                                        <p:tav tm="100000">
                                          <p:val>
                                            <p:strVal val="#ppt_y"/>
                                          </p:val>
                                        </p:tav>
                                      </p:tavLst>
                                    </p:anim>
                                  </p:childTnLst>
                                </p:cTn>
                              </p:par>
                              <p:par>
                                <p:cTn fill="hold" grpId="0" id="45" nodeType="withEffect" presetClass="entr" presetID="23" presetSubtype="528">
                                  <p:stCondLst>
                                    <p:cond delay="0"/>
                                  </p:stCondLst>
                                  <p:childTnLst>
                                    <p:set>
                                      <p:cBhvr>
                                        <p:cTn dur="1" fill="hold" id="46">
                                          <p:stCondLst>
                                            <p:cond delay="0"/>
                                          </p:stCondLst>
                                        </p:cTn>
                                        <p:tgtEl>
                                          <p:spTgt spid="36"/>
                                        </p:tgtEl>
                                        <p:attrNameLst>
                                          <p:attrName>style.visibility</p:attrName>
                                        </p:attrNameLst>
                                      </p:cBhvr>
                                      <p:to>
                                        <p:strVal val="visible"/>
                                      </p:to>
                                    </p:set>
                                    <p:anim calcmode="lin" valueType="num">
                                      <p:cBhvr>
                                        <p:cTn dur="500" fill="hold" id="47"/>
                                        <p:tgtEl>
                                          <p:spTgt spid="36"/>
                                        </p:tgtEl>
                                        <p:attrNameLst>
                                          <p:attrName>ppt_w</p:attrName>
                                        </p:attrNameLst>
                                      </p:cBhvr>
                                      <p:tavLst>
                                        <p:tav tm="0">
                                          <p:val>
                                            <p:fltVal val="0"/>
                                          </p:val>
                                        </p:tav>
                                        <p:tav tm="100000">
                                          <p:val>
                                            <p:strVal val="#ppt_w"/>
                                          </p:val>
                                        </p:tav>
                                      </p:tavLst>
                                    </p:anim>
                                    <p:anim calcmode="lin" valueType="num">
                                      <p:cBhvr>
                                        <p:cTn dur="500" fill="hold" id="48"/>
                                        <p:tgtEl>
                                          <p:spTgt spid="36"/>
                                        </p:tgtEl>
                                        <p:attrNameLst>
                                          <p:attrName>ppt_h</p:attrName>
                                        </p:attrNameLst>
                                      </p:cBhvr>
                                      <p:tavLst>
                                        <p:tav tm="0">
                                          <p:val>
                                            <p:fltVal val="0"/>
                                          </p:val>
                                        </p:tav>
                                        <p:tav tm="100000">
                                          <p:val>
                                            <p:strVal val="#ppt_h"/>
                                          </p:val>
                                        </p:tav>
                                      </p:tavLst>
                                    </p:anim>
                                    <p:anim calcmode="lin" valueType="num">
                                      <p:cBhvr>
                                        <p:cTn dur="500" fill="hold" id="49"/>
                                        <p:tgtEl>
                                          <p:spTgt spid="36"/>
                                        </p:tgtEl>
                                        <p:attrNameLst>
                                          <p:attrName>ppt_x</p:attrName>
                                        </p:attrNameLst>
                                      </p:cBhvr>
                                      <p:tavLst>
                                        <p:tav tm="0">
                                          <p:val>
                                            <p:fltVal val="0.5"/>
                                          </p:val>
                                        </p:tav>
                                        <p:tav tm="100000">
                                          <p:val>
                                            <p:strVal val="#ppt_x"/>
                                          </p:val>
                                        </p:tav>
                                      </p:tavLst>
                                    </p:anim>
                                    <p:anim calcmode="lin" valueType="num">
                                      <p:cBhvr>
                                        <p:cTn dur="500" fill="hold" id="50"/>
                                        <p:tgtEl>
                                          <p:spTgt spid="36"/>
                                        </p:tgtEl>
                                        <p:attrNameLst>
                                          <p:attrName>ppt_y</p:attrName>
                                        </p:attrNameLst>
                                      </p:cBhvr>
                                      <p:tavLst>
                                        <p:tav tm="0">
                                          <p:val>
                                            <p:fltVal val="0.5"/>
                                          </p:val>
                                        </p:tav>
                                        <p:tav tm="100000">
                                          <p:val>
                                            <p:strVal val="#ppt_y"/>
                                          </p:val>
                                        </p:tav>
                                      </p:tavLst>
                                    </p:anim>
                                  </p:childTnLst>
                                </p:cTn>
                              </p:par>
                              <p:par>
                                <p:cTn fill="hold" grpId="0" id="51" nodeType="withEffect" presetClass="entr" presetID="23" presetSubtype="528">
                                  <p:stCondLst>
                                    <p:cond delay="0"/>
                                  </p:stCondLst>
                                  <p:childTnLst>
                                    <p:set>
                                      <p:cBhvr>
                                        <p:cTn dur="1" fill="hold" id="52">
                                          <p:stCondLst>
                                            <p:cond delay="0"/>
                                          </p:stCondLst>
                                        </p:cTn>
                                        <p:tgtEl>
                                          <p:spTgt spid="37"/>
                                        </p:tgtEl>
                                        <p:attrNameLst>
                                          <p:attrName>style.visibility</p:attrName>
                                        </p:attrNameLst>
                                      </p:cBhvr>
                                      <p:to>
                                        <p:strVal val="visible"/>
                                      </p:to>
                                    </p:set>
                                    <p:anim calcmode="lin" valueType="num">
                                      <p:cBhvr>
                                        <p:cTn dur="500" fill="hold" id="53"/>
                                        <p:tgtEl>
                                          <p:spTgt spid="37"/>
                                        </p:tgtEl>
                                        <p:attrNameLst>
                                          <p:attrName>ppt_w</p:attrName>
                                        </p:attrNameLst>
                                      </p:cBhvr>
                                      <p:tavLst>
                                        <p:tav tm="0">
                                          <p:val>
                                            <p:fltVal val="0"/>
                                          </p:val>
                                        </p:tav>
                                        <p:tav tm="100000">
                                          <p:val>
                                            <p:strVal val="#ppt_w"/>
                                          </p:val>
                                        </p:tav>
                                      </p:tavLst>
                                    </p:anim>
                                    <p:anim calcmode="lin" valueType="num">
                                      <p:cBhvr>
                                        <p:cTn dur="500" fill="hold" id="54"/>
                                        <p:tgtEl>
                                          <p:spTgt spid="37"/>
                                        </p:tgtEl>
                                        <p:attrNameLst>
                                          <p:attrName>ppt_h</p:attrName>
                                        </p:attrNameLst>
                                      </p:cBhvr>
                                      <p:tavLst>
                                        <p:tav tm="0">
                                          <p:val>
                                            <p:fltVal val="0"/>
                                          </p:val>
                                        </p:tav>
                                        <p:tav tm="100000">
                                          <p:val>
                                            <p:strVal val="#ppt_h"/>
                                          </p:val>
                                        </p:tav>
                                      </p:tavLst>
                                    </p:anim>
                                    <p:anim calcmode="lin" valueType="num">
                                      <p:cBhvr>
                                        <p:cTn dur="500" fill="hold" id="55"/>
                                        <p:tgtEl>
                                          <p:spTgt spid="37"/>
                                        </p:tgtEl>
                                        <p:attrNameLst>
                                          <p:attrName>ppt_x</p:attrName>
                                        </p:attrNameLst>
                                      </p:cBhvr>
                                      <p:tavLst>
                                        <p:tav tm="0">
                                          <p:val>
                                            <p:fltVal val="0.5"/>
                                          </p:val>
                                        </p:tav>
                                        <p:tav tm="100000">
                                          <p:val>
                                            <p:strVal val="#ppt_x"/>
                                          </p:val>
                                        </p:tav>
                                      </p:tavLst>
                                    </p:anim>
                                    <p:anim calcmode="lin" valueType="num">
                                      <p:cBhvr>
                                        <p:cTn dur="500" fill="hold" id="56"/>
                                        <p:tgtEl>
                                          <p:spTgt spid="37"/>
                                        </p:tgtEl>
                                        <p:attrNameLst>
                                          <p:attrName>ppt_y</p:attrName>
                                        </p:attrNameLst>
                                      </p:cBhvr>
                                      <p:tavLst>
                                        <p:tav tm="0">
                                          <p:val>
                                            <p:fltVal val="0.5"/>
                                          </p:val>
                                        </p:tav>
                                        <p:tav tm="100000">
                                          <p:val>
                                            <p:strVal val="#ppt_y"/>
                                          </p:val>
                                        </p:tav>
                                      </p:tavLst>
                                    </p:anim>
                                  </p:childTnLst>
                                </p:cTn>
                              </p:par>
                              <p:par>
                                <p:cTn fill="hold" grpId="0" id="57" nodeType="withEffect" presetClass="entr" presetID="23" presetSubtype="528">
                                  <p:stCondLst>
                                    <p:cond delay="0"/>
                                  </p:stCondLst>
                                  <p:childTnLst>
                                    <p:set>
                                      <p:cBhvr>
                                        <p:cTn dur="1" fill="hold" id="58">
                                          <p:stCondLst>
                                            <p:cond delay="0"/>
                                          </p:stCondLst>
                                        </p:cTn>
                                        <p:tgtEl>
                                          <p:spTgt spid="38"/>
                                        </p:tgtEl>
                                        <p:attrNameLst>
                                          <p:attrName>style.visibility</p:attrName>
                                        </p:attrNameLst>
                                      </p:cBhvr>
                                      <p:to>
                                        <p:strVal val="visible"/>
                                      </p:to>
                                    </p:set>
                                    <p:anim calcmode="lin" valueType="num">
                                      <p:cBhvr>
                                        <p:cTn dur="500" fill="hold" id="59"/>
                                        <p:tgtEl>
                                          <p:spTgt spid="38"/>
                                        </p:tgtEl>
                                        <p:attrNameLst>
                                          <p:attrName>ppt_w</p:attrName>
                                        </p:attrNameLst>
                                      </p:cBhvr>
                                      <p:tavLst>
                                        <p:tav tm="0">
                                          <p:val>
                                            <p:fltVal val="0"/>
                                          </p:val>
                                        </p:tav>
                                        <p:tav tm="100000">
                                          <p:val>
                                            <p:strVal val="#ppt_w"/>
                                          </p:val>
                                        </p:tav>
                                      </p:tavLst>
                                    </p:anim>
                                    <p:anim calcmode="lin" valueType="num">
                                      <p:cBhvr>
                                        <p:cTn dur="500" fill="hold" id="60"/>
                                        <p:tgtEl>
                                          <p:spTgt spid="38"/>
                                        </p:tgtEl>
                                        <p:attrNameLst>
                                          <p:attrName>ppt_h</p:attrName>
                                        </p:attrNameLst>
                                      </p:cBhvr>
                                      <p:tavLst>
                                        <p:tav tm="0">
                                          <p:val>
                                            <p:fltVal val="0"/>
                                          </p:val>
                                        </p:tav>
                                        <p:tav tm="100000">
                                          <p:val>
                                            <p:strVal val="#ppt_h"/>
                                          </p:val>
                                        </p:tav>
                                      </p:tavLst>
                                    </p:anim>
                                    <p:anim calcmode="lin" valueType="num">
                                      <p:cBhvr>
                                        <p:cTn dur="500" fill="hold" id="61"/>
                                        <p:tgtEl>
                                          <p:spTgt spid="38"/>
                                        </p:tgtEl>
                                        <p:attrNameLst>
                                          <p:attrName>ppt_x</p:attrName>
                                        </p:attrNameLst>
                                      </p:cBhvr>
                                      <p:tavLst>
                                        <p:tav tm="0">
                                          <p:val>
                                            <p:fltVal val="0.5"/>
                                          </p:val>
                                        </p:tav>
                                        <p:tav tm="100000">
                                          <p:val>
                                            <p:strVal val="#ppt_x"/>
                                          </p:val>
                                        </p:tav>
                                      </p:tavLst>
                                    </p:anim>
                                    <p:anim calcmode="lin" valueType="num">
                                      <p:cBhvr>
                                        <p:cTn dur="500" fill="hold" id="62"/>
                                        <p:tgtEl>
                                          <p:spTgt spid="38"/>
                                        </p:tgtEl>
                                        <p:attrNameLst>
                                          <p:attrName>ppt_y</p:attrName>
                                        </p:attrNameLst>
                                      </p:cBhvr>
                                      <p:tavLst>
                                        <p:tav tm="0">
                                          <p:val>
                                            <p:fltVal val="0.5"/>
                                          </p:val>
                                        </p:tav>
                                        <p:tav tm="100000">
                                          <p:val>
                                            <p:strVal val="#ppt_y"/>
                                          </p:val>
                                        </p:tav>
                                      </p:tavLst>
                                    </p:anim>
                                  </p:childTnLst>
                                </p:cTn>
                              </p:par>
                              <p:par>
                                <p:cTn fill="hold" grpId="0" id="63" nodeType="withEffect" presetClass="entr" presetID="23" presetSubtype="528">
                                  <p:stCondLst>
                                    <p:cond delay="0"/>
                                  </p:stCondLst>
                                  <p:childTnLst>
                                    <p:set>
                                      <p:cBhvr>
                                        <p:cTn dur="1" fill="hold" id="64">
                                          <p:stCondLst>
                                            <p:cond delay="0"/>
                                          </p:stCondLst>
                                        </p:cTn>
                                        <p:tgtEl>
                                          <p:spTgt spid="39"/>
                                        </p:tgtEl>
                                        <p:attrNameLst>
                                          <p:attrName>style.visibility</p:attrName>
                                        </p:attrNameLst>
                                      </p:cBhvr>
                                      <p:to>
                                        <p:strVal val="visible"/>
                                      </p:to>
                                    </p:set>
                                    <p:anim calcmode="lin" valueType="num">
                                      <p:cBhvr>
                                        <p:cTn dur="500" fill="hold" id="65"/>
                                        <p:tgtEl>
                                          <p:spTgt spid="39"/>
                                        </p:tgtEl>
                                        <p:attrNameLst>
                                          <p:attrName>ppt_w</p:attrName>
                                        </p:attrNameLst>
                                      </p:cBhvr>
                                      <p:tavLst>
                                        <p:tav tm="0">
                                          <p:val>
                                            <p:fltVal val="0"/>
                                          </p:val>
                                        </p:tav>
                                        <p:tav tm="100000">
                                          <p:val>
                                            <p:strVal val="#ppt_w"/>
                                          </p:val>
                                        </p:tav>
                                      </p:tavLst>
                                    </p:anim>
                                    <p:anim calcmode="lin" valueType="num">
                                      <p:cBhvr>
                                        <p:cTn dur="500" fill="hold" id="66"/>
                                        <p:tgtEl>
                                          <p:spTgt spid="39"/>
                                        </p:tgtEl>
                                        <p:attrNameLst>
                                          <p:attrName>ppt_h</p:attrName>
                                        </p:attrNameLst>
                                      </p:cBhvr>
                                      <p:tavLst>
                                        <p:tav tm="0">
                                          <p:val>
                                            <p:fltVal val="0"/>
                                          </p:val>
                                        </p:tav>
                                        <p:tav tm="100000">
                                          <p:val>
                                            <p:strVal val="#ppt_h"/>
                                          </p:val>
                                        </p:tav>
                                      </p:tavLst>
                                    </p:anim>
                                    <p:anim calcmode="lin" valueType="num">
                                      <p:cBhvr>
                                        <p:cTn dur="500" fill="hold" id="67"/>
                                        <p:tgtEl>
                                          <p:spTgt spid="39"/>
                                        </p:tgtEl>
                                        <p:attrNameLst>
                                          <p:attrName>ppt_x</p:attrName>
                                        </p:attrNameLst>
                                      </p:cBhvr>
                                      <p:tavLst>
                                        <p:tav tm="0">
                                          <p:val>
                                            <p:fltVal val="0.5"/>
                                          </p:val>
                                        </p:tav>
                                        <p:tav tm="100000">
                                          <p:val>
                                            <p:strVal val="#ppt_x"/>
                                          </p:val>
                                        </p:tav>
                                      </p:tavLst>
                                    </p:anim>
                                    <p:anim calcmode="lin" valueType="num">
                                      <p:cBhvr>
                                        <p:cTn dur="500" fill="hold" id="68"/>
                                        <p:tgtEl>
                                          <p:spTgt spid="39"/>
                                        </p:tgtEl>
                                        <p:attrNameLst>
                                          <p:attrName>ppt_y</p:attrName>
                                        </p:attrNameLst>
                                      </p:cBhvr>
                                      <p:tavLst>
                                        <p:tav tm="0">
                                          <p:val>
                                            <p:fltVal val="0.5"/>
                                          </p:val>
                                        </p:tav>
                                        <p:tav tm="100000">
                                          <p:val>
                                            <p:strVal val="#ppt_y"/>
                                          </p:val>
                                        </p:tav>
                                      </p:tavLst>
                                    </p:anim>
                                  </p:childTnLst>
                                </p:cTn>
                              </p:par>
                            </p:childTnLst>
                          </p:cTn>
                        </p:par>
                        <p:par>
                          <p:cTn fill="hold" id="69" nodeType="afterGroup">
                            <p:stCondLst>
                              <p:cond delay="1000"/>
                            </p:stCondLst>
                            <p:childTnLst>
                              <p:par>
                                <p:cTn fill="hold" grpId="0" id="70" nodeType="afterEffect" presetClass="entr" presetID="10" presetSubtype="0">
                                  <p:stCondLst>
                                    <p:cond delay="0"/>
                                  </p:stCondLst>
                                  <p:childTnLst>
                                    <p:set>
                                      <p:cBhvr>
                                        <p:cTn dur="1" fill="hold" id="71">
                                          <p:stCondLst>
                                            <p:cond delay="0"/>
                                          </p:stCondLst>
                                        </p:cTn>
                                        <p:tgtEl>
                                          <p:spTgt spid="50"/>
                                        </p:tgtEl>
                                        <p:attrNameLst>
                                          <p:attrName>style.visibility</p:attrName>
                                        </p:attrNameLst>
                                      </p:cBhvr>
                                      <p:to>
                                        <p:strVal val="visible"/>
                                      </p:to>
                                    </p:set>
                                    <p:anim calcmode="lin" valueType="num">
                                      <p:cBhvr>
                                        <p:cTn dur="500" fill="hold" id="72"/>
                                        <p:tgtEl>
                                          <p:spTgt spid="50"/>
                                        </p:tgtEl>
                                        <p:attrNameLst>
                                          <p:attrName>ppt_w</p:attrName>
                                        </p:attrNameLst>
                                      </p:cBhvr>
                                      <p:tavLst>
                                        <p:tav tm="0">
                                          <p:val>
                                            <p:fltVal val="0"/>
                                          </p:val>
                                        </p:tav>
                                        <p:tav tm="100000">
                                          <p:val>
                                            <p:strVal val="#ppt_w"/>
                                          </p:val>
                                        </p:tav>
                                      </p:tavLst>
                                    </p:anim>
                                    <p:anim calcmode="lin" valueType="num">
                                      <p:cBhvr>
                                        <p:cTn dur="500" fill="hold" id="73"/>
                                        <p:tgtEl>
                                          <p:spTgt spid="50"/>
                                        </p:tgtEl>
                                        <p:attrNameLst>
                                          <p:attrName>ppt_h</p:attrName>
                                        </p:attrNameLst>
                                      </p:cBhvr>
                                      <p:tavLst>
                                        <p:tav tm="0">
                                          <p:val>
                                            <p:fltVal val="0"/>
                                          </p:val>
                                        </p:tav>
                                        <p:tav tm="100000">
                                          <p:val>
                                            <p:strVal val="#ppt_h"/>
                                          </p:val>
                                        </p:tav>
                                      </p:tavLst>
                                    </p:anim>
                                    <p:animEffect filter="">
                                      <p:cBhvr>
                                        <p:cTn dur="500" id="74"/>
                                        <p:tgtEl>
                                          <p:spTgt spid="50"/>
                                        </p:tgtEl>
                                      </p:cBhvr>
                                    </p:animEffect>
                                  </p:childTnLst>
                                </p:cTn>
                              </p:par>
                            </p:childTnLst>
                          </p:cTn>
                        </p:par>
                        <p:par>
                          <p:cTn fill="hold" id="75" nodeType="afterGroup">
                            <p:stCondLst>
                              <p:cond delay="1500"/>
                            </p:stCondLst>
                            <p:childTnLst>
                              <p:par>
                                <p:cTn fill="hold" grpId="0" id="76" nodeType="afterEffect" presetClass="entr" presetID="22" presetSubtype="8">
                                  <p:stCondLst>
                                    <p:cond delay="0"/>
                                  </p:stCondLst>
                                  <p:childTnLst>
                                    <p:set>
                                      <p:cBhvr>
                                        <p:cTn dur="1" fill="hold" id="77">
                                          <p:stCondLst>
                                            <p:cond delay="0"/>
                                          </p:stCondLst>
                                        </p:cTn>
                                        <p:tgtEl>
                                          <p:spTgt spid="45"/>
                                        </p:tgtEl>
                                        <p:attrNameLst>
                                          <p:attrName>style.visibility</p:attrName>
                                        </p:attrNameLst>
                                      </p:cBhvr>
                                      <p:to>
                                        <p:strVal val="visible"/>
                                      </p:to>
                                    </p:set>
                                    <p:animEffect filter="">
                                      <p:cBhvr>
                                        <p:cTn dur="500" id="78"/>
                                        <p:tgtEl>
                                          <p:spTgt spid="45"/>
                                        </p:tgtEl>
                                      </p:cBhvr>
                                    </p:animEffect>
                                  </p:childTnLst>
                                </p:cTn>
                              </p:par>
                            </p:childTnLst>
                          </p:cTn>
                        </p:par>
                        <p:par>
                          <p:cTn fill="hold" id="79" nodeType="afterGroup">
                            <p:stCondLst>
                              <p:cond delay="2000"/>
                            </p:stCondLst>
                            <p:childTnLst>
                              <p:par>
                                <p:cTn fill="hold" grpId="0" id="80" nodeType="afterEffect" presetClass="entr" presetID="42" presetSubtype="0">
                                  <p:stCondLst>
                                    <p:cond delay="0"/>
                                  </p:stCondLst>
                                  <p:childTnLst>
                                    <p:set>
                                      <p:cBhvr>
                                        <p:cTn dur="1" fill="hold" id="81">
                                          <p:stCondLst>
                                            <p:cond delay="0"/>
                                          </p:stCondLst>
                                        </p:cTn>
                                        <p:tgtEl>
                                          <p:spTgt spid="40"/>
                                        </p:tgtEl>
                                        <p:attrNameLst>
                                          <p:attrName>style.visibility</p:attrName>
                                        </p:attrNameLst>
                                      </p:cBhvr>
                                      <p:to>
                                        <p:strVal val="visible"/>
                                      </p:to>
                                    </p:set>
                                    <p:animEffect filter="">
                                      <p:cBhvr>
                                        <p:cTn dur="1000" id="82"/>
                                        <p:tgtEl>
                                          <p:spTgt spid="40"/>
                                        </p:tgtEl>
                                      </p:cBhvr>
                                    </p:animEffect>
                                    <p:anim calcmode="lin" valueType="num">
                                      <p:cBhvr>
                                        <p:cTn dur="1000" fill="hold" id="83"/>
                                        <p:tgtEl>
                                          <p:spTgt spid="40"/>
                                        </p:tgtEl>
                                        <p:attrNameLst>
                                          <p:attrName>ppt_x</p:attrName>
                                        </p:attrNameLst>
                                      </p:cBhvr>
                                      <p:tavLst>
                                        <p:tav tm="0">
                                          <p:val>
                                            <p:strVal val="#ppt_x"/>
                                          </p:val>
                                        </p:tav>
                                        <p:tav tm="100000">
                                          <p:val>
                                            <p:strVal val="#ppt_x"/>
                                          </p:val>
                                        </p:tav>
                                      </p:tavLst>
                                    </p:anim>
                                    <p:anim calcmode="lin" valueType="num">
                                      <p:cBhvr>
                                        <p:cTn dur="1000" fill="hold" id="84"/>
                                        <p:tgtEl>
                                          <p:spTgt spid="40"/>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3000"/>
                            </p:stCondLst>
                            <p:childTnLst>
                              <p:par>
                                <p:cTn fill="hold" grpId="0" id="86" nodeType="afterEffect" presetClass="entr" presetID="22" presetSubtype="8">
                                  <p:stCondLst>
                                    <p:cond delay="0"/>
                                  </p:stCondLst>
                                  <p:childTnLst>
                                    <p:set>
                                      <p:cBhvr>
                                        <p:cTn dur="1" fill="hold" id="87">
                                          <p:stCondLst>
                                            <p:cond delay="0"/>
                                          </p:stCondLst>
                                        </p:cTn>
                                        <p:tgtEl>
                                          <p:spTgt spid="46"/>
                                        </p:tgtEl>
                                        <p:attrNameLst>
                                          <p:attrName>style.visibility</p:attrName>
                                        </p:attrNameLst>
                                      </p:cBhvr>
                                      <p:to>
                                        <p:strVal val="visible"/>
                                      </p:to>
                                    </p:set>
                                    <p:animEffect filter="">
                                      <p:cBhvr>
                                        <p:cTn dur="500" id="88"/>
                                        <p:tgtEl>
                                          <p:spTgt spid="46"/>
                                        </p:tgtEl>
                                      </p:cBhvr>
                                    </p:animEffect>
                                  </p:childTnLst>
                                </p:cTn>
                              </p:par>
                            </p:childTnLst>
                          </p:cTn>
                        </p:par>
                        <p:par>
                          <p:cTn fill="hold" id="89" nodeType="afterGroup">
                            <p:stCondLst>
                              <p:cond delay="3500"/>
                            </p:stCondLst>
                            <p:childTnLst>
                              <p:par>
                                <p:cTn fill="hold" grpId="0" id="90" nodeType="afterEffect" presetClass="entr" presetID="42" presetSubtype="0">
                                  <p:stCondLst>
                                    <p:cond delay="0"/>
                                  </p:stCondLst>
                                  <p:childTnLst>
                                    <p:set>
                                      <p:cBhvr>
                                        <p:cTn dur="1" fill="hold" id="91">
                                          <p:stCondLst>
                                            <p:cond delay="0"/>
                                          </p:stCondLst>
                                        </p:cTn>
                                        <p:tgtEl>
                                          <p:spTgt spid="41"/>
                                        </p:tgtEl>
                                        <p:attrNameLst>
                                          <p:attrName>style.visibility</p:attrName>
                                        </p:attrNameLst>
                                      </p:cBhvr>
                                      <p:to>
                                        <p:strVal val="visible"/>
                                      </p:to>
                                    </p:set>
                                    <p:animEffect filter="">
                                      <p:cBhvr>
                                        <p:cTn dur="1000" id="92"/>
                                        <p:tgtEl>
                                          <p:spTgt spid="41"/>
                                        </p:tgtEl>
                                      </p:cBhvr>
                                    </p:animEffect>
                                    <p:anim calcmode="lin" valueType="num">
                                      <p:cBhvr>
                                        <p:cTn dur="1000" fill="hold" id="93"/>
                                        <p:tgtEl>
                                          <p:spTgt spid="41"/>
                                        </p:tgtEl>
                                        <p:attrNameLst>
                                          <p:attrName>ppt_x</p:attrName>
                                        </p:attrNameLst>
                                      </p:cBhvr>
                                      <p:tavLst>
                                        <p:tav tm="0">
                                          <p:val>
                                            <p:strVal val="#ppt_x"/>
                                          </p:val>
                                        </p:tav>
                                        <p:tav tm="100000">
                                          <p:val>
                                            <p:strVal val="#ppt_x"/>
                                          </p:val>
                                        </p:tav>
                                      </p:tavLst>
                                    </p:anim>
                                    <p:anim calcmode="lin" valueType="num">
                                      <p:cBhvr>
                                        <p:cTn dur="1000" fill="hold" id="94"/>
                                        <p:tgtEl>
                                          <p:spTgt spid="41"/>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4500"/>
                            </p:stCondLst>
                            <p:childTnLst>
                              <p:par>
                                <p:cTn fill="hold" grpId="0" id="96" nodeType="afterEffect" presetClass="entr" presetID="22" presetSubtype="8">
                                  <p:stCondLst>
                                    <p:cond delay="0"/>
                                  </p:stCondLst>
                                  <p:childTnLst>
                                    <p:set>
                                      <p:cBhvr>
                                        <p:cTn dur="1" fill="hold" id="97">
                                          <p:stCondLst>
                                            <p:cond delay="0"/>
                                          </p:stCondLst>
                                        </p:cTn>
                                        <p:tgtEl>
                                          <p:spTgt spid="47"/>
                                        </p:tgtEl>
                                        <p:attrNameLst>
                                          <p:attrName>style.visibility</p:attrName>
                                        </p:attrNameLst>
                                      </p:cBhvr>
                                      <p:to>
                                        <p:strVal val="visible"/>
                                      </p:to>
                                    </p:set>
                                    <p:animEffect filter="">
                                      <p:cBhvr>
                                        <p:cTn dur="500" id="98"/>
                                        <p:tgtEl>
                                          <p:spTgt spid="47"/>
                                        </p:tgtEl>
                                      </p:cBhvr>
                                    </p:animEffect>
                                  </p:childTnLst>
                                </p:cTn>
                              </p:par>
                            </p:childTnLst>
                          </p:cTn>
                        </p:par>
                        <p:par>
                          <p:cTn fill="hold" id="99" nodeType="afterGroup">
                            <p:stCondLst>
                              <p:cond delay="5000"/>
                            </p:stCondLst>
                            <p:childTnLst>
                              <p:par>
                                <p:cTn fill="hold" grpId="0" id="100" nodeType="afterEffect" presetClass="entr" presetID="42" presetSubtype="0">
                                  <p:stCondLst>
                                    <p:cond delay="0"/>
                                  </p:stCondLst>
                                  <p:childTnLst>
                                    <p:set>
                                      <p:cBhvr>
                                        <p:cTn dur="1" fill="hold" id="101">
                                          <p:stCondLst>
                                            <p:cond delay="0"/>
                                          </p:stCondLst>
                                        </p:cTn>
                                        <p:tgtEl>
                                          <p:spTgt spid="42"/>
                                        </p:tgtEl>
                                        <p:attrNameLst>
                                          <p:attrName>style.visibility</p:attrName>
                                        </p:attrNameLst>
                                      </p:cBhvr>
                                      <p:to>
                                        <p:strVal val="visible"/>
                                      </p:to>
                                    </p:set>
                                    <p:animEffect filter="">
                                      <p:cBhvr>
                                        <p:cTn dur="1000" id="102"/>
                                        <p:tgtEl>
                                          <p:spTgt spid="42"/>
                                        </p:tgtEl>
                                      </p:cBhvr>
                                    </p:animEffect>
                                    <p:anim calcmode="lin" valueType="num">
                                      <p:cBhvr>
                                        <p:cTn dur="1000" fill="hold" id="103"/>
                                        <p:tgtEl>
                                          <p:spTgt spid="42"/>
                                        </p:tgtEl>
                                        <p:attrNameLst>
                                          <p:attrName>ppt_x</p:attrName>
                                        </p:attrNameLst>
                                      </p:cBhvr>
                                      <p:tavLst>
                                        <p:tav tm="0">
                                          <p:val>
                                            <p:strVal val="#ppt_x"/>
                                          </p:val>
                                        </p:tav>
                                        <p:tav tm="100000">
                                          <p:val>
                                            <p:strVal val="#ppt_x"/>
                                          </p:val>
                                        </p:tav>
                                      </p:tavLst>
                                    </p:anim>
                                    <p:anim calcmode="lin" valueType="num">
                                      <p:cBhvr>
                                        <p:cTn dur="1000" fill="hold" id="104"/>
                                        <p:tgtEl>
                                          <p:spTgt spid="42"/>
                                        </p:tgtEl>
                                        <p:attrNameLst>
                                          <p:attrName>ppt_y</p:attrName>
                                        </p:attrNameLst>
                                      </p:cBhvr>
                                      <p:tavLst>
                                        <p:tav tm="0">
                                          <p:val>
                                            <p:strVal val="#ppt_y+.1"/>
                                          </p:val>
                                        </p:tav>
                                        <p:tav tm="100000">
                                          <p:val>
                                            <p:strVal val="#ppt_y"/>
                                          </p:val>
                                        </p:tav>
                                      </p:tavLst>
                                    </p:anim>
                                  </p:childTnLst>
                                </p:cTn>
                              </p:par>
                            </p:childTnLst>
                          </p:cTn>
                        </p:par>
                        <p:par>
                          <p:cTn fill="hold" id="105" nodeType="afterGroup">
                            <p:stCondLst>
                              <p:cond delay="6000"/>
                            </p:stCondLst>
                            <p:childTnLst>
                              <p:par>
                                <p:cTn fill="hold" grpId="0" id="106" nodeType="afterEffect" presetClass="entr" presetID="22" presetSubtype="8">
                                  <p:stCondLst>
                                    <p:cond delay="0"/>
                                  </p:stCondLst>
                                  <p:childTnLst>
                                    <p:set>
                                      <p:cBhvr>
                                        <p:cTn dur="1" fill="hold" id="107">
                                          <p:stCondLst>
                                            <p:cond delay="0"/>
                                          </p:stCondLst>
                                        </p:cTn>
                                        <p:tgtEl>
                                          <p:spTgt spid="48"/>
                                        </p:tgtEl>
                                        <p:attrNameLst>
                                          <p:attrName>style.visibility</p:attrName>
                                        </p:attrNameLst>
                                      </p:cBhvr>
                                      <p:to>
                                        <p:strVal val="visible"/>
                                      </p:to>
                                    </p:set>
                                    <p:animEffect filter="">
                                      <p:cBhvr>
                                        <p:cTn dur="500" id="108"/>
                                        <p:tgtEl>
                                          <p:spTgt spid="48"/>
                                        </p:tgtEl>
                                      </p:cBhvr>
                                    </p:animEffect>
                                  </p:childTnLst>
                                </p:cTn>
                              </p:par>
                            </p:childTnLst>
                          </p:cTn>
                        </p:par>
                        <p:par>
                          <p:cTn fill="hold" id="109" nodeType="afterGroup">
                            <p:stCondLst>
                              <p:cond delay="6500"/>
                            </p:stCondLst>
                            <p:childTnLst>
                              <p:par>
                                <p:cTn fill="hold" grpId="0" id="110" nodeType="afterEffect" presetClass="entr" presetID="42" presetSubtype="0">
                                  <p:stCondLst>
                                    <p:cond delay="0"/>
                                  </p:stCondLst>
                                  <p:childTnLst>
                                    <p:set>
                                      <p:cBhvr>
                                        <p:cTn dur="1" fill="hold" id="111">
                                          <p:stCondLst>
                                            <p:cond delay="0"/>
                                          </p:stCondLst>
                                        </p:cTn>
                                        <p:tgtEl>
                                          <p:spTgt spid="43"/>
                                        </p:tgtEl>
                                        <p:attrNameLst>
                                          <p:attrName>style.visibility</p:attrName>
                                        </p:attrNameLst>
                                      </p:cBhvr>
                                      <p:to>
                                        <p:strVal val="visible"/>
                                      </p:to>
                                    </p:set>
                                    <p:animEffect filter="">
                                      <p:cBhvr>
                                        <p:cTn dur="1000" id="112"/>
                                        <p:tgtEl>
                                          <p:spTgt spid="43"/>
                                        </p:tgtEl>
                                      </p:cBhvr>
                                    </p:animEffect>
                                    <p:anim calcmode="lin" valueType="num">
                                      <p:cBhvr>
                                        <p:cTn dur="1000" fill="hold" id="113"/>
                                        <p:tgtEl>
                                          <p:spTgt spid="43"/>
                                        </p:tgtEl>
                                        <p:attrNameLst>
                                          <p:attrName>ppt_x</p:attrName>
                                        </p:attrNameLst>
                                      </p:cBhvr>
                                      <p:tavLst>
                                        <p:tav tm="0">
                                          <p:val>
                                            <p:strVal val="#ppt_x"/>
                                          </p:val>
                                        </p:tav>
                                        <p:tav tm="100000">
                                          <p:val>
                                            <p:strVal val="#ppt_x"/>
                                          </p:val>
                                        </p:tav>
                                      </p:tavLst>
                                    </p:anim>
                                    <p:anim calcmode="lin" valueType="num">
                                      <p:cBhvr>
                                        <p:cTn dur="1000" fill="hold" id="114"/>
                                        <p:tgtEl>
                                          <p:spTgt spid="43"/>
                                        </p:tgtEl>
                                        <p:attrNameLst>
                                          <p:attrName>ppt_y</p:attrName>
                                        </p:attrNameLst>
                                      </p:cBhvr>
                                      <p:tavLst>
                                        <p:tav tm="0">
                                          <p:val>
                                            <p:strVal val="#ppt_y+.1"/>
                                          </p:val>
                                        </p:tav>
                                        <p:tav tm="100000">
                                          <p:val>
                                            <p:strVal val="#ppt_y"/>
                                          </p:val>
                                        </p:tav>
                                      </p:tavLst>
                                    </p:anim>
                                  </p:childTnLst>
                                </p:cTn>
                              </p:par>
                            </p:childTnLst>
                          </p:cTn>
                        </p:par>
                        <p:par>
                          <p:cTn fill="hold" id="115" nodeType="afterGroup">
                            <p:stCondLst>
                              <p:cond delay="7500"/>
                            </p:stCondLst>
                            <p:childTnLst>
                              <p:par>
                                <p:cTn fill="hold" grpId="0" id="116" nodeType="afterEffect" presetClass="entr" presetID="22" presetSubtype="8">
                                  <p:stCondLst>
                                    <p:cond delay="0"/>
                                  </p:stCondLst>
                                  <p:childTnLst>
                                    <p:set>
                                      <p:cBhvr>
                                        <p:cTn dur="1" fill="hold" id="117">
                                          <p:stCondLst>
                                            <p:cond delay="0"/>
                                          </p:stCondLst>
                                        </p:cTn>
                                        <p:tgtEl>
                                          <p:spTgt spid="49"/>
                                        </p:tgtEl>
                                        <p:attrNameLst>
                                          <p:attrName>style.visibility</p:attrName>
                                        </p:attrNameLst>
                                      </p:cBhvr>
                                      <p:to>
                                        <p:strVal val="visible"/>
                                      </p:to>
                                    </p:set>
                                    <p:animEffect filter="">
                                      <p:cBhvr>
                                        <p:cTn dur="500" id="118"/>
                                        <p:tgtEl>
                                          <p:spTgt spid="49"/>
                                        </p:tgtEl>
                                      </p:cBhvr>
                                    </p:animEffect>
                                  </p:childTnLst>
                                </p:cTn>
                              </p:par>
                            </p:childTnLst>
                          </p:cTn>
                        </p:par>
                        <p:par>
                          <p:cTn fill="hold" id="119" nodeType="afterGroup">
                            <p:stCondLst>
                              <p:cond delay="8000"/>
                            </p:stCondLst>
                            <p:childTnLst>
                              <p:par>
                                <p:cTn fill="hold" grpId="0" id="120" nodeType="afterEffect" presetClass="entr" presetID="42" presetSubtype="0">
                                  <p:stCondLst>
                                    <p:cond delay="0"/>
                                  </p:stCondLst>
                                  <p:childTnLst>
                                    <p:set>
                                      <p:cBhvr>
                                        <p:cTn dur="1" fill="hold" id="121">
                                          <p:stCondLst>
                                            <p:cond delay="0"/>
                                          </p:stCondLst>
                                        </p:cTn>
                                        <p:tgtEl>
                                          <p:spTgt spid="44"/>
                                        </p:tgtEl>
                                        <p:attrNameLst>
                                          <p:attrName>style.visibility</p:attrName>
                                        </p:attrNameLst>
                                      </p:cBhvr>
                                      <p:to>
                                        <p:strVal val="visible"/>
                                      </p:to>
                                    </p:set>
                                    <p:animEffect filter="">
                                      <p:cBhvr>
                                        <p:cTn dur="1000" id="122"/>
                                        <p:tgtEl>
                                          <p:spTgt spid="44"/>
                                        </p:tgtEl>
                                      </p:cBhvr>
                                    </p:animEffect>
                                    <p:anim calcmode="lin" valueType="num">
                                      <p:cBhvr>
                                        <p:cTn dur="1000" fill="hold" id="123"/>
                                        <p:tgtEl>
                                          <p:spTgt spid="44"/>
                                        </p:tgtEl>
                                        <p:attrNameLst>
                                          <p:attrName>ppt_x</p:attrName>
                                        </p:attrNameLst>
                                      </p:cBhvr>
                                      <p:tavLst>
                                        <p:tav tm="0">
                                          <p:val>
                                            <p:strVal val="#ppt_x"/>
                                          </p:val>
                                        </p:tav>
                                        <p:tav tm="100000">
                                          <p:val>
                                            <p:strVal val="#ppt_x"/>
                                          </p:val>
                                        </p:tav>
                                      </p:tavLst>
                                    </p:anim>
                                    <p:anim calcmode="lin" valueType="num">
                                      <p:cBhvr>
                                        <p:cTn dur="1000" fill="hold" id="124"/>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Text Placeholder 4"/>
          <p:cNvSpPr txBox="1"/>
          <p:nvPr/>
        </p:nvSpPr>
        <p:spPr>
          <a:xfrm>
            <a:off x="6454997" y="916284"/>
            <a:ext cx="2256285" cy="504056"/>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mtClean="0">
                <a:solidFill>
                  <a:schemeClr val="accent1"/>
                </a:solidFill>
                <a:latin charset="-122" panose="020b0503020204020204" pitchFamily="34" typeface="微软雅黑"/>
                <a:ea charset="-122" panose="020b0503020204020204" pitchFamily="34" typeface="微软雅黑"/>
              </a:rPr>
              <a:t>前言/PREFACE</a:t>
            </a:r>
          </a:p>
        </p:txBody>
      </p:sp>
      <p:sp>
        <p:nvSpPr>
          <p:cNvPr id="57" name="TextBox 4"/>
          <p:cNvSpPr txBox="1"/>
          <p:nvPr/>
        </p:nvSpPr>
        <p:spPr>
          <a:xfrm>
            <a:off x="1111341" y="1807967"/>
            <a:ext cx="7360908" cy="1988822"/>
          </a:xfrm>
          <a:prstGeom prst="rect">
            <a:avLst/>
          </a:prstGeom>
          <a:noFill/>
        </p:spPr>
        <p:txBody>
          <a:bodyPr bIns="34291" lIns="68584" rIns="68584" rtlCol="0" tIns="34291" wrap="square">
            <a:spAutoFit/>
          </a:bodyPr>
          <a:lstStyle/>
          <a:p>
            <a:pPr algn="just" eaLnBrk="0" hangingPunct="0">
              <a:lnSpc>
                <a:spcPct val="150000"/>
              </a:lnSpc>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岁月流转，时光飞逝，转眼间2016年的工作又接近尾声。</a:t>
            </a:r>
          </a:p>
          <a:p>
            <a:pPr algn="just" eaLnBrk="0" hangingPunct="0">
              <a:lnSpc>
                <a:spcPct val="150000"/>
              </a:lnSpc>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回首过去一年的工作，经过全体领导及员工的共同努力，公司经营业绩保持良好，行业地位、社会形象日渐提升，各项工作全面发展。</a:t>
            </a:r>
          </a:p>
          <a:p>
            <a:pPr algn="just" eaLnBrk="0" hangingPunct="0">
              <a:lnSpc>
                <a:spcPct val="150000"/>
              </a:lnSpc>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新起点、新希望。站在2017年的起点，我们将继承和发扬过去工作中存在的优点，汲取经验，摒弃不足，满怀信心，以更清醒的头脑、更旺盛的斗志、更奋发的姿态和更充沛的干劲，向我们的既定目标进发！</a:t>
            </a:r>
          </a:p>
        </p:txBody>
      </p:sp>
      <p:cxnSp>
        <p:nvCxnSpPr>
          <p:cNvPr id="58" name="直接连接符 57"/>
          <p:cNvCxnSpPr/>
          <p:nvPr/>
        </p:nvCxnSpPr>
        <p:spPr>
          <a:xfrm>
            <a:off x="3111674" y="1442632"/>
            <a:ext cx="547260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9" presetSubtype="0">
                                  <p:stCondLst>
                                    <p:cond delay="0"/>
                                  </p:stCondLst>
                                  <p:childTnLst>
                                    <p:set>
                                      <p:cBhvr>
                                        <p:cTn dur="1" fill="hold" id="6">
                                          <p:stCondLst>
                                            <p:cond delay="0"/>
                                          </p:stCondLst>
                                        </p:cTn>
                                        <p:tgtEl>
                                          <p:spTgt spid="56">
                                            <p:txEl>
                                              <p:pRg end="0" st="0"/>
                                            </p:txEl>
                                          </p:spTgt>
                                        </p:tgtEl>
                                        <p:attrNameLst>
                                          <p:attrName>style.visibility</p:attrName>
                                        </p:attrNameLst>
                                      </p:cBhvr>
                                      <p:to>
                                        <p:strVal val="visible"/>
                                      </p:to>
                                    </p:set>
                                    <p:animEffect filter="dissolve" transition="in">
                                      <p:cBhvr>
                                        <p:cTn dur="500" id="7"/>
                                        <p:tgtEl>
                                          <p:spTgt spid="56">
                                            <p:txEl>
                                              <p:pRg end="0" st="0"/>
                                            </p:txEl>
                                          </p:spTgt>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58"/>
                                        </p:tgtEl>
                                        <p:attrNameLst>
                                          <p:attrName>style.visibility</p:attrName>
                                        </p:attrNameLst>
                                      </p:cBhvr>
                                      <p:to>
                                        <p:strVal val="visible"/>
                                      </p:to>
                                    </p:set>
                                    <p:animEffect filter="wipe(left)" transition="in">
                                      <p:cBhvr>
                                        <p:cTn dur="500" id="11"/>
                                        <p:tgtEl>
                                          <p:spTgt spid="5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iterate type="lt">
                                    <p:tmPct val="30000"/>
                                  </p:iterate>
                                  <p:childTnLst>
                                    <p:set>
                                      <p:cBhvr>
                                        <p:cTn dur="1" fill="hold" id="14">
                                          <p:stCondLst>
                                            <p:cond delay="0"/>
                                          </p:stCondLst>
                                        </p:cTn>
                                        <p:tgtEl>
                                          <p:spTgt spid="57"/>
                                        </p:tgtEl>
                                        <p:attrNameLst>
                                          <p:attrName>style.visibility</p:attrName>
                                        </p:attrNameLst>
                                      </p:cBhvr>
                                      <p:to>
                                        <p:strVal val="visible"/>
                                      </p:to>
                                    </p:set>
                                    <p:animEffect filter="wipe(left)" transition="in">
                                      <p:cBhvr>
                                        <p:cTn dur="100" id="15"/>
                                        <p:tgtEl>
                                          <p:spTgt spid="57"/>
                                        </p:tgtEl>
                                      </p:cBhvr>
                                    </p:animEffect>
                                  </p:childTnLst>
                                </p:cTn>
                              </p:par>
                              <p:par>
                                <p:cTn fill="hold" grpId="1" id="16" nodeType="withEffect" presetClass="emph" presetID="36" presetSubtype="0">
                                  <p:stCondLst>
                                    <p:cond delay="0"/>
                                  </p:stCondLst>
                                  <p:iterate type="lt">
                                    <p:tmPct val="30000"/>
                                  </p:iterate>
                                  <p:childTnLst>
                                    <p:animScale>
                                      <p:cBhvr>
                                        <p:cTn autoRev="1" dur="50" fill="hold" id="17">
                                          <p:stCondLst>
                                            <p:cond delay="0"/>
                                          </p:stCondLst>
                                        </p:cTn>
                                        <p:tgtEl>
                                          <p:spTgt spid="57"/>
                                        </p:tgtEl>
                                      </p:cBhvr>
                                      <p:to x="80000" y="100000"/>
                                    </p:animScale>
                                    <p:anim by="(#ppt_w*0.10)" calcmode="lin" valueType="num">
                                      <p:cBhvr>
                                        <p:cTn autoRev="1" dur="50" fill="hold" id="18">
                                          <p:stCondLst>
                                            <p:cond delay="0"/>
                                          </p:stCondLst>
                                        </p:cTn>
                                        <p:tgtEl>
                                          <p:spTgt spid="57"/>
                                        </p:tgtEl>
                                        <p:attrNameLst>
                                          <p:attrName>ppt_x</p:attrName>
                                        </p:attrNameLst>
                                      </p:cBhvr>
                                    </p:anim>
                                    <p:anim by="(-#ppt_w*0.10)" calcmode="lin" valueType="num">
                                      <p:cBhvr>
                                        <p:cTn autoRev="1" dur="50" fill="hold" id="19">
                                          <p:stCondLst>
                                            <p:cond delay="0"/>
                                          </p:stCondLst>
                                        </p:cTn>
                                        <p:tgtEl>
                                          <p:spTgt spid="57"/>
                                        </p:tgtEl>
                                        <p:attrNameLst>
                                          <p:attrName>ppt_y</p:attrName>
                                        </p:attrNameLst>
                                      </p:cBhvr>
                                    </p:anim>
                                    <p:animRot by="-480000">
                                      <p:cBhvr>
                                        <p:cTn autoRev="1" dur="50" fill="hold" id="20">
                                          <p:stCondLst>
                                            <p:cond delay="0"/>
                                          </p:stCondLst>
                                        </p:cTn>
                                        <p:tgtEl>
                                          <p:spTgt spid="5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56"/>
      <p:bldP grpId="0" spid="57"/>
      <p:bldP grpId="1" spid="5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五边形 34"/>
          <p:cNvSpPr/>
          <p:nvPr/>
        </p:nvSpPr>
        <p:spPr>
          <a:xfrm>
            <a:off x="4644007" y="1253250"/>
            <a:ext cx="2880320" cy="936104"/>
          </a:xfrm>
          <a:prstGeom prst="homePlate">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6" name="五边形 35"/>
          <p:cNvSpPr/>
          <p:nvPr/>
        </p:nvSpPr>
        <p:spPr>
          <a:xfrm flipH="1">
            <a:off x="1763687" y="2182840"/>
            <a:ext cx="2880320" cy="936104"/>
          </a:xfrm>
          <a:prstGeom prst="homePlate">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7" name="TextBox 14"/>
          <p:cNvSpPr txBox="1"/>
          <p:nvPr/>
        </p:nvSpPr>
        <p:spPr>
          <a:xfrm>
            <a:off x="2195735" y="2509324"/>
            <a:ext cx="2448272" cy="297180"/>
          </a:xfrm>
          <a:prstGeom prst="rect">
            <a:avLst/>
          </a:prstGeom>
          <a:noFill/>
        </p:spPr>
        <p:txBody>
          <a:bodyPr rtlCol="0" wrap="square">
            <a:spAutoFit/>
          </a:bodyPr>
          <a:lstStyle/>
          <a:p>
            <a:pPr algn="r"/>
            <a:r>
              <a:rPr altLang="en-US" lang="zh-CN" smtClean="0">
                <a:solidFill>
                  <a:schemeClr val="bg1"/>
                </a:solidFill>
                <a:latin charset="-122" panose="020b0503020204020204" pitchFamily="34" typeface="微软雅黑"/>
                <a:ea charset="-122" panose="020b0503020204020204" pitchFamily="34" typeface="微软雅黑"/>
              </a:rPr>
              <a:t>点击添加标题</a:t>
            </a:r>
          </a:p>
        </p:txBody>
      </p:sp>
      <p:sp>
        <p:nvSpPr>
          <p:cNvPr id="38" name="TextBox 15"/>
          <p:cNvSpPr txBox="1"/>
          <p:nvPr/>
        </p:nvSpPr>
        <p:spPr>
          <a:xfrm>
            <a:off x="4644007" y="1521247"/>
            <a:ext cx="2448272" cy="297180"/>
          </a:xfrm>
          <a:prstGeom prst="rect">
            <a:avLst/>
          </a:prstGeom>
          <a:noFill/>
        </p:spPr>
        <p:txBody>
          <a:bodyPr rtlCol="0" wrap="square">
            <a:spAutoFit/>
          </a:bodyPr>
          <a:lstStyle/>
          <a:p>
            <a:r>
              <a:rPr altLang="en-US" lang="zh-CN" smtClean="0">
                <a:solidFill>
                  <a:schemeClr val="bg1"/>
                </a:solidFill>
                <a:latin charset="-122" panose="020b0503020204020204" pitchFamily="34" typeface="微软雅黑"/>
                <a:ea charset="-122" panose="020b0503020204020204" pitchFamily="34" typeface="微软雅黑"/>
              </a:rPr>
              <a:t>点击添加标题</a:t>
            </a:r>
          </a:p>
        </p:txBody>
      </p:sp>
      <p:sp>
        <p:nvSpPr>
          <p:cNvPr id="39" name="TextBox 16"/>
          <p:cNvSpPr txBox="1"/>
          <p:nvPr/>
        </p:nvSpPr>
        <p:spPr>
          <a:xfrm>
            <a:off x="1114459" y="1059582"/>
            <a:ext cx="3240359" cy="914400"/>
          </a:xfrm>
          <a:prstGeom prst="rect">
            <a:avLst/>
          </a:prstGeom>
          <a:noFill/>
        </p:spPr>
        <p:txBody>
          <a:bodyPr rtlCol="0" wrap="square">
            <a:spAutoFit/>
          </a:bodyPr>
          <a:lstStyle/>
          <a:p>
            <a:pPr>
              <a:lnSpc>
                <a:spcPct val="150000"/>
              </a:lnSpc>
            </a:pPr>
            <a:r>
              <a:rPr altLang="en-US" lang="zh-CN" sz="12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a:t>
            </a:r>
          </a:p>
        </p:txBody>
      </p:sp>
      <p:sp>
        <p:nvSpPr>
          <p:cNvPr id="40" name="TextBox 17"/>
          <p:cNvSpPr txBox="1"/>
          <p:nvPr/>
        </p:nvSpPr>
        <p:spPr>
          <a:xfrm>
            <a:off x="4860033" y="2447770"/>
            <a:ext cx="3240359" cy="914400"/>
          </a:xfrm>
          <a:prstGeom prst="rect">
            <a:avLst/>
          </a:prstGeom>
          <a:noFill/>
        </p:spPr>
        <p:txBody>
          <a:bodyPr rtlCol="0" wrap="square">
            <a:spAutoFit/>
          </a:bodyPr>
          <a:lstStyle/>
          <a:p>
            <a:pPr>
              <a:lnSpc>
                <a:spcPct val="150000"/>
              </a:lnSpc>
            </a:pPr>
            <a:r>
              <a:rPr altLang="en-US" lang="zh-CN" sz="12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a:t>
            </a:r>
          </a:p>
        </p:txBody>
      </p:sp>
      <p:sp>
        <p:nvSpPr>
          <p:cNvPr id="41" name="矩形 40"/>
          <p:cNvSpPr/>
          <p:nvPr/>
        </p:nvSpPr>
        <p:spPr>
          <a:xfrm>
            <a:off x="2775703" y="3636126"/>
            <a:ext cx="1692188" cy="226957"/>
          </a:xfrm>
          <a:prstGeom prst="rect">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2" name="矩形 41"/>
          <p:cNvSpPr/>
          <p:nvPr/>
        </p:nvSpPr>
        <p:spPr>
          <a:xfrm>
            <a:off x="1803595" y="3996167"/>
            <a:ext cx="2652199" cy="226957"/>
          </a:xfrm>
          <a:prstGeom prst="rect">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3" name="矩形 42"/>
          <p:cNvSpPr/>
          <p:nvPr/>
        </p:nvSpPr>
        <p:spPr>
          <a:xfrm>
            <a:off x="2307651" y="4417281"/>
            <a:ext cx="2160240" cy="226957"/>
          </a:xfrm>
          <a:prstGeom prst="rect">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4" name="TextBox 21"/>
          <p:cNvSpPr txBox="1"/>
          <p:nvPr/>
        </p:nvSpPr>
        <p:spPr>
          <a:xfrm>
            <a:off x="2984583" y="3636124"/>
            <a:ext cx="104648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对比一：56％</a:t>
            </a:r>
          </a:p>
        </p:txBody>
      </p:sp>
      <p:sp>
        <p:nvSpPr>
          <p:cNvPr id="45" name="TextBox 22"/>
          <p:cNvSpPr txBox="1"/>
          <p:nvPr/>
        </p:nvSpPr>
        <p:spPr>
          <a:xfrm>
            <a:off x="2984583" y="3996164"/>
            <a:ext cx="112903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对比二：820万</a:t>
            </a:r>
          </a:p>
        </p:txBody>
      </p:sp>
      <p:sp>
        <p:nvSpPr>
          <p:cNvPr id="46" name="TextBox 23"/>
          <p:cNvSpPr txBox="1"/>
          <p:nvPr/>
        </p:nvSpPr>
        <p:spPr>
          <a:xfrm>
            <a:off x="2984583" y="4422516"/>
            <a:ext cx="112903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对比三：640万</a:t>
            </a:r>
          </a:p>
        </p:txBody>
      </p:sp>
      <p:sp>
        <p:nvSpPr>
          <p:cNvPr id="47" name="矩形 46"/>
          <p:cNvSpPr/>
          <p:nvPr/>
        </p:nvSpPr>
        <p:spPr>
          <a:xfrm>
            <a:off x="4786865" y="3611982"/>
            <a:ext cx="1692188" cy="226957"/>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8" name="矩形 47"/>
          <p:cNvSpPr/>
          <p:nvPr/>
        </p:nvSpPr>
        <p:spPr>
          <a:xfrm>
            <a:off x="4798964" y="3972022"/>
            <a:ext cx="2652199" cy="226957"/>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9" name="矩形 48"/>
          <p:cNvSpPr/>
          <p:nvPr/>
        </p:nvSpPr>
        <p:spPr>
          <a:xfrm>
            <a:off x="4786865" y="4393137"/>
            <a:ext cx="2160240" cy="226957"/>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0" name="TextBox 27"/>
          <p:cNvSpPr txBox="1"/>
          <p:nvPr/>
        </p:nvSpPr>
        <p:spPr>
          <a:xfrm>
            <a:off x="4995745" y="3611981"/>
            <a:ext cx="104648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对比一：56％</a:t>
            </a:r>
          </a:p>
        </p:txBody>
      </p:sp>
      <p:sp>
        <p:nvSpPr>
          <p:cNvPr id="51" name="TextBox 28"/>
          <p:cNvSpPr txBox="1"/>
          <p:nvPr/>
        </p:nvSpPr>
        <p:spPr>
          <a:xfrm>
            <a:off x="5002888" y="3972021"/>
            <a:ext cx="112903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对比二：820万</a:t>
            </a:r>
          </a:p>
        </p:txBody>
      </p:sp>
      <p:sp>
        <p:nvSpPr>
          <p:cNvPr id="52" name="TextBox 29"/>
          <p:cNvSpPr txBox="1"/>
          <p:nvPr/>
        </p:nvSpPr>
        <p:spPr>
          <a:xfrm>
            <a:off x="5014962" y="4398371"/>
            <a:ext cx="112903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对比三：640万</a:t>
            </a:r>
          </a:p>
        </p:txBody>
      </p:sp>
      <p:sp>
        <p:nvSpPr>
          <p:cNvPr id="53"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53"/>
                                        </p:tgtEl>
                                        <p:attrNameLst>
                                          <p:attrName>style.visibility</p:attrName>
                                        </p:attrNameLst>
                                      </p:cBhvr>
                                      <p:to>
                                        <p:strVal val="visible"/>
                                      </p:to>
                                    </p:set>
                                    <p:animEffect filter="randombar(horizontal)" transition="in">
                                      <p:cBhvr>
                                        <p:cTn dur="500" id="7"/>
                                        <p:tgtEl>
                                          <p:spTgt spid="53"/>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36"/>
                                        </p:tgtEl>
                                        <p:attrNameLst>
                                          <p:attrName>style.visibility</p:attrName>
                                        </p:attrNameLst>
                                      </p:cBhvr>
                                      <p:to>
                                        <p:strVal val="visible"/>
                                      </p:to>
                                    </p:set>
                                    <p:animEffect filter="wipe(right)" transition="in">
                                      <p:cBhvr>
                                        <p:cTn dur="500" id="11"/>
                                        <p:tgtEl>
                                          <p:spTgt spid="36"/>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35"/>
                                        </p:tgtEl>
                                        <p:attrNameLst>
                                          <p:attrName>style.visibility</p:attrName>
                                        </p:attrNameLst>
                                      </p:cBhvr>
                                      <p:to>
                                        <p:strVal val="visible"/>
                                      </p:to>
                                    </p:set>
                                    <p:animEffect filter="wipe(left)" transition="in">
                                      <p:cBhvr>
                                        <p:cTn dur="500" id="14"/>
                                        <p:tgtEl>
                                          <p:spTgt spid="35"/>
                                        </p:tgtEl>
                                      </p:cBhvr>
                                    </p:animEffect>
                                  </p:childTnLst>
                                </p:cTn>
                              </p:par>
                            </p:childTnLst>
                          </p:cTn>
                        </p:par>
                        <p:par>
                          <p:cTn fill="hold" id="15" nodeType="afterGroup">
                            <p:stCondLst>
                              <p:cond delay="1000"/>
                            </p:stCondLst>
                            <p:childTnLst>
                              <p:par>
                                <p:cTn fill="hold" grpId="0" id="16" nodeType="afterEffect" presetClass="entr" presetID="14" presetSubtype="10">
                                  <p:stCondLst>
                                    <p:cond delay="0"/>
                                  </p:stCondLst>
                                  <p:childTnLst>
                                    <p:set>
                                      <p:cBhvr>
                                        <p:cTn dur="1" fill="hold" id="17">
                                          <p:stCondLst>
                                            <p:cond delay="0"/>
                                          </p:stCondLst>
                                        </p:cTn>
                                        <p:tgtEl>
                                          <p:spTgt spid="39"/>
                                        </p:tgtEl>
                                        <p:attrNameLst>
                                          <p:attrName>style.visibility</p:attrName>
                                        </p:attrNameLst>
                                      </p:cBhvr>
                                      <p:to>
                                        <p:strVal val="visible"/>
                                      </p:to>
                                    </p:set>
                                    <p:animEffect filter="randombar(horizontal)" transition="in">
                                      <p:cBhvr>
                                        <p:cTn dur="500" id="18"/>
                                        <p:tgtEl>
                                          <p:spTgt spid="39"/>
                                        </p:tgtEl>
                                      </p:cBhvr>
                                    </p:animEffect>
                                  </p:childTnLst>
                                </p:cTn>
                              </p:par>
                            </p:childTnLst>
                          </p:cTn>
                        </p:par>
                        <p:par>
                          <p:cTn fill="hold" id="19" nodeType="afterGroup">
                            <p:stCondLst>
                              <p:cond delay="1500"/>
                            </p:stCondLst>
                            <p:childTnLst>
                              <p:par>
                                <p:cTn fill="hold" grpId="0" id="20" nodeType="afterEffect" presetClass="entr" presetID="14" presetSubtype="10">
                                  <p:stCondLst>
                                    <p:cond delay="0"/>
                                  </p:stCondLst>
                                  <p:childTnLst>
                                    <p:set>
                                      <p:cBhvr>
                                        <p:cTn dur="1" fill="hold" id="21">
                                          <p:stCondLst>
                                            <p:cond delay="0"/>
                                          </p:stCondLst>
                                        </p:cTn>
                                        <p:tgtEl>
                                          <p:spTgt spid="40"/>
                                        </p:tgtEl>
                                        <p:attrNameLst>
                                          <p:attrName>style.visibility</p:attrName>
                                        </p:attrNameLst>
                                      </p:cBhvr>
                                      <p:to>
                                        <p:strVal val="visible"/>
                                      </p:to>
                                    </p:set>
                                    <p:animEffect filter="randombar(horizontal)" transition="in">
                                      <p:cBhvr>
                                        <p:cTn dur="500" id="22"/>
                                        <p:tgtEl>
                                          <p:spTgt spid="40"/>
                                        </p:tgtEl>
                                      </p:cBhvr>
                                    </p:animEffect>
                                  </p:childTnLst>
                                </p:cTn>
                              </p:par>
                            </p:childTnLst>
                          </p:cTn>
                        </p:par>
                        <p:par>
                          <p:cTn fill="hold" id="23" nodeType="afterGroup">
                            <p:stCondLst>
                              <p:cond delay="2000"/>
                            </p:stCondLst>
                            <p:childTnLst>
                              <p:par>
                                <p:cTn fill="hold" grpId="0" id="24" nodeType="afterEffect" presetClass="entr" presetID="22" presetSubtype="2">
                                  <p:stCondLst>
                                    <p:cond delay="0"/>
                                  </p:stCondLst>
                                  <p:childTnLst>
                                    <p:set>
                                      <p:cBhvr>
                                        <p:cTn dur="1" fill="hold" id="25">
                                          <p:stCondLst>
                                            <p:cond delay="0"/>
                                          </p:stCondLst>
                                        </p:cTn>
                                        <p:tgtEl>
                                          <p:spTgt spid="41"/>
                                        </p:tgtEl>
                                        <p:attrNameLst>
                                          <p:attrName>style.visibility</p:attrName>
                                        </p:attrNameLst>
                                      </p:cBhvr>
                                      <p:to>
                                        <p:strVal val="visible"/>
                                      </p:to>
                                    </p:set>
                                    <p:animEffect filter="wipe(right)" transition="in">
                                      <p:cBhvr>
                                        <p:cTn dur="400" id="26"/>
                                        <p:tgtEl>
                                          <p:spTgt spid="41"/>
                                        </p:tgtEl>
                                      </p:cBhvr>
                                    </p:animEffect>
                                  </p:childTnLst>
                                </p:cTn>
                              </p:par>
                              <p:par>
                                <p:cTn fill="hold" grpId="0" id="27" nodeType="withEffect" presetClass="entr" presetID="22" presetSubtype="2">
                                  <p:stCondLst>
                                    <p:cond delay="0"/>
                                  </p:stCondLst>
                                  <p:childTnLst>
                                    <p:set>
                                      <p:cBhvr>
                                        <p:cTn dur="1" fill="hold" id="28">
                                          <p:stCondLst>
                                            <p:cond delay="0"/>
                                          </p:stCondLst>
                                        </p:cTn>
                                        <p:tgtEl>
                                          <p:spTgt spid="44"/>
                                        </p:tgtEl>
                                        <p:attrNameLst>
                                          <p:attrName>style.visibility</p:attrName>
                                        </p:attrNameLst>
                                      </p:cBhvr>
                                      <p:to>
                                        <p:strVal val="visible"/>
                                      </p:to>
                                    </p:set>
                                    <p:animEffect filter="wipe(right)" transition="in">
                                      <p:cBhvr>
                                        <p:cTn dur="500" id="29"/>
                                        <p:tgtEl>
                                          <p:spTgt spid="44"/>
                                        </p:tgtEl>
                                      </p:cBhvr>
                                    </p:animEffect>
                                  </p:childTnLst>
                                </p:cTn>
                              </p:par>
                              <p:par>
                                <p:cTn fill="hold" grpId="0" id="30" nodeType="withEffect" presetClass="entr" presetID="22" presetSubtype="2">
                                  <p:stCondLst>
                                    <p:cond delay="0"/>
                                  </p:stCondLst>
                                  <p:childTnLst>
                                    <p:set>
                                      <p:cBhvr>
                                        <p:cTn dur="1" fill="hold" id="31">
                                          <p:stCondLst>
                                            <p:cond delay="0"/>
                                          </p:stCondLst>
                                        </p:cTn>
                                        <p:tgtEl>
                                          <p:spTgt spid="42"/>
                                        </p:tgtEl>
                                        <p:attrNameLst>
                                          <p:attrName>style.visibility</p:attrName>
                                        </p:attrNameLst>
                                      </p:cBhvr>
                                      <p:to>
                                        <p:strVal val="visible"/>
                                      </p:to>
                                    </p:set>
                                    <p:animEffect filter="wipe(right)" transition="in">
                                      <p:cBhvr>
                                        <p:cTn dur="500" id="32"/>
                                        <p:tgtEl>
                                          <p:spTgt spid="42"/>
                                        </p:tgtEl>
                                      </p:cBhvr>
                                    </p:animEffect>
                                  </p:childTnLst>
                                </p:cTn>
                              </p:par>
                              <p:par>
                                <p:cTn fill="hold" grpId="0" id="33" nodeType="withEffect" presetClass="entr" presetID="22" presetSubtype="2">
                                  <p:stCondLst>
                                    <p:cond delay="0"/>
                                  </p:stCondLst>
                                  <p:childTnLst>
                                    <p:set>
                                      <p:cBhvr>
                                        <p:cTn dur="1" fill="hold" id="34">
                                          <p:stCondLst>
                                            <p:cond delay="0"/>
                                          </p:stCondLst>
                                        </p:cTn>
                                        <p:tgtEl>
                                          <p:spTgt spid="45"/>
                                        </p:tgtEl>
                                        <p:attrNameLst>
                                          <p:attrName>style.visibility</p:attrName>
                                        </p:attrNameLst>
                                      </p:cBhvr>
                                      <p:to>
                                        <p:strVal val="visible"/>
                                      </p:to>
                                    </p:set>
                                    <p:animEffect filter="wipe(right)" transition="in">
                                      <p:cBhvr>
                                        <p:cTn dur="500" id="35"/>
                                        <p:tgtEl>
                                          <p:spTgt spid="45"/>
                                        </p:tgtEl>
                                      </p:cBhvr>
                                    </p:animEffect>
                                  </p:childTnLst>
                                </p:cTn>
                              </p:par>
                              <p:par>
                                <p:cTn fill="hold" grpId="0" id="36" nodeType="withEffect" presetClass="entr" presetID="22" presetSubtype="2">
                                  <p:stCondLst>
                                    <p:cond delay="0"/>
                                  </p:stCondLst>
                                  <p:childTnLst>
                                    <p:set>
                                      <p:cBhvr>
                                        <p:cTn dur="1" fill="hold" id="37">
                                          <p:stCondLst>
                                            <p:cond delay="0"/>
                                          </p:stCondLst>
                                        </p:cTn>
                                        <p:tgtEl>
                                          <p:spTgt spid="46"/>
                                        </p:tgtEl>
                                        <p:attrNameLst>
                                          <p:attrName>style.visibility</p:attrName>
                                        </p:attrNameLst>
                                      </p:cBhvr>
                                      <p:to>
                                        <p:strVal val="visible"/>
                                      </p:to>
                                    </p:set>
                                    <p:animEffect filter="wipe(right)" transition="in">
                                      <p:cBhvr>
                                        <p:cTn dur="500" id="38"/>
                                        <p:tgtEl>
                                          <p:spTgt spid="46"/>
                                        </p:tgtEl>
                                      </p:cBhvr>
                                    </p:animEffect>
                                  </p:childTnLst>
                                </p:cTn>
                              </p:par>
                              <p:par>
                                <p:cTn fill="hold" grpId="0" id="39" nodeType="withEffect" presetClass="entr" presetID="22" presetSubtype="2">
                                  <p:stCondLst>
                                    <p:cond delay="0"/>
                                  </p:stCondLst>
                                  <p:childTnLst>
                                    <p:set>
                                      <p:cBhvr>
                                        <p:cTn dur="1" fill="hold" id="40">
                                          <p:stCondLst>
                                            <p:cond delay="0"/>
                                          </p:stCondLst>
                                        </p:cTn>
                                        <p:tgtEl>
                                          <p:spTgt spid="43"/>
                                        </p:tgtEl>
                                        <p:attrNameLst>
                                          <p:attrName>style.visibility</p:attrName>
                                        </p:attrNameLst>
                                      </p:cBhvr>
                                      <p:to>
                                        <p:strVal val="visible"/>
                                      </p:to>
                                    </p:set>
                                    <p:animEffect filter="wipe(right)" transition="in">
                                      <p:cBhvr>
                                        <p:cTn dur="500" id="41"/>
                                        <p:tgtEl>
                                          <p:spTgt spid="43"/>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50"/>
                                        </p:tgtEl>
                                        <p:attrNameLst>
                                          <p:attrName>style.visibility</p:attrName>
                                        </p:attrNameLst>
                                      </p:cBhvr>
                                      <p:to>
                                        <p:strVal val="visible"/>
                                      </p:to>
                                    </p:set>
                                    <p:animEffect filter="wipe(left)" transition="in">
                                      <p:cBhvr>
                                        <p:cTn dur="500" id="44"/>
                                        <p:tgtEl>
                                          <p:spTgt spid="50"/>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47"/>
                                        </p:tgtEl>
                                        <p:attrNameLst>
                                          <p:attrName>style.visibility</p:attrName>
                                        </p:attrNameLst>
                                      </p:cBhvr>
                                      <p:to>
                                        <p:strVal val="visible"/>
                                      </p:to>
                                    </p:set>
                                    <p:animEffect filter="wipe(left)" transition="in">
                                      <p:cBhvr>
                                        <p:cTn dur="500" id="47"/>
                                        <p:tgtEl>
                                          <p:spTgt spid="47"/>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48"/>
                                        </p:tgtEl>
                                        <p:attrNameLst>
                                          <p:attrName>style.visibility</p:attrName>
                                        </p:attrNameLst>
                                      </p:cBhvr>
                                      <p:to>
                                        <p:strVal val="visible"/>
                                      </p:to>
                                    </p:set>
                                    <p:animEffect filter="wipe(left)" transition="in">
                                      <p:cBhvr>
                                        <p:cTn dur="500" id="50"/>
                                        <p:tgtEl>
                                          <p:spTgt spid="48"/>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51"/>
                                        </p:tgtEl>
                                        <p:attrNameLst>
                                          <p:attrName>style.visibility</p:attrName>
                                        </p:attrNameLst>
                                      </p:cBhvr>
                                      <p:to>
                                        <p:strVal val="visible"/>
                                      </p:to>
                                    </p:set>
                                    <p:animEffect filter="wipe(left)" transition="in">
                                      <p:cBhvr>
                                        <p:cTn dur="500" id="53"/>
                                        <p:tgtEl>
                                          <p:spTgt spid="51"/>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49"/>
                                        </p:tgtEl>
                                        <p:attrNameLst>
                                          <p:attrName>style.visibility</p:attrName>
                                        </p:attrNameLst>
                                      </p:cBhvr>
                                      <p:to>
                                        <p:strVal val="visible"/>
                                      </p:to>
                                    </p:set>
                                    <p:animEffect filter="wipe(left)" transition="in">
                                      <p:cBhvr>
                                        <p:cTn dur="500" id="56"/>
                                        <p:tgtEl>
                                          <p:spTgt spid="49"/>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52"/>
                                        </p:tgtEl>
                                        <p:attrNameLst>
                                          <p:attrName>style.visibility</p:attrName>
                                        </p:attrNameLst>
                                      </p:cBhvr>
                                      <p:to>
                                        <p:strVal val="visible"/>
                                      </p:to>
                                    </p:set>
                                    <p:animEffect filter="wipe(left)" transition="in">
                                      <p:cBhvr>
                                        <p:cTn dur="500" id="59"/>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5"/>
          <p:cNvSpPr/>
          <p:nvPr/>
        </p:nvSpPr>
        <p:spPr>
          <a:xfrm rot="5400000">
            <a:off x="1104784" y="1070415"/>
            <a:ext cx="1450218" cy="1860602"/>
          </a:xfrm>
          <a:custGeom>
            <a:rect b="b" l="l" r="r" t="t"/>
            <a:pathLst>
              <a:path h="1860602" w="1450218">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28"/>
          <p:cNvSpPr txBox="1"/>
          <p:nvPr/>
        </p:nvSpPr>
        <p:spPr>
          <a:xfrm>
            <a:off x="3279707" y="1662162"/>
            <a:ext cx="4752528" cy="762000"/>
          </a:xfrm>
          <a:prstGeom prst="rect">
            <a:avLst/>
          </a:prstGeom>
          <a:noFill/>
        </p:spPr>
        <p:txBody>
          <a:bodyPr bIns="0" lIns="0" rIns="0" rtlCol="0" tIns="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a:p>
            <a:endParaRPr altLang="en-US" lang="zh-CN" sz="1000">
              <a:solidFill>
                <a:schemeClr val="bg1"/>
              </a:solidFill>
              <a:latin charset="-122" panose="020b0503020204020204" pitchFamily="34" typeface="微软雅黑"/>
              <a:ea charset="-122" panose="020b0503020204020204" pitchFamily="34" typeface="微软雅黑"/>
            </a:endParaRPr>
          </a:p>
          <a:p>
            <a:r>
              <a:rPr altLang="en-US" lang="zh-CN" sz="1000">
                <a:solidFill>
                  <a:schemeClr val="bg1"/>
                </a:solidFill>
                <a:latin charset="-122" panose="020b0503020204020204" pitchFamily="34" typeface="微软雅黑"/>
                <a:ea charset="-122" panose="020b0503020204020204" pitchFamily="34" typeface="微软雅黑"/>
              </a:rPr>
              <a:t>字号请根据你的内容多少，及演示需要调整大小。</a:t>
            </a:r>
          </a:p>
        </p:txBody>
      </p:sp>
      <p:sp>
        <p:nvSpPr>
          <p:cNvPr id="18" name="TextBox 29"/>
          <p:cNvSpPr txBox="1"/>
          <p:nvPr/>
        </p:nvSpPr>
        <p:spPr>
          <a:xfrm>
            <a:off x="1326087" y="1642965"/>
            <a:ext cx="875202" cy="731520"/>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pPr algn="ctr"/>
            <a:r>
              <a:rPr altLang="en-US" b="1" lang="zh-CN" smtClean="0" spc="300" sz="2400"/>
              <a:t>添加标题</a:t>
            </a:r>
          </a:p>
        </p:txBody>
      </p:sp>
      <p:sp>
        <p:nvSpPr>
          <p:cNvPr id="19" name="矩形 18"/>
          <p:cNvSpPr/>
          <p:nvPr/>
        </p:nvSpPr>
        <p:spPr>
          <a:xfrm>
            <a:off x="899592" y="3049904"/>
            <a:ext cx="5544616" cy="1450218"/>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0" name="等腰三角形 30"/>
          <p:cNvSpPr/>
          <p:nvPr/>
        </p:nvSpPr>
        <p:spPr>
          <a:xfrm flipH="1" rot="16200000">
            <a:off x="6733014" y="2844711"/>
            <a:ext cx="1450218" cy="1860602"/>
          </a:xfrm>
          <a:custGeom>
            <a:rect b="b" l="l" r="r" t="t"/>
            <a:pathLst>
              <a:path h="1860602" w="1450218">
                <a:moveTo>
                  <a:pt x="0" y="132410"/>
                </a:moveTo>
                <a:lnTo>
                  <a:pt x="0" y="1860602"/>
                </a:lnTo>
                <a:lnTo>
                  <a:pt x="1450218" y="1860602"/>
                </a:lnTo>
                <a:lnTo>
                  <a:pt x="1450218" y="132410"/>
                </a:lnTo>
                <a:lnTo>
                  <a:pt x="867461" y="132410"/>
                </a:lnTo>
                <a:lnTo>
                  <a:pt x="725109" y="0"/>
                </a:lnTo>
                <a:lnTo>
                  <a:pt x="582757" y="132410"/>
                </a:lnTo>
                <a:close/>
              </a:path>
            </a:pathLst>
          </a:cu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1" name="TextBox 32"/>
          <p:cNvSpPr txBox="1"/>
          <p:nvPr/>
        </p:nvSpPr>
        <p:spPr>
          <a:xfrm>
            <a:off x="7086727" y="3417262"/>
            <a:ext cx="875202" cy="731520"/>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pPr algn="ctr"/>
            <a:r>
              <a:rPr altLang="en-US" b="1" lang="zh-CN" spc="300" sz="2400"/>
              <a:t>添加标题</a:t>
            </a:r>
          </a:p>
        </p:txBody>
      </p:sp>
      <p:sp>
        <p:nvSpPr>
          <p:cNvPr id="22" name="TextBox 33"/>
          <p:cNvSpPr txBox="1"/>
          <p:nvPr/>
        </p:nvSpPr>
        <p:spPr>
          <a:xfrm>
            <a:off x="1259632" y="3390292"/>
            <a:ext cx="4968552" cy="762000"/>
          </a:xfrm>
          <a:prstGeom prst="rect">
            <a:avLst/>
          </a:prstGeom>
          <a:noFill/>
        </p:spPr>
        <p:txBody>
          <a:bodyPr bIns="0" lIns="0" rIns="0" rtlCol="0" tIns="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a:p>
            <a:endParaRPr altLang="en-US" lang="zh-CN" sz="1000">
              <a:solidFill>
                <a:schemeClr val="bg1"/>
              </a:solidFill>
              <a:latin charset="-122" panose="020b0503020204020204" pitchFamily="34" typeface="微软雅黑"/>
              <a:ea charset="-122" panose="020b0503020204020204" pitchFamily="34" typeface="微软雅黑"/>
            </a:endParaRPr>
          </a:p>
          <a:p>
            <a:r>
              <a:rPr altLang="en-US" lang="zh-CN" sz="1000">
                <a:solidFill>
                  <a:schemeClr val="bg1"/>
                </a:solidFill>
                <a:latin charset="-122" panose="020b0503020204020204" pitchFamily="34" typeface="微软雅黑"/>
                <a:ea charset="-122" panose="020b0503020204020204" pitchFamily="34" typeface="微软雅黑"/>
              </a:rPr>
              <a:t>字号请根据你的内容多少，及演示需要调整大小。</a:t>
            </a:r>
          </a:p>
        </p:txBody>
      </p:sp>
      <p:sp>
        <p:nvSpPr>
          <p:cNvPr id="23"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3"/>
                                        </p:tgtEl>
                                        <p:attrNameLst>
                                          <p:attrName>style.visibility</p:attrName>
                                        </p:attrNameLst>
                                      </p:cBhvr>
                                      <p:to>
                                        <p:strVal val="visible"/>
                                      </p:to>
                                    </p:set>
                                    <p:animEffect filter="randombar(horizontal)" transition="in">
                                      <p:cBhvr>
                                        <p:cTn dur="500" id="7"/>
                                        <p:tgtEl>
                                          <p:spTgt spid="23"/>
                                        </p:tgtEl>
                                      </p:cBhvr>
                                    </p:animEffect>
                                  </p:childTnLst>
                                </p:cTn>
                              </p:par>
                              <p:par>
                                <p:cTn fill="hold" grpId="0" id="8" nodeType="withEffect" presetClass="entr" presetID="2" presetSubtype="2">
                                  <p:stCondLst>
                                    <p:cond delay="0"/>
                                  </p:stCondLst>
                                  <p:childTnLst>
                                    <p:set>
                                      <p:cBhvr>
                                        <p:cTn dur="1" fill="hold" id="9">
                                          <p:stCondLst>
                                            <p:cond delay="0"/>
                                          </p:stCondLst>
                                        </p:cTn>
                                        <p:tgtEl>
                                          <p:spTgt spid="17"/>
                                        </p:tgtEl>
                                        <p:attrNameLst>
                                          <p:attrName>style.visibility</p:attrName>
                                        </p:attrNameLst>
                                      </p:cBhvr>
                                      <p:to>
                                        <p:strVal val="visible"/>
                                      </p:to>
                                    </p:set>
                                    <p:anim calcmode="lin" valueType="num">
                                      <p:cBhvr additive="base">
                                        <p:cTn dur="500" fill="hold" id="10"/>
                                        <p:tgtEl>
                                          <p:spTgt spid="17"/>
                                        </p:tgtEl>
                                        <p:attrNameLst>
                                          <p:attrName>ppt_x</p:attrName>
                                        </p:attrNameLst>
                                      </p:cBhvr>
                                      <p:tavLst>
                                        <p:tav tm="0">
                                          <p:val>
                                            <p:strVal val="1+#ppt_w/2"/>
                                          </p:val>
                                        </p:tav>
                                        <p:tav tm="100000">
                                          <p:val>
                                            <p:strVal val="#ppt_x"/>
                                          </p:val>
                                        </p:tav>
                                      </p:tavLst>
                                    </p:anim>
                                    <p:anim calcmode="lin" valueType="num">
                                      <p:cBhvr additive="base">
                                        <p:cTn dur="500" fill="hold" id="11"/>
                                        <p:tgtEl>
                                          <p:spTgt spid="17"/>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2">
                                  <p:stCondLst>
                                    <p:cond delay="0"/>
                                  </p:stCondLst>
                                  <p:childTnLst>
                                    <p:set>
                                      <p:cBhvr>
                                        <p:cTn dur="1" fill="hold" id="13">
                                          <p:stCondLst>
                                            <p:cond delay="0"/>
                                          </p:stCondLst>
                                        </p:cTn>
                                        <p:tgtEl>
                                          <p:spTgt spid="15"/>
                                        </p:tgtEl>
                                        <p:attrNameLst>
                                          <p:attrName>style.visibility</p:attrName>
                                        </p:attrNameLst>
                                      </p:cBhvr>
                                      <p:to>
                                        <p:strVal val="visible"/>
                                      </p:to>
                                    </p:set>
                                    <p:anim calcmode="lin" valueType="num">
                                      <p:cBhvr additive="base">
                                        <p:cTn dur="500" fill="hold" id="14"/>
                                        <p:tgtEl>
                                          <p:spTgt spid="15"/>
                                        </p:tgtEl>
                                        <p:attrNameLst>
                                          <p:attrName>ppt_x</p:attrName>
                                        </p:attrNameLst>
                                      </p:cBhvr>
                                      <p:tavLst>
                                        <p:tav tm="0">
                                          <p:val>
                                            <p:strVal val="1+#ppt_w/2"/>
                                          </p:val>
                                        </p:tav>
                                        <p:tav tm="100000">
                                          <p:val>
                                            <p:strVal val="#ppt_x"/>
                                          </p:val>
                                        </p:tav>
                                      </p:tavLst>
                                    </p:anim>
                                    <p:anim calcmode="lin" valueType="num">
                                      <p:cBhvr additive="base">
                                        <p:cTn dur="500" fill="hold" id="15"/>
                                        <p:tgtEl>
                                          <p:spTgt spid="15"/>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8">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additive="base">
                                        <p:cTn dur="500" fill="hold" id="18"/>
                                        <p:tgtEl>
                                          <p:spTgt spid="18"/>
                                        </p:tgtEl>
                                        <p:attrNameLst>
                                          <p:attrName>ppt_x</p:attrName>
                                        </p:attrNameLst>
                                      </p:cBhvr>
                                      <p:tavLst>
                                        <p:tav tm="0">
                                          <p:val>
                                            <p:strVal val="0-#ppt_w/2"/>
                                          </p:val>
                                        </p:tav>
                                        <p:tav tm="100000">
                                          <p:val>
                                            <p:strVal val="#ppt_x"/>
                                          </p:val>
                                        </p:tav>
                                      </p:tavLst>
                                    </p:anim>
                                    <p:anim calcmode="lin" valueType="num">
                                      <p:cBhvr additive="base">
                                        <p:cTn dur="500" fill="hold" id="19"/>
                                        <p:tgtEl>
                                          <p:spTgt spid="18"/>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500" fill="hold" id="22"/>
                                        <p:tgtEl>
                                          <p:spTgt spid="16"/>
                                        </p:tgtEl>
                                        <p:attrNameLst>
                                          <p:attrName>ppt_x</p:attrName>
                                        </p:attrNameLst>
                                      </p:cBhvr>
                                      <p:tavLst>
                                        <p:tav tm="0">
                                          <p:val>
                                            <p:strVal val="0-#ppt_w/2"/>
                                          </p:val>
                                        </p:tav>
                                        <p:tav tm="100000">
                                          <p:val>
                                            <p:strVal val="#ppt_x"/>
                                          </p:val>
                                        </p:tav>
                                      </p:tavLst>
                                    </p:anim>
                                    <p:anim calcmode="lin" valueType="num">
                                      <p:cBhvr additive="base">
                                        <p:cTn dur="500" fill="hold" id="23"/>
                                        <p:tgtEl>
                                          <p:spTgt spid="1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500"/>
                            </p:stCondLst>
                            <p:childTnLst>
                              <p:par>
                                <p:cTn fill="hold" grpId="0" id="25" nodeType="afterEffect" presetClass="entr" presetID="2" presetSubtype="8">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fill="hold" id="27"/>
                                        <p:tgtEl>
                                          <p:spTgt spid="19"/>
                                        </p:tgtEl>
                                        <p:attrNameLst>
                                          <p:attrName>ppt_x</p:attrName>
                                        </p:attrNameLst>
                                      </p:cBhvr>
                                      <p:tavLst>
                                        <p:tav tm="0">
                                          <p:val>
                                            <p:strVal val="0-#ppt_w/2"/>
                                          </p:val>
                                        </p:tav>
                                        <p:tav tm="100000">
                                          <p:val>
                                            <p:strVal val="#ppt_x"/>
                                          </p:val>
                                        </p:tav>
                                      </p:tavLst>
                                    </p:anim>
                                    <p:anim calcmode="lin" valueType="num">
                                      <p:cBhvr additive="base">
                                        <p:cTn dur="500" fill="hold" id="28"/>
                                        <p:tgtEl>
                                          <p:spTgt spid="19"/>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500" fill="hold" id="31"/>
                                        <p:tgtEl>
                                          <p:spTgt spid="22"/>
                                        </p:tgtEl>
                                        <p:attrNameLst>
                                          <p:attrName>ppt_x</p:attrName>
                                        </p:attrNameLst>
                                      </p:cBhvr>
                                      <p:tavLst>
                                        <p:tav tm="0">
                                          <p:val>
                                            <p:strVal val="0-#ppt_w/2"/>
                                          </p:val>
                                        </p:tav>
                                        <p:tav tm="100000">
                                          <p:val>
                                            <p:strVal val="#ppt_x"/>
                                          </p:val>
                                        </p:tav>
                                      </p:tavLst>
                                    </p:anim>
                                    <p:anim calcmode="lin" valueType="num">
                                      <p:cBhvr additive="base">
                                        <p:cTn dur="500" fill="hold" id="32"/>
                                        <p:tgtEl>
                                          <p:spTgt spid="22"/>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21"/>
                                        </p:tgtEl>
                                        <p:attrNameLst>
                                          <p:attrName>style.visibility</p:attrName>
                                        </p:attrNameLst>
                                      </p:cBhvr>
                                      <p:to>
                                        <p:strVal val="visible"/>
                                      </p:to>
                                    </p:set>
                                    <p:anim calcmode="lin" valueType="num">
                                      <p:cBhvr additive="base">
                                        <p:cTn dur="500" fill="hold" id="35"/>
                                        <p:tgtEl>
                                          <p:spTgt spid="21"/>
                                        </p:tgtEl>
                                        <p:attrNameLst>
                                          <p:attrName>ppt_x</p:attrName>
                                        </p:attrNameLst>
                                      </p:cBhvr>
                                      <p:tavLst>
                                        <p:tav tm="0">
                                          <p:val>
                                            <p:strVal val="1+#ppt_w/2"/>
                                          </p:val>
                                        </p:tav>
                                        <p:tav tm="100000">
                                          <p:val>
                                            <p:strVal val="#ppt_x"/>
                                          </p:val>
                                        </p:tav>
                                      </p:tavLst>
                                    </p:anim>
                                    <p:anim calcmode="lin" valueType="num">
                                      <p:cBhvr additive="base">
                                        <p:cTn dur="500" fill="hold" id="36"/>
                                        <p:tgtEl>
                                          <p:spTgt spid="21"/>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20"/>
                                        </p:tgtEl>
                                        <p:attrNameLst>
                                          <p:attrName>style.visibility</p:attrName>
                                        </p:attrNameLst>
                                      </p:cBhvr>
                                      <p:to>
                                        <p:strVal val="visible"/>
                                      </p:to>
                                    </p:set>
                                    <p:anim calcmode="lin" valueType="num">
                                      <p:cBhvr additive="base">
                                        <p:cTn dur="500" fill="hold" id="39"/>
                                        <p:tgtEl>
                                          <p:spTgt spid="20"/>
                                        </p:tgtEl>
                                        <p:attrNameLst>
                                          <p:attrName>ppt_x</p:attrName>
                                        </p:attrNameLst>
                                      </p:cBhvr>
                                      <p:tavLst>
                                        <p:tav tm="0">
                                          <p:val>
                                            <p:strVal val="1+#ppt_w/2"/>
                                          </p:val>
                                        </p:tav>
                                        <p:tav tm="100000">
                                          <p:val>
                                            <p:strVal val="#ppt_x"/>
                                          </p:val>
                                        </p:tav>
                                      </p:tavLst>
                                    </p:anim>
                                    <p:anim calcmode="lin" valueType="num">
                                      <p:cBhvr additive="base">
                                        <p:cTn dur="500" fill="hold" id="40"/>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Rectangle 2"/>
          <p:cNvSpPr/>
          <p:nvPr/>
        </p:nvSpPr>
        <p:spPr>
          <a:xfrm>
            <a:off x="4572000" y="915895"/>
            <a:ext cx="3662363" cy="1750219"/>
          </a:xfrm>
          <a:prstGeom prst="rect">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165" fontAlgn="auto">
              <a:spcBef>
                <a:spcPct val="0"/>
              </a:spcBef>
              <a:spcAft>
                <a:spcPct val="0"/>
              </a:spcAft>
              <a:defRPr/>
            </a:pPr>
            <a:endParaRPr lang="en-US"/>
          </a:p>
        </p:txBody>
      </p:sp>
      <p:sp>
        <p:nvSpPr>
          <p:cNvPr id="71" name="Rectangle 3"/>
          <p:cNvSpPr/>
          <p:nvPr/>
        </p:nvSpPr>
        <p:spPr>
          <a:xfrm>
            <a:off x="914400" y="915895"/>
            <a:ext cx="3657600" cy="1752600"/>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503020204020204" pitchFamily="34" typeface="微软雅黑"/>
              <a:ea charset="-122" panose="020b0503020204020204" pitchFamily="34" typeface="微软雅黑"/>
            </a:endParaRPr>
          </a:p>
        </p:txBody>
      </p:sp>
      <p:sp>
        <p:nvSpPr>
          <p:cNvPr id="72" name="Oval 4"/>
          <p:cNvSpPr/>
          <p:nvPr/>
        </p:nvSpPr>
        <p:spPr>
          <a:xfrm>
            <a:off x="1259682" y="2800654"/>
            <a:ext cx="716756" cy="720329"/>
          </a:xfrm>
          <a:prstGeom prst="ellipse">
            <a:avLst/>
          </a:prstGeom>
          <a:solidFill>
            <a:srgbClr val="FF786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tIns="34290"/>
          <a:lstStyle/>
          <a:p>
            <a:pPr algn="ctr" defTabSz="685165" fontAlgn="auto">
              <a:spcBef>
                <a:spcPct val="0"/>
              </a:spcBef>
              <a:spcAft>
                <a:spcPct val="0"/>
              </a:spcAft>
              <a:defRPr/>
            </a:pPr>
            <a:endParaRPr lang="en-US" sz="8800">
              <a:solidFill>
                <a:schemeClr val="bg1"/>
              </a:solidFill>
            </a:endParaRPr>
          </a:p>
        </p:txBody>
      </p:sp>
      <p:sp>
        <p:nvSpPr>
          <p:cNvPr id="73" name="Oval 12"/>
          <p:cNvSpPr/>
          <p:nvPr/>
        </p:nvSpPr>
        <p:spPr>
          <a:xfrm>
            <a:off x="3239691" y="2800654"/>
            <a:ext cx="717947" cy="720329"/>
          </a:xfrm>
          <a:prstGeom prst="ellipse">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503020204020204" pitchFamily="34" typeface="微软雅黑"/>
              <a:ea charset="-122" panose="020b0503020204020204" pitchFamily="34" typeface="微软雅黑"/>
            </a:endParaRPr>
          </a:p>
        </p:txBody>
      </p:sp>
      <p:sp>
        <p:nvSpPr>
          <p:cNvPr id="74" name="Oval 14"/>
          <p:cNvSpPr/>
          <p:nvPr/>
        </p:nvSpPr>
        <p:spPr>
          <a:xfrm>
            <a:off x="5219701" y="2800654"/>
            <a:ext cx="716756" cy="720329"/>
          </a:xfrm>
          <a:prstGeom prst="ellipse">
            <a:avLst/>
          </a:prstGeom>
          <a:solidFill>
            <a:srgbClr val="FF786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tIns="34290"/>
          <a:lstStyle/>
          <a:p>
            <a:pPr algn="ctr" defTabSz="685165" fontAlgn="auto">
              <a:spcBef>
                <a:spcPct val="0"/>
              </a:spcBef>
              <a:spcAft>
                <a:spcPct val="0"/>
              </a:spcAft>
              <a:defRPr/>
            </a:pPr>
            <a:endParaRPr lang="en-US" sz="8800">
              <a:solidFill>
                <a:schemeClr val="bg1"/>
              </a:solidFill>
            </a:endParaRPr>
          </a:p>
        </p:txBody>
      </p:sp>
      <p:sp>
        <p:nvSpPr>
          <p:cNvPr id="75" name="Oval 16"/>
          <p:cNvSpPr/>
          <p:nvPr/>
        </p:nvSpPr>
        <p:spPr>
          <a:xfrm>
            <a:off x="7198519" y="2800654"/>
            <a:ext cx="716756" cy="720329"/>
          </a:xfrm>
          <a:prstGeom prst="ellipse">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503020204020204" pitchFamily="34" typeface="微软雅黑"/>
              <a:ea charset="-122" panose="020b0503020204020204" pitchFamily="34" typeface="微软雅黑"/>
            </a:endParaRPr>
          </a:p>
        </p:txBody>
      </p:sp>
      <p:grpSp>
        <p:nvGrpSpPr>
          <p:cNvPr id="76" name="Group 20"/>
          <p:cNvGrpSpPr/>
          <p:nvPr/>
        </p:nvGrpSpPr>
        <p:grpSpPr>
          <a:xfrm>
            <a:off x="1427362" y="2956655"/>
            <a:ext cx="401822" cy="404317"/>
            <a:chOff x="7971783" y="2080670"/>
            <a:chExt cx="401822" cy="404317"/>
          </a:xfrm>
          <a:solidFill>
            <a:schemeClr val="bg1"/>
          </a:solidFill>
        </p:grpSpPr>
        <p:sp>
          <p:nvSpPr>
            <p:cNvPr id="77" name="Freeform 42"/>
            <p:cNvSpPr>
              <a:spLocks noEditPoints="1"/>
            </p:cNvSpPr>
            <p:nvPr/>
          </p:nvSpPr>
          <p:spPr bwMode="auto">
            <a:xfrm>
              <a:off x="7971783" y="2080670"/>
              <a:ext cx="401822" cy="404317"/>
            </a:xfrm>
            <a:custGeom>
              <a:gdLst>
                <a:gd fmla="*/ 60 w 121" name="T0"/>
                <a:gd fmla="*/ 0 h 121" name="T1"/>
                <a:gd fmla="*/ 0 w 121" name="T2"/>
                <a:gd fmla="*/ 61 h 121" name="T3"/>
                <a:gd fmla="*/ 60 w 121" name="T4"/>
                <a:gd fmla="*/ 121 h 121" name="T5"/>
                <a:gd fmla="*/ 121 w 121" name="T6"/>
                <a:gd fmla="*/ 61 h 121" name="T7"/>
                <a:gd fmla="*/ 60 w 121" name="T8"/>
                <a:gd fmla="*/ 0 h 121" name="T9"/>
                <a:gd fmla="*/ 60 w 121" name="T10"/>
                <a:gd fmla="*/ 111 h 121" name="T11"/>
                <a:gd fmla="*/ 10 w 121" name="T12"/>
                <a:gd fmla="*/ 61 h 121" name="T13"/>
                <a:gd fmla="*/ 60 w 121" name="T14"/>
                <a:gd fmla="*/ 10 h 121" name="T15"/>
                <a:gd fmla="*/ 111 w 121" name="T16"/>
                <a:gd fmla="*/ 61 h 121" name="T17"/>
                <a:gd fmla="*/ 60 w 121" name="T18"/>
                <a:gd fmla="*/ 111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78" name="Freeform 43"/>
            <p:cNvSpPr/>
            <p:nvPr/>
          </p:nvSpPr>
          <p:spPr bwMode="auto">
            <a:xfrm>
              <a:off x="8079103" y="2178006"/>
              <a:ext cx="139764" cy="199662"/>
            </a:xfrm>
            <a:custGeom>
              <a:gdLst>
                <a:gd fmla="*/ 42 w 42" name="T0"/>
                <a:gd fmla="*/ 60 h 60" name="T1"/>
                <a:gd fmla="*/ 42 w 42" name="T2"/>
                <a:gd fmla="*/ 0 h 60" name="T3"/>
                <a:gd fmla="*/ 0 w 42" name="T4"/>
                <a:gd fmla="*/ 42 h 60" name="T5"/>
                <a:gd fmla="*/ 42 w 42" name="T6"/>
                <a:gd fmla="*/ 60 h 60" name="T7"/>
              </a:gdLst>
              <a:cxnLst>
                <a:cxn ang="0">
                  <a:pos x="T0" y="T1"/>
                </a:cxn>
                <a:cxn ang="0">
                  <a:pos x="T2" y="T3"/>
                </a:cxn>
                <a:cxn ang="0">
                  <a:pos x="T4" y="T5"/>
                </a:cxn>
                <a:cxn ang="0">
                  <a:pos x="T6" y="T7"/>
                </a:cxn>
              </a:cxnLst>
              <a:rect b="b" l="0" r="r" t="0"/>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grpSp>
      <p:grpSp>
        <p:nvGrpSpPr>
          <p:cNvPr id="79" name="Group 23"/>
          <p:cNvGrpSpPr/>
          <p:nvPr/>
        </p:nvGrpSpPr>
        <p:grpSpPr>
          <a:xfrm>
            <a:off x="3437021" y="3000331"/>
            <a:ext cx="389342" cy="339426"/>
            <a:chOff x="7540014" y="4306907"/>
            <a:chExt cx="389342" cy="339426"/>
          </a:xfrm>
          <a:solidFill>
            <a:schemeClr val="bg1"/>
          </a:solidFill>
        </p:grpSpPr>
        <p:sp>
          <p:nvSpPr>
            <p:cNvPr id="80"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1"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2"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3"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4"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5"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6"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7" name="Rectangle 117"/>
            <p:cNvSpPr>
              <a:spLocks noChangeArrowheads="1"/>
            </p:cNvSpPr>
            <p:nvPr/>
          </p:nvSpPr>
          <p:spPr bwMode="auto">
            <a:xfrm>
              <a:off x="7589930" y="4421713"/>
              <a:ext cx="109814" cy="17471"/>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88" name="Rectangle 118"/>
            <p:cNvSpPr>
              <a:spLocks noChangeArrowheads="1"/>
            </p:cNvSpPr>
            <p:nvPr/>
          </p:nvSpPr>
          <p:spPr bwMode="auto">
            <a:xfrm>
              <a:off x="7589930" y="4461645"/>
              <a:ext cx="109814" cy="17471"/>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89" name="Rectangle 119"/>
            <p:cNvSpPr>
              <a:spLocks noChangeArrowheads="1"/>
            </p:cNvSpPr>
            <p:nvPr/>
          </p:nvSpPr>
          <p:spPr bwMode="auto">
            <a:xfrm>
              <a:off x="7589930" y="4506569"/>
              <a:ext cx="109814" cy="14975"/>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90" name="Rectangle 120"/>
            <p:cNvSpPr>
              <a:spLocks noChangeArrowheads="1"/>
            </p:cNvSpPr>
            <p:nvPr/>
          </p:nvSpPr>
          <p:spPr bwMode="auto">
            <a:xfrm>
              <a:off x="7589930" y="4548998"/>
              <a:ext cx="109814" cy="17471"/>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grpSp>
      <p:grpSp>
        <p:nvGrpSpPr>
          <p:cNvPr id="91" name="Group 35"/>
          <p:cNvGrpSpPr/>
          <p:nvPr/>
        </p:nvGrpSpPr>
        <p:grpSpPr>
          <a:xfrm>
            <a:off x="7366135" y="2965838"/>
            <a:ext cx="379359" cy="376864"/>
            <a:chOff x="6853673" y="3715407"/>
            <a:chExt cx="379359" cy="376864"/>
          </a:xfrm>
          <a:solidFill>
            <a:schemeClr val="bg1"/>
          </a:solidFill>
        </p:grpSpPr>
        <p:sp>
          <p:nvSpPr>
            <p:cNvPr id="92" name="Freeform 150"/>
            <p:cNvSpPr>
              <a:spLocks noEditPoints="1"/>
            </p:cNvSpPr>
            <p:nvPr/>
          </p:nvSpPr>
          <p:spPr bwMode="auto">
            <a:xfrm>
              <a:off x="6853673" y="3715407"/>
              <a:ext cx="379359" cy="376864"/>
            </a:xfrm>
            <a:custGeom>
              <a:gdLst>
                <a:gd fmla="*/ 57 w 114" name="T0"/>
                <a:gd fmla="*/ 0 h 114" name="T1"/>
                <a:gd fmla="*/ 0 w 114" name="T2"/>
                <a:gd fmla="*/ 57 h 114" name="T3"/>
                <a:gd fmla="*/ 57 w 114" name="T4"/>
                <a:gd fmla="*/ 114 h 114" name="T5"/>
                <a:gd fmla="*/ 114 w 114" name="T6"/>
                <a:gd fmla="*/ 57 h 114" name="T7"/>
                <a:gd fmla="*/ 57 w 114" name="T8"/>
                <a:gd fmla="*/ 0 h 114" name="T9"/>
                <a:gd fmla="*/ 57 w 114" name="T10"/>
                <a:gd fmla="*/ 108 h 114" name="T11"/>
                <a:gd fmla="*/ 6 w 114" name="T12"/>
                <a:gd fmla="*/ 57 h 114" name="T13"/>
                <a:gd fmla="*/ 57 w 114" name="T14"/>
                <a:gd fmla="*/ 6 h 114" name="T15"/>
                <a:gd fmla="*/ 108 w 114" name="T16"/>
                <a:gd fmla="*/ 57 h 114" name="T17"/>
                <a:gd fmla="*/ 57 w 114" name="T18"/>
                <a:gd fmla="*/ 108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93" name="Rectangle 151"/>
            <p:cNvSpPr>
              <a:spLocks noChangeArrowheads="1"/>
            </p:cNvSpPr>
            <p:nvPr/>
          </p:nvSpPr>
          <p:spPr bwMode="auto">
            <a:xfrm>
              <a:off x="6998429" y="3987447"/>
              <a:ext cx="22463" cy="42429"/>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94" name="Rectangle 152"/>
            <p:cNvSpPr>
              <a:spLocks noChangeArrowheads="1"/>
            </p:cNvSpPr>
            <p:nvPr/>
          </p:nvSpPr>
          <p:spPr bwMode="auto">
            <a:xfrm>
              <a:off x="7033370" y="3987447"/>
              <a:ext cx="19966" cy="42429"/>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95" name="Rectangle 153"/>
            <p:cNvSpPr>
              <a:spLocks noChangeArrowheads="1"/>
            </p:cNvSpPr>
            <p:nvPr/>
          </p:nvSpPr>
          <p:spPr bwMode="auto">
            <a:xfrm>
              <a:off x="7068311" y="3987447"/>
              <a:ext cx="19966" cy="42429"/>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96" name="Freeform 154"/>
            <p:cNvSpPr/>
            <p:nvPr/>
          </p:nvSpPr>
          <p:spPr bwMode="auto">
            <a:xfrm>
              <a:off x="6970976" y="3822725"/>
              <a:ext cx="82362" cy="84857"/>
            </a:xfrm>
            <a:custGeom>
              <a:gdLst>
                <a:gd fmla="*/ 19 w 25" name="T0"/>
                <a:gd fmla="*/ 22 h 25" name="T1"/>
                <a:gd fmla="*/ 22 w 25" name="T2"/>
                <a:gd fmla="*/ 25 h 25" name="T3"/>
                <a:gd fmla="*/ 25 w 25" name="T4"/>
                <a:gd fmla="*/ 22 h 25" name="T5"/>
                <a:gd fmla="*/ 22 w 25" name="T6"/>
                <a:gd fmla="*/ 19 h 25" name="T7"/>
                <a:gd fmla="*/ 21 w 25" name="T8"/>
                <a:gd fmla="*/ 19 h 25" name="T9"/>
                <a:gd fmla="*/ 0 w 25" name="T10"/>
                <a:gd fmla="*/ 0 h 25" name="T11"/>
                <a:gd fmla="*/ 19 w 25" name="T12"/>
                <a:gd fmla="*/ 22 h 25" name="T13"/>
                <a:gd fmla="*/ 19 w 25" name="T14"/>
                <a:gd fmla="*/ 22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97" name="Freeform 155"/>
            <p:cNvSpPr/>
            <p:nvPr/>
          </p:nvSpPr>
          <p:spPr bwMode="auto">
            <a:xfrm>
              <a:off x="6921060" y="3987447"/>
              <a:ext cx="22463" cy="19966"/>
            </a:xfrm>
            <a:custGeom>
              <a:gdLst>
                <a:gd fmla="*/ 0 w 9" name="T0"/>
                <a:gd fmla="*/ 6 h 8" name="T1"/>
                <a:gd fmla="*/ 3 w 9" name="T2"/>
                <a:gd fmla="*/ 8 h 8" name="T3"/>
                <a:gd fmla="*/ 9 w 9" name="T4"/>
                <a:gd fmla="*/ 1 h 8" name="T5"/>
                <a:gd fmla="*/ 7 w 9" name="T6"/>
                <a:gd fmla="*/ 0 h 8" name="T7"/>
                <a:gd fmla="*/ 0 w 9" name="T8"/>
                <a:gd fmla="*/ 6 h 8" name="T9"/>
              </a:gdLst>
              <a:cxnLst>
                <a:cxn ang="0">
                  <a:pos x="T0" y="T1"/>
                </a:cxn>
                <a:cxn ang="0">
                  <a:pos x="T2" y="T3"/>
                </a:cxn>
                <a:cxn ang="0">
                  <a:pos x="T4" y="T5"/>
                </a:cxn>
                <a:cxn ang="0">
                  <a:pos x="T6" y="T7"/>
                </a:cxn>
                <a:cxn ang="0">
                  <a:pos x="T8" y="T9"/>
                </a:cxn>
              </a:cxnLst>
              <a:rect b="b" l="0" r="r" t="0"/>
              <a:pathLst>
                <a:path h="8" w="9">
                  <a:moveTo>
                    <a:pt x="0" y="6"/>
                  </a:moveTo>
                  <a:lnTo>
                    <a:pt x="3" y="8"/>
                  </a:lnTo>
                  <a:lnTo>
                    <a:pt x="9" y="1"/>
                  </a:lnTo>
                  <a:lnTo>
                    <a:pt x="7" y="0"/>
                  </a:lnTo>
                  <a:lnTo>
                    <a:pt x="0" y="6"/>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98" name="Freeform 156"/>
            <p:cNvSpPr/>
            <p:nvPr/>
          </p:nvSpPr>
          <p:spPr bwMode="auto">
            <a:xfrm>
              <a:off x="6901094" y="3942523"/>
              <a:ext cx="27454" cy="14975"/>
            </a:xfrm>
            <a:custGeom>
              <a:gdLst>
                <a:gd fmla="*/ 9 w 11" name="T0"/>
                <a:gd fmla="*/ 0 h 6" name="T1"/>
                <a:gd fmla="*/ 0 w 11" name="T2"/>
                <a:gd fmla="*/ 3 h 6" name="T3"/>
                <a:gd fmla="*/ 1 w 11" name="T4"/>
                <a:gd fmla="*/ 6 h 6" name="T5"/>
                <a:gd fmla="*/ 11 w 11" name="T6"/>
                <a:gd fmla="*/ 3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lnTo>
                    <a:pt x="0" y="3"/>
                  </a:lnTo>
                  <a:lnTo>
                    <a:pt x="1" y="6"/>
                  </a:lnTo>
                  <a:lnTo>
                    <a:pt x="11" y="3"/>
                  </a:lnTo>
                  <a:lnTo>
                    <a:pt x="9"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99" name="Freeform 157"/>
            <p:cNvSpPr/>
            <p:nvPr/>
          </p:nvSpPr>
          <p:spPr bwMode="auto">
            <a:xfrm>
              <a:off x="6933538" y="3790281"/>
              <a:ext cx="19966" cy="22463"/>
            </a:xfrm>
            <a:custGeom>
              <a:gdLst>
                <a:gd fmla="*/ 0 w 8" name="T0"/>
                <a:gd fmla="*/ 3 h 9" name="T1"/>
                <a:gd fmla="*/ 7 w 8" name="T2"/>
                <a:gd fmla="*/ 9 h 9" name="T3"/>
                <a:gd fmla="*/ 8 w 8" name="T4"/>
                <a:gd fmla="*/ 7 h 9" name="T5"/>
                <a:gd fmla="*/ 2 w 8" name="T6"/>
                <a:gd fmla="*/ 0 h 9" name="T7"/>
                <a:gd fmla="*/ 0 w 8" name="T8"/>
                <a:gd fmla="*/ 3 h 9" name="T9"/>
              </a:gdLst>
              <a:cxnLst>
                <a:cxn ang="0">
                  <a:pos x="T0" y="T1"/>
                </a:cxn>
                <a:cxn ang="0">
                  <a:pos x="T2" y="T3"/>
                </a:cxn>
                <a:cxn ang="0">
                  <a:pos x="T4" y="T5"/>
                </a:cxn>
                <a:cxn ang="0">
                  <a:pos x="T6" y="T7"/>
                </a:cxn>
                <a:cxn ang="0">
                  <a:pos x="T8" y="T9"/>
                </a:cxn>
              </a:cxnLst>
              <a:rect b="b" l="0" r="r" t="0"/>
              <a:pathLst>
                <a:path h="9" w="8">
                  <a:moveTo>
                    <a:pt x="0" y="3"/>
                  </a:moveTo>
                  <a:lnTo>
                    <a:pt x="7" y="9"/>
                  </a:lnTo>
                  <a:lnTo>
                    <a:pt x="8" y="7"/>
                  </a:lnTo>
                  <a:lnTo>
                    <a:pt x="2" y="0"/>
                  </a:lnTo>
                  <a:lnTo>
                    <a:pt x="0"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00" name="Freeform 158"/>
            <p:cNvSpPr/>
            <p:nvPr/>
          </p:nvSpPr>
          <p:spPr bwMode="auto">
            <a:xfrm>
              <a:off x="6903589" y="3840196"/>
              <a:ext cx="27454" cy="12480"/>
            </a:xfrm>
            <a:custGeom>
              <a:gdLst>
                <a:gd fmla="*/ 11 w 11" name="T0"/>
                <a:gd fmla="*/ 3 h 5" name="T1"/>
                <a:gd fmla="*/ 2 w 11" name="T2"/>
                <a:gd fmla="*/ 0 h 5" name="T3"/>
                <a:gd fmla="*/ 0 w 11" name="T4"/>
                <a:gd fmla="*/ 3 h 5" name="T5"/>
                <a:gd fmla="*/ 10 w 11" name="T6"/>
                <a:gd fmla="*/ 5 h 5" name="T7"/>
                <a:gd fmla="*/ 11 w 11" name="T8"/>
                <a:gd fmla="*/ 3 h 5" name="T9"/>
              </a:gdLst>
              <a:cxnLst>
                <a:cxn ang="0">
                  <a:pos x="T0" y="T1"/>
                </a:cxn>
                <a:cxn ang="0">
                  <a:pos x="T2" y="T3"/>
                </a:cxn>
                <a:cxn ang="0">
                  <a:pos x="T4" y="T5"/>
                </a:cxn>
                <a:cxn ang="0">
                  <a:pos x="T6" y="T7"/>
                </a:cxn>
                <a:cxn ang="0">
                  <a:pos x="T8" y="T9"/>
                </a:cxn>
              </a:cxnLst>
              <a:rect b="b" l="0" r="r" t="0"/>
              <a:pathLst>
                <a:path h="5" w="11">
                  <a:moveTo>
                    <a:pt x="11" y="3"/>
                  </a:moveTo>
                  <a:lnTo>
                    <a:pt x="2" y="0"/>
                  </a:lnTo>
                  <a:lnTo>
                    <a:pt x="0" y="3"/>
                  </a:lnTo>
                  <a:lnTo>
                    <a:pt x="10" y="5"/>
                  </a:lnTo>
                  <a:lnTo>
                    <a:pt x="11"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01" name="Rectangle 159"/>
            <p:cNvSpPr>
              <a:spLocks noChangeArrowheads="1"/>
            </p:cNvSpPr>
            <p:nvPr/>
          </p:nvSpPr>
          <p:spPr bwMode="auto">
            <a:xfrm>
              <a:off x="7040858" y="3750348"/>
              <a:ext cx="7488" cy="22463"/>
            </a:xfrm>
            <a:prstGeom prst="rect">
              <a:avLst/>
            </a:prstGeom>
            <a:grpFill/>
            <a:ln>
              <a:noFill/>
            </a:ln>
          </p:spPr>
          <p:txBody>
            <a:bodyPr/>
            <a:lstStyle/>
            <a:p>
              <a:pPr defTabSz="685165" fontAlgn="auto">
                <a:spcBef>
                  <a:spcPct val="0"/>
                </a:spcBef>
                <a:spcAft>
                  <a:spcPct val="0"/>
                </a:spcAft>
                <a:defRPr/>
              </a:pPr>
              <a:endParaRPr lang="en-US">
                <a:latin charset="0" pitchFamily="18" typeface="Times New Roman"/>
                <a:ea typeface="+mn-ea"/>
              </a:endParaRPr>
            </a:p>
          </p:txBody>
        </p:sp>
        <p:sp>
          <p:nvSpPr>
            <p:cNvPr id="102" name="Freeform 160"/>
            <p:cNvSpPr/>
            <p:nvPr/>
          </p:nvSpPr>
          <p:spPr bwMode="auto">
            <a:xfrm>
              <a:off x="6973471" y="3760331"/>
              <a:ext cx="17471" cy="22463"/>
            </a:xfrm>
            <a:custGeom>
              <a:gdLst>
                <a:gd fmla="*/ 7 w 7" name="T0"/>
                <a:gd fmla="*/ 8 h 9" name="T1"/>
                <a:gd fmla="*/ 3 w 7" name="T2"/>
                <a:gd fmla="*/ 0 h 9" name="T3"/>
                <a:gd fmla="*/ 0 w 7" name="T4"/>
                <a:gd fmla="*/ 2 h 9" name="T5"/>
                <a:gd fmla="*/ 4 w 7" name="T6"/>
                <a:gd fmla="*/ 9 h 9" name="T7"/>
                <a:gd fmla="*/ 7 w 7" name="T8"/>
                <a:gd fmla="*/ 8 h 9" name="T9"/>
              </a:gdLst>
              <a:cxnLst>
                <a:cxn ang="0">
                  <a:pos x="T0" y="T1"/>
                </a:cxn>
                <a:cxn ang="0">
                  <a:pos x="T2" y="T3"/>
                </a:cxn>
                <a:cxn ang="0">
                  <a:pos x="T4" y="T5"/>
                </a:cxn>
                <a:cxn ang="0">
                  <a:pos x="T6" y="T7"/>
                </a:cxn>
                <a:cxn ang="0">
                  <a:pos x="T8" y="T9"/>
                </a:cxn>
              </a:cxnLst>
              <a:rect b="b" l="0" r="r" t="0"/>
              <a:pathLst>
                <a:path h="9" w="7">
                  <a:moveTo>
                    <a:pt x="7" y="8"/>
                  </a:moveTo>
                  <a:lnTo>
                    <a:pt x="3" y="0"/>
                  </a:lnTo>
                  <a:lnTo>
                    <a:pt x="0" y="2"/>
                  </a:lnTo>
                  <a:lnTo>
                    <a:pt x="4" y="9"/>
                  </a:lnTo>
                  <a:lnTo>
                    <a:pt x="7" y="8"/>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03" name="Freeform 161"/>
            <p:cNvSpPr/>
            <p:nvPr/>
          </p:nvSpPr>
          <p:spPr bwMode="auto">
            <a:xfrm>
              <a:off x="7088277" y="3760331"/>
              <a:ext cx="12480" cy="27454"/>
            </a:xfrm>
            <a:custGeom>
              <a:gdLst>
                <a:gd fmla="*/ 0 w 5" name="T0"/>
                <a:gd fmla="*/ 9 h 11" name="T1"/>
                <a:gd fmla="*/ 2 w 5" name="T2"/>
                <a:gd fmla="*/ 11 h 11" name="T3"/>
                <a:gd fmla="*/ 5 w 5" name="T4"/>
                <a:gd fmla="*/ 2 h 11" name="T5"/>
                <a:gd fmla="*/ 2 w 5" name="T6"/>
                <a:gd fmla="*/ 0 h 11" name="T7"/>
                <a:gd fmla="*/ 0 w 5" name="T8"/>
                <a:gd fmla="*/ 9 h 11" name="T9"/>
              </a:gdLst>
              <a:cxnLst>
                <a:cxn ang="0">
                  <a:pos x="T0" y="T1"/>
                </a:cxn>
                <a:cxn ang="0">
                  <a:pos x="T2" y="T3"/>
                </a:cxn>
                <a:cxn ang="0">
                  <a:pos x="T4" y="T5"/>
                </a:cxn>
                <a:cxn ang="0">
                  <a:pos x="T6" y="T7"/>
                </a:cxn>
                <a:cxn ang="0">
                  <a:pos x="T8" y="T9"/>
                </a:cxn>
              </a:cxnLst>
              <a:rect b="b" l="0" r="r" t="0"/>
              <a:pathLst>
                <a:path h="11" w="5">
                  <a:moveTo>
                    <a:pt x="0" y="9"/>
                  </a:moveTo>
                  <a:lnTo>
                    <a:pt x="2" y="11"/>
                  </a:lnTo>
                  <a:lnTo>
                    <a:pt x="5" y="2"/>
                  </a:lnTo>
                  <a:lnTo>
                    <a:pt x="2" y="0"/>
                  </a:lnTo>
                  <a:lnTo>
                    <a:pt x="0" y="9"/>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04" name="Freeform 162"/>
            <p:cNvSpPr/>
            <p:nvPr/>
          </p:nvSpPr>
          <p:spPr bwMode="auto">
            <a:xfrm>
              <a:off x="7130706" y="3987447"/>
              <a:ext cx="22463" cy="19966"/>
            </a:xfrm>
            <a:custGeom>
              <a:gdLst>
                <a:gd fmla="*/ 0 w 9" name="T0"/>
                <a:gd fmla="*/ 1 h 8" name="T1"/>
                <a:gd fmla="*/ 8 w 9" name="T2"/>
                <a:gd fmla="*/ 8 h 8" name="T3"/>
                <a:gd fmla="*/ 9 w 9" name="T4"/>
                <a:gd fmla="*/ 6 h 8" name="T5"/>
                <a:gd fmla="*/ 3 w 9" name="T6"/>
                <a:gd fmla="*/ 0 h 8" name="T7"/>
                <a:gd fmla="*/ 0 w 9" name="T8"/>
                <a:gd fmla="*/ 1 h 8" name="T9"/>
              </a:gdLst>
              <a:cxnLst>
                <a:cxn ang="0">
                  <a:pos x="T0" y="T1"/>
                </a:cxn>
                <a:cxn ang="0">
                  <a:pos x="T2" y="T3"/>
                </a:cxn>
                <a:cxn ang="0">
                  <a:pos x="T4" y="T5"/>
                </a:cxn>
                <a:cxn ang="0">
                  <a:pos x="T6" y="T7"/>
                </a:cxn>
                <a:cxn ang="0">
                  <a:pos x="T8" y="T9"/>
                </a:cxn>
              </a:cxnLst>
              <a:rect b="b" l="0" r="r" t="0"/>
              <a:pathLst>
                <a:path h="8" w="9">
                  <a:moveTo>
                    <a:pt x="0" y="1"/>
                  </a:moveTo>
                  <a:lnTo>
                    <a:pt x="8" y="8"/>
                  </a:lnTo>
                  <a:lnTo>
                    <a:pt x="9" y="6"/>
                  </a:lnTo>
                  <a:lnTo>
                    <a:pt x="3" y="0"/>
                  </a:lnTo>
                  <a:lnTo>
                    <a:pt x="0" y="1"/>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05" name="Freeform 163"/>
            <p:cNvSpPr/>
            <p:nvPr/>
          </p:nvSpPr>
          <p:spPr bwMode="auto">
            <a:xfrm>
              <a:off x="7158159" y="3942523"/>
              <a:ext cx="24958" cy="14975"/>
            </a:xfrm>
            <a:custGeom>
              <a:gdLst>
                <a:gd fmla="*/ 0 w 10" name="T0"/>
                <a:gd fmla="*/ 3 h 6" name="T1"/>
                <a:gd fmla="*/ 9 w 10" name="T2"/>
                <a:gd fmla="*/ 6 h 6" name="T3"/>
                <a:gd fmla="*/ 10 w 10" name="T4"/>
                <a:gd fmla="*/ 3 h 6" name="T5"/>
                <a:gd fmla="*/ 1 w 10" name="T6"/>
                <a:gd fmla="*/ 0 h 6" name="T7"/>
                <a:gd fmla="*/ 0 w 10" name="T8"/>
                <a:gd fmla="*/ 3 h 6" name="T9"/>
              </a:gdLst>
              <a:cxnLst>
                <a:cxn ang="0">
                  <a:pos x="T0" y="T1"/>
                </a:cxn>
                <a:cxn ang="0">
                  <a:pos x="T2" y="T3"/>
                </a:cxn>
                <a:cxn ang="0">
                  <a:pos x="T4" y="T5"/>
                </a:cxn>
                <a:cxn ang="0">
                  <a:pos x="T6" y="T7"/>
                </a:cxn>
                <a:cxn ang="0">
                  <a:pos x="T8" y="T9"/>
                </a:cxn>
              </a:cxnLst>
              <a:rect b="b" l="0" r="r" t="0"/>
              <a:pathLst>
                <a:path h="6" w="10">
                  <a:moveTo>
                    <a:pt x="0" y="3"/>
                  </a:moveTo>
                  <a:lnTo>
                    <a:pt x="9" y="6"/>
                  </a:lnTo>
                  <a:lnTo>
                    <a:pt x="10" y="3"/>
                  </a:lnTo>
                  <a:lnTo>
                    <a:pt x="1" y="0"/>
                  </a:lnTo>
                  <a:lnTo>
                    <a:pt x="0"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06" name="Freeform 164"/>
            <p:cNvSpPr/>
            <p:nvPr/>
          </p:nvSpPr>
          <p:spPr bwMode="auto">
            <a:xfrm>
              <a:off x="7128209" y="3790281"/>
              <a:ext cx="22463" cy="22463"/>
            </a:xfrm>
            <a:custGeom>
              <a:gdLst>
                <a:gd fmla="*/ 9 w 9" name="T0"/>
                <a:gd fmla="*/ 3 h 9" name="T1"/>
                <a:gd fmla="*/ 8 w 9" name="T2"/>
                <a:gd fmla="*/ 0 h 9" name="T3"/>
                <a:gd fmla="*/ 0 w 9" name="T4"/>
                <a:gd fmla="*/ 7 h 9" name="T5"/>
                <a:gd fmla="*/ 2 w 9" name="T6"/>
                <a:gd fmla="*/ 9 h 9" name="T7"/>
                <a:gd fmla="*/ 9 w 9" name="T8"/>
                <a:gd fmla="*/ 3 h 9" name="T9"/>
              </a:gdLst>
              <a:cxnLst>
                <a:cxn ang="0">
                  <a:pos x="T0" y="T1"/>
                </a:cxn>
                <a:cxn ang="0">
                  <a:pos x="T2" y="T3"/>
                </a:cxn>
                <a:cxn ang="0">
                  <a:pos x="T4" y="T5"/>
                </a:cxn>
                <a:cxn ang="0">
                  <a:pos x="T6" y="T7"/>
                </a:cxn>
                <a:cxn ang="0">
                  <a:pos x="T8" y="T9"/>
                </a:cxn>
              </a:cxnLst>
              <a:rect b="b" l="0" r="r" t="0"/>
              <a:pathLst>
                <a:path h="9" w="9">
                  <a:moveTo>
                    <a:pt x="9" y="3"/>
                  </a:moveTo>
                  <a:lnTo>
                    <a:pt x="8" y="0"/>
                  </a:lnTo>
                  <a:lnTo>
                    <a:pt x="0" y="7"/>
                  </a:lnTo>
                  <a:lnTo>
                    <a:pt x="2" y="9"/>
                  </a:lnTo>
                  <a:lnTo>
                    <a:pt x="9"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07" name="Freeform 165"/>
            <p:cNvSpPr/>
            <p:nvPr/>
          </p:nvSpPr>
          <p:spPr bwMode="auto">
            <a:xfrm>
              <a:off x="7153167" y="3840196"/>
              <a:ext cx="27454" cy="12480"/>
            </a:xfrm>
            <a:custGeom>
              <a:gdLst>
                <a:gd fmla="*/ 10 w 11" name="T0"/>
                <a:gd fmla="*/ 0 h 5" name="T1"/>
                <a:gd fmla="*/ 0 w 11" name="T2"/>
                <a:gd fmla="*/ 3 h 5" name="T3"/>
                <a:gd fmla="*/ 2 w 11" name="T4"/>
                <a:gd fmla="*/ 5 h 5" name="T5"/>
                <a:gd fmla="*/ 11 w 11" name="T6"/>
                <a:gd fmla="*/ 3 h 5" name="T7"/>
                <a:gd fmla="*/ 10 w 11" name="T8"/>
                <a:gd fmla="*/ 0 h 5" name="T9"/>
              </a:gdLst>
              <a:cxnLst>
                <a:cxn ang="0">
                  <a:pos x="T0" y="T1"/>
                </a:cxn>
                <a:cxn ang="0">
                  <a:pos x="T2" y="T3"/>
                </a:cxn>
                <a:cxn ang="0">
                  <a:pos x="T4" y="T5"/>
                </a:cxn>
                <a:cxn ang="0">
                  <a:pos x="T6" y="T7"/>
                </a:cxn>
                <a:cxn ang="0">
                  <a:pos x="T8" y="T9"/>
                </a:cxn>
              </a:cxnLst>
              <a:rect b="b" l="0" r="r" t="0"/>
              <a:pathLst>
                <a:path h="5" w="11">
                  <a:moveTo>
                    <a:pt x="10" y="0"/>
                  </a:moveTo>
                  <a:lnTo>
                    <a:pt x="0" y="3"/>
                  </a:lnTo>
                  <a:lnTo>
                    <a:pt x="2" y="5"/>
                  </a:lnTo>
                  <a:lnTo>
                    <a:pt x="11" y="3"/>
                  </a:lnTo>
                  <a:lnTo>
                    <a:pt x="10"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08" name="Rectangle 166"/>
            <p:cNvSpPr>
              <a:spLocks noChangeArrowheads="1"/>
            </p:cNvSpPr>
            <p:nvPr/>
          </p:nvSpPr>
          <p:spPr bwMode="auto">
            <a:xfrm>
              <a:off x="6893606" y="3890112"/>
              <a:ext cx="24958" cy="7488"/>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109" name="Rectangle 167"/>
            <p:cNvSpPr>
              <a:spLocks noChangeArrowheads="1"/>
            </p:cNvSpPr>
            <p:nvPr/>
          </p:nvSpPr>
          <p:spPr bwMode="auto">
            <a:xfrm>
              <a:off x="7170638" y="3892607"/>
              <a:ext cx="27454" cy="7488"/>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grpSp>
      <p:grpSp>
        <p:nvGrpSpPr>
          <p:cNvPr id="110" name="Group 54"/>
          <p:cNvGrpSpPr/>
          <p:nvPr/>
        </p:nvGrpSpPr>
        <p:grpSpPr>
          <a:xfrm>
            <a:off x="5432105" y="3002081"/>
            <a:ext cx="299494" cy="389342"/>
            <a:chOff x="6421904" y="4798576"/>
            <a:chExt cx="299494" cy="389342"/>
          </a:xfrm>
          <a:solidFill>
            <a:schemeClr val="bg1"/>
          </a:solidFill>
        </p:grpSpPr>
        <p:sp>
          <p:nvSpPr>
            <p:cNvPr id="111" name="Freeform 170"/>
            <p:cNvSpPr/>
            <p:nvPr/>
          </p:nvSpPr>
          <p:spPr bwMode="auto">
            <a:xfrm>
              <a:off x="6421904" y="4910886"/>
              <a:ext cx="299494" cy="277032"/>
            </a:xfrm>
            <a:custGeom>
              <a:gdLst>
                <a:gd fmla="*/ 45 w 90" name="T0"/>
                <a:gd fmla="*/ 83 h 83" name="T1"/>
                <a:gd fmla="*/ 90 w 90" name="T2"/>
                <a:gd fmla="*/ 0 h 83" name="T3"/>
                <a:gd fmla="*/ 0 w 90" name="T4"/>
                <a:gd fmla="*/ 0 h 83" name="T5"/>
                <a:gd fmla="*/ 45 w 90" name="T6"/>
                <a:gd fmla="*/ 83 h 83" name="T7"/>
              </a:gdLst>
              <a:cxnLst>
                <a:cxn ang="0">
                  <a:pos x="T0" y="T1"/>
                </a:cxn>
                <a:cxn ang="0">
                  <a:pos x="T2" y="T3"/>
                </a:cxn>
                <a:cxn ang="0">
                  <a:pos x="T4" y="T5"/>
                </a:cxn>
                <a:cxn ang="0">
                  <a:pos x="T6" y="T7"/>
                </a:cxn>
              </a:cxnLst>
              <a:rect b="b" l="0" r="r" t="0"/>
              <a:pathLst>
                <a:path h="83" w="90">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112" name="Freeform 171"/>
            <p:cNvSpPr/>
            <p:nvPr/>
          </p:nvSpPr>
          <p:spPr bwMode="auto">
            <a:xfrm>
              <a:off x="6421904" y="4798576"/>
              <a:ext cx="299494" cy="94840"/>
            </a:xfrm>
            <a:custGeom>
              <a:gdLst>
                <a:gd fmla="*/ 84 w 90" name="T0"/>
                <a:gd fmla="*/ 0 h 29" name="T1"/>
                <a:gd fmla="*/ 68 w 90" name="T2"/>
                <a:gd fmla="*/ 16 h 29" name="T3"/>
                <a:gd fmla="*/ 52 w 90" name="T4"/>
                <a:gd fmla="*/ 0 h 29" name="T5"/>
                <a:gd fmla="*/ 39 w 90" name="T6"/>
                <a:gd fmla="*/ 0 h 29" name="T7"/>
                <a:gd fmla="*/ 23 w 90" name="T8"/>
                <a:gd fmla="*/ 16 h 29" name="T9"/>
                <a:gd fmla="*/ 7 w 90" name="T10"/>
                <a:gd fmla="*/ 0 h 29" name="T11"/>
                <a:gd fmla="*/ 0 w 90" name="T12"/>
                <a:gd fmla="*/ 0 h 29" name="T13"/>
                <a:gd fmla="*/ 0 w 90" name="T14"/>
                <a:gd fmla="*/ 29 h 29" name="T15"/>
                <a:gd fmla="*/ 90 w 90" name="T16"/>
                <a:gd fmla="*/ 29 h 29" name="T17"/>
                <a:gd fmla="*/ 90 w 90" name="T18"/>
                <a:gd fmla="*/ 0 h 29" name="T19"/>
                <a:gd fmla="*/ 84 w 90" name="T20"/>
                <a:gd fmla="*/ 0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grpSp>
      <p:sp>
        <p:nvSpPr>
          <p:cNvPr id="113" name="矩形 112"/>
          <p:cNvSpPr/>
          <p:nvPr/>
        </p:nvSpPr>
        <p:spPr>
          <a:xfrm>
            <a:off x="3320033" y="1202836"/>
            <a:ext cx="1000746" cy="327654"/>
          </a:xfrm>
          <a:prstGeom prst="rect">
            <a:avLst/>
          </a:prstGeom>
        </p:spPr>
        <p:txBody>
          <a:bodyPr bIns="34287" lIns="68573" rIns="68573" tIns="34287" wrap="none">
            <a:spAutoFit/>
          </a:bodyPr>
          <a:lstStyle/>
          <a:p>
            <a:pPr algn="r" defTabSz="685165" fontAlgn="auto">
              <a:spcBef>
                <a:spcPct val="0"/>
              </a:spcBef>
              <a:spcAft>
                <a:spcPct val="0"/>
              </a:spcAft>
              <a:defRPr/>
            </a:pPr>
            <a:r>
              <a:rPr altLang="en-US" b="1" lang="zh-CN" sz="1700">
                <a:solidFill>
                  <a:schemeClr val="bg1">
                    <a:lumMod val="95000"/>
                  </a:schemeClr>
                </a:solidFill>
                <a:latin charset="-122" panose="020b0503020204020204" pitchFamily="34" typeface="微软雅黑"/>
                <a:ea charset="-122" panose="020b0503020204020204" pitchFamily="34" typeface="微软雅黑"/>
              </a:rPr>
              <a:t>添加标题</a:t>
            </a:r>
          </a:p>
        </p:txBody>
      </p:sp>
      <p:sp>
        <p:nvSpPr>
          <p:cNvPr id="114" name="矩形 47"/>
          <p:cNvSpPr>
            <a:spLocks noChangeArrowheads="1"/>
          </p:cNvSpPr>
          <p:nvPr/>
        </p:nvSpPr>
        <p:spPr bwMode="auto">
          <a:xfrm>
            <a:off x="1172766" y="1542164"/>
            <a:ext cx="3148013" cy="873246"/>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defTabSz="685165" fontAlgn="auto">
              <a:lnSpc>
                <a:spcPct val="120000"/>
              </a:lnSpc>
              <a:spcBef>
                <a:spcPct val="0"/>
              </a:spcBef>
              <a:spcAft>
                <a:spcPct val="0"/>
              </a:spcAft>
              <a:buNone/>
              <a:defRPr/>
            </a:pPr>
            <a:r>
              <a:rPr altLang="en-US" lang="zh-CN" sz="1100">
                <a:solidFill>
                  <a:schemeClr val="bg1">
                    <a:lumMod val="95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a:t>
            </a:r>
          </a:p>
        </p:txBody>
      </p:sp>
      <p:sp>
        <p:nvSpPr>
          <p:cNvPr id="115" name="矩形 114"/>
          <p:cNvSpPr>
            <a:spLocks noChangeArrowheads="1"/>
          </p:cNvSpPr>
          <p:nvPr/>
        </p:nvSpPr>
        <p:spPr bwMode="auto">
          <a:xfrm>
            <a:off x="1035844" y="3606708"/>
            <a:ext cx="1164431" cy="327654"/>
          </a:xfrm>
          <a:prstGeom prst="rect">
            <a:avLst/>
          </a:prstGeom>
          <a:noFill/>
          <a:ln w="9525">
            <a:noFill/>
            <a:miter lim="800000"/>
          </a:ln>
        </p:spPr>
        <p:txBody>
          <a:bodyPr bIns="34287" lIns="68573" rIns="68573" tIns="34287">
            <a:spAutoFit/>
          </a:bodyPr>
          <a:lstStyle/>
          <a:p>
            <a:pPr algn="ctr"/>
            <a:r>
              <a:rPr altLang="en-US" b="1" lang="zh-CN" sz="1700">
                <a:solidFill>
                  <a:srgbClr val="404040"/>
                </a:solidFill>
                <a:latin charset="-122" panose="020b0503020204020204" pitchFamily="34" typeface="微软雅黑"/>
                <a:ea charset="-122" panose="020b0503020204020204" pitchFamily="34" typeface="微软雅黑"/>
              </a:rPr>
              <a:t>添加标题</a:t>
            </a:r>
          </a:p>
        </p:txBody>
      </p:sp>
      <p:sp>
        <p:nvSpPr>
          <p:cNvPr id="116" name="矩形 47"/>
          <p:cNvSpPr>
            <a:spLocks noChangeArrowheads="1"/>
          </p:cNvSpPr>
          <p:nvPr/>
        </p:nvSpPr>
        <p:spPr bwMode="auto">
          <a:xfrm>
            <a:off x="878682" y="3922224"/>
            <a:ext cx="1478756" cy="672078"/>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1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117" name="矩形 116"/>
          <p:cNvSpPr>
            <a:spLocks noChangeArrowheads="1"/>
          </p:cNvSpPr>
          <p:nvPr/>
        </p:nvSpPr>
        <p:spPr bwMode="auto">
          <a:xfrm>
            <a:off x="3015854" y="3606708"/>
            <a:ext cx="1163240" cy="327654"/>
          </a:xfrm>
          <a:prstGeom prst="rect">
            <a:avLst/>
          </a:prstGeom>
          <a:noFill/>
          <a:ln w="9525">
            <a:noFill/>
            <a:miter lim="800000"/>
          </a:ln>
        </p:spPr>
        <p:txBody>
          <a:bodyPr bIns="34287" lIns="68573" rIns="68573" tIns="34287">
            <a:spAutoFit/>
          </a:bodyPr>
          <a:lstStyle/>
          <a:p>
            <a:pPr algn="ctr"/>
            <a:r>
              <a:rPr altLang="en-US" b="1" lang="zh-CN" sz="1700">
                <a:solidFill>
                  <a:srgbClr val="404040"/>
                </a:solidFill>
                <a:latin charset="-122" panose="020b0503020204020204" pitchFamily="34" typeface="微软雅黑"/>
                <a:ea charset="-122" panose="020b0503020204020204" pitchFamily="34" typeface="微软雅黑"/>
              </a:rPr>
              <a:t>添加标题</a:t>
            </a:r>
          </a:p>
        </p:txBody>
      </p:sp>
      <p:sp>
        <p:nvSpPr>
          <p:cNvPr id="118" name="矩形 47"/>
          <p:cNvSpPr>
            <a:spLocks noChangeArrowheads="1"/>
          </p:cNvSpPr>
          <p:nvPr/>
        </p:nvSpPr>
        <p:spPr bwMode="auto">
          <a:xfrm>
            <a:off x="2858692" y="3922224"/>
            <a:ext cx="1477565" cy="672078"/>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1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119" name="矩形 118"/>
          <p:cNvSpPr>
            <a:spLocks noChangeArrowheads="1"/>
          </p:cNvSpPr>
          <p:nvPr/>
        </p:nvSpPr>
        <p:spPr bwMode="auto">
          <a:xfrm>
            <a:off x="6974683" y="3606708"/>
            <a:ext cx="1164431" cy="327654"/>
          </a:xfrm>
          <a:prstGeom prst="rect">
            <a:avLst/>
          </a:prstGeom>
          <a:noFill/>
          <a:ln w="9525">
            <a:noFill/>
            <a:miter lim="800000"/>
          </a:ln>
        </p:spPr>
        <p:txBody>
          <a:bodyPr bIns="34287" lIns="68573" rIns="68573" tIns="34287">
            <a:spAutoFit/>
          </a:bodyPr>
          <a:lstStyle/>
          <a:p>
            <a:pPr algn="ctr"/>
            <a:r>
              <a:rPr altLang="en-US" b="1" lang="zh-CN" sz="1700">
                <a:solidFill>
                  <a:srgbClr val="404040"/>
                </a:solidFill>
                <a:latin charset="-122" panose="020b0503020204020204" pitchFamily="34" typeface="微软雅黑"/>
                <a:ea charset="-122" panose="020b0503020204020204" pitchFamily="34" typeface="微软雅黑"/>
              </a:rPr>
              <a:t>添加标题</a:t>
            </a:r>
          </a:p>
        </p:txBody>
      </p:sp>
      <p:sp>
        <p:nvSpPr>
          <p:cNvPr id="120" name="矩形 47"/>
          <p:cNvSpPr>
            <a:spLocks noChangeArrowheads="1"/>
          </p:cNvSpPr>
          <p:nvPr/>
        </p:nvSpPr>
        <p:spPr bwMode="auto">
          <a:xfrm>
            <a:off x="6817518" y="3922224"/>
            <a:ext cx="1478756" cy="672078"/>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1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121" name="矩形 120"/>
          <p:cNvSpPr>
            <a:spLocks noChangeArrowheads="1"/>
          </p:cNvSpPr>
          <p:nvPr/>
        </p:nvSpPr>
        <p:spPr bwMode="auto">
          <a:xfrm>
            <a:off x="4994673" y="3606708"/>
            <a:ext cx="1164431" cy="327654"/>
          </a:xfrm>
          <a:prstGeom prst="rect">
            <a:avLst/>
          </a:prstGeom>
          <a:noFill/>
          <a:ln w="9525">
            <a:noFill/>
            <a:miter lim="800000"/>
          </a:ln>
        </p:spPr>
        <p:txBody>
          <a:bodyPr bIns="34287" lIns="68573" rIns="68573" tIns="34287">
            <a:spAutoFit/>
          </a:bodyPr>
          <a:lstStyle/>
          <a:p>
            <a:pPr algn="ctr"/>
            <a:r>
              <a:rPr altLang="en-US" b="1" lang="zh-CN" sz="1700">
                <a:solidFill>
                  <a:srgbClr val="404040"/>
                </a:solidFill>
                <a:latin charset="-122" panose="020b0503020204020204" pitchFamily="34" typeface="微软雅黑"/>
                <a:ea charset="-122" panose="020b0503020204020204" pitchFamily="34" typeface="微软雅黑"/>
              </a:rPr>
              <a:t>添加标题</a:t>
            </a:r>
          </a:p>
        </p:txBody>
      </p:sp>
      <p:sp>
        <p:nvSpPr>
          <p:cNvPr id="122" name="矩形 47"/>
          <p:cNvSpPr>
            <a:spLocks noChangeArrowheads="1"/>
          </p:cNvSpPr>
          <p:nvPr/>
        </p:nvSpPr>
        <p:spPr bwMode="auto">
          <a:xfrm>
            <a:off x="4837510" y="3922224"/>
            <a:ext cx="1478756" cy="672078"/>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1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123"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23"/>
                                        </p:tgtEl>
                                        <p:attrNameLst>
                                          <p:attrName>style.visibility</p:attrName>
                                        </p:attrNameLst>
                                      </p:cBhvr>
                                      <p:to>
                                        <p:strVal val="visible"/>
                                      </p:to>
                                    </p:set>
                                    <p:animEffect filter="randombar(horizontal)" transition="in">
                                      <p:cBhvr>
                                        <p:cTn dur="500" id="7"/>
                                        <p:tgtEl>
                                          <p:spTgt spid="123"/>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70"/>
                                        </p:tgtEl>
                                        <p:attrNameLst>
                                          <p:attrName>style.visibility</p:attrName>
                                        </p:attrNameLst>
                                      </p:cBhvr>
                                      <p:to>
                                        <p:strVal val="visible"/>
                                      </p:to>
                                    </p:set>
                                    <p:anim calcmode="lin" valueType="num">
                                      <p:cBhvr additive="base">
                                        <p:cTn dur="500" fill="hold" id="11"/>
                                        <p:tgtEl>
                                          <p:spTgt spid="70"/>
                                        </p:tgtEl>
                                        <p:attrNameLst>
                                          <p:attrName>ppt_x</p:attrName>
                                        </p:attrNameLst>
                                      </p:cBhvr>
                                      <p:tavLst>
                                        <p:tav tm="0">
                                          <p:val>
                                            <p:strVal val="0-#ppt_w/2"/>
                                          </p:val>
                                        </p:tav>
                                        <p:tav tm="100000">
                                          <p:val>
                                            <p:strVal val="#ppt_x"/>
                                          </p:val>
                                        </p:tav>
                                      </p:tavLst>
                                    </p:anim>
                                    <p:anim calcmode="lin" valueType="num">
                                      <p:cBhvr additive="base">
                                        <p:cTn dur="500" fill="hold" id="12"/>
                                        <p:tgtEl>
                                          <p:spTgt spid="7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2">
                                  <p:stCondLst>
                                    <p:cond delay="0"/>
                                  </p:stCondLst>
                                  <p:childTnLst>
                                    <p:set>
                                      <p:cBhvr>
                                        <p:cTn dur="1" fill="hold" id="15">
                                          <p:stCondLst>
                                            <p:cond delay="0"/>
                                          </p:stCondLst>
                                        </p:cTn>
                                        <p:tgtEl>
                                          <p:spTgt spid="71"/>
                                        </p:tgtEl>
                                        <p:attrNameLst>
                                          <p:attrName>style.visibility</p:attrName>
                                        </p:attrNameLst>
                                      </p:cBhvr>
                                      <p:to>
                                        <p:strVal val="visible"/>
                                      </p:to>
                                    </p:set>
                                    <p:animEffect filter="wipe(right)" transition="in">
                                      <p:cBhvr>
                                        <p:cTn dur="500" id="16"/>
                                        <p:tgtEl>
                                          <p:spTgt spid="71"/>
                                        </p:tgtEl>
                                      </p:cBhvr>
                                    </p:animEffect>
                                  </p:childTnLst>
                                </p:cTn>
                              </p:par>
                              <p:par>
                                <p:cTn fill="hold" grpId="0" id="17" nodeType="withEffect" presetClass="entr" presetID="22" presetSubtype="2">
                                  <p:stCondLst>
                                    <p:cond delay="250"/>
                                  </p:stCondLst>
                                  <p:childTnLst>
                                    <p:set>
                                      <p:cBhvr>
                                        <p:cTn dur="1" fill="hold" id="18">
                                          <p:stCondLst>
                                            <p:cond delay="0"/>
                                          </p:stCondLst>
                                        </p:cTn>
                                        <p:tgtEl>
                                          <p:spTgt spid="113"/>
                                        </p:tgtEl>
                                        <p:attrNameLst>
                                          <p:attrName>style.visibility</p:attrName>
                                        </p:attrNameLst>
                                      </p:cBhvr>
                                      <p:to>
                                        <p:strVal val="visible"/>
                                      </p:to>
                                    </p:set>
                                    <p:animEffect filter="wipe(right)" transition="in">
                                      <p:cBhvr>
                                        <p:cTn dur="500" id="19"/>
                                        <p:tgtEl>
                                          <p:spTgt spid="113"/>
                                        </p:tgtEl>
                                      </p:cBhvr>
                                    </p:animEffect>
                                  </p:childTnLst>
                                </p:cTn>
                              </p:par>
                              <p:par>
                                <p:cTn fill="hold" grpId="0" id="20" nodeType="withEffect" presetClass="entr" presetID="22" presetSubtype="2">
                                  <p:stCondLst>
                                    <p:cond delay="250"/>
                                  </p:stCondLst>
                                  <p:childTnLst>
                                    <p:set>
                                      <p:cBhvr>
                                        <p:cTn dur="1" fill="hold" id="21">
                                          <p:stCondLst>
                                            <p:cond delay="0"/>
                                          </p:stCondLst>
                                        </p:cTn>
                                        <p:tgtEl>
                                          <p:spTgt spid="114"/>
                                        </p:tgtEl>
                                        <p:attrNameLst>
                                          <p:attrName>style.visibility</p:attrName>
                                        </p:attrNameLst>
                                      </p:cBhvr>
                                      <p:to>
                                        <p:strVal val="visible"/>
                                      </p:to>
                                    </p:set>
                                    <p:animEffect filter="wipe(right)" transition="in">
                                      <p:cBhvr>
                                        <p:cTn dur="500" id="22"/>
                                        <p:tgtEl>
                                          <p:spTgt spid="114"/>
                                        </p:tgtEl>
                                      </p:cBhvr>
                                    </p:animEffect>
                                  </p:childTnLst>
                                </p:cTn>
                              </p:par>
                            </p:childTnLst>
                          </p:cTn>
                        </p:par>
                        <p:par>
                          <p:cTn fill="hold" id="23" nodeType="afterGroup">
                            <p:stCondLst>
                              <p:cond delay="1750"/>
                            </p:stCondLst>
                            <p:childTnLst>
                              <p:par>
                                <p:cTn fill="hold" grpId="0" id="24" nodeType="afterEffect" presetClass="entr" presetID="21" presetSubtype="1">
                                  <p:stCondLst>
                                    <p:cond delay="0"/>
                                  </p:stCondLst>
                                  <p:childTnLst>
                                    <p:set>
                                      <p:cBhvr>
                                        <p:cTn dur="1" fill="hold" id="25">
                                          <p:stCondLst>
                                            <p:cond delay="0"/>
                                          </p:stCondLst>
                                        </p:cTn>
                                        <p:tgtEl>
                                          <p:spTgt spid="72"/>
                                        </p:tgtEl>
                                        <p:attrNameLst>
                                          <p:attrName>style.visibility</p:attrName>
                                        </p:attrNameLst>
                                      </p:cBhvr>
                                      <p:to>
                                        <p:strVal val="visible"/>
                                      </p:to>
                                    </p:set>
                                    <p:animEffect filter="wheel(1)" transition="in">
                                      <p:cBhvr>
                                        <p:cTn dur="400" id="26"/>
                                        <p:tgtEl>
                                          <p:spTgt spid="72"/>
                                        </p:tgtEl>
                                      </p:cBhvr>
                                    </p:animEffect>
                                  </p:childTnLst>
                                </p:cTn>
                              </p:par>
                            </p:childTnLst>
                          </p:cTn>
                        </p:par>
                        <p:par>
                          <p:cTn fill="hold" id="27" nodeType="afterGroup">
                            <p:stCondLst>
                              <p:cond delay="2150"/>
                            </p:stCondLst>
                            <p:childTnLst>
                              <p:par>
                                <p:cTn fill="hold" grpId="0" id="28" nodeType="afterEffect" presetClass="entr" presetID="21" presetSubtype="1">
                                  <p:stCondLst>
                                    <p:cond delay="0"/>
                                  </p:stCondLst>
                                  <p:childTnLst>
                                    <p:set>
                                      <p:cBhvr>
                                        <p:cTn dur="1" fill="hold" id="29">
                                          <p:stCondLst>
                                            <p:cond delay="0"/>
                                          </p:stCondLst>
                                        </p:cTn>
                                        <p:tgtEl>
                                          <p:spTgt spid="73"/>
                                        </p:tgtEl>
                                        <p:attrNameLst>
                                          <p:attrName>style.visibility</p:attrName>
                                        </p:attrNameLst>
                                      </p:cBhvr>
                                      <p:to>
                                        <p:strVal val="visible"/>
                                      </p:to>
                                    </p:set>
                                    <p:animEffect filter="wheel(1)" transition="in">
                                      <p:cBhvr>
                                        <p:cTn dur="400" id="30"/>
                                        <p:tgtEl>
                                          <p:spTgt spid="73"/>
                                        </p:tgtEl>
                                      </p:cBhvr>
                                    </p:animEffect>
                                  </p:childTnLst>
                                </p:cTn>
                              </p:par>
                            </p:childTnLst>
                          </p:cTn>
                        </p:par>
                        <p:par>
                          <p:cTn fill="hold" id="31" nodeType="afterGroup">
                            <p:stCondLst>
                              <p:cond delay="2550"/>
                            </p:stCondLst>
                            <p:childTnLst>
                              <p:par>
                                <p:cTn fill="hold" grpId="0" id="32" nodeType="afterEffect" presetClass="entr" presetID="21" presetSubtype="1">
                                  <p:stCondLst>
                                    <p:cond delay="0"/>
                                  </p:stCondLst>
                                  <p:childTnLst>
                                    <p:set>
                                      <p:cBhvr>
                                        <p:cTn dur="1" fill="hold" id="33">
                                          <p:stCondLst>
                                            <p:cond delay="0"/>
                                          </p:stCondLst>
                                        </p:cTn>
                                        <p:tgtEl>
                                          <p:spTgt spid="74"/>
                                        </p:tgtEl>
                                        <p:attrNameLst>
                                          <p:attrName>style.visibility</p:attrName>
                                        </p:attrNameLst>
                                      </p:cBhvr>
                                      <p:to>
                                        <p:strVal val="visible"/>
                                      </p:to>
                                    </p:set>
                                    <p:animEffect filter="wheel(1)" transition="in">
                                      <p:cBhvr>
                                        <p:cTn dur="400" id="34"/>
                                        <p:tgtEl>
                                          <p:spTgt spid="74"/>
                                        </p:tgtEl>
                                      </p:cBhvr>
                                    </p:animEffect>
                                  </p:childTnLst>
                                </p:cTn>
                              </p:par>
                            </p:childTnLst>
                          </p:cTn>
                        </p:par>
                        <p:par>
                          <p:cTn fill="hold" id="35" nodeType="afterGroup">
                            <p:stCondLst>
                              <p:cond delay="2950"/>
                            </p:stCondLst>
                            <p:childTnLst>
                              <p:par>
                                <p:cTn fill="hold" grpId="0" id="36" nodeType="afterEffect" presetClass="entr" presetID="21" presetSubtype="1">
                                  <p:stCondLst>
                                    <p:cond delay="0"/>
                                  </p:stCondLst>
                                  <p:childTnLst>
                                    <p:set>
                                      <p:cBhvr>
                                        <p:cTn dur="1" fill="hold" id="37">
                                          <p:stCondLst>
                                            <p:cond delay="0"/>
                                          </p:stCondLst>
                                        </p:cTn>
                                        <p:tgtEl>
                                          <p:spTgt spid="75"/>
                                        </p:tgtEl>
                                        <p:attrNameLst>
                                          <p:attrName>style.visibility</p:attrName>
                                        </p:attrNameLst>
                                      </p:cBhvr>
                                      <p:to>
                                        <p:strVal val="visible"/>
                                      </p:to>
                                    </p:set>
                                    <p:animEffect filter="wheel(1)" transition="in">
                                      <p:cBhvr>
                                        <p:cTn dur="400" id="38"/>
                                        <p:tgtEl>
                                          <p:spTgt spid="75"/>
                                        </p:tgtEl>
                                      </p:cBhvr>
                                    </p:animEffect>
                                  </p:childTnLst>
                                </p:cTn>
                              </p:par>
                            </p:childTnLst>
                          </p:cTn>
                        </p:par>
                        <p:par>
                          <p:cTn fill="hold" id="39" nodeType="afterGroup">
                            <p:stCondLst>
                              <p:cond delay="3350"/>
                            </p:stCondLst>
                            <p:childTnLst>
                              <p:par>
                                <p:cTn fill="hold" id="40" nodeType="afterEffect" presetClass="entr" presetID="10" presetSubtype="0">
                                  <p:stCondLst>
                                    <p:cond delay="0"/>
                                  </p:stCondLst>
                                  <p:childTnLst>
                                    <p:set>
                                      <p:cBhvr>
                                        <p:cTn dur="1" fill="hold" id="41">
                                          <p:stCondLst>
                                            <p:cond delay="0"/>
                                          </p:stCondLst>
                                        </p:cTn>
                                        <p:tgtEl>
                                          <p:spTgt spid="76"/>
                                        </p:tgtEl>
                                        <p:attrNameLst>
                                          <p:attrName>style.visibility</p:attrName>
                                        </p:attrNameLst>
                                      </p:cBhvr>
                                      <p:to>
                                        <p:strVal val="visible"/>
                                      </p:to>
                                    </p:set>
                                    <p:animEffect filter="fade" transition="in">
                                      <p:cBhvr>
                                        <p:cTn dur="250" id="42"/>
                                        <p:tgtEl>
                                          <p:spTgt spid="76"/>
                                        </p:tgtEl>
                                      </p:cBhvr>
                                    </p:animEffect>
                                  </p:childTnLst>
                                </p:cTn>
                              </p:par>
                              <p:par>
                                <p:cTn fill="hold" id="43" nodeType="withEffect" presetClass="entr" presetID="10" presetSubtype="0">
                                  <p:stCondLst>
                                    <p:cond delay="0"/>
                                  </p:stCondLst>
                                  <p:childTnLst>
                                    <p:set>
                                      <p:cBhvr>
                                        <p:cTn dur="1" fill="hold" id="44">
                                          <p:stCondLst>
                                            <p:cond delay="0"/>
                                          </p:stCondLst>
                                        </p:cTn>
                                        <p:tgtEl>
                                          <p:spTgt spid="79"/>
                                        </p:tgtEl>
                                        <p:attrNameLst>
                                          <p:attrName>style.visibility</p:attrName>
                                        </p:attrNameLst>
                                      </p:cBhvr>
                                      <p:to>
                                        <p:strVal val="visible"/>
                                      </p:to>
                                    </p:set>
                                    <p:animEffect filter="fade" transition="in">
                                      <p:cBhvr>
                                        <p:cTn dur="250" id="45"/>
                                        <p:tgtEl>
                                          <p:spTgt spid="79"/>
                                        </p:tgtEl>
                                      </p:cBhvr>
                                    </p:animEffect>
                                  </p:childTnLst>
                                </p:cTn>
                              </p:par>
                              <p:par>
                                <p:cTn fill="hold" id="46" nodeType="withEffect" presetClass="entr" presetID="10" presetSubtype="0">
                                  <p:stCondLst>
                                    <p:cond delay="0"/>
                                  </p:stCondLst>
                                  <p:childTnLst>
                                    <p:set>
                                      <p:cBhvr>
                                        <p:cTn dur="1" fill="hold" id="47">
                                          <p:stCondLst>
                                            <p:cond delay="0"/>
                                          </p:stCondLst>
                                        </p:cTn>
                                        <p:tgtEl>
                                          <p:spTgt spid="110"/>
                                        </p:tgtEl>
                                        <p:attrNameLst>
                                          <p:attrName>style.visibility</p:attrName>
                                        </p:attrNameLst>
                                      </p:cBhvr>
                                      <p:to>
                                        <p:strVal val="visible"/>
                                      </p:to>
                                    </p:set>
                                    <p:animEffect filter="fade" transition="in">
                                      <p:cBhvr>
                                        <p:cTn dur="250" id="48"/>
                                        <p:tgtEl>
                                          <p:spTgt spid="110"/>
                                        </p:tgtEl>
                                      </p:cBhvr>
                                    </p:animEffect>
                                  </p:childTnLst>
                                </p:cTn>
                              </p:par>
                              <p:par>
                                <p:cTn fill="hold" id="49" nodeType="withEffect" presetClass="entr" presetID="10" presetSubtype="0">
                                  <p:stCondLst>
                                    <p:cond delay="0"/>
                                  </p:stCondLst>
                                  <p:childTnLst>
                                    <p:set>
                                      <p:cBhvr>
                                        <p:cTn dur="1" fill="hold" id="50">
                                          <p:stCondLst>
                                            <p:cond delay="0"/>
                                          </p:stCondLst>
                                        </p:cTn>
                                        <p:tgtEl>
                                          <p:spTgt spid="91"/>
                                        </p:tgtEl>
                                        <p:attrNameLst>
                                          <p:attrName>style.visibility</p:attrName>
                                        </p:attrNameLst>
                                      </p:cBhvr>
                                      <p:to>
                                        <p:strVal val="visible"/>
                                      </p:to>
                                    </p:set>
                                    <p:animEffect filter="fade" transition="in">
                                      <p:cBhvr>
                                        <p:cTn dur="250" id="51"/>
                                        <p:tgtEl>
                                          <p:spTgt spid="91"/>
                                        </p:tgtEl>
                                      </p:cBhvr>
                                    </p:animEffect>
                                  </p:childTnLst>
                                </p:cTn>
                              </p:par>
                              <p:par>
                                <p:cTn fill="hold" grpId="0" id="52" nodeType="withEffect" presetClass="entr" presetID="14" presetSubtype="10">
                                  <p:stCondLst>
                                    <p:cond delay="750"/>
                                  </p:stCondLst>
                                  <p:childTnLst>
                                    <p:set>
                                      <p:cBhvr>
                                        <p:cTn dur="1" fill="hold" id="53">
                                          <p:stCondLst>
                                            <p:cond delay="0"/>
                                          </p:stCondLst>
                                        </p:cTn>
                                        <p:tgtEl>
                                          <p:spTgt spid="115"/>
                                        </p:tgtEl>
                                        <p:attrNameLst>
                                          <p:attrName>style.visibility</p:attrName>
                                        </p:attrNameLst>
                                      </p:cBhvr>
                                      <p:to>
                                        <p:strVal val="visible"/>
                                      </p:to>
                                    </p:set>
                                    <p:animEffect filter="randombar(horizontal)" transition="in">
                                      <p:cBhvr>
                                        <p:cTn dur="400" id="54"/>
                                        <p:tgtEl>
                                          <p:spTgt spid="115"/>
                                        </p:tgtEl>
                                      </p:cBhvr>
                                    </p:animEffect>
                                  </p:childTnLst>
                                </p:cTn>
                              </p:par>
                              <p:par>
                                <p:cTn fill="hold" grpId="0" id="55" nodeType="withEffect" presetClass="entr" presetID="14" presetSubtype="10">
                                  <p:stCondLst>
                                    <p:cond delay="750"/>
                                  </p:stCondLst>
                                  <p:childTnLst>
                                    <p:set>
                                      <p:cBhvr>
                                        <p:cTn dur="1" fill="hold" id="56">
                                          <p:stCondLst>
                                            <p:cond delay="0"/>
                                          </p:stCondLst>
                                        </p:cTn>
                                        <p:tgtEl>
                                          <p:spTgt spid="116"/>
                                        </p:tgtEl>
                                        <p:attrNameLst>
                                          <p:attrName>style.visibility</p:attrName>
                                        </p:attrNameLst>
                                      </p:cBhvr>
                                      <p:to>
                                        <p:strVal val="visible"/>
                                      </p:to>
                                    </p:set>
                                    <p:animEffect filter="randombar(horizontal)" transition="in">
                                      <p:cBhvr>
                                        <p:cTn dur="400" id="57"/>
                                        <p:tgtEl>
                                          <p:spTgt spid="116"/>
                                        </p:tgtEl>
                                      </p:cBhvr>
                                    </p:animEffect>
                                  </p:childTnLst>
                                </p:cTn>
                              </p:par>
                              <p:par>
                                <p:cTn fill="hold" grpId="0" id="58" nodeType="withEffect" presetClass="entr" presetID="14" presetSubtype="10">
                                  <p:stCondLst>
                                    <p:cond delay="750"/>
                                  </p:stCondLst>
                                  <p:childTnLst>
                                    <p:set>
                                      <p:cBhvr>
                                        <p:cTn dur="1" fill="hold" id="59">
                                          <p:stCondLst>
                                            <p:cond delay="0"/>
                                          </p:stCondLst>
                                        </p:cTn>
                                        <p:tgtEl>
                                          <p:spTgt spid="117"/>
                                        </p:tgtEl>
                                        <p:attrNameLst>
                                          <p:attrName>style.visibility</p:attrName>
                                        </p:attrNameLst>
                                      </p:cBhvr>
                                      <p:to>
                                        <p:strVal val="visible"/>
                                      </p:to>
                                    </p:set>
                                    <p:animEffect filter="randombar(horizontal)" transition="in">
                                      <p:cBhvr>
                                        <p:cTn dur="400" id="60"/>
                                        <p:tgtEl>
                                          <p:spTgt spid="117"/>
                                        </p:tgtEl>
                                      </p:cBhvr>
                                    </p:animEffect>
                                  </p:childTnLst>
                                </p:cTn>
                              </p:par>
                              <p:par>
                                <p:cTn fill="hold" grpId="0" id="61" nodeType="withEffect" presetClass="entr" presetID="14" presetSubtype="10">
                                  <p:stCondLst>
                                    <p:cond delay="750"/>
                                  </p:stCondLst>
                                  <p:childTnLst>
                                    <p:set>
                                      <p:cBhvr>
                                        <p:cTn dur="1" fill="hold" id="62">
                                          <p:stCondLst>
                                            <p:cond delay="0"/>
                                          </p:stCondLst>
                                        </p:cTn>
                                        <p:tgtEl>
                                          <p:spTgt spid="118"/>
                                        </p:tgtEl>
                                        <p:attrNameLst>
                                          <p:attrName>style.visibility</p:attrName>
                                        </p:attrNameLst>
                                      </p:cBhvr>
                                      <p:to>
                                        <p:strVal val="visible"/>
                                      </p:to>
                                    </p:set>
                                    <p:animEffect filter="randombar(horizontal)" transition="in">
                                      <p:cBhvr>
                                        <p:cTn dur="400" id="63"/>
                                        <p:tgtEl>
                                          <p:spTgt spid="118"/>
                                        </p:tgtEl>
                                      </p:cBhvr>
                                    </p:animEffect>
                                  </p:childTnLst>
                                </p:cTn>
                              </p:par>
                              <p:par>
                                <p:cTn fill="hold" grpId="0" id="64" nodeType="withEffect" presetClass="entr" presetID="14" presetSubtype="10">
                                  <p:stCondLst>
                                    <p:cond delay="750"/>
                                  </p:stCondLst>
                                  <p:childTnLst>
                                    <p:set>
                                      <p:cBhvr>
                                        <p:cTn dur="1" fill="hold" id="65">
                                          <p:stCondLst>
                                            <p:cond delay="0"/>
                                          </p:stCondLst>
                                        </p:cTn>
                                        <p:tgtEl>
                                          <p:spTgt spid="119"/>
                                        </p:tgtEl>
                                        <p:attrNameLst>
                                          <p:attrName>style.visibility</p:attrName>
                                        </p:attrNameLst>
                                      </p:cBhvr>
                                      <p:to>
                                        <p:strVal val="visible"/>
                                      </p:to>
                                    </p:set>
                                    <p:animEffect filter="randombar(horizontal)" transition="in">
                                      <p:cBhvr>
                                        <p:cTn dur="400" id="66"/>
                                        <p:tgtEl>
                                          <p:spTgt spid="119"/>
                                        </p:tgtEl>
                                      </p:cBhvr>
                                    </p:animEffect>
                                  </p:childTnLst>
                                </p:cTn>
                              </p:par>
                              <p:par>
                                <p:cTn fill="hold" grpId="0" id="67" nodeType="withEffect" presetClass="entr" presetID="14" presetSubtype="10">
                                  <p:stCondLst>
                                    <p:cond delay="750"/>
                                  </p:stCondLst>
                                  <p:childTnLst>
                                    <p:set>
                                      <p:cBhvr>
                                        <p:cTn dur="1" fill="hold" id="68">
                                          <p:stCondLst>
                                            <p:cond delay="0"/>
                                          </p:stCondLst>
                                        </p:cTn>
                                        <p:tgtEl>
                                          <p:spTgt spid="120"/>
                                        </p:tgtEl>
                                        <p:attrNameLst>
                                          <p:attrName>style.visibility</p:attrName>
                                        </p:attrNameLst>
                                      </p:cBhvr>
                                      <p:to>
                                        <p:strVal val="visible"/>
                                      </p:to>
                                    </p:set>
                                    <p:animEffect filter="randombar(horizontal)" transition="in">
                                      <p:cBhvr>
                                        <p:cTn dur="400" id="69"/>
                                        <p:tgtEl>
                                          <p:spTgt spid="120"/>
                                        </p:tgtEl>
                                      </p:cBhvr>
                                    </p:animEffect>
                                  </p:childTnLst>
                                </p:cTn>
                              </p:par>
                              <p:par>
                                <p:cTn fill="hold" grpId="0" id="70" nodeType="withEffect" presetClass="entr" presetID="14" presetSubtype="10">
                                  <p:stCondLst>
                                    <p:cond delay="750"/>
                                  </p:stCondLst>
                                  <p:childTnLst>
                                    <p:set>
                                      <p:cBhvr>
                                        <p:cTn dur="1" fill="hold" id="71">
                                          <p:stCondLst>
                                            <p:cond delay="0"/>
                                          </p:stCondLst>
                                        </p:cTn>
                                        <p:tgtEl>
                                          <p:spTgt spid="121"/>
                                        </p:tgtEl>
                                        <p:attrNameLst>
                                          <p:attrName>style.visibility</p:attrName>
                                        </p:attrNameLst>
                                      </p:cBhvr>
                                      <p:to>
                                        <p:strVal val="visible"/>
                                      </p:to>
                                    </p:set>
                                    <p:animEffect filter="randombar(horizontal)" transition="in">
                                      <p:cBhvr>
                                        <p:cTn dur="400" id="72"/>
                                        <p:tgtEl>
                                          <p:spTgt spid="121"/>
                                        </p:tgtEl>
                                      </p:cBhvr>
                                    </p:animEffect>
                                  </p:childTnLst>
                                </p:cTn>
                              </p:par>
                              <p:par>
                                <p:cTn fill="hold" grpId="0" id="73" nodeType="withEffect" presetClass="entr" presetID="14" presetSubtype="10">
                                  <p:stCondLst>
                                    <p:cond delay="750"/>
                                  </p:stCondLst>
                                  <p:childTnLst>
                                    <p:set>
                                      <p:cBhvr>
                                        <p:cTn dur="1" fill="hold" id="74">
                                          <p:stCondLst>
                                            <p:cond delay="0"/>
                                          </p:stCondLst>
                                        </p:cTn>
                                        <p:tgtEl>
                                          <p:spTgt spid="122"/>
                                        </p:tgtEl>
                                        <p:attrNameLst>
                                          <p:attrName>style.visibility</p:attrName>
                                        </p:attrNameLst>
                                      </p:cBhvr>
                                      <p:to>
                                        <p:strVal val="visible"/>
                                      </p:to>
                                    </p:set>
                                    <p:animEffect filter="randombar(horizontal)" transition="in">
                                      <p:cBhvr>
                                        <p:cTn dur="400" id="75"/>
                                        <p:tgtEl>
                                          <p:spTgt spid="1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71"/>
      <p:bldP grpId="0" spid="72"/>
      <p:bldP grpId="0" spid="73"/>
      <p:bldP grpId="0" spid="74"/>
      <p:bldP grpId="0" spid="75"/>
      <p:bldP grpId="0" spid="113"/>
      <p:bldP grpId="0" spid="114"/>
      <p:bldP grpId="0" spid="115"/>
      <p:bldP grpId="0" spid="116"/>
      <p:bldP grpId="0" spid="117"/>
      <p:bldP grpId="0" spid="118"/>
      <p:bldP grpId="0" spid="119"/>
      <p:bldP grpId="0" spid="120"/>
      <p:bldP grpId="0" spid="121"/>
      <p:bldP grpId="0" spid="122"/>
      <p:bldP grpId="0" spid="1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Group 3"/>
          <p:cNvGrpSpPr/>
          <p:nvPr/>
        </p:nvGrpSpPr>
        <p:grpSpPr>
          <a:xfrm>
            <a:off x="4559213" y="1525796"/>
            <a:ext cx="657143" cy="850359"/>
            <a:chOff x="6078950" y="2211813"/>
            <a:chExt cx="876190" cy="1133812"/>
          </a:xfrm>
        </p:grpSpPr>
        <p:sp>
          <p:nvSpPr>
            <p:cNvPr id="29" name="Shape 1585"/>
            <p:cNvSpPr/>
            <p:nvPr/>
          </p:nvSpPr>
          <p:spPr>
            <a:xfrm>
              <a:off x="6227601" y="2211813"/>
              <a:ext cx="617337" cy="1061954"/>
            </a:xfrm>
            <a:custGeom>
              <a:cxnLst>
                <a:cxn ang="0">
                  <a:pos x="wd2" y="hd2"/>
                </a:cxn>
                <a:cxn ang="5400000">
                  <a:pos x="wd2" y="hd2"/>
                </a:cxn>
                <a:cxn ang="10800000">
                  <a:pos x="wd2" y="hd2"/>
                </a:cxn>
                <a:cxn ang="16200000">
                  <a:pos x="wd2" y="hd2"/>
                </a:cxn>
              </a:cxnLst>
              <a:rect b="b" l="0" r="r" t="0"/>
              <a:pathLst>
                <a:path extrusionOk="0" h="21600" w="2160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anchor="ctr" bIns="38100" lIns="38100" rIns="38100" tIns="38100"/>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sp>
          <p:nvSpPr>
            <p:cNvPr id="30" name="Shape 1593"/>
            <p:cNvSpPr/>
            <p:nvPr/>
          </p:nvSpPr>
          <p:spPr>
            <a:xfrm>
              <a:off x="6078950" y="2588395"/>
              <a:ext cx="876190" cy="757230"/>
            </a:xfrm>
            <a:custGeom>
              <a:cxnLst>
                <a:cxn ang="0">
                  <a:pos x="wd2" y="hd2"/>
                </a:cxn>
                <a:cxn ang="5400000">
                  <a:pos x="wd2" y="hd2"/>
                </a:cxn>
                <a:cxn ang="10800000">
                  <a:pos x="wd2" y="hd2"/>
                </a:cxn>
                <a:cxn ang="16200000">
                  <a:pos x="wd2" y="hd2"/>
                </a:cxn>
              </a:cxnLst>
              <a:rect b="b" l="0" r="r" t="0"/>
              <a:pathLst>
                <a:path extrusionOk="0" h="21600" w="2160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cap="flat" w="38100">
              <a:solidFill>
                <a:schemeClr val="accent1"/>
              </a:solidFill>
              <a:prstDash val="solid"/>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grpSp>
      <p:grpSp>
        <p:nvGrpSpPr>
          <p:cNvPr id="55" name="Group 4"/>
          <p:cNvGrpSpPr/>
          <p:nvPr/>
        </p:nvGrpSpPr>
        <p:grpSpPr>
          <a:xfrm>
            <a:off x="4923407" y="2083236"/>
            <a:ext cx="886571" cy="657146"/>
            <a:chOff x="6564542" y="2955067"/>
            <a:chExt cx="1182094" cy="876194"/>
          </a:xfrm>
        </p:grpSpPr>
        <p:sp>
          <p:nvSpPr>
            <p:cNvPr id="56" name="Shape 1588"/>
            <p:cNvSpPr/>
            <p:nvPr/>
          </p:nvSpPr>
          <p:spPr>
            <a:xfrm>
              <a:off x="6683463" y="3123538"/>
              <a:ext cx="1063173" cy="615256"/>
            </a:xfrm>
            <a:custGeom>
              <a:cxnLst>
                <a:cxn ang="0">
                  <a:pos x="wd2" y="hd2"/>
                </a:cxn>
                <a:cxn ang="5400000">
                  <a:pos x="wd2" y="hd2"/>
                </a:cxn>
                <a:cxn ang="10800000">
                  <a:pos x="wd2" y="hd2"/>
                </a:cxn>
                <a:cxn ang="16200000">
                  <a:pos x="wd2" y="hd2"/>
                </a:cxn>
              </a:cxnLst>
              <a:rect b="b" l="0" r="r" t="0"/>
              <a:pathLst>
                <a:path extrusionOk="0" h="21600" w="2160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anchor="ctr" bIns="38100" lIns="38100" rIns="38100" tIns="38100"/>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sp>
          <p:nvSpPr>
            <p:cNvPr id="57" name="Shape 1596"/>
            <p:cNvSpPr/>
            <p:nvPr/>
          </p:nvSpPr>
          <p:spPr>
            <a:xfrm>
              <a:off x="6564542" y="2955067"/>
              <a:ext cx="757230" cy="876194"/>
            </a:xfrm>
            <a:custGeom>
              <a:cxnLst>
                <a:cxn ang="0">
                  <a:pos x="wd2" y="hd2"/>
                </a:cxn>
                <a:cxn ang="5400000">
                  <a:pos x="wd2" y="hd2"/>
                </a:cxn>
                <a:cxn ang="10800000">
                  <a:pos x="wd2" y="hd2"/>
                </a:cxn>
                <a:cxn ang="16200000">
                  <a:pos x="wd2" y="hd2"/>
                </a:cxn>
              </a:cxnLst>
              <a:rect b="b" l="0" r="r" t="0"/>
              <a:pathLst>
                <a:path extrusionOk="0" h="21600" w="2160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cap="flat" w="38100">
              <a:solidFill>
                <a:schemeClr val="accent1"/>
              </a:solidFill>
              <a:prstDash val="solid"/>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grpSp>
      <p:grpSp>
        <p:nvGrpSpPr>
          <p:cNvPr id="58" name="Group 6"/>
          <p:cNvGrpSpPr/>
          <p:nvPr/>
        </p:nvGrpSpPr>
        <p:grpSpPr>
          <a:xfrm>
            <a:off x="4923408" y="2737300"/>
            <a:ext cx="863367" cy="657146"/>
            <a:chOff x="6564542" y="3827152"/>
            <a:chExt cx="1151156" cy="876194"/>
          </a:xfrm>
        </p:grpSpPr>
        <p:sp>
          <p:nvSpPr>
            <p:cNvPr id="59" name="Shape 1586"/>
            <p:cNvSpPr/>
            <p:nvPr/>
          </p:nvSpPr>
          <p:spPr>
            <a:xfrm>
              <a:off x="6653734" y="3985712"/>
              <a:ext cx="1061964" cy="617346"/>
            </a:xfrm>
            <a:custGeom>
              <a:cxnLst>
                <a:cxn ang="0">
                  <a:pos x="wd2" y="hd2"/>
                </a:cxn>
                <a:cxn ang="5400000">
                  <a:pos x="wd2" y="hd2"/>
                </a:cxn>
                <a:cxn ang="10800000">
                  <a:pos x="wd2" y="hd2"/>
                </a:cxn>
                <a:cxn ang="16200000">
                  <a:pos x="wd2" y="hd2"/>
                </a:cxn>
              </a:cxnLst>
              <a:rect b="b" l="0" r="r" t="0"/>
              <a:pathLst>
                <a:path extrusionOk="0" h="21600" w="2160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anchor="ctr" bIns="38100" lIns="38100" rIns="38100" tIns="38100"/>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sp>
          <p:nvSpPr>
            <p:cNvPr id="60" name="Shape 1599"/>
            <p:cNvSpPr/>
            <p:nvPr/>
          </p:nvSpPr>
          <p:spPr>
            <a:xfrm>
              <a:off x="6564542" y="3827152"/>
              <a:ext cx="757230" cy="876194"/>
            </a:xfrm>
            <a:custGeom>
              <a:cxnLst>
                <a:cxn ang="0">
                  <a:pos x="wd2" y="hd2"/>
                </a:cxn>
                <a:cxn ang="5400000">
                  <a:pos x="wd2" y="hd2"/>
                </a:cxn>
                <a:cxn ang="10800000">
                  <a:pos x="wd2" y="hd2"/>
                </a:cxn>
                <a:cxn ang="16200000">
                  <a:pos x="wd2" y="hd2"/>
                </a:cxn>
              </a:cxnLst>
              <a:rect b="b" l="0" r="r" t="0"/>
              <a:pathLst>
                <a:path extrusionOk="0" h="21600" w="2160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cap="flat" w="38100">
              <a:solidFill>
                <a:schemeClr val="accent1"/>
              </a:solidFill>
              <a:prstDash val="solid"/>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grpSp>
      <p:grpSp>
        <p:nvGrpSpPr>
          <p:cNvPr id="61" name="Group 7"/>
          <p:cNvGrpSpPr/>
          <p:nvPr/>
        </p:nvGrpSpPr>
        <p:grpSpPr>
          <a:xfrm>
            <a:off x="4559213" y="3101494"/>
            <a:ext cx="657143" cy="886571"/>
            <a:chOff x="6078950" y="4312744"/>
            <a:chExt cx="876190" cy="1182094"/>
          </a:xfrm>
        </p:grpSpPr>
        <p:sp>
          <p:nvSpPr>
            <p:cNvPr id="62" name="Shape 1587"/>
            <p:cNvSpPr/>
            <p:nvPr/>
          </p:nvSpPr>
          <p:spPr>
            <a:xfrm>
              <a:off x="6168141" y="4431665"/>
              <a:ext cx="615228" cy="1063173"/>
            </a:xfrm>
            <a:custGeom>
              <a:cxnLst>
                <a:cxn ang="0">
                  <a:pos x="wd2" y="hd2"/>
                </a:cxn>
                <a:cxn ang="5400000">
                  <a:pos x="wd2" y="hd2"/>
                </a:cxn>
                <a:cxn ang="10800000">
                  <a:pos x="wd2" y="hd2"/>
                </a:cxn>
                <a:cxn ang="16200000">
                  <a:pos x="wd2" y="hd2"/>
                </a:cxn>
              </a:cxnLst>
              <a:rect b="b" l="0" r="r" t="0"/>
              <a:pathLst>
                <a:path extrusionOk="0" h="21600" w="2160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anchor="ctr" bIns="38100" lIns="38100" rIns="38100" tIns="38100"/>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sp>
          <p:nvSpPr>
            <p:cNvPr id="63" name="Shape 1602"/>
            <p:cNvSpPr/>
            <p:nvPr/>
          </p:nvSpPr>
          <p:spPr>
            <a:xfrm>
              <a:off x="6078950" y="4312744"/>
              <a:ext cx="876190" cy="757220"/>
            </a:xfrm>
            <a:custGeom>
              <a:cxnLst>
                <a:cxn ang="0">
                  <a:pos x="wd2" y="hd2"/>
                </a:cxn>
                <a:cxn ang="5400000">
                  <a:pos x="wd2" y="hd2"/>
                </a:cxn>
                <a:cxn ang="10800000">
                  <a:pos x="wd2" y="hd2"/>
                </a:cxn>
                <a:cxn ang="16200000">
                  <a:pos x="wd2" y="hd2"/>
                </a:cxn>
              </a:cxnLst>
              <a:rect b="b" l="0" r="r" t="0"/>
              <a:pathLst>
                <a:path extrusionOk="0" h="21600" w="2160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cap="flat" w="38100">
              <a:solidFill>
                <a:schemeClr val="accent1"/>
              </a:solidFill>
              <a:prstDash val="solid"/>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grpSp>
      <p:grpSp>
        <p:nvGrpSpPr>
          <p:cNvPr id="64" name="Group 8"/>
          <p:cNvGrpSpPr/>
          <p:nvPr/>
        </p:nvGrpSpPr>
        <p:grpSpPr>
          <a:xfrm>
            <a:off x="3905150" y="3101494"/>
            <a:ext cx="657146" cy="886571"/>
            <a:chOff x="5206865" y="4312744"/>
            <a:chExt cx="876194" cy="1182094"/>
          </a:xfrm>
        </p:grpSpPr>
        <p:sp>
          <p:nvSpPr>
            <p:cNvPr id="65" name="Shape 1591"/>
            <p:cNvSpPr/>
            <p:nvPr/>
          </p:nvSpPr>
          <p:spPr>
            <a:xfrm>
              <a:off x="5375337" y="4431665"/>
              <a:ext cx="615241" cy="1063173"/>
            </a:xfrm>
            <a:custGeom>
              <a:cxnLst>
                <a:cxn ang="0">
                  <a:pos x="wd2" y="hd2"/>
                </a:cxn>
                <a:cxn ang="5400000">
                  <a:pos x="wd2" y="hd2"/>
                </a:cxn>
                <a:cxn ang="10800000">
                  <a:pos x="wd2" y="hd2"/>
                </a:cxn>
                <a:cxn ang="16200000">
                  <a:pos x="wd2" y="hd2"/>
                </a:cxn>
              </a:cxnLst>
              <a:rect b="b" l="0" r="r" t="0"/>
              <a:pathLst>
                <a:path extrusionOk="0" h="21600" w="2160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anchor="ctr" bIns="38100" lIns="38100" rIns="38100" tIns="38100"/>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sp>
          <p:nvSpPr>
            <p:cNvPr id="66" name="Shape 1605"/>
            <p:cNvSpPr/>
            <p:nvPr/>
          </p:nvSpPr>
          <p:spPr>
            <a:xfrm>
              <a:off x="5206865" y="4312744"/>
              <a:ext cx="876194" cy="757220"/>
            </a:xfrm>
            <a:custGeom>
              <a:cxnLst>
                <a:cxn ang="0">
                  <a:pos x="wd2" y="hd2"/>
                </a:cxn>
                <a:cxn ang="5400000">
                  <a:pos x="wd2" y="hd2"/>
                </a:cxn>
                <a:cxn ang="10800000">
                  <a:pos x="wd2" y="hd2"/>
                </a:cxn>
                <a:cxn ang="16200000">
                  <a:pos x="wd2" y="hd2"/>
                </a:cxn>
              </a:cxnLst>
              <a:rect b="b" l="0" r="r" t="0"/>
              <a:pathLst>
                <a:path extrusionOk="0" h="21600" w="2160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cap="flat" w="38100">
              <a:solidFill>
                <a:schemeClr val="accent1"/>
              </a:solidFill>
              <a:prstDash val="solid"/>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grpSp>
      <p:grpSp>
        <p:nvGrpSpPr>
          <p:cNvPr id="67" name="Group 9"/>
          <p:cNvGrpSpPr/>
          <p:nvPr/>
        </p:nvGrpSpPr>
        <p:grpSpPr>
          <a:xfrm>
            <a:off x="3332845" y="2737300"/>
            <a:ext cx="865225" cy="657146"/>
            <a:chOff x="4443791" y="3827152"/>
            <a:chExt cx="1153633" cy="876194"/>
          </a:xfrm>
        </p:grpSpPr>
        <p:sp>
          <p:nvSpPr>
            <p:cNvPr id="68" name="Shape 1590"/>
            <p:cNvSpPr/>
            <p:nvPr/>
          </p:nvSpPr>
          <p:spPr>
            <a:xfrm>
              <a:off x="4443791" y="3985712"/>
              <a:ext cx="1061959" cy="617346"/>
            </a:xfrm>
            <a:custGeom>
              <a:cxnLst>
                <a:cxn ang="0">
                  <a:pos x="wd2" y="hd2"/>
                </a:cxn>
                <a:cxn ang="5400000">
                  <a:pos x="wd2" y="hd2"/>
                </a:cxn>
                <a:cxn ang="10800000">
                  <a:pos x="wd2" y="hd2"/>
                </a:cxn>
                <a:cxn ang="16200000">
                  <a:pos x="wd2" y="hd2"/>
                </a:cxn>
              </a:cxnLst>
              <a:rect b="b" l="0" r="r" t="0"/>
              <a:pathLst>
                <a:path extrusionOk="0" h="21600" w="2160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anchor="ctr" bIns="38100" lIns="38100" rIns="38100" tIns="38100"/>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sp>
          <p:nvSpPr>
            <p:cNvPr id="69" name="Shape 1608"/>
            <p:cNvSpPr/>
            <p:nvPr/>
          </p:nvSpPr>
          <p:spPr>
            <a:xfrm>
              <a:off x="4840194" y="3827152"/>
              <a:ext cx="757230" cy="876194"/>
            </a:xfrm>
            <a:custGeom>
              <a:cxnLst>
                <a:cxn ang="0">
                  <a:pos x="wd2" y="hd2"/>
                </a:cxn>
                <a:cxn ang="5400000">
                  <a:pos x="wd2" y="hd2"/>
                </a:cxn>
                <a:cxn ang="10800000">
                  <a:pos x="wd2" y="hd2"/>
                </a:cxn>
                <a:cxn ang="16200000">
                  <a:pos x="wd2" y="hd2"/>
                </a:cxn>
              </a:cxnLst>
              <a:rect b="b" l="0" r="r" t="0"/>
              <a:pathLst>
                <a:path extrusionOk="0" h="21600" w="2160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cap="flat" w="38100">
              <a:solidFill>
                <a:schemeClr val="accent1"/>
              </a:solidFill>
              <a:prstDash val="solid"/>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grpSp>
      <p:grpSp>
        <p:nvGrpSpPr>
          <p:cNvPr id="70" name="Group 10"/>
          <p:cNvGrpSpPr/>
          <p:nvPr/>
        </p:nvGrpSpPr>
        <p:grpSpPr>
          <a:xfrm>
            <a:off x="3303115" y="2083236"/>
            <a:ext cx="894947" cy="657146"/>
            <a:chOff x="4404151" y="2955067"/>
            <a:chExt cx="1193263" cy="876194"/>
          </a:xfrm>
        </p:grpSpPr>
        <p:sp>
          <p:nvSpPr>
            <p:cNvPr id="71" name="Shape 1592"/>
            <p:cNvSpPr/>
            <p:nvPr/>
          </p:nvSpPr>
          <p:spPr>
            <a:xfrm>
              <a:off x="4404151" y="3123538"/>
              <a:ext cx="1063183" cy="615256"/>
            </a:xfrm>
            <a:custGeom>
              <a:cxnLst>
                <a:cxn ang="0">
                  <a:pos x="wd2" y="hd2"/>
                </a:cxn>
                <a:cxn ang="5400000">
                  <a:pos x="wd2" y="hd2"/>
                </a:cxn>
                <a:cxn ang="10800000">
                  <a:pos x="wd2" y="hd2"/>
                </a:cxn>
                <a:cxn ang="16200000">
                  <a:pos x="wd2" y="hd2"/>
                </a:cxn>
              </a:cxnLst>
              <a:rect b="b" l="0" r="r" t="0"/>
              <a:pathLst>
                <a:path extrusionOk="0" h="21600" w="2160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anchor="ctr" bIns="38100" lIns="38100" rIns="38100" tIns="38100"/>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sp>
          <p:nvSpPr>
            <p:cNvPr id="72" name="Shape 1611"/>
            <p:cNvSpPr/>
            <p:nvPr/>
          </p:nvSpPr>
          <p:spPr>
            <a:xfrm>
              <a:off x="4840194" y="2955067"/>
              <a:ext cx="757220" cy="876194"/>
            </a:xfrm>
            <a:custGeom>
              <a:cxnLst>
                <a:cxn ang="0">
                  <a:pos x="wd2" y="hd2"/>
                </a:cxn>
                <a:cxn ang="5400000">
                  <a:pos x="wd2" y="hd2"/>
                </a:cxn>
                <a:cxn ang="10800000">
                  <a:pos x="wd2" y="hd2"/>
                </a:cxn>
                <a:cxn ang="16200000">
                  <a:pos x="wd2" y="hd2"/>
                </a:cxn>
              </a:cxnLst>
              <a:rect b="b" l="0" r="r" t="0"/>
              <a:pathLst>
                <a:path extrusionOk="0" h="21600" w="2160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cap="flat" w="38100">
              <a:solidFill>
                <a:schemeClr val="accent1"/>
              </a:solidFill>
              <a:prstDash val="solid"/>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grpSp>
      <p:grpSp>
        <p:nvGrpSpPr>
          <p:cNvPr id="73" name="Group 2"/>
          <p:cNvGrpSpPr/>
          <p:nvPr/>
        </p:nvGrpSpPr>
        <p:grpSpPr>
          <a:xfrm>
            <a:off x="3905149" y="1525796"/>
            <a:ext cx="657146" cy="850357"/>
            <a:chOff x="5206865" y="2211813"/>
            <a:chExt cx="876194" cy="1133810"/>
          </a:xfrm>
        </p:grpSpPr>
        <p:sp>
          <p:nvSpPr>
            <p:cNvPr id="74" name="Shape 1589"/>
            <p:cNvSpPr/>
            <p:nvPr/>
          </p:nvSpPr>
          <p:spPr>
            <a:xfrm>
              <a:off x="5315876" y="2211813"/>
              <a:ext cx="617346" cy="1061954"/>
            </a:xfrm>
            <a:custGeom>
              <a:cxnLst>
                <a:cxn ang="0">
                  <a:pos x="wd2" y="hd2"/>
                </a:cxn>
                <a:cxn ang="5400000">
                  <a:pos x="wd2" y="hd2"/>
                </a:cxn>
                <a:cxn ang="10800000">
                  <a:pos x="wd2" y="hd2"/>
                </a:cxn>
                <a:cxn ang="16200000">
                  <a:pos x="wd2" y="hd2"/>
                </a:cxn>
              </a:cxnLst>
              <a:rect b="b" l="0" r="r" t="0"/>
              <a:pathLst>
                <a:path extrusionOk="0" h="21600" w="2160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anchor="ctr" bIns="38100" lIns="38100" rIns="38100" tIns="38100"/>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sp>
          <p:nvSpPr>
            <p:cNvPr id="75" name="Shape 1614"/>
            <p:cNvSpPr/>
            <p:nvPr/>
          </p:nvSpPr>
          <p:spPr>
            <a:xfrm>
              <a:off x="5206865" y="2588396"/>
              <a:ext cx="876194" cy="757227"/>
            </a:xfrm>
            <a:custGeom>
              <a:cxnLst>
                <a:cxn ang="0">
                  <a:pos x="wd2" y="hd2"/>
                </a:cxn>
                <a:cxn ang="5400000">
                  <a:pos x="wd2" y="hd2"/>
                </a:cxn>
                <a:cxn ang="10800000">
                  <a:pos x="wd2" y="hd2"/>
                </a:cxn>
                <a:cxn ang="16200000">
                  <a:pos x="wd2" y="hd2"/>
                </a:cxn>
              </a:cxnLst>
              <a:rect b="b" l="0" r="r" t="0"/>
              <a:pathLst>
                <a:path extrusionOk="0" h="21600" w="2160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cap="flat" w="38100">
              <a:solidFill>
                <a:schemeClr val="accent1"/>
              </a:solidFill>
              <a:prstDash val="solid"/>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grpSp>
      <p:grpSp>
        <p:nvGrpSpPr>
          <p:cNvPr id="76" name="Group 11"/>
          <p:cNvGrpSpPr/>
          <p:nvPr/>
        </p:nvGrpSpPr>
        <p:grpSpPr>
          <a:xfrm>
            <a:off x="4369491" y="2476347"/>
            <a:ext cx="374112" cy="561168"/>
            <a:chOff x="5825986" y="3479214"/>
            <a:chExt cx="498816" cy="748224"/>
          </a:xfrm>
          <a:solidFill>
            <a:srgbClr val="D9B692"/>
          </a:solidFill>
        </p:grpSpPr>
        <p:sp>
          <p:nvSpPr>
            <p:cNvPr id="77" name="Shape 1621"/>
            <p:cNvSpPr/>
            <p:nvPr/>
          </p:nvSpPr>
          <p:spPr>
            <a:xfrm>
              <a:off x="5825986" y="3479214"/>
              <a:ext cx="498816" cy="748224"/>
            </a:xfrm>
            <a:custGeom>
              <a:cxnLst>
                <a:cxn ang="0">
                  <a:pos x="wd2" y="hd2"/>
                </a:cxn>
                <a:cxn ang="5400000">
                  <a:pos x="wd2" y="hd2"/>
                </a:cxn>
                <a:cxn ang="10800000">
                  <a:pos x="wd2" y="hd2"/>
                </a:cxn>
                <a:cxn ang="16200000">
                  <a:pos x="wd2" y="hd2"/>
                </a:cxn>
              </a:cxnLst>
              <a:rect b="b" l="0" r="r" t="0"/>
              <a:pathLst>
                <a:path extrusionOk="0" h="21600" w="2160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sp>
          <p:nvSpPr>
            <p:cNvPr id="78" name="Shape 1622"/>
            <p:cNvSpPr/>
            <p:nvPr/>
          </p:nvSpPr>
          <p:spPr>
            <a:xfrm>
              <a:off x="6057672" y="3613741"/>
              <a:ext cx="124690" cy="93539"/>
            </a:xfrm>
            <a:custGeom>
              <a:cxnLst>
                <a:cxn ang="0">
                  <a:pos x="wd2" y="hd2"/>
                </a:cxn>
                <a:cxn ang="5400000">
                  <a:pos x="wd2" y="hd2"/>
                </a:cxn>
                <a:cxn ang="10800000">
                  <a:pos x="wd2" y="hd2"/>
                </a:cxn>
                <a:cxn ang="16200000">
                  <a:pos x="wd2" y="hd2"/>
                </a:cxn>
              </a:cxnLst>
              <a:rect b="b" l="0" r="r" t="0"/>
              <a:pathLst>
                <a:path extrusionOk="0" h="21600" w="2160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solidFill>
                  <a:schemeClr val="accent1"/>
                </a:solidFill>
                <a:latin charset="-122" panose="020b0503020204020204" pitchFamily="34" typeface="微软雅黑"/>
                <a:ea charset="-122" panose="020b0503020204020204" pitchFamily="34" typeface="微软雅黑"/>
              </a:endParaRPr>
            </a:p>
          </p:txBody>
        </p:sp>
      </p:grpSp>
      <p:sp>
        <p:nvSpPr>
          <p:cNvPr id="79" name="Text Placeholder 4"/>
          <p:cNvSpPr txBox="1"/>
          <p:nvPr/>
        </p:nvSpPr>
        <p:spPr>
          <a:xfrm>
            <a:off x="5508104" y="1131590"/>
            <a:ext cx="2375039" cy="632872"/>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80" name="Text Placeholder 4"/>
          <p:cNvSpPr txBox="1"/>
          <p:nvPr/>
        </p:nvSpPr>
        <p:spPr>
          <a:xfrm>
            <a:off x="6164971" y="1954214"/>
            <a:ext cx="2439477" cy="632872"/>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81" name="Text Placeholder 4"/>
          <p:cNvSpPr txBox="1"/>
          <p:nvPr/>
        </p:nvSpPr>
        <p:spPr>
          <a:xfrm>
            <a:off x="6084168" y="2931790"/>
            <a:ext cx="2007429" cy="632872"/>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82" name="Text Placeholder 4"/>
          <p:cNvSpPr txBox="1"/>
          <p:nvPr/>
        </p:nvSpPr>
        <p:spPr>
          <a:xfrm>
            <a:off x="5364088" y="3739078"/>
            <a:ext cx="2177015" cy="632872"/>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83" name="Text Placeholder 4"/>
          <p:cNvSpPr txBox="1"/>
          <p:nvPr/>
        </p:nvSpPr>
        <p:spPr>
          <a:xfrm>
            <a:off x="1586477" y="1131590"/>
            <a:ext cx="1977411" cy="632872"/>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algn="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84" name="Text Placeholder 4"/>
          <p:cNvSpPr txBox="1"/>
          <p:nvPr/>
        </p:nvSpPr>
        <p:spPr>
          <a:xfrm>
            <a:off x="927391" y="1954214"/>
            <a:ext cx="1977411" cy="632872"/>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algn="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85" name="Text Placeholder 4"/>
          <p:cNvSpPr txBox="1"/>
          <p:nvPr/>
        </p:nvSpPr>
        <p:spPr>
          <a:xfrm>
            <a:off x="1010414" y="2933290"/>
            <a:ext cx="1977410" cy="632872"/>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algn="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86" name="Text Placeholder 4"/>
          <p:cNvSpPr txBox="1"/>
          <p:nvPr/>
        </p:nvSpPr>
        <p:spPr>
          <a:xfrm>
            <a:off x="1610533" y="3739078"/>
            <a:ext cx="2025363" cy="632872"/>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algn="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87" name="Text Placeholder 4"/>
          <p:cNvSpPr txBox="1"/>
          <p:nvPr/>
        </p:nvSpPr>
        <p:spPr>
          <a:xfrm>
            <a:off x="4654460" y="1988830"/>
            <a:ext cx="364417"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mtClean="0" sz="1500">
                <a:solidFill>
                  <a:schemeClr val="tx1">
                    <a:lumMod val="75000"/>
                    <a:lumOff val="25000"/>
                  </a:schemeClr>
                </a:solidFill>
                <a:latin charset="-122" panose="020b0503020204020204" pitchFamily="34" typeface="微软雅黑"/>
                <a:ea charset="-122" panose="020b0503020204020204" pitchFamily="34" typeface="微软雅黑"/>
              </a:rPr>
              <a:t>1</a:t>
            </a:r>
          </a:p>
        </p:txBody>
      </p:sp>
      <p:sp>
        <p:nvSpPr>
          <p:cNvPr id="88" name="Text Placeholder 4"/>
          <p:cNvSpPr txBox="1"/>
          <p:nvPr/>
        </p:nvSpPr>
        <p:spPr>
          <a:xfrm>
            <a:off x="5058953" y="2354379"/>
            <a:ext cx="364417"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mtClean="0" sz="1500">
                <a:solidFill>
                  <a:schemeClr val="tx1">
                    <a:lumMod val="75000"/>
                    <a:lumOff val="25000"/>
                  </a:schemeClr>
                </a:solidFill>
                <a:latin charset="-122" panose="020b0503020204020204" pitchFamily="34" typeface="微软雅黑"/>
                <a:ea charset="-122" panose="020b0503020204020204" pitchFamily="34" typeface="微软雅黑"/>
              </a:rPr>
              <a:t>2</a:t>
            </a:r>
          </a:p>
        </p:txBody>
      </p:sp>
      <p:sp>
        <p:nvSpPr>
          <p:cNvPr id="89" name="Text Placeholder 4"/>
          <p:cNvSpPr txBox="1"/>
          <p:nvPr/>
        </p:nvSpPr>
        <p:spPr>
          <a:xfrm>
            <a:off x="5044666" y="2932676"/>
            <a:ext cx="364417"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mtClean="0" sz="1500">
                <a:solidFill>
                  <a:schemeClr val="tx1">
                    <a:lumMod val="75000"/>
                    <a:lumOff val="25000"/>
                  </a:schemeClr>
                </a:solidFill>
                <a:latin charset="-122" panose="020b0503020204020204" pitchFamily="34" typeface="微软雅黑"/>
                <a:ea charset="-122" panose="020b0503020204020204" pitchFamily="34" typeface="微软雅黑"/>
              </a:rPr>
              <a:t>3</a:t>
            </a:r>
          </a:p>
        </p:txBody>
      </p:sp>
      <p:sp>
        <p:nvSpPr>
          <p:cNvPr id="90" name="Text Placeholder 4"/>
          <p:cNvSpPr txBox="1"/>
          <p:nvPr/>
        </p:nvSpPr>
        <p:spPr>
          <a:xfrm>
            <a:off x="4636082" y="3312608"/>
            <a:ext cx="364417"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mtClean="0" sz="1500">
                <a:solidFill>
                  <a:schemeClr val="tx1">
                    <a:lumMod val="75000"/>
                    <a:lumOff val="25000"/>
                  </a:schemeClr>
                </a:solidFill>
                <a:latin charset="-122" panose="020b0503020204020204" pitchFamily="34" typeface="微软雅黑"/>
                <a:ea charset="-122" panose="020b0503020204020204" pitchFamily="34" typeface="微软雅黑"/>
              </a:rPr>
              <a:t>4</a:t>
            </a:r>
          </a:p>
        </p:txBody>
      </p:sp>
      <p:sp>
        <p:nvSpPr>
          <p:cNvPr id="91" name="Text Placeholder 4"/>
          <p:cNvSpPr txBox="1"/>
          <p:nvPr/>
        </p:nvSpPr>
        <p:spPr>
          <a:xfrm>
            <a:off x="4093446" y="3306471"/>
            <a:ext cx="364417"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mtClean="0" sz="1500">
                <a:solidFill>
                  <a:schemeClr val="tx1">
                    <a:lumMod val="75000"/>
                    <a:lumOff val="25000"/>
                  </a:schemeClr>
                </a:solidFill>
                <a:latin charset="-122" panose="020b0503020204020204" pitchFamily="34" typeface="微软雅黑"/>
                <a:ea charset="-122" panose="020b0503020204020204" pitchFamily="34" typeface="微软雅黑"/>
              </a:rPr>
              <a:t>5</a:t>
            </a:r>
          </a:p>
        </p:txBody>
      </p:sp>
      <p:sp>
        <p:nvSpPr>
          <p:cNvPr id="92" name="Text Placeholder 4"/>
          <p:cNvSpPr txBox="1"/>
          <p:nvPr/>
        </p:nvSpPr>
        <p:spPr>
          <a:xfrm>
            <a:off x="3699976" y="2913629"/>
            <a:ext cx="364417"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mtClean="0" sz="1500">
                <a:solidFill>
                  <a:schemeClr val="tx1">
                    <a:lumMod val="75000"/>
                    <a:lumOff val="25000"/>
                  </a:schemeClr>
                </a:solidFill>
                <a:latin charset="-122" panose="020b0503020204020204" pitchFamily="34" typeface="微软雅黑"/>
                <a:ea charset="-122" panose="020b0503020204020204" pitchFamily="34" typeface="微软雅黑"/>
              </a:rPr>
              <a:t>6</a:t>
            </a:r>
          </a:p>
        </p:txBody>
      </p:sp>
      <p:sp>
        <p:nvSpPr>
          <p:cNvPr id="93" name="Text Placeholder 4"/>
          <p:cNvSpPr txBox="1"/>
          <p:nvPr/>
        </p:nvSpPr>
        <p:spPr>
          <a:xfrm>
            <a:off x="3691333" y="2363563"/>
            <a:ext cx="364417"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mtClean="0" sz="1500">
                <a:solidFill>
                  <a:schemeClr val="tx1">
                    <a:lumMod val="75000"/>
                    <a:lumOff val="25000"/>
                  </a:schemeClr>
                </a:solidFill>
                <a:latin charset="-122" panose="020b0503020204020204" pitchFamily="34" typeface="微软雅黑"/>
                <a:ea charset="-122" panose="020b0503020204020204" pitchFamily="34" typeface="微软雅黑"/>
              </a:rPr>
              <a:t>7</a:t>
            </a:r>
          </a:p>
        </p:txBody>
      </p:sp>
      <p:sp>
        <p:nvSpPr>
          <p:cNvPr id="94" name="Text Placeholder 4"/>
          <p:cNvSpPr txBox="1"/>
          <p:nvPr/>
        </p:nvSpPr>
        <p:spPr>
          <a:xfrm>
            <a:off x="4091488" y="1985884"/>
            <a:ext cx="364417"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mtClean="0" sz="1500">
                <a:solidFill>
                  <a:schemeClr val="tx1">
                    <a:lumMod val="75000"/>
                    <a:lumOff val="25000"/>
                  </a:schemeClr>
                </a:solidFill>
                <a:latin charset="-122" panose="020b0503020204020204" pitchFamily="34" typeface="微软雅黑"/>
                <a:ea charset="-122" panose="020b0503020204020204" pitchFamily="34" typeface="微软雅黑"/>
              </a:rPr>
              <a:t>8</a:t>
            </a:r>
          </a:p>
        </p:txBody>
      </p:sp>
      <p:sp>
        <p:nvSpPr>
          <p:cNvPr id="95"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95"/>
                                        </p:tgtEl>
                                        <p:attrNameLst>
                                          <p:attrName>style.visibility</p:attrName>
                                        </p:attrNameLst>
                                      </p:cBhvr>
                                      <p:to>
                                        <p:strVal val="visible"/>
                                      </p:to>
                                    </p:set>
                                    <p:animEffect filter="randombar(horizontal)" transition="in">
                                      <p:cBhvr>
                                        <p:cTn dur="500" id="7"/>
                                        <p:tgtEl>
                                          <p:spTgt spid="95"/>
                                        </p:tgtEl>
                                      </p:cBhvr>
                                    </p:animEffect>
                                  </p:childTnLst>
                                </p:cTn>
                              </p:par>
                            </p:childTnLst>
                          </p:cTn>
                        </p:par>
                        <p:par>
                          <p:cTn fill="hold" id="8" nodeType="afterGroup">
                            <p:stCondLst>
                              <p:cond delay="500"/>
                            </p:stCondLst>
                            <p:childTnLst>
                              <p:par>
                                <p:cTn fill="hold" id="9" nodeType="afterEffect" presetClass="entr" presetID="9" presetSubtype="0">
                                  <p:stCondLst>
                                    <p:cond delay="0"/>
                                  </p:stCondLst>
                                  <p:childTnLst>
                                    <p:set>
                                      <p:cBhvr>
                                        <p:cTn dur="1" fill="hold" id="10">
                                          <p:stCondLst>
                                            <p:cond delay="0"/>
                                          </p:stCondLst>
                                        </p:cTn>
                                        <p:tgtEl>
                                          <p:spTgt spid="76"/>
                                        </p:tgtEl>
                                        <p:attrNameLst>
                                          <p:attrName>style.visibility</p:attrName>
                                        </p:attrNameLst>
                                      </p:cBhvr>
                                      <p:to>
                                        <p:strVal val="visible"/>
                                      </p:to>
                                    </p:set>
                                    <p:animEffect filter="dissolve" transition="in">
                                      <p:cBhvr>
                                        <p:cTn dur="500" id="11"/>
                                        <p:tgtEl>
                                          <p:spTgt spid="76"/>
                                        </p:tgtEl>
                                      </p:cBhvr>
                                    </p:animEffect>
                                  </p:childTnLst>
                                </p:cTn>
                              </p:par>
                            </p:childTnLst>
                          </p:cTn>
                        </p:par>
                        <p:par>
                          <p:cTn fill="hold" id="12" nodeType="afterGroup">
                            <p:stCondLst>
                              <p:cond delay="1000"/>
                            </p:stCondLst>
                            <p:childTnLst>
                              <p:par>
                                <p:cTn fill="hold" id="13" nodeType="afterEffect" presetClass="entr" presetID="9" presetSubtype="0">
                                  <p:stCondLst>
                                    <p:cond delay="0"/>
                                  </p:stCondLst>
                                  <p:childTnLst>
                                    <p:set>
                                      <p:cBhvr>
                                        <p:cTn dur="1" fill="hold" id="14">
                                          <p:stCondLst>
                                            <p:cond delay="0"/>
                                          </p:stCondLst>
                                        </p:cTn>
                                        <p:tgtEl>
                                          <p:spTgt spid="28"/>
                                        </p:tgtEl>
                                        <p:attrNameLst>
                                          <p:attrName>style.visibility</p:attrName>
                                        </p:attrNameLst>
                                      </p:cBhvr>
                                      <p:to>
                                        <p:strVal val="visible"/>
                                      </p:to>
                                    </p:set>
                                    <p:animEffect filter="dissolve" transition="in">
                                      <p:cBhvr>
                                        <p:cTn dur="500" id="15"/>
                                        <p:tgtEl>
                                          <p:spTgt spid="28"/>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87">
                                            <p:txEl>
                                              <p:pRg end="0" st="0"/>
                                            </p:txEl>
                                          </p:spTgt>
                                        </p:tgtEl>
                                        <p:attrNameLst>
                                          <p:attrName>style.visibility</p:attrName>
                                        </p:attrNameLst>
                                      </p:cBhvr>
                                      <p:to>
                                        <p:strVal val="visible"/>
                                      </p:to>
                                    </p:set>
                                    <p:animEffect filter="fade" transition="in">
                                      <p:cBhvr>
                                        <p:cTn dur="500" id="18"/>
                                        <p:tgtEl>
                                          <p:spTgt spid="87">
                                            <p:txEl>
                                              <p:pRg end="0" st="0"/>
                                            </p:txEl>
                                          </p:spTgt>
                                        </p:tgtEl>
                                      </p:cBhvr>
                                    </p:animEffect>
                                  </p:childTnLst>
                                </p:cTn>
                              </p:par>
                            </p:childTnLst>
                          </p:cTn>
                        </p:par>
                        <p:par>
                          <p:cTn fill="hold" id="19" nodeType="afterGroup">
                            <p:stCondLst>
                              <p:cond delay="1500"/>
                            </p:stCondLst>
                            <p:childTnLst>
                              <p:par>
                                <p:cTn fill="hold" grpId="0" id="20" nodeType="afterEffect" presetClass="entr" presetID="10" presetSubtype="0">
                                  <p:stCondLst>
                                    <p:cond delay="0"/>
                                  </p:stCondLst>
                                  <p:childTnLst>
                                    <p:set>
                                      <p:cBhvr>
                                        <p:cTn dur="1" fill="hold" id="21">
                                          <p:stCondLst>
                                            <p:cond delay="0"/>
                                          </p:stCondLst>
                                        </p:cTn>
                                        <p:tgtEl>
                                          <p:spTgt spid="79">
                                            <p:txEl>
                                              <p:pRg end="0" st="0"/>
                                            </p:txEl>
                                          </p:spTgt>
                                        </p:tgtEl>
                                        <p:attrNameLst>
                                          <p:attrName>style.visibility</p:attrName>
                                        </p:attrNameLst>
                                      </p:cBhvr>
                                      <p:to>
                                        <p:strVal val="visible"/>
                                      </p:to>
                                    </p:set>
                                    <p:animEffect filter="fade" transition="in">
                                      <p:cBhvr>
                                        <p:cTn dur="500" id="22"/>
                                        <p:tgtEl>
                                          <p:spTgt spid="79">
                                            <p:txEl>
                                              <p:pRg end="0" st="0"/>
                                            </p:txEl>
                                          </p:spTgt>
                                        </p:tgtEl>
                                      </p:cBhvr>
                                    </p:animEffect>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79">
                                            <p:txEl>
                                              <p:pRg end="1" st="1"/>
                                            </p:txEl>
                                          </p:spTgt>
                                        </p:tgtEl>
                                        <p:attrNameLst>
                                          <p:attrName>style.visibility</p:attrName>
                                        </p:attrNameLst>
                                      </p:cBhvr>
                                      <p:to>
                                        <p:strVal val="visible"/>
                                      </p:to>
                                    </p:set>
                                    <p:animEffect filter="fade" transition="in">
                                      <p:cBhvr>
                                        <p:cTn dur="500" id="26"/>
                                        <p:tgtEl>
                                          <p:spTgt spid="79">
                                            <p:txEl>
                                              <p:pRg end="1" st="1"/>
                                            </p:txEl>
                                          </p:spTgt>
                                        </p:tgtEl>
                                      </p:cBhvr>
                                    </p:animEffect>
                                  </p:childTnLst>
                                </p:cTn>
                              </p:par>
                            </p:childTnLst>
                          </p:cTn>
                        </p:par>
                        <p:par>
                          <p:cTn fill="hold" id="27" nodeType="afterGroup">
                            <p:stCondLst>
                              <p:cond delay="2500"/>
                            </p:stCondLst>
                            <p:childTnLst>
                              <p:par>
                                <p:cTn fill="hold" id="28" nodeType="afterEffect" presetClass="entr" presetID="9" presetSubtype="0">
                                  <p:stCondLst>
                                    <p:cond delay="0"/>
                                  </p:stCondLst>
                                  <p:childTnLst>
                                    <p:set>
                                      <p:cBhvr>
                                        <p:cTn dur="1" fill="hold" id="29">
                                          <p:stCondLst>
                                            <p:cond delay="0"/>
                                          </p:stCondLst>
                                        </p:cTn>
                                        <p:tgtEl>
                                          <p:spTgt spid="55"/>
                                        </p:tgtEl>
                                        <p:attrNameLst>
                                          <p:attrName>style.visibility</p:attrName>
                                        </p:attrNameLst>
                                      </p:cBhvr>
                                      <p:to>
                                        <p:strVal val="visible"/>
                                      </p:to>
                                    </p:set>
                                    <p:animEffect filter="dissolve" transition="in">
                                      <p:cBhvr>
                                        <p:cTn dur="500" id="30"/>
                                        <p:tgtEl>
                                          <p:spTgt spid="55"/>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88">
                                            <p:txEl>
                                              <p:pRg end="0" st="0"/>
                                            </p:txEl>
                                          </p:spTgt>
                                        </p:tgtEl>
                                        <p:attrNameLst>
                                          <p:attrName>style.visibility</p:attrName>
                                        </p:attrNameLst>
                                      </p:cBhvr>
                                      <p:to>
                                        <p:strVal val="visible"/>
                                      </p:to>
                                    </p:set>
                                    <p:animEffect filter="fade" transition="in">
                                      <p:cBhvr>
                                        <p:cTn dur="500" id="33"/>
                                        <p:tgtEl>
                                          <p:spTgt spid="88">
                                            <p:txEl>
                                              <p:pRg end="0" st="0"/>
                                            </p:txEl>
                                          </p:spTgt>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80">
                                            <p:txEl>
                                              <p:pRg end="0" st="0"/>
                                            </p:txEl>
                                          </p:spTgt>
                                        </p:tgtEl>
                                        <p:attrNameLst>
                                          <p:attrName>style.visibility</p:attrName>
                                        </p:attrNameLst>
                                      </p:cBhvr>
                                      <p:to>
                                        <p:strVal val="visible"/>
                                      </p:to>
                                    </p:set>
                                    <p:animEffect filter="fade" transition="in">
                                      <p:cBhvr>
                                        <p:cTn dur="500" id="37"/>
                                        <p:tgtEl>
                                          <p:spTgt spid="80">
                                            <p:txEl>
                                              <p:pRg end="0" st="0"/>
                                            </p:txEl>
                                          </p:spTgt>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80">
                                            <p:txEl>
                                              <p:pRg end="1" st="1"/>
                                            </p:txEl>
                                          </p:spTgt>
                                        </p:tgtEl>
                                        <p:attrNameLst>
                                          <p:attrName>style.visibility</p:attrName>
                                        </p:attrNameLst>
                                      </p:cBhvr>
                                      <p:to>
                                        <p:strVal val="visible"/>
                                      </p:to>
                                    </p:set>
                                    <p:animEffect filter="fade" transition="in">
                                      <p:cBhvr>
                                        <p:cTn dur="500" id="41"/>
                                        <p:tgtEl>
                                          <p:spTgt spid="80">
                                            <p:txEl>
                                              <p:pRg end="1" st="1"/>
                                            </p:txEl>
                                          </p:spTgt>
                                        </p:tgtEl>
                                      </p:cBhvr>
                                    </p:animEffect>
                                  </p:childTnLst>
                                </p:cTn>
                              </p:par>
                            </p:childTnLst>
                          </p:cTn>
                        </p:par>
                        <p:par>
                          <p:cTn fill="hold" id="42" nodeType="afterGroup">
                            <p:stCondLst>
                              <p:cond delay="4000"/>
                            </p:stCondLst>
                            <p:childTnLst>
                              <p:par>
                                <p:cTn fill="hold" id="43" nodeType="afterEffect" presetClass="entr" presetID="9" presetSubtype="0">
                                  <p:stCondLst>
                                    <p:cond delay="0"/>
                                  </p:stCondLst>
                                  <p:childTnLst>
                                    <p:set>
                                      <p:cBhvr>
                                        <p:cTn dur="1" fill="hold" id="44">
                                          <p:stCondLst>
                                            <p:cond delay="0"/>
                                          </p:stCondLst>
                                        </p:cTn>
                                        <p:tgtEl>
                                          <p:spTgt spid="58"/>
                                        </p:tgtEl>
                                        <p:attrNameLst>
                                          <p:attrName>style.visibility</p:attrName>
                                        </p:attrNameLst>
                                      </p:cBhvr>
                                      <p:to>
                                        <p:strVal val="visible"/>
                                      </p:to>
                                    </p:set>
                                    <p:animEffect filter="dissolve" transition="in">
                                      <p:cBhvr>
                                        <p:cTn dur="500" id="45"/>
                                        <p:tgtEl>
                                          <p:spTgt spid="58"/>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89">
                                            <p:txEl>
                                              <p:pRg end="0" st="0"/>
                                            </p:txEl>
                                          </p:spTgt>
                                        </p:tgtEl>
                                        <p:attrNameLst>
                                          <p:attrName>style.visibility</p:attrName>
                                        </p:attrNameLst>
                                      </p:cBhvr>
                                      <p:to>
                                        <p:strVal val="visible"/>
                                      </p:to>
                                    </p:set>
                                    <p:animEffect filter="fade" transition="in">
                                      <p:cBhvr>
                                        <p:cTn dur="500" id="48"/>
                                        <p:tgtEl>
                                          <p:spTgt spid="89">
                                            <p:txEl>
                                              <p:pRg end="0" st="0"/>
                                            </p:txEl>
                                          </p:spTgt>
                                        </p:tgtEl>
                                      </p:cBhvr>
                                    </p:animEffect>
                                  </p:childTnLst>
                                </p:cTn>
                              </p:par>
                            </p:childTnLst>
                          </p:cTn>
                        </p:par>
                        <p:par>
                          <p:cTn fill="hold" id="49" nodeType="afterGroup">
                            <p:stCondLst>
                              <p:cond delay="4500"/>
                            </p:stCondLst>
                            <p:childTnLst>
                              <p:par>
                                <p:cTn fill="hold" grpId="0" id="50" nodeType="afterEffect" presetClass="entr" presetID="10" presetSubtype="0">
                                  <p:stCondLst>
                                    <p:cond delay="0"/>
                                  </p:stCondLst>
                                  <p:childTnLst>
                                    <p:set>
                                      <p:cBhvr>
                                        <p:cTn dur="1" fill="hold" id="51">
                                          <p:stCondLst>
                                            <p:cond delay="0"/>
                                          </p:stCondLst>
                                        </p:cTn>
                                        <p:tgtEl>
                                          <p:spTgt spid="81">
                                            <p:txEl>
                                              <p:pRg end="0" st="0"/>
                                            </p:txEl>
                                          </p:spTgt>
                                        </p:tgtEl>
                                        <p:attrNameLst>
                                          <p:attrName>style.visibility</p:attrName>
                                        </p:attrNameLst>
                                      </p:cBhvr>
                                      <p:to>
                                        <p:strVal val="visible"/>
                                      </p:to>
                                    </p:set>
                                    <p:animEffect filter="fade" transition="in">
                                      <p:cBhvr>
                                        <p:cTn dur="500" id="52"/>
                                        <p:tgtEl>
                                          <p:spTgt spid="81">
                                            <p:txEl>
                                              <p:pRg end="0" st="0"/>
                                            </p:txEl>
                                          </p:spTgt>
                                        </p:tgtEl>
                                      </p:cBhvr>
                                    </p:animEffect>
                                  </p:childTnLst>
                                </p:cTn>
                              </p:par>
                            </p:childTnLst>
                          </p:cTn>
                        </p:par>
                        <p:par>
                          <p:cTn fill="hold" id="53" nodeType="afterGroup">
                            <p:stCondLst>
                              <p:cond delay="5000"/>
                            </p:stCondLst>
                            <p:childTnLst>
                              <p:par>
                                <p:cTn fill="hold" grpId="0" id="54" nodeType="afterEffect" presetClass="entr" presetID="10" presetSubtype="0">
                                  <p:stCondLst>
                                    <p:cond delay="0"/>
                                  </p:stCondLst>
                                  <p:childTnLst>
                                    <p:set>
                                      <p:cBhvr>
                                        <p:cTn dur="1" fill="hold" id="55">
                                          <p:stCondLst>
                                            <p:cond delay="0"/>
                                          </p:stCondLst>
                                        </p:cTn>
                                        <p:tgtEl>
                                          <p:spTgt spid="81">
                                            <p:txEl>
                                              <p:pRg end="1" st="1"/>
                                            </p:txEl>
                                          </p:spTgt>
                                        </p:tgtEl>
                                        <p:attrNameLst>
                                          <p:attrName>style.visibility</p:attrName>
                                        </p:attrNameLst>
                                      </p:cBhvr>
                                      <p:to>
                                        <p:strVal val="visible"/>
                                      </p:to>
                                    </p:set>
                                    <p:animEffect filter="fade" transition="in">
                                      <p:cBhvr>
                                        <p:cTn dur="500" id="56"/>
                                        <p:tgtEl>
                                          <p:spTgt spid="81">
                                            <p:txEl>
                                              <p:pRg end="1" st="1"/>
                                            </p:txEl>
                                          </p:spTgt>
                                        </p:tgtEl>
                                      </p:cBhvr>
                                    </p:animEffect>
                                  </p:childTnLst>
                                </p:cTn>
                              </p:par>
                            </p:childTnLst>
                          </p:cTn>
                        </p:par>
                        <p:par>
                          <p:cTn fill="hold" id="57" nodeType="afterGroup">
                            <p:stCondLst>
                              <p:cond delay="5500"/>
                            </p:stCondLst>
                            <p:childTnLst>
                              <p:par>
                                <p:cTn fill="hold" id="58" nodeType="afterEffect" presetClass="entr" presetID="9" presetSubtype="0">
                                  <p:stCondLst>
                                    <p:cond delay="0"/>
                                  </p:stCondLst>
                                  <p:childTnLst>
                                    <p:set>
                                      <p:cBhvr>
                                        <p:cTn dur="1" fill="hold" id="59">
                                          <p:stCondLst>
                                            <p:cond delay="0"/>
                                          </p:stCondLst>
                                        </p:cTn>
                                        <p:tgtEl>
                                          <p:spTgt spid="61"/>
                                        </p:tgtEl>
                                        <p:attrNameLst>
                                          <p:attrName>style.visibility</p:attrName>
                                        </p:attrNameLst>
                                      </p:cBhvr>
                                      <p:to>
                                        <p:strVal val="visible"/>
                                      </p:to>
                                    </p:set>
                                    <p:animEffect filter="dissolve" transition="in">
                                      <p:cBhvr>
                                        <p:cTn dur="500" id="60"/>
                                        <p:tgtEl>
                                          <p:spTgt spid="61"/>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90">
                                            <p:txEl>
                                              <p:pRg end="0" st="0"/>
                                            </p:txEl>
                                          </p:spTgt>
                                        </p:tgtEl>
                                        <p:attrNameLst>
                                          <p:attrName>style.visibility</p:attrName>
                                        </p:attrNameLst>
                                      </p:cBhvr>
                                      <p:to>
                                        <p:strVal val="visible"/>
                                      </p:to>
                                    </p:set>
                                    <p:animEffect filter="fade" transition="in">
                                      <p:cBhvr>
                                        <p:cTn dur="500" id="63"/>
                                        <p:tgtEl>
                                          <p:spTgt spid="90">
                                            <p:txEl>
                                              <p:pRg end="0" st="0"/>
                                            </p:txEl>
                                          </p:spTgt>
                                        </p:tgtEl>
                                      </p:cBhvr>
                                    </p:animEffect>
                                  </p:childTnLst>
                                </p:cTn>
                              </p:par>
                            </p:childTnLst>
                          </p:cTn>
                        </p:par>
                        <p:par>
                          <p:cTn fill="hold" id="64" nodeType="afterGroup">
                            <p:stCondLst>
                              <p:cond delay="6000"/>
                            </p:stCondLst>
                            <p:childTnLst>
                              <p:par>
                                <p:cTn fill="hold" grpId="0" id="65" nodeType="afterEffect" presetClass="entr" presetID="10" presetSubtype="0">
                                  <p:stCondLst>
                                    <p:cond delay="0"/>
                                  </p:stCondLst>
                                  <p:childTnLst>
                                    <p:set>
                                      <p:cBhvr>
                                        <p:cTn dur="1" fill="hold" id="66">
                                          <p:stCondLst>
                                            <p:cond delay="0"/>
                                          </p:stCondLst>
                                        </p:cTn>
                                        <p:tgtEl>
                                          <p:spTgt spid="82">
                                            <p:txEl>
                                              <p:pRg end="0" st="0"/>
                                            </p:txEl>
                                          </p:spTgt>
                                        </p:tgtEl>
                                        <p:attrNameLst>
                                          <p:attrName>style.visibility</p:attrName>
                                        </p:attrNameLst>
                                      </p:cBhvr>
                                      <p:to>
                                        <p:strVal val="visible"/>
                                      </p:to>
                                    </p:set>
                                    <p:animEffect filter="fade" transition="in">
                                      <p:cBhvr>
                                        <p:cTn dur="500" id="67"/>
                                        <p:tgtEl>
                                          <p:spTgt spid="82">
                                            <p:txEl>
                                              <p:pRg end="0" st="0"/>
                                            </p:txEl>
                                          </p:spTgt>
                                        </p:tgtEl>
                                      </p:cBhvr>
                                    </p:animEffect>
                                  </p:childTnLst>
                                </p:cTn>
                              </p:par>
                            </p:childTnLst>
                          </p:cTn>
                        </p:par>
                        <p:par>
                          <p:cTn fill="hold" id="68" nodeType="afterGroup">
                            <p:stCondLst>
                              <p:cond delay="6500"/>
                            </p:stCondLst>
                            <p:childTnLst>
                              <p:par>
                                <p:cTn fill="hold" grpId="0" id="69" nodeType="afterEffect" presetClass="entr" presetID="10" presetSubtype="0">
                                  <p:stCondLst>
                                    <p:cond delay="0"/>
                                  </p:stCondLst>
                                  <p:childTnLst>
                                    <p:set>
                                      <p:cBhvr>
                                        <p:cTn dur="1" fill="hold" id="70">
                                          <p:stCondLst>
                                            <p:cond delay="0"/>
                                          </p:stCondLst>
                                        </p:cTn>
                                        <p:tgtEl>
                                          <p:spTgt spid="82">
                                            <p:txEl>
                                              <p:pRg end="1" st="1"/>
                                            </p:txEl>
                                          </p:spTgt>
                                        </p:tgtEl>
                                        <p:attrNameLst>
                                          <p:attrName>style.visibility</p:attrName>
                                        </p:attrNameLst>
                                      </p:cBhvr>
                                      <p:to>
                                        <p:strVal val="visible"/>
                                      </p:to>
                                    </p:set>
                                    <p:animEffect filter="fade" transition="in">
                                      <p:cBhvr>
                                        <p:cTn dur="500" id="71"/>
                                        <p:tgtEl>
                                          <p:spTgt spid="82">
                                            <p:txEl>
                                              <p:pRg end="1" st="1"/>
                                            </p:txEl>
                                          </p:spTgt>
                                        </p:tgtEl>
                                      </p:cBhvr>
                                    </p:animEffect>
                                  </p:childTnLst>
                                </p:cTn>
                              </p:par>
                            </p:childTnLst>
                          </p:cTn>
                        </p:par>
                        <p:par>
                          <p:cTn fill="hold" id="72" nodeType="afterGroup">
                            <p:stCondLst>
                              <p:cond delay="7000"/>
                            </p:stCondLst>
                            <p:childTnLst>
                              <p:par>
                                <p:cTn fill="hold" id="73" nodeType="afterEffect" presetClass="entr" presetID="9" presetSubtype="0">
                                  <p:stCondLst>
                                    <p:cond delay="0"/>
                                  </p:stCondLst>
                                  <p:childTnLst>
                                    <p:set>
                                      <p:cBhvr>
                                        <p:cTn dur="1" fill="hold" id="74">
                                          <p:stCondLst>
                                            <p:cond delay="0"/>
                                          </p:stCondLst>
                                        </p:cTn>
                                        <p:tgtEl>
                                          <p:spTgt spid="64"/>
                                        </p:tgtEl>
                                        <p:attrNameLst>
                                          <p:attrName>style.visibility</p:attrName>
                                        </p:attrNameLst>
                                      </p:cBhvr>
                                      <p:to>
                                        <p:strVal val="visible"/>
                                      </p:to>
                                    </p:set>
                                    <p:animEffect filter="dissolve" transition="in">
                                      <p:cBhvr>
                                        <p:cTn dur="500" id="75"/>
                                        <p:tgtEl>
                                          <p:spTgt spid="64"/>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91">
                                            <p:txEl>
                                              <p:pRg end="0" st="0"/>
                                            </p:txEl>
                                          </p:spTgt>
                                        </p:tgtEl>
                                        <p:attrNameLst>
                                          <p:attrName>style.visibility</p:attrName>
                                        </p:attrNameLst>
                                      </p:cBhvr>
                                      <p:to>
                                        <p:strVal val="visible"/>
                                      </p:to>
                                    </p:set>
                                    <p:animEffect filter="fade" transition="in">
                                      <p:cBhvr>
                                        <p:cTn dur="500" id="78"/>
                                        <p:tgtEl>
                                          <p:spTgt spid="91">
                                            <p:txEl>
                                              <p:pRg end="0" st="0"/>
                                            </p:txEl>
                                          </p:spTgt>
                                        </p:tgtEl>
                                      </p:cBhvr>
                                    </p:animEffect>
                                  </p:childTnLst>
                                </p:cTn>
                              </p:par>
                            </p:childTnLst>
                          </p:cTn>
                        </p:par>
                        <p:par>
                          <p:cTn fill="hold" id="79" nodeType="afterGroup">
                            <p:stCondLst>
                              <p:cond delay="7500"/>
                            </p:stCondLst>
                            <p:childTnLst>
                              <p:par>
                                <p:cTn fill="hold" grpId="0" id="80" nodeType="afterEffect" presetClass="entr" presetID="10" presetSubtype="0">
                                  <p:stCondLst>
                                    <p:cond delay="0"/>
                                  </p:stCondLst>
                                  <p:childTnLst>
                                    <p:set>
                                      <p:cBhvr>
                                        <p:cTn dur="1" fill="hold" id="81">
                                          <p:stCondLst>
                                            <p:cond delay="0"/>
                                          </p:stCondLst>
                                        </p:cTn>
                                        <p:tgtEl>
                                          <p:spTgt spid="86">
                                            <p:txEl>
                                              <p:pRg end="0" st="0"/>
                                            </p:txEl>
                                          </p:spTgt>
                                        </p:tgtEl>
                                        <p:attrNameLst>
                                          <p:attrName>style.visibility</p:attrName>
                                        </p:attrNameLst>
                                      </p:cBhvr>
                                      <p:to>
                                        <p:strVal val="visible"/>
                                      </p:to>
                                    </p:set>
                                    <p:animEffect filter="fade" transition="in">
                                      <p:cBhvr>
                                        <p:cTn dur="500" id="82"/>
                                        <p:tgtEl>
                                          <p:spTgt spid="86">
                                            <p:txEl>
                                              <p:pRg end="0" st="0"/>
                                            </p:txEl>
                                          </p:spTgt>
                                        </p:tgtEl>
                                      </p:cBhvr>
                                    </p:animEffect>
                                  </p:childTnLst>
                                </p:cTn>
                              </p:par>
                            </p:childTnLst>
                          </p:cTn>
                        </p:par>
                        <p:par>
                          <p:cTn fill="hold" id="83" nodeType="afterGroup">
                            <p:stCondLst>
                              <p:cond delay="8000"/>
                            </p:stCondLst>
                            <p:childTnLst>
                              <p:par>
                                <p:cTn fill="hold" grpId="0" id="84" nodeType="afterEffect" presetClass="entr" presetID="10" presetSubtype="0">
                                  <p:stCondLst>
                                    <p:cond delay="0"/>
                                  </p:stCondLst>
                                  <p:childTnLst>
                                    <p:set>
                                      <p:cBhvr>
                                        <p:cTn dur="1" fill="hold" id="85">
                                          <p:stCondLst>
                                            <p:cond delay="0"/>
                                          </p:stCondLst>
                                        </p:cTn>
                                        <p:tgtEl>
                                          <p:spTgt spid="86">
                                            <p:txEl>
                                              <p:pRg end="1" st="1"/>
                                            </p:txEl>
                                          </p:spTgt>
                                        </p:tgtEl>
                                        <p:attrNameLst>
                                          <p:attrName>style.visibility</p:attrName>
                                        </p:attrNameLst>
                                      </p:cBhvr>
                                      <p:to>
                                        <p:strVal val="visible"/>
                                      </p:to>
                                    </p:set>
                                    <p:animEffect filter="fade" transition="in">
                                      <p:cBhvr>
                                        <p:cTn dur="500" id="86"/>
                                        <p:tgtEl>
                                          <p:spTgt spid="86">
                                            <p:txEl>
                                              <p:pRg end="1" st="1"/>
                                            </p:txEl>
                                          </p:spTgt>
                                        </p:tgtEl>
                                      </p:cBhvr>
                                    </p:animEffect>
                                  </p:childTnLst>
                                </p:cTn>
                              </p:par>
                            </p:childTnLst>
                          </p:cTn>
                        </p:par>
                        <p:par>
                          <p:cTn fill="hold" id="87" nodeType="afterGroup">
                            <p:stCondLst>
                              <p:cond delay="8500"/>
                            </p:stCondLst>
                            <p:childTnLst>
                              <p:par>
                                <p:cTn fill="hold" id="88" nodeType="afterEffect" presetClass="entr" presetID="9" presetSubtype="0">
                                  <p:stCondLst>
                                    <p:cond delay="0"/>
                                  </p:stCondLst>
                                  <p:childTnLst>
                                    <p:set>
                                      <p:cBhvr>
                                        <p:cTn dur="1" fill="hold" id="89">
                                          <p:stCondLst>
                                            <p:cond delay="0"/>
                                          </p:stCondLst>
                                        </p:cTn>
                                        <p:tgtEl>
                                          <p:spTgt spid="67"/>
                                        </p:tgtEl>
                                        <p:attrNameLst>
                                          <p:attrName>style.visibility</p:attrName>
                                        </p:attrNameLst>
                                      </p:cBhvr>
                                      <p:to>
                                        <p:strVal val="visible"/>
                                      </p:to>
                                    </p:set>
                                    <p:animEffect filter="dissolve" transition="in">
                                      <p:cBhvr>
                                        <p:cTn dur="500" id="90"/>
                                        <p:tgtEl>
                                          <p:spTgt spid="67"/>
                                        </p:tgtEl>
                                      </p:cBhvr>
                                    </p:animEffect>
                                  </p:childTnLst>
                                </p:cTn>
                              </p:par>
                              <p:par>
                                <p:cTn fill="hold" grpId="0" id="91" nodeType="withEffect" presetClass="entr" presetID="10" presetSubtype="0">
                                  <p:stCondLst>
                                    <p:cond delay="0"/>
                                  </p:stCondLst>
                                  <p:childTnLst>
                                    <p:set>
                                      <p:cBhvr>
                                        <p:cTn dur="1" fill="hold" id="92">
                                          <p:stCondLst>
                                            <p:cond delay="0"/>
                                          </p:stCondLst>
                                        </p:cTn>
                                        <p:tgtEl>
                                          <p:spTgt spid="92">
                                            <p:txEl>
                                              <p:pRg end="0" st="0"/>
                                            </p:txEl>
                                          </p:spTgt>
                                        </p:tgtEl>
                                        <p:attrNameLst>
                                          <p:attrName>style.visibility</p:attrName>
                                        </p:attrNameLst>
                                      </p:cBhvr>
                                      <p:to>
                                        <p:strVal val="visible"/>
                                      </p:to>
                                    </p:set>
                                    <p:animEffect filter="fade" transition="in">
                                      <p:cBhvr>
                                        <p:cTn dur="500" id="93"/>
                                        <p:tgtEl>
                                          <p:spTgt spid="92">
                                            <p:txEl>
                                              <p:pRg end="0" st="0"/>
                                            </p:txEl>
                                          </p:spTgt>
                                        </p:tgtEl>
                                      </p:cBhvr>
                                    </p:animEffect>
                                  </p:childTnLst>
                                </p:cTn>
                              </p:par>
                            </p:childTnLst>
                          </p:cTn>
                        </p:par>
                        <p:par>
                          <p:cTn fill="hold" id="94" nodeType="afterGroup">
                            <p:stCondLst>
                              <p:cond delay="9000"/>
                            </p:stCondLst>
                            <p:childTnLst>
                              <p:par>
                                <p:cTn fill="hold" grpId="0" id="95" nodeType="afterEffect" presetClass="entr" presetID="10" presetSubtype="0">
                                  <p:stCondLst>
                                    <p:cond delay="0"/>
                                  </p:stCondLst>
                                  <p:childTnLst>
                                    <p:set>
                                      <p:cBhvr>
                                        <p:cTn dur="1" fill="hold" id="96">
                                          <p:stCondLst>
                                            <p:cond delay="0"/>
                                          </p:stCondLst>
                                        </p:cTn>
                                        <p:tgtEl>
                                          <p:spTgt spid="85">
                                            <p:txEl>
                                              <p:pRg end="0" st="0"/>
                                            </p:txEl>
                                          </p:spTgt>
                                        </p:tgtEl>
                                        <p:attrNameLst>
                                          <p:attrName>style.visibility</p:attrName>
                                        </p:attrNameLst>
                                      </p:cBhvr>
                                      <p:to>
                                        <p:strVal val="visible"/>
                                      </p:to>
                                    </p:set>
                                    <p:animEffect filter="fade" transition="in">
                                      <p:cBhvr>
                                        <p:cTn dur="500" id="97"/>
                                        <p:tgtEl>
                                          <p:spTgt spid="85">
                                            <p:txEl>
                                              <p:pRg end="0" st="0"/>
                                            </p:txEl>
                                          </p:spTgt>
                                        </p:tgtEl>
                                      </p:cBhvr>
                                    </p:animEffect>
                                  </p:childTnLst>
                                </p:cTn>
                              </p:par>
                            </p:childTnLst>
                          </p:cTn>
                        </p:par>
                        <p:par>
                          <p:cTn fill="hold" id="98" nodeType="afterGroup">
                            <p:stCondLst>
                              <p:cond delay="9500"/>
                            </p:stCondLst>
                            <p:childTnLst>
                              <p:par>
                                <p:cTn fill="hold" grpId="0" id="99" nodeType="afterEffect" presetClass="entr" presetID="10" presetSubtype="0">
                                  <p:stCondLst>
                                    <p:cond delay="0"/>
                                  </p:stCondLst>
                                  <p:childTnLst>
                                    <p:set>
                                      <p:cBhvr>
                                        <p:cTn dur="1" fill="hold" id="100">
                                          <p:stCondLst>
                                            <p:cond delay="0"/>
                                          </p:stCondLst>
                                        </p:cTn>
                                        <p:tgtEl>
                                          <p:spTgt spid="85">
                                            <p:txEl>
                                              <p:pRg end="1" st="1"/>
                                            </p:txEl>
                                          </p:spTgt>
                                        </p:tgtEl>
                                        <p:attrNameLst>
                                          <p:attrName>style.visibility</p:attrName>
                                        </p:attrNameLst>
                                      </p:cBhvr>
                                      <p:to>
                                        <p:strVal val="visible"/>
                                      </p:to>
                                    </p:set>
                                    <p:animEffect filter="fade" transition="in">
                                      <p:cBhvr>
                                        <p:cTn dur="500" id="101"/>
                                        <p:tgtEl>
                                          <p:spTgt spid="85">
                                            <p:txEl>
                                              <p:pRg end="1" st="1"/>
                                            </p:txEl>
                                          </p:spTgt>
                                        </p:tgtEl>
                                      </p:cBhvr>
                                    </p:animEffect>
                                  </p:childTnLst>
                                </p:cTn>
                              </p:par>
                            </p:childTnLst>
                          </p:cTn>
                        </p:par>
                        <p:par>
                          <p:cTn fill="hold" id="102" nodeType="afterGroup">
                            <p:stCondLst>
                              <p:cond delay="10000"/>
                            </p:stCondLst>
                            <p:childTnLst>
                              <p:par>
                                <p:cTn fill="hold" id="103" nodeType="afterEffect" presetClass="entr" presetID="9" presetSubtype="0">
                                  <p:stCondLst>
                                    <p:cond delay="0"/>
                                  </p:stCondLst>
                                  <p:childTnLst>
                                    <p:set>
                                      <p:cBhvr>
                                        <p:cTn dur="1" fill="hold" id="104">
                                          <p:stCondLst>
                                            <p:cond delay="0"/>
                                          </p:stCondLst>
                                        </p:cTn>
                                        <p:tgtEl>
                                          <p:spTgt spid="70"/>
                                        </p:tgtEl>
                                        <p:attrNameLst>
                                          <p:attrName>style.visibility</p:attrName>
                                        </p:attrNameLst>
                                      </p:cBhvr>
                                      <p:to>
                                        <p:strVal val="visible"/>
                                      </p:to>
                                    </p:set>
                                    <p:animEffect filter="dissolve" transition="in">
                                      <p:cBhvr>
                                        <p:cTn dur="500" id="105"/>
                                        <p:tgtEl>
                                          <p:spTgt spid="70"/>
                                        </p:tgtEl>
                                      </p:cBhvr>
                                    </p:animEffect>
                                  </p:childTnLst>
                                </p:cTn>
                              </p:par>
                              <p:par>
                                <p:cTn fill="hold" grpId="0" id="106" nodeType="withEffect" presetClass="entr" presetID="10" presetSubtype="0">
                                  <p:stCondLst>
                                    <p:cond delay="0"/>
                                  </p:stCondLst>
                                  <p:childTnLst>
                                    <p:set>
                                      <p:cBhvr>
                                        <p:cTn dur="1" fill="hold" id="107">
                                          <p:stCondLst>
                                            <p:cond delay="0"/>
                                          </p:stCondLst>
                                        </p:cTn>
                                        <p:tgtEl>
                                          <p:spTgt spid="93">
                                            <p:txEl>
                                              <p:pRg end="0" st="0"/>
                                            </p:txEl>
                                          </p:spTgt>
                                        </p:tgtEl>
                                        <p:attrNameLst>
                                          <p:attrName>style.visibility</p:attrName>
                                        </p:attrNameLst>
                                      </p:cBhvr>
                                      <p:to>
                                        <p:strVal val="visible"/>
                                      </p:to>
                                    </p:set>
                                    <p:animEffect filter="fade" transition="in">
                                      <p:cBhvr>
                                        <p:cTn dur="500" id="108"/>
                                        <p:tgtEl>
                                          <p:spTgt spid="93">
                                            <p:txEl>
                                              <p:pRg end="0" st="0"/>
                                            </p:txEl>
                                          </p:spTgt>
                                        </p:tgtEl>
                                      </p:cBhvr>
                                    </p:animEffect>
                                  </p:childTnLst>
                                </p:cTn>
                              </p:par>
                            </p:childTnLst>
                          </p:cTn>
                        </p:par>
                        <p:par>
                          <p:cTn fill="hold" id="109" nodeType="afterGroup">
                            <p:stCondLst>
                              <p:cond delay="10500"/>
                            </p:stCondLst>
                            <p:childTnLst>
                              <p:par>
                                <p:cTn fill="hold" grpId="0" id="110" nodeType="afterEffect" presetClass="entr" presetID="10" presetSubtype="0">
                                  <p:stCondLst>
                                    <p:cond delay="0"/>
                                  </p:stCondLst>
                                  <p:childTnLst>
                                    <p:set>
                                      <p:cBhvr>
                                        <p:cTn dur="1" fill="hold" id="111">
                                          <p:stCondLst>
                                            <p:cond delay="0"/>
                                          </p:stCondLst>
                                        </p:cTn>
                                        <p:tgtEl>
                                          <p:spTgt spid="84">
                                            <p:txEl>
                                              <p:pRg end="0" st="0"/>
                                            </p:txEl>
                                          </p:spTgt>
                                        </p:tgtEl>
                                        <p:attrNameLst>
                                          <p:attrName>style.visibility</p:attrName>
                                        </p:attrNameLst>
                                      </p:cBhvr>
                                      <p:to>
                                        <p:strVal val="visible"/>
                                      </p:to>
                                    </p:set>
                                    <p:animEffect filter="fade" transition="in">
                                      <p:cBhvr>
                                        <p:cTn dur="500" id="112"/>
                                        <p:tgtEl>
                                          <p:spTgt spid="84">
                                            <p:txEl>
                                              <p:pRg end="0" st="0"/>
                                            </p:txEl>
                                          </p:spTgt>
                                        </p:tgtEl>
                                      </p:cBhvr>
                                    </p:animEffect>
                                  </p:childTnLst>
                                </p:cTn>
                              </p:par>
                            </p:childTnLst>
                          </p:cTn>
                        </p:par>
                        <p:par>
                          <p:cTn fill="hold" id="113" nodeType="afterGroup">
                            <p:stCondLst>
                              <p:cond delay="11000"/>
                            </p:stCondLst>
                            <p:childTnLst>
                              <p:par>
                                <p:cTn fill="hold" grpId="0" id="114" nodeType="afterEffect" presetClass="entr" presetID="10" presetSubtype="0">
                                  <p:stCondLst>
                                    <p:cond delay="0"/>
                                  </p:stCondLst>
                                  <p:childTnLst>
                                    <p:set>
                                      <p:cBhvr>
                                        <p:cTn dur="1" fill="hold" id="115">
                                          <p:stCondLst>
                                            <p:cond delay="0"/>
                                          </p:stCondLst>
                                        </p:cTn>
                                        <p:tgtEl>
                                          <p:spTgt spid="84">
                                            <p:txEl>
                                              <p:pRg end="1" st="1"/>
                                            </p:txEl>
                                          </p:spTgt>
                                        </p:tgtEl>
                                        <p:attrNameLst>
                                          <p:attrName>style.visibility</p:attrName>
                                        </p:attrNameLst>
                                      </p:cBhvr>
                                      <p:to>
                                        <p:strVal val="visible"/>
                                      </p:to>
                                    </p:set>
                                    <p:animEffect filter="fade" transition="in">
                                      <p:cBhvr>
                                        <p:cTn dur="500" id="116"/>
                                        <p:tgtEl>
                                          <p:spTgt spid="84">
                                            <p:txEl>
                                              <p:pRg end="1" st="1"/>
                                            </p:txEl>
                                          </p:spTgt>
                                        </p:tgtEl>
                                      </p:cBhvr>
                                    </p:animEffect>
                                  </p:childTnLst>
                                </p:cTn>
                              </p:par>
                            </p:childTnLst>
                          </p:cTn>
                        </p:par>
                        <p:par>
                          <p:cTn fill="hold" id="117" nodeType="afterGroup">
                            <p:stCondLst>
                              <p:cond delay="11500"/>
                            </p:stCondLst>
                            <p:childTnLst>
                              <p:par>
                                <p:cTn fill="hold" id="118" nodeType="afterEffect" presetClass="entr" presetID="9" presetSubtype="0">
                                  <p:stCondLst>
                                    <p:cond delay="0"/>
                                  </p:stCondLst>
                                  <p:childTnLst>
                                    <p:set>
                                      <p:cBhvr>
                                        <p:cTn dur="1" fill="hold" id="119">
                                          <p:stCondLst>
                                            <p:cond delay="0"/>
                                          </p:stCondLst>
                                        </p:cTn>
                                        <p:tgtEl>
                                          <p:spTgt spid="73"/>
                                        </p:tgtEl>
                                        <p:attrNameLst>
                                          <p:attrName>style.visibility</p:attrName>
                                        </p:attrNameLst>
                                      </p:cBhvr>
                                      <p:to>
                                        <p:strVal val="visible"/>
                                      </p:to>
                                    </p:set>
                                    <p:animEffect filter="dissolve" transition="in">
                                      <p:cBhvr>
                                        <p:cTn dur="500" id="120"/>
                                        <p:tgtEl>
                                          <p:spTgt spid="73"/>
                                        </p:tgtEl>
                                      </p:cBhvr>
                                    </p:animEffect>
                                  </p:childTnLst>
                                </p:cTn>
                              </p:par>
                              <p:par>
                                <p:cTn fill="hold" grpId="0" id="121" nodeType="withEffect" presetClass="entr" presetID="10" presetSubtype="0">
                                  <p:stCondLst>
                                    <p:cond delay="0"/>
                                  </p:stCondLst>
                                  <p:childTnLst>
                                    <p:set>
                                      <p:cBhvr>
                                        <p:cTn dur="1" fill="hold" id="122">
                                          <p:stCondLst>
                                            <p:cond delay="0"/>
                                          </p:stCondLst>
                                        </p:cTn>
                                        <p:tgtEl>
                                          <p:spTgt spid="94">
                                            <p:txEl>
                                              <p:pRg end="0" st="0"/>
                                            </p:txEl>
                                          </p:spTgt>
                                        </p:tgtEl>
                                        <p:attrNameLst>
                                          <p:attrName>style.visibility</p:attrName>
                                        </p:attrNameLst>
                                      </p:cBhvr>
                                      <p:to>
                                        <p:strVal val="visible"/>
                                      </p:to>
                                    </p:set>
                                    <p:animEffect filter="fade" transition="in">
                                      <p:cBhvr>
                                        <p:cTn dur="500" id="123"/>
                                        <p:tgtEl>
                                          <p:spTgt spid="94">
                                            <p:txEl>
                                              <p:pRg end="0" st="0"/>
                                            </p:txEl>
                                          </p:spTgt>
                                        </p:tgtEl>
                                      </p:cBhvr>
                                    </p:animEffect>
                                  </p:childTnLst>
                                </p:cTn>
                              </p:par>
                            </p:childTnLst>
                          </p:cTn>
                        </p:par>
                        <p:par>
                          <p:cTn fill="hold" id="124" nodeType="afterGroup">
                            <p:stCondLst>
                              <p:cond delay="12000"/>
                            </p:stCondLst>
                            <p:childTnLst>
                              <p:par>
                                <p:cTn fill="hold" grpId="0" id="125" nodeType="afterEffect" presetClass="entr" presetID="10" presetSubtype="0">
                                  <p:stCondLst>
                                    <p:cond delay="0"/>
                                  </p:stCondLst>
                                  <p:childTnLst>
                                    <p:set>
                                      <p:cBhvr>
                                        <p:cTn dur="1" fill="hold" id="126">
                                          <p:stCondLst>
                                            <p:cond delay="0"/>
                                          </p:stCondLst>
                                        </p:cTn>
                                        <p:tgtEl>
                                          <p:spTgt spid="83">
                                            <p:txEl>
                                              <p:pRg end="0" st="0"/>
                                            </p:txEl>
                                          </p:spTgt>
                                        </p:tgtEl>
                                        <p:attrNameLst>
                                          <p:attrName>style.visibility</p:attrName>
                                        </p:attrNameLst>
                                      </p:cBhvr>
                                      <p:to>
                                        <p:strVal val="visible"/>
                                      </p:to>
                                    </p:set>
                                    <p:animEffect filter="fade" transition="in">
                                      <p:cBhvr>
                                        <p:cTn dur="500" id="127"/>
                                        <p:tgtEl>
                                          <p:spTgt spid="83">
                                            <p:txEl>
                                              <p:pRg end="0" st="0"/>
                                            </p:txEl>
                                          </p:spTgt>
                                        </p:tgtEl>
                                      </p:cBhvr>
                                    </p:animEffect>
                                  </p:childTnLst>
                                </p:cTn>
                              </p:par>
                            </p:childTnLst>
                          </p:cTn>
                        </p:par>
                        <p:par>
                          <p:cTn fill="hold" id="128" nodeType="afterGroup">
                            <p:stCondLst>
                              <p:cond delay="12500"/>
                            </p:stCondLst>
                            <p:childTnLst>
                              <p:par>
                                <p:cTn fill="hold" grpId="0" id="129" nodeType="afterEffect" presetClass="entr" presetID="10" presetSubtype="0">
                                  <p:stCondLst>
                                    <p:cond delay="0"/>
                                  </p:stCondLst>
                                  <p:childTnLst>
                                    <p:set>
                                      <p:cBhvr>
                                        <p:cTn dur="1" fill="hold" id="130">
                                          <p:stCondLst>
                                            <p:cond delay="0"/>
                                          </p:stCondLst>
                                        </p:cTn>
                                        <p:tgtEl>
                                          <p:spTgt spid="83">
                                            <p:txEl>
                                              <p:pRg end="1" st="1"/>
                                            </p:txEl>
                                          </p:spTgt>
                                        </p:tgtEl>
                                        <p:attrNameLst>
                                          <p:attrName>style.visibility</p:attrName>
                                        </p:attrNameLst>
                                      </p:cBhvr>
                                      <p:to>
                                        <p:strVal val="visible"/>
                                      </p:to>
                                    </p:set>
                                    <p:animEffect filter="fade" transition="in">
                                      <p:cBhvr>
                                        <p:cTn dur="500" id="131"/>
                                        <p:tgtEl>
                                          <p:spTgt spid="83">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79" uiExpand="1"/>
      <p:bldP build="p" grpId="0" spid="80" uiExpand="1"/>
      <p:bldP build="p" grpId="0" spid="81" uiExpand="1"/>
      <p:bldP build="p" grpId="0" spid="82" uiExpand="1"/>
      <p:bldP build="p" grpId="0" spid="83" uiExpand="1"/>
      <p:bldP build="p" grpId="0" spid="84" uiExpand="1"/>
      <p:bldP build="p" grpId="0" spid="85" uiExpand="1"/>
      <p:bldP build="p" grpId="0" spid="86" uiExpand="1"/>
      <p:bldP build="p" grpId="0" spid="87"/>
      <p:bldP build="p" grpId="0" spid="88"/>
      <p:bldP build="p" grpId="0" spid="89"/>
      <p:bldP build="p" grpId="0" spid="90"/>
      <p:bldP build="p" grpId="0" spid="91"/>
      <p:bldP build="p" grpId="0" spid="92"/>
      <p:bldP build="p" grpId="0" spid="93"/>
      <p:bldP build="p" grpId="0" spid="94"/>
      <p:bldP grpId="0" spid="9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7" name="Freeform 5"/>
          <p:cNvSpPr/>
          <p:nvPr/>
        </p:nvSpPr>
        <p:spPr bwMode="auto">
          <a:xfrm>
            <a:off x="7276948" y="2441024"/>
            <a:ext cx="374764" cy="779979"/>
          </a:xfrm>
          <a:custGeom>
            <a:gdLst>
              <a:gd fmla="*/ 280 w 280" name="T0"/>
              <a:gd fmla="*/ 278 h 862" name="T1"/>
              <a:gd fmla="*/ 280 w 280" name="T2"/>
              <a:gd fmla="*/ 862 h 862" name="T3"/>
              <a:gd fmla="*/ 0 w 280" name="T4"/>
              <a:gd fmla="*/ 582 h 862" name="T5"/>
              <a:gd fmla="*/ 0 w 280" name="T6"/>
              <a:gd fmla="*/ 0 h 862" name="T7"/>
              <a:gd fmla="*/ 3 w 280" name="T8"/>
              <a:gd fmla="*/ 0 h 862" name="T9"/>
              <a:gd fmla="*/ 280 w 280" name="T10"/>
              <a:gd fmla="*/ 278 h 862" name="T11"/>
            </a:gdLst>
            <a:cxnLst>
              <a:cxn ang="0">
                <a:pos x="T0" y="T1"/>
              </a:cxn>
              <a:cxn ang="0">
                <a:pos x="T2" y="T3"/>
              </a:cxn>
              <a:cxn ang="0">
                <a:pos x="T4" y="T5"/>
              </a:cxn>
              <a:cxn ang="0">
                <a:pos x="T6" y="T7"/>
              </a:cxn>
              <a:cxn ang="0">
                <a:pos x="T8" y="T9"/>
              </a:cxn>
              <a:cxn ang="0">
                <a:pos x="T10" y="T11"/>
              </a:cxn>
            </a:cxnLst>
            <a:rect b="b" l="0" r="r" t="0"/>
            <a:pathLst>
              <a:path h="862" w="280">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78" name="Freeform 8"/>
          <p:cNvSpPr/>
          <p:nvPr/>
        </p:nvSpPr>
        <p:spPr bwMode="auto">
          <a:xfrm>
            <a:off x="6128563" y="2441024"/>
            <a:ext cx="376103" cy="1016144"/>
          </a:xfrm>
          <a:custGeom>
            <a:gdLst>
              <a:gd fmla="*/ 281 w 281" name="T0"/>
              <a:gd fmla="*/ 278 h 1123" name="T1"/>
              <a:gd fmla="*/ 281 w 281" name="T2"/>
              <a:gd fmla="*/ 1123 h 1123" name="T3"/>
              <a:gd fmla="*/ 0 w 281" name="T4"/>
              <a:gd fmla="*/ 842 h 1123" name="T5"/>
              <a:gd fmla="*/ 0 w 281" name="T6"/>
              <a:gd fmla="*/ 0 h 1123" name="T7"/>
              <a:gd fmla="*/ 279 w 281" name="T8"/>
              <a:gd fmla="*/ 278 h 1123" name="T9"/>
              <a:gd fmla="*/ 281 w 281" name="T10"/>
              <a:gd fmla="*/ 278 h 1123" name="T11"/>
            </a:gdLst>
            <a:cxnLst>
              <a:cxn ang="0">
                <a:pos x="T0" y="T1"/>
              </a:cxn>
              <a:cxn ang="0">
                <a:pos x="T2" y="T3"/>
              </a:cxn>
              <a:cxn ang="0">
                <a:pos x="T4" y="T5"/>
              </a:cxn>
              <a:cxn ang="0">
                <a:pos x="T6" y="T7"/>
              </a:cxn>
              <a:cxn ang="0">
                <a:pos x="T8" y="T9"/>
              </a:cxn>
              <a:cxn ang="0">
                <a:pos x="T10" y="T11"/>
              </a:cxn>
            </a:cxnLst>
            <a:rect b="b" l="0" r="r" t="0"/>
            <a:pathLst>
              <a:path h="1123" w="281">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79" name="Freeform 10"/>
          <p:cNvSpPr/>
          <p:nvPr/>
        </p:nvSpPr>
        <p:spPr bwMode="auto">
          <a:xfrm>
            <a:off x="4981516" y="2441024"/>
            <a:ext cx="376103" cy="1016144"/>
          </a:xfrm>
          <a:custGeom>
            <a:gdLst>
              <a:gd fmla="*/ 281 w 281" name="T0"/>
              <a:gd fmla="*/ 278 h 1123" name="T1"/>
              <a:gd fmla="*/ 281 w 281" name="T2"/>
              <a:gd fmla="*/ 1123 h 1123" name="T3"/>
              <a:gd fmla="*/ 0 w 281" name="T4"/>
              <a:gd fmla="*/ 842 h 1123" name="T5"/>
              <a:gd fmla="*/ 0 w 281" name="T6"/>
              <a:gd fmla="*/ 0 h 1123" name="T7"/>
              <a:gd fmla="*/ 278 w 281" name="T8"/>
              <a:gd fmla="*/ 278 h 1123" name="T9"/>
              <a:gd fmla="*/ 281 w 281" name="T10"/>
              <a:gd fmla="*/ 278 h 1123" name="T11"/>
            </a:gdLst>
            <a:cxnLst>
              <a:cxn ang="0">
                <a:pos x="T0" y="T1"/>
              </a:cxn>
              <a:cxn ang="0">
                <a:pos x="T2" y="T3"/>
              </a:cxn>
              <a:cxn ang="0">
                <a:pos x="T4" y="T5"/>
              </a:cxn>
              <a:cxn ang="0">
                <a:pos x="T6" y="T7"/>
              </a:cxn>
              <a:cxn ang="0">
                <a:pos x="T8" y="T9"/>
              </a:cxn>
              <a:cxn ang="0">
                <a:pos x="T10" y="T11"/>
              </a:cxn>
            </a:cxnLst>
            <a:rect b="b" l="0" r="r" t="0"/>
            <a:pathLst>
              <a:path h="1123" w="281">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80" name="Freeform 12"/>
          <p:cNvSpPr/>
          <p:nvPr/>
        </p:nvSpPr>
        <p:spPr bwMode="auto">
          <a:xfrm>
            <a:off x="3834469" y="2441024"/>
            <a:ext cx="374764" cy="1016144"/>
          </a:xfrm>
          <a:custGeom>
            <a:gdLst>
              <a:gd fmla="*/ 280 w 280" name="T0"/>
              <a:gd fmla="*/ 278 h 1123" name="T1"/>
              <a:gd fmla="*/ 280 w 280" name="T2"/>
              <a:gd fmla="*/ 1123 h 1123" name="T3"/>
              <a:gd fmla="*/ 0 w 280" name="T4"/>
              <a:gd fmla="*/ 842 h 1123" name="T5"/>
              <a:gd fmla="*/ 0 w 280" name="T6"/>
              <a:gd fmla="*/ 0 h 1123" name="T7"/>
              <a:gd fmla="*/ 278 w 280" name="T8"/>
              <a:gd fmla="*/ 278 h 1123" name="T9"/>
              <a:gd fmla="*/ 280 w 280" name="T10"/>
              <a:gd fmla="*/ 278 h 1123" name="T11"/>
            </a:gdLst>
            <a:cxnLst>
              <a:cxn ang="0">
                <a:pos x="T0" y="T1"/>
              </a:cxn>
              <a:cxn ang="0">
                <a:pos x="T2" y="T3"/>
              </a:cxn>
              <a:cxn ang="0">
                <a:pos x="T4" y="T5"/>
              </a:cxn>
              <a:cxn ang="0">
                <a:pos x="T6" y="T7"/>
              </a:cxn>
              <a:cxn ang="0">
                <a:pos x="T8" y="T9"/>
              </a:cxn>
              <a:cxn ang="0">
                <a:pos x="T10" y="T11"/>
              </a:cxn>
            </a:cxnLst>
            <a:rect b="b" l="0" r="r" t="0"/>
            <a:pathLst>
              <a:path h="1123" w="280">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81" name="Freeform 14"/>
          <p:cNvSpPr/>
          <p:nvPr/>
        </p:nvSpPr>
        <p:spPr bwMode="auto">
          <a:xfrm>
            <a:off x="2687422" y="2441024"/>
            <a:ext cx="374764" cy="1016144"/>
          </a:xfrm>
          <a:custGeom>
            <a:gdLst>
              <a:gd fmla="*/ 280 w 280" name="T0"/>
              <a:gd fmla="*/ 278 h 1123" name="T1"/>
              <a:gd fmla="*/ 280 w 280" name="T2"/>
              <a:gd fmla="*/ 1123 h 1123" name="T3"/>
              <a:gd fmla="*/ 0 w 280" name="T4"/>
              <a:gd fmla="*/ 842 h 1123" name="T5"/>
              <a:gd fmla="*/ 0 w 280" name="T6"/>
              <a:gd fmla="*/ 0 h 1123" name="T7"/>
              <a:gd fmla="*/ 278 w 280" name="T8"/>
              <a:gd fmla="*/ 278 h 1123" name="T9"/>
              <a:gd fmla="*/ 280 w 280" name="T10"/>
              <a:gd fmla="*/ 278 h 1123" name="T11"/>
            </a:gdLst>
            <a:cxnLst>
              <a:cxn ang="0">
                <a:pos x="T0" y="T1"/>
              </a:cxn>
              <a:cxn ang="0">
                <a:pos x="T2" y="T3"/>
              </a:cxn>
              <a:cxn ang="0">
                <a:pos x="T4" y="T5"/>
              </a:cxn>
              <a:cxn ang="0">
                <a:pos x="T6" y="T7"/>
              </a:cxn>
              <a:cxn ang="0">
                <a:pos x="T8" y="T9"/>
              </a:cxn>
              <a:cxn ang="0">
                <a:pos x="T10" y="T11"/>
              </a:cxn>
            </a:cxnLst>
            <a:rect b="b" l="0" r="r" t="0"/>
            <a:pathLst>
              <a:path h="1123" w="280">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82" name="Freeform 16"/>
          <p:cNvSpPr/>
          <p:nvPr/>
        </p:nvSpPr>
        <p:spPr bwMode="auto">
          <a:xfrm>
            <a:off x="1540375" y="2441024"/>
            <a:ext cx="374764" cy="1016144"/>
          </a:xfrm>
          <a:custGeom>
            <a:gdLst>
              <a:gd fmla="*/ 280 w 280" name="T0"/>
              <a:gd fmla="*/ 278 h 1123" name="T1"/>
              <a:gd fmla="*/ 280 w 280" name="T2"/>
              <a:gd fmla="*/ 1123 h 1123" name="T3"/>
              <a:gd fmla="*/ 0 w 280" name="T4"/>
              <a:gd fmla="*/ 842 h 1123" name="T5"/>
              <a:gd fmla="*/ 0 w 280" name="T6"/>
              <a:gd fmla="*/ 0 h 1123" name="T7"/>
              <a:gd fmla="*/ 278 w 280" name="T8"/>
              <a:gd fmla="*/ 278 h 1123" name="T9"/>
              <a:gd fmla="*/ 280 w 280" name="T10"/>
              <a:gd fmla="*/ 278 h 1123" name="T11"/>
            </a:gdLst>
            <a:cxnLst>
              <a:cxn ang="0">
                <a:pos x="T0" y="T1"/>
              </a:cxn>
              <a:cxn ang="0">
                <a:pos x="T2" y="T3"/>
              </a:cxn>
              <a:cxn ang="0">
                <a:pos x="T4" y="T5"/>
              </a:cxn>
              <a:cxn ang="0">
                <a:pos x="T6" y="T7"/>
              </a:cxn>
              <a:cxn ang="0">
                <a:pos x="T8" y="T9"/>
              </a:cxn>
              <a:cxn ang="0">
                <a:pos x="T10" y="T11"/>
              </a:cxn>
            </a:cxnLst>
            <a:rect b="b" l="0" r="r" t="0"/>
            <a:pathLst>
              <a:path h="1123" w="280">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83" name="Freeform 17"/>
          <p:cNvSpPr/>
          <p:nvPr/>
        </p:nvSpPr>
        <p:spPr bwMode="auto">
          <a:xfrm>
            <a:off x="7651713" y="2572227"/>
            <a:ext cx="825820" cy="768216"/>
          </a:xfrm>
          <a:custGeom>
            <a:gdLst>
              <a:gd fmla="*/ 210 w 617" name="T0"/>
              <a:gd fmla="*/ 849 h 849" name="T1"/>
              <a:gd fmla="*/ 210 w 617" name="T2"/>
              <a:gd fmla="*/ 717 h 849" name="T3"/>
              <a:gd fmla="*/ 0 w 617" name="T4"/>
              <a:gd fmla="*/ 717 h 849" name="T5"/>
              <a:gd fmla="*/ 0 w 617" name="T6"/>
              <a:gd fmla="*/ 133 h 849" name="T7"/>
              <a:gd fmla="*/ 210 w 617" name="T8"/>
              <a:gd fmla="*/ 133 h 849" name="T9"/>
              <a:gd fmla="*/ 210 w 617" name="T10"/>
              <a:gd fmla="*/ 0 h 849" name="T11"/>
              <a:gd fmla="*/ 617 w 617" name="T12"/>
              <a:gd fmla="*/ 424 h 849" name="T13"/>
              <a:gd fmla="*/ 210 w 617" name="T14"/>
              <a:gd fmla="*/ 849 h 8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49" w="617">
                <a:moveTo>
                  <a:pt x="210" y="849"/>
                </a:moveTo>
                <a:lnTo>
                  <a:pt x="210" y="717"/>
                </a:lnTo>
                <a:lnTo>
                  <a:pt x="0" y="717"/>
                </a:lnTo>
                <a:lnTo>
                  <a:pt x="0" y="133"/>
                </a:lnTo>
                <a:lnTo>
                  <a:pt x="210" y="133"/>
                </a:lnTo>
                <a:lnTo>
                  <a:pt x="210" y="0"/>
                </a:lnTo>
                <a:lnTo>
                  <a:pt x="617" y="424"/>
                </a:lnTo>
                <a:lnTo>
                  <a:pt x="210" y="849"/>
                </a:lnTo>
                <a:close/>
              </a:path>
            </a:pathLst>
          </a:custGeom>
          <a:solidFill>
            <a:srgbClr val="D9B692"/>
          </a:solidFill>
          <a:ln>
            <a:noFill/>
          </a:ln>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grpSp>
        <p:nvGrpSpPr>
          <p:cNvPr id="84" name="组合 83"/>
          <p:cNvGrpSpPr/>
          <p:nvPr/>
        </p:nvGrpSpPr>
        <p:grpSpPr>
          <a:xfrm>
            <a:off x="683568" y="2441024"/>
            <a:ext cx="959665" cy="1012525"/>
            <a:chOff x="882491" y="2261909"/>
            <a:chExt cx="959665" cy="1012525"/>
          </a:xfrm>
        </p:grpSpPr>
        <p:sp>
          <p:nvSpPr>
            <p:cNvPr id="85" name="Freeform 15"/>
            <p:cNvSpPr/>
            <p:nvPr userDrawn="1"/>
          </p:nvSpPr>
          <p:spPr bwMode="auto">
            <a:xfrm>
              <a:off x="967016" y="2261909"/>
              <a:ext cx="772282" cy="1012525"/>
            </a:xfrm>
            <a:custGeom>
              <a:gdLst>
                <a:gd fmla="*/ 577 w 577" name="T0"/>
                <a:gd fmla="*/ 0 h 1119" name="T1"/>
                <a:gd fmla="*/ 577 w 577" name="T2"/>
                <a:gd fmla="*/ 1119 h 1119" name="T3"/>
                <a:gd fmla="*/ 288 w 577" name="T4"/>
                <a:gd fmla="*/ 840 h 1119" name="T5"/>
                <a:gd fmla="*/ 0 w 577" name="T6"/>
                <a:gd fmla="*/ 1118 h 1119" name="T7"/>
                <a:gd fmla="*/ 0 w 577" name="T8"/>
                <a:gd fmla="*/ 0 h 1119" name="T9"/>
                <a:gd fmla="*/ 577 w 577" name="T10"/>
                <a:gd fmla="*/ 0 h 1119" name="T11"/>
              </a:gdLst>
              <a:cxnLst>
                <a:cxn ang="0">
                  <a:pos x="T0" y="T1"/>
                </a:cxn>
                <a:cxn ang="0">
                  <a:pos x="T2" y="T3"/>
                </a:cxn>
                <a:cxn ang="0">
                  <a:pos x="T4" y="T5"/>
                </a:cxn>
                <a:cxn ang="0">
                  <a:pos x="T6" y="T7"/>
                </a:cxn>
                <a:cxn ang="0">
                  <a:pos x="T8" y="T9"/>
                </a:cxn>
                <a:cxn ang="0">
                  <a:pos x="T10" y="T11"/>
                </a:cxn>
              </a:cxnLst>
              <a:rect b="b" l="0" r="r" t="0"/>
              <a:pathLst>
                <a:path h="1119" w="577">
                  <a:moveTo>
                    <a:pt x="577" y="0"/>
                  </a:moveTo>
                  <a:lnTo>
                    <a:pt x="577" y="1119"/>
                  </a:lnTo>
                  <a:lnTo>
                    <a:pt x="288" y="840"/>
                  </a:lnTo>
                  <a:lnTo>
                    <a:pt x="0" y="1118"/>
                  </a:lnTo>
                  <a:lnTo>
                    <a:pt x="0" y="0"/>
                  </a:lnTo>
                  <a:lnTo>
                    <a:pt x="577" y="0"/>
                  </a:lnTo>
                  <a:close/>
                </a:path>
              </a:pathLst>
            </a:custGeom>
            <a:solidFill>
              <a:srgbClr val="D9B69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86" name="Text Placeholder 59"/>
            <p:cNvSpPr txBox="1"/>
            <p:nvPr/>
          </p:nvSpPr>
          <p:spPr>
            <a:xfrm>
              <a:off x="882491" y="2383410"/>
              <a:ext cx="959665" cy="677314"/>
            </a:xfrm>
            <a:prstGeom prst="rect">
              <a:avLst/>
            </a:prstGeom>
          </p:spPr>
          <p:txBody>
            <a:bodyPr anchor="ctr">
              <a:noAutofit/>
            </a:bodyPr>
            <a:lstStyle>
              <a:lvl1pPr algn="ctr" defTabSz="914400" eaLnBrk="1" hangingPunct="1" indent="0" latinLnBrk="0" marL="0" rtl="0">
                <a:spcBef>
                  <a:spcPct val="20000"/>
                </a:spcBef>
                <a:buFont charset="0" panose="020b0604020202020204" pitchFamily="34" typeface="Arial"/>
                <a:buNone/>
                <a:defRPr b="0" kern="1200" sz="2000">
                  <a:solidFill>
                    <a:schemeClr val="bg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lang="en-US" smtClean="0">
                  <a:latin charset="-122" panose="020b0503020204020204" pitchFamily="34" typeface="微软雅黑"/>
                  <a:ea charset="-122" panose="020b0503020204020204" pitchFamily="34" typeface="微软雅黑"/>
                </a:rPr>
                <a:t>2015</a:t>
              </a:r>
            </a:p>
          </p:txBody>
        </p:sp>
      </p:grpSp>
      <p:grpSp>
        <p:nvGrpSpPr>
          <p:cNvPr id="87" name="组合 86"/>
          <p:cNvGrpSpPr/>
          <p:nvPr/>
        </p:nvGrpSpPr>
        <p:grpSpPr>
          <a:xfrm>
            <a:off x="1830615" y="2441024"/>
            <a:ext cx="959665" cy="1016144"/>
            <a:chOff x="2029538" y="2261909"/>
            <a:chExt cx="959665" cy="1016144"/>
          </a:xfrm>
        </p:grpSpPr>
        <p:sp>
          <p:nvSpPr>
            <p:cNvPr id="88" name="Rectangle 13"/>
            <p:cNvSpPr>
              <a:spLocks noChangeArrowheads="1"/>
            </p:cNvSpPr>
            <p:nvPr userDrawn="1"/>
          </p:nvSpPr>
          <p:spPr bwMode="auto">
            <a:xfrm>
              <a:off x="2114063" y="2261909"/>
              <a:ext cx="772282" cy="1016144"/>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89" name="Text Placeholder 59"/>
            <p:cNvSpPr txBox="1"/>
            <p:nvPr/>
          </p:nvSpPr>
          <p:spPr>
            <a:xfrm>
              <a:off x="2029538" y="2383410"/>
              <a:ext cx="959665" cy="677314"/>
            </a:xfrm>
            <a:prstGeom prst="rect">
              <a:avLst/>
            </a:prstGeom>
          </p:spPr>
          <p:txBody>
            <a:bodyPr anchor="ctr">
              <a:noAutofit/>
            </a:bodyPr>
            <a:lstStyle>
              <a:lvl1pPr algn="ctr" defTabSz="914400" eaLnBrk="1" hangingPunct="1" indent="0" latinLnBrk="0" marL="0" rtl="0">
                <a:spcBef>
                  <a:spcPct val="20000"/>
                </a:spcBef>
                <a:buFont charset="0" panose="020b0604020202020204" pitchFamily="34" typeface="Arial"/>
                <a:buNone/>
                <a:defRPr b="0" kern="1200" sz="2000">
                  <a:solidFill>
                    <a:schemeClr val="bg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lang="en-US" smtClean="0">
                  <a:latin charset="-122" panose="020b0503020204020204" pitchFamily="34" typeface="微软雅黑"/>
                  <a:ea charset="-122" panose="020b0503020204020204" pitchFamily="34" typeface="微软雅黑"/>
                </a:rPr>
                <a:t>2016</a:t>
              </a:r>
            </a:p>
          </p:txBody>
        </p:sp>
      </p:grpSp>
      <p:grpSp>
        <p:nvGrpSpPr>
          <p:cNvPr id="90" name="组合 89"/>
          <p:cNvGrpSpPr/>
          <p:nvPr/>
        </p:nvGrpSpPr>
        <p:grpSpPr>
          <a:xfrm>
            <a:off x="2977662" y="2441024"/>
            <a:ext cx="959665" cy="1016144"/>
            <a:chOff x="3176585" y="2261909"/>
            <a:chExt cx="959665" cy="1016144"/>
          </a:xfrm>
        </p:grpSpPr>
        <p:sp>
          <p:nvSpPr>
            <p:cNvPr id="91" name="Rectangle 11"/>
            <p:cNvSpPr>
              <a:spLocks noChangeArrowheads="1"/>
            </p:cNvSpPr>
            <p:nvPr userDrawn="1"/>
          </p:nvSpPr>
          <p:spPr bwMode="auto">
            <a:xfrm>
              <a:off x="3261110" y="2261909"/>
              <a:ext cx="772282" cy="1016144"/>
            </a:xfrm>
            <a:prstGeom prst="rect">
              <a:avLst/>
            </a:prstGeom>
            <a:solidFill>
              <a:srgbClr val="D9B69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92" name="Text Placeholder 59"/>
            <p:cNvSpPr txBox="1"/>
            <p:nvPr/>
          </p:nvSpPr>
          <p:spPr>
            <a:xfrm>
              <a:off x="3176585" y="2383410"/>
              <a:ext cx="959665" cy="677314"/>
            </a:xfrm>
            <a:prstGeom prst="rect">
              <a:avLst/>
            </a:prstGeom>
          </p:spPr>
          <p:txBody>
            <a:bodyPr anchor="ctr">
              <a:noAutofit/>
            </a:bodyPr>
            <a:lstStyle>
              <a:lvl1pPr algn="ctr" defTabSz="914400" eaLnBrk="1" hangingPunct="1" indent="0" latinLnBrk="0" marL="0" rtl="0">
                <a:spcBef>
                  <a:spcPct val="20000"/>
                </a:spcBef>
                <a:buFont charset="0" panose="020b0604020202020204" pitchFamily="34" typeface="Arial"/>
                <a:buNone/>
                <a:defRPr b="0" kern="1200" sz="2000">
                  <a:solidFill>
                    <a:schemeClr val="bg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lang="en-US" smtClean="0">
                  <a:latin charset="-122" panose="020b0503020204020204" pitchFamily="34" typeface="微软雅黑"/>
                  <a:ea charset="-122" panose="020b0503020204020204" pitchFamily="34" typeface="微软雅黑"/>
                </a:rPr>
                <a:t>2017</a:t>
              </a:r>
            </a:p>
          </p:txBody>
        </p:sp>
      </p:grpSp>
      <p:grpSp>
        <p:nvGrpSpPr>
          <p:cNvPr id="93" name="组合 92"/>
          <p:cNvGrpSpPr/>
          <p:nvPr/>
        </p:nvGrpSpPr>
        <p:grpSpPr>
          <a:xfrm>
            <a:off x="4124709" y="2441024"/>
            <a:ext cx="959665" cy="1016144"/>
            <a:chOff x="4323632" y="2261909"/>
            <a:chExt cx="959665" cy="1016144"/>
          </a:xfrm>
        </p:grpSpPr>
        <p:sp>
          <p:nvSpPr>
            <p:cNvPr id="94" name="Rectangle 9"/>
            <p:cNvSpPr>
              <a:spLocks noChangeArrowheads="1"/>
            </p:cNvSpPr>
            <p:nvPr userDrawn="1"/>
          </p:nvSpPr>
          <p:spPr bwMode="auto">
            <a:xfrm>
              <a:off x="4408157" y="2261909"/>
              <a:ext cx="772282" cy="1016144"/>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95" name="Text Placeholder 59"/>
            <p:cNvSpPr txBox="1"/>
            <p:nvPr/>
          </p:nvSpPr>
          <p:spPr>
            <a:xfrm>
              <a:off x="4323632" y="2383410"/>
              <a:ext cx="959665" cy="677314"/>
            </a:xfrm>
            <a:prstGeom prst="rect">
              <a:avLst/>
            </a:prstGeom>
          </p:spPr>
          <p:txBody>
            <a:bodyPr anchor="ctr">
              <a:noAutofit/>
            </a:bodyPr>
            <a:lstStyle>
              <a:lvl1pPr algn="ctr" defTabSz="914400" eaLnBrk="1" hangingPunct="1" indent="0" latinLnBrk="0" marL="0" rtl="0">
                <a:spcBef>
                  <a:spcPct val="20000"/>
                </a:spcBef>
                <a:buFont charset="0" panose="020b0604020202020204" pitchFamily="34" typeface="Arial"/>
                <a:buNone/>
                <a:defRPr b="0" kern="1200" sz="2000">
                  <a:solidFill>
                    <a:schemeClr val="accent5"/>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lang="en-US" smtClean="0">
                  <a:solidFill>
                    <a:schemeClr val="bg1"/>
                  </a:solidFill>
                  <a:latin charset="-122" panose="020b0503020204020204" pitchFamily="34" typeface="微软雅黑"/>
                  <a:ea charset="-122" panose="020b0503020204020204" pitchFamily="34" typeface="微软雅黑"/>
                </a:rPr>
                <a:t>2018</a:t>
              </a:r>
            </a:p>
          </p:txBody>
        </p:sp>
      </p:grpSp>
      <p:grpSp>
        <p:nvGrpSpPr>
          <p:cNvPr id="96" name="组合 95"/>
          <p:cNvGrpSpPr/>
          <p:nvPr/>
        </p:nvGrpSpPr>
        <p:grpSpPr>
          <a:xfrm>
            <a:off x="5269234" y="2441024"/>
            <a:ext cx="959665" cy="1016144"/>
            <a:chOff x="5468157" y="2261909"/>
            <a:chExt cx="959665" cy="1016144"/>
          </a:xfrm>
        </p:grpSpPr>
        <p:sp>
          <p:nvSpPr>
            <p:cNvPr id="97" name="Rectangle 7"/>
            <p:cNvSpPr>
              <a:spLocks noChangeArrowheads="1"/>
            </p:cNvSpPr>
            <p:nvPr userDrawn="1"/>
          </p:nvSpPr>
          <p:spPr bwMode="auto">
            <a:xfrm>
              <a:off x="5556542" y="2261909"/>
              <a:ext cx="770944" cy="1016144"/>
            </a:xfrm>
            <a:prstGeom prst="rect">
              <a:avLst/>
            </a:prstGeom>
            <a:solidFill>
              <a:srgbClr val="D9B69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98" name="Text Placeholder 59"/>
            <p:cNvSpPr txBox="1"/>
            <p:nvPr/>
          </p:nvSpPr>
          <p:spPr>
            <a:xfrm>
              <a:off x="5468157" y="2383410"/>
              <a:ext cx="959665" cy="677314"/>
            </a:xfrm>
            <a:prstGeom prst="rect">
              <a:avLst/>
            </a:prstGeom>
          </p:spPr>
          <p:txBody>
            <a:bodyPr anchor="ctr">
              <a:noAutofit/>
            </a:bodyPr>
            <a:lstStyle>
              <a:lvl1pPr algn="ctr" defTabSz="914400" eaLnBrk="1" hangingPunct="1" indent="0" latinLnBrk="0" marL="0" rtl="0">
                <a:spcBef>
                  <a:spcPct val="20000"/>
                </a:spcBef>
                <a:buFont charset="0" panose="020b0604020202020204" pitchFamily="34" typeface="Arial"/>
                <a:buNone/>
                <a:defRPr b="0" kern="1200" sz="2000">
                  <a:solidFill>
                    <a:schemeClr val="bg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lang="en-US" smtClean="0">
                  <a:latin charset="-122" panose="020b0503020204020204" pitchFamily="34" typeface="微软雅黑"/>
                  <a:ea charset="-122" panose="020b0503020204020204" pitchFamily="34" typeface="微软雅黑"/>
                </a:rPr>
                <a:t>2019</a:t>
              </a:r>
            </a:p>
          </p:txBody>
        </p:sp>
      </p:grpSp>
      <p:grpSp>
        <p:nvGrpSpPr>
          <p:cNvPr id="99" name="组合 98"/>
          <p:cNvGrpSpPr/>
          <p:nvPr/>
        </p:nvGrpSpPr>
        <p:grpSpPr>
          <a:xfrm>
            <a:off x="6420141" y="2441024"/>
            <a:ext cx="959665" cy="1016144"/>
            <a:chOff x="6619064" y="2261909"/>
            <a:chExt cx="959665" cy="1016144"/>
          </a:xfrm>
        </p:grpSpPr>
        <p:sp>
          <p:nvSpPr>
            <p:cNvPr id="100" name="Rectangle 6"/>
            <p:cNvSpPr>
              <a:spLocks noChangeArrowheads="1"/>
            </p:cNvSpPr>
            <p:nvPr userDrawn="1"/>
          </p:nvSpPr>
          <p:spPr bwMode="auto">
            <a:xfrm>
              <a:off x="6703589" y="2261909"/>
              <a:ext cx="772282" cy="1016144"/>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latin charset="0" panose="02000000000000000000" pitchFamily="2" typeface="Roboto Light"/>
                <a:ea charset="0" panose="02000000000000000000" pitchFamily="2" typeface="Roboto Light"/>
              </a:endParaRPr>
            </a:p>
          </p:txBody>
        </p:sp>
        <p:sp>
          <p:nvSpPr>
            <p:cNvPr id="101" name="Text Placeholder 59"/>
            <p:cNvSpPr txBox="1"/>
            <p:nvPr/>
          </p:nvSpPr>
          <p:spPr>
            <a:xfrm>
              <a:off x="6619064" y="2383410"/>
              <a:ext cx="959665" cy="677314"/>
            </a:xfrm>
            <a:prstGeom prst="rect">
              <a:avLst/>
            </a:prstGeom>
          </p:spPr>
          <p:txBody>
            <a:bodyPr anchor="ctr">
              <a:noAutofit/>
            </a:bodyPr>
            <a:lstStyle>
              <a:lvl1pPr algn="ctr" defTabSz="914400" eaLnBrk="1" hangingPunct="1" indent="0" latinLnBrk="0" marL="0" rtl="0">
                <a:spcBef>
                  <a:spcPct val="20000"/>
                </a:spcBef>
                <a:buFont charset="0" panose="020b0604020202020204" pitchFamily="34" typeface="Arial"/>
                <a:buNone/>
                <a:defRPr b="0" kern="1200" sz="2000">
                  <a:solidFill>
                    <a:schemeClr val="bg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lang="en-US" smtClean="0">
                  <a:latin charset="-122" panose="020b0503020204020204" pitchFamily="34" typeface="微软雅黑"/>
                  <a:ea charset="-122" panose="020b0503020204020204" pitchFamily="34" typeface="微软雅黑"/>
                </a:rPr>
                <a:t>2020</a:t>
              </a:r>
            </a:p>
          </p:txBody>
        </p:sp>
      </p:grpSp>
      <p:sp>
        <p:nvSpPr>
          <p:cNvPr id="102" name="Text Placeholder 59"/>
          <p:cNvSpPr txBox="1"/>
          <p:nvPr/>
        </p:nvSpPr>
        <p:spPr>
          <a:xfrm>
            <a:off x="1915139" y="3707976"/>
            <a:ext cx="1919329" cy="936104"/>
          </a:xfrm>
          <a:prstGeom prst="rect">
            <a:avLst/>
          </a:prstGeom>
        </p:spPr>
        <p:txBody>
          <a:bodyPr anchor="t">
            <a:noAutofit/>
          </a:bodyPr>
          <a:lstStyle>
            <a:lvl1pPr algn="l" defTabSz="914400" eaLnBrk="1" hangingPunct="1" indent="0" latinLnBrk="0" marL="0" rtl="0">
              <a:spcBef>
                <a:spcPct val="20000"/>
              </a:spcBef>
              <a:buFont charset="0" panose="020b0604020202020204" pitchFamily="34" typeface="Arial"/>
              <a:buNone/>
              <a:defRPr b="0" kern="1200" sz="1800">
                <a:solidFill>
                  <a:schemeClr val="tx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cxnSp>
        <p:nvCxnSpPr>
          <p:cNvPr id="103" name="Straight Connector 54"/>
          <p:cNvCxnSpPr/>
          <p:nvPr/>
        </p:nvCxnSpPr>
        <p:spPr>
          <a:xfrm flipH="1">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4" name="Text Placeholder 59"/>
          <p:cNvSpPr txBox="1"/>
          <p:nvPr/>
        </p:nvSpPr>
        <p:spPr>
          <a:xfrm>
            <a:off x="4208665" y="3707976"/>
            <a:ext cx="1919329" cy="936104"/>
          </a:xfrm>
          <a:prstGeom prst="rect">
            <a:avLst/>
          </a:prstGeom>
        </p:spPr>
        <p:txBody>
          <a:bodyPr anchor="t">
            <a:noAutofit/>
          </a:bodyPr>
          <a:lstStyle>
            <a:lvl1pPr algn="l" defTabSz="914400" eaLnBrk="1" hangingPunct="1" indent="0" latinLnBrk="0" marL="0" rtl="0">
              <a:spcBef>
                <a:spcPct val="20000"/>
              </a:spcBef>
              <a:buFont charset="0" panose="020b0604020202020204" pitchFamily="34" typeface="Arial"/>
              <a:buNone/>
              <a:defRPr b="0" kern="1200" sz="1800">
                <a:solidFill>
                  <a:schemeClr val="tx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cxnSp>
        <p:nvCxnSpPr>
          <p:cNvPr id="105" name="Straight Connector 56"/>
          <p:cNvCxnSpPr/>
          <p:nvPr/>
        </p:nvCxnSpPr>
        <p:spPr>
          <a:xfrm flipH="1">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6" name="Text Placeholder 59"/>
          <p:cNvSpPr txBox="1"/>
          <p:nvPr/>
        </p:nvSpPr>
        <p:spPr>
          <a:xfrm>
            <a:off x="6504665" y="3707976"/>
            <a:ext cx="1919329" cy="936104"/>
          </a:xfrm>
          <a:prstGeom prst="rect">
            <a:avLst/>
          </a:prstGeom>
        </p:spPr>
        <p:txBody>
          <a:bodyPr anchor="t">
            <a:noAutofit/>
          </a:bodyPr>
          <a:lstStyle>
            <a:lvl1pPr algn="l" defTabSz="914400" eaLnBrk="1" hangingPunct="1" indent="0" latinLnBrk="0" marL="0" rtl="0">
              <a:spcBef>
                <a:spcPct val="20000"/>
              </a:spcBef>
              <a:buFont charset="0" panose="020b0604020202020204" pitchFamily="34" typeface="Arial"/>
              <a:buNone/>
              <a:defRPr b="0" kern="1200" sz="1800">
                <a:solidFill>
                  <a:schemeClr val="tx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cxnSp>
        <p:nvCxnSpPr>
          <p:cNvPr id="107" name="Straight Connector 58"/>
          <p:cNvCxnSpPr/>
          <p:nvPr/>
        </p:nvCxnSpPr>
        <p:spPr>
          <a:xfrm flipH="1">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8" name="Text Placeholder 59"/>
          <p:cNvSpPr txBox="1"/>
          <p:nvPr/>
        </p:nvSpPr>
        <p:spPr>
          <a:xfrm>
            <a:off x="768092" y="1275606"/>
            <a:ext cx="1919329" cy="936104"/>
          </a:xfrm>
          <a:prstGeom prst="rect">
            <a:avLst/>
          </a:prstGeom>
        </p:spPr>
        <p:txBody>
          <a:bodyPr anchor="t">
            <a:noAutofit/>
          </a:bodyPr>
          <a:lstStyle>
            <a:lvl1pPr algn="l" defTabSz="914400" eaLnBrk="1" hangingPunct="1" indent="0" latinLnBrk="0" marL="0" rtl="0">
              <a:spcBef>
                <a:spcPct val="20000"/>
              </a:spcBef>
              <a:buFont charset="0" panose="020b0604020202020204" pitchFamily="34" typeface="Arial"/>
              <a:buNone/>
              <a:defRPr b="0" kern="1200" sz="1800">
                <a:solidFill>
                  <a:schemeClr val="tx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sp>
        <p:nvSpPr>
          <p:cNvPr id="109" name="Text Placeholder 59"/>
          <p:cNvSpPr txBox="1"/>
          <p:nvPr/>
        </p:nvSpPr>
        <p:spPr>
          <a:xfrm>
            <a:off x="3061618" y="1275606"/>
            <a:ext cx="1919329" cy="936104"/>
          </a:xfrm>
          <a:prstGeom prst="rect">
            <a:avLst/>
          </a:prstGeom>
        </p:spPr>
        <p:txBody>
          <a:bodyPr anchor="t">
            <a:noAutofit/>
          </a:bodyPr>
          <a:lstStyle>
            <a:lvl1pPr algn="l" defTabSz="914400" eaLnBrk="1" hangingPunct="1" indent="0" latinLnBrk="0" marL="0" rtl="0">
              <a:spcBef>
                <a:spcPct val="20000"/>
              </a:spcBef>
              <a:buFont charset="0" panose="020b0604020202020204" pitchFamily="34" typeface="Arial"/>
              <a:buNone/>
              <a:defRPr b="0" kern="1200" sz="1800">
                <a:solidFill>
                  <a:schemeClr val="tx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sp>
        <p:nvSpPr>
          <p:cNvPr id="110" name="Text Placeholder 59"/>
          <p:cNvSpPr txBox="1"/>
          <p:nvPr/>
        </p:nvSpPr>
        <p:spPr>
          <a:xfrm>
            <a:off x="5357618" y="1275606"/>
            <a:ext cx="1919329" cy="936104"/>
          </a:xfrm>
          <a:prstGeom prst="rect">
            <a:avLst/>
          </a:prstGeom>
        </p:spPr>
        <p:txBody>
          <a:bodyPr anchor="t">
            <a:noAutofit/>
          </a:bodyPr>
          <a:lstStyle>
            <a:lvl1pPr algn="l" defTabSz="914400" eaLnBrk="1" hangingPunct="1" indent="0" latinLnBrk="0" marL="0" rtl="0">
              <a:spcBef>
                <a:spcPct val="20000"/>
              </a:spcBef>
              <a:buFont charset="0" panose="020b0604020202020204" pitchFamily="34" typeface="Arial"/>
              <a:buNone/>
              <a:defRPr b="0" kern="1200" sz="1800">
                <a:solidFill>
                  <a:schemeClr val="tx1"/>
                </a:solidFill>
                <a:latin charset="0" panose="02000000000000000000" pitchFamily="2" typeface="Roboto Light"/>
                <a:ea charset="0" panose="02000000000000000000" pitchFamily="2" typeface="Roboto Light"/>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a:p>
            <a:r>
              <a:rPr altLang="en-US" b="1" lang="zh-CN" sz="12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cxnSp>
        <p:nvCxnSpPr>
          <p:cNvPr id="111" name="Straight Connector 62"/>
          <p:cNvCxnSpPr/>
          <p:nvPr/>
        </p:nvCxnSpPr>
        <p:spPr>
          <a:xfrm flipH="1">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63"/>
          <p:cNvCxnSpPr/>
          <p:nvPr/>
        </p:nvCxnSpPr>
        <p:spPr>
          <a:xfrm flipH="1">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64"/>
          <p:cNvCxnSpPr/>
          <p:nvPr/>
        </p:nvCxnSpPr>
        <p:spPr>
          <a:xfrm flipH="1">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14"/>
                                        </p:tgtEl>
                                        <p:attrNameLst>
                                          <p:attrName>style.visibility</p:attrName>
                                        </p:attrNameLst>
                                      </p:cBhvr>
                                      <p:to>
                                        <p:strVal val="visible"/>
                                      </p:to>
                                    </p:set>
                                    <p:animEffect filter="randombar(horizontal)" transition="in">
                                      <p:cBhvr>
                                        <p:cTn dur="500" id="7"/>
                                        <p:tgtEl>
                                          <p:spTgt spid="11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4"/>
                                        </p:tgtEl>
                                        <p:attrNameLst>
                                          <p:attrName>style.visibility</p:attrName>
                                        </p:attrNameLst>
                                      </p:cBhvr>
                                      <p:to>
                                        <p:strVal val="visible"/>
                                      </p:to>
                                    </p:set>
                                    <p:animEffect filter="wipe(down)" transition="in">
                                      <p:cBhvr>
                                        <p:cTn dur="300" id="11"/>
                                        <p:tgtEl>
                                          <p:spTgt spid="84"/>
                                        </p:tgtEl>
                                      </p:cBhvr>
                                    </p:animEffect>
                                  </p:childTnLst>
                                </p:cTn>
                              </p:par>
                            </p:childTnLst>
                          </p:cTn>
                        </p:par>
                        <p:par>
                          <p:cTn fill="hold" id="12" nodeType="afterGroup">
                            <p:stCondLst>
                              <p:cond delay="800"/>
                            </p:stCondLst>
                            <p:childTnLst>
                              <p:par>
                                <p:cTn fill="hold" grpId="0" id="13" nodeType="afterEffect" presetClass="entr" presetID="22" presetSubtype="8">
                                  <p:stCondLst>
                                    <p:cond delay="0"/>
                                  </p:stCondLst>
                                  <p:childTnLst>
                                    <p:set>
                                      <p:cBhvr>
                                        <p:cTn dur="1" fill="hold" id="14">
                                          <p:stCondLst>
                                            <p:cond delay="0"/>
                                          </p:stCondLst>
                                        </p:cTn>
                                        <p:tgtEl>
                                          <p:spTgt spid="82"/>
                                        </p:tgtEl>
                                        <p:attrNameLst>
                                          <p:attrName>style.visibility</p:attrName>
                                        </p:attrNameLst>
                                      </p:cBhvr>
                                      <p:to>
                                        <p:strVal val="visible"/>
                                      </p:to>
                                    </p:set>
                                    <p:animEffect filter="wipe(left)" transition="in">
                                      <p:cBhvr>
                                        <p:cTn dur="300" id="15"/>
                                        <p:tgtEl>
                                          <p:spTgt spid="82"/>
                                        </p:tgtEl>
                                      </p:cBhvr>
                                    </p:animEffect>
                                  </p:childTnLst>
                                </p:cTn>
                              </p:par>
                            </p:childTnLst>
                          </p:cTn>
                        </p:par>
                        <p:par>
                          <p:cTn fill="hold" id="16" nodeType="afterGroup">
                            <p:stCondLst>
                              <p:cond delay="1100"/>
                            </p:stCondLst>
                            <p:childTnLst>
                              <p:par>
                                <p:cTn fill="hold" id="17" nodeType="afterEffect" presetClass="entr" presetID="22" presetSubtype="4">
                                  <p:stCondLst>
                                    <p:cond delay="0"/>
                                  </p:stCondLst>
                                  <p:childTnLst>
                                    <p:set>
                                      <p:cBhvr>
                                        <p:cTn dur="1" fill="hold" id="18">
                                          <p:stCondLst>
                                            <p:cond delay="0"/>
                                          </p:stCondLst>
                                        </p:cTn>
                                        <p:tgtEl>
                                          <p:spTgt spid="87"/>
                                        </p:tgtEl>
                                        <p:attrNameLst>
                                          <p:attrName>style.visibility</p:attrName>
                                        </p:attrNameLst>
                                      </p:cBhvr>
                                      <p:to>
                                        <p:strVal val="visible"/>
                                      </p:to>
                                    </p:set>
                                    <p:animEffect filter="wipe(down)" transition="in">
                                      <p:cBhvr>
                                        <p:cTn dur="300" id="19"/>
                                        <p:tgtEl>
                                          <p:spTgt spid="87"/>
                                        </p:tgtEl>
                                      </p:cBhvr>
                                    </p:animEffect>
                                  </p:childTnLst>
                                </p:cTn>
                              </p:par>
                            </p:childTnLst>
                          </p:cTn>
                        </p:par>
                        <p:par>
                          <p:cTn fill="hold" id="20" nodeType="afterGroup">
                            <p:stCondLst>
                              <p:cond delay="1400"/>
                            </p:stCondLst>
                            <p:childTnLst>
                              <p:par>
                                <p:cTn fill="hold" grpId="0" id="21" nodeType="afterEffect" presetClass="entr" presetID="22" presetSubtype="8">
                                  <p:stCondLst>
                                    <p:cond delay="0"/>
                                  </p:stCondLst>
                                  <p:childTnLst>
                                    <p:set>
                                      <p:cBhvr>
                                        <p:cTn dur="1" fill="hold" id="22">
                                          <p:stCondLst>
                                            <p:cond delay="0"/>
                                          </p:stCondLst>
                                        </p:cTn>
                                        <p:tgtEl>
                                          <p:spTgt spid="81"/>
                                        </p:tgtEl>
                                        <p:attrNameLst>
                                          <p:attrName>style.visibility</p:attrName>
                                        </p:attrNameLst>
                                      </p:cBhvr>
                                      <p:to>
                                        <p:strVal val="visible"/>
                                      </p:to>
                                    </p:set>
                                    <p:animEffect filter="wipe(left)" transition="in">
                                      <p:cBhvr>
                                        <p:cTn dur="300" id="23"/>
                                        <p:tgtEl>
                                          <p:spTgt spid="81"/>
                                        </p:tgtEl>
                                      </p:cBhvr>
                                    </p:animEffect>
                                  </p:childTnLst>
                                </p:cTn>
                              </p:par>
                            </p:childTnLst>
                          </p:cTn>
                        </p:par>
                        <p:par>
                          <p:cTn fill="hold" id="24" nodeType="afterGroup">
                            <p:stCondLst>
                              <p:cond delay="1700"/>
                            </p:stCondLst>
                            <p:childTnLst>
                              <p:par>
                                <p:cTn fill="hold" id="25" nodeType="afterEffect" presetClass="entr" presetID="22" presetSubtype="4">
                                  <p:stCondLst>
                                    <p:cond delay="0"/>
                                  </p:stCondLst>
                                  <p:childTnLst>
                                    <p:set>
                                      <p:cBhvr>
                                        <p:cTn dur="1" fill="hold" id="26">
                                          <p:stCondLst>
                                            <p:cond delay="0"/>
                                          </p:stCondLst>
                                        </p:cTn>
                                        <p:tgtEl>
                                          <p:spTgt spid="90"/>
                                        </p:tgtEl>
                                        <p:attrNameLst>
                                          <p:attrName>style.visibility</p:attrName>
                                        </p:attrNameLst>
                                      </p:cBhvr>
                                      <p:to>
                                        <p:strVal val="visible"/>
                                      </p:to>
                                    </p:set>
                                    <p:animEffect filter="wipe(down)" transition="in">
                                      <p:cBhvr>
                                        <p:cTn dur="300" id="27"/>
                                        <p:tgtEl>
                                          <p:spTgt spid="90"/>
                                        </p:tgtEl>
                                      </p:cBhvr>
                                    </p:animEffect>
                                  </p:childTnLst>
                                </p:cTn>
                              </p:par>
                            </p:childTnLst>
                          </p:cTn>
                        </p:par>
                        <p:par>
                          <p:cTn fill="hold" id="28" nodeType="afterGroup">
                            <p:stCondLst>
                              <p:cond delay="2000"/>
                            </p:stCondLst>
                            <p:childTnLst>
                              <p:par>
                                <p:cTn fill="hold" grpId="0" id="29" nodeType="afterEffect" presetClass="entr" presetID="22" presetSubtype="8">
                                  <p:stCondLst>
                                    <p:cond delay="0"/>
                                  </p:stCondLst>
                                  <p:childTnLst>
                                    <p:set>
                                      <p:cBhvr>
                                        <p:cTn dur="1" fill="hold" id="30">
                                          <p:stCondLst>
                                            <p:cond delay="0"/>
                                          </p:stCondLst>
                                        </p:cTn>
                                        <p:tgtEl>
                                          <p:spTgt spid="80"/>
                                        </p:tgtEl>
                                        <p:attrNameLst>
                                          <p:attrName>style.visibility</p:attrName>
                                        </p:attrNameLst>
                                      </p:cBhvr>
                                      <p:to>
                                        <p:strVal val="visible"/>
                                      </p:to>
                                    </p:set>
                                    <p:animEffect filter="wipe(left)" transition="in">
                                      <p:cBhvr>
                                        <p:cTn dur="300" id="31"/>
                                        <p:tgtEl>
                                          <p:spTgt spid="80"/>
                                        </p:tgtEl>
                                      </p:cBhvr>
                                    </p:animEffect>
                                  </p:childTnLst>
                                </p:cTn>
                              </p:par>
                            </p:childTnLst>
                          </p:cTn>
                        </p:par>
                        <p:par>
                          <p:cTn fill="hold" id="32" nodeType="afterGroup">
                            <p:stCondLst>
                              <p:cond delay="2300"/>
                            </p:stCondLst>
                            <p:childTnLst>
                              <p:par>
                                <p:cTn fill="hold" id="33" nodeType="afterEffect" presetClass="entr" presetID="22" presetSubtype="4">
                                  <p:stCondLst>
                                    <p:cond delay="0"/>
                                  </p:stCondLst>
                                  <p:childTnLst>
                                    <p:set>
                                      <p:cBhvr>
                                        <p:cTn dur="1" fill="hold" id="34">
                                          <p:stCondLst>
                                            <p:cond delay="0"/>
                                          </p:stCondLst>
                                        </p:cTn>
                                        <p:tgtEl>
                                          <p:spTgt spid="93"/>
                                        </p:tgtEl>
                                        <p:attrNameLst>
                                          <p:attrName>style.visibility</p:attrName>
                                        </p:attrNameLst>
                                      </p:cBhvr>
                                      <p:to>
                                        <p:strVal val="visible"/>
                                      </p:to>
                                    </p:set>
                                    <p:animEffect filter="wipe(down)" transition="in">
                                      <p:cBhvr>
                                        <p:cTn dur="300" id="35"/>
                                        <p:tgtEl>
                                          <p:spTgt spid="93"/>
                                        </p:tgtEl>
                                      </p:cBhvr>
                                    </p:animEffect>
                                  </p:childTnLst>
                                </p:cTn>
                              </p:par>
                            </p:childTnLst>
                          </p:cTn>
                        </p:par>
                        <p:par>
                          <p:cTn fill="hold" id="36" nodeType="afterGroup">
                            <p:stCondLst>
                              <p:cond delay="2600"/>
                            </p:stCondLst>
                            <p:childTnLst>
                              <p:par>
                                <p:cTn fill="hold" grpId="0" id="37" nodeType="afterEffect" presetClass="entr" presetID="22" presetSubtype="8">
                                  <p:stCondLst>
                                    <p:cond delay="0"/>
                                  </p:stCondLst>
                                  <p:childTnLst>
                                    <p:set>
                                      <p:cBhvr>
                                        <p:cTn dur="1" fill="hold" id="38">
                                          <p:stCondLst>
                                            <p:cond delay="0"/>
                                          </p:stCondLst>
                                        </p:cTn>
                                        <p:tgtEl>
                                          <p:spTgt spid="79"/>
                                        </p:tgtEl>
                                        <p:attrNameLst>
                                          <p:attrName>style.visibility</p:attrName>
                                        </p:attrNameLst>
                                      </p:cBhvr>
                                      <p:to>
                                        <p:strVal val="visible"/>
                                      </p:to>
                                    </p:set>
                                    <p:animEffect filter="wipe(left)" transition="in">
                                      <p:cBhvr>
                                        <p:cTn dur="300" id="39"/>
                                        <p:tgtEl>
                                          <p:spTgt spid="79"/>
                                        </p:tgtEl>
                                      </p:cBhvr>
                                    </p:animEffect>
                                  </p:childTnLst>
                                </p:cTn>
                              </p:par>
                            </p:childTnLst>
                          </p:cTn>
                        </p:par>
                        <p:par>
                          <p:cTn fill="hold" id="40" nodeType="afterGroup">
                            <p:stCondLst>
                              <p:cond delay="2900"/>
                            </p:stCondLst>
                            <p:childTnLst>
                              <p:par>
                                <p:cTn fill="hold" id="41" nodeType="afterEffect" presetClass="entr" presetID="22" presetSubtype="4">
                                  <p:stCondLst>
                                    <p:cond delay="0"/>
                                  </p:stCondLst>
                                  <p:childTnLst>
                                    <p:set>
                                      <p:cBhvr>
                                        <p:cTn dur="1" fill="hold" id="42">
                                          <p:stCondLst>
                                            <p:cond delay="0"/>
                                          </p:stCondLst>
                                        </p:cTn>
                                        <p:tgtEl>
                                          <p:spTgt spid="96"/>
                                        </p:tgtEl>
                                        <p:attrNameLst>
                                          <p:attrName>style.visibility</p:attrName>
                                        </p:attrNameLst>
                                      </p:cBhvr>
                                      <p:to>
                                        <p:strVal val="visible"/>
                                      </p:to>
                                    </p:set>
                                    <p:animEffect filter="wipe(down)" transition="in">
                                      <p:cBhvr>
                                        <p:cTn dur="300" id="43"/>
                                        <p:tgtEl>
                                          <p:spTgt spid="96"/>
                                        </p:tgtEl>
                                      </p:cBhvr>
                                    </p:animEffect>
                                  </p:childTnLst>
                                </p:cTn>
                              </p:par>
                            </p:childTnLst>
                          </p:cTn>
                        </p:par>
                        <p:par>
                          <p:cTn fill="hold" id="44" nodeType="afterGroup">
                            <p:stCondLst>
                              <p:cond delay="3200"/>
                            </p:stCondLst>
                            <p:childTnLst>
                              <p:par>
                                <p:cTn fill="hold" grpId="0" id="45" nodeType="afterEffect" presetClass="entr" presetID="22" presetSubtype="8">
                                  <p:stCondLst>
                                    <p:cond delay="0"/>
                                  </p:stCondLst>
                                  <p:childTnLst>
                                    <p:set>
                                      <p:cBhvr>
                                        <p:cTn dur="1" fill="hold" id="46">
                                          <p:stCondLst>
                                            <p:cond delay="0"/>
                                          </p:stCondLst>
                                        </p:cTn>
                                        <p:tgtEl>
                                          <p:spTgt spid="78"/>
                                        </p:tgtEl>
                                        <p:attrNameLst>
                                          <p:attrName>style.visibility</p:attrName>
                                        </p:attrNameLst>
                                      </p:cBhvr>
                                      <p:to>
                                        <p:strVal val="visible"/>
                                      </p:to>
                                    </p:set>
                                    <p:animEffect filter="wipe(left)" transition="in">
                                      <p:cBhvr>
                                        <p:cTn dur="300" id="47"/>
                                        <p:tgtEl>
                                          <p:spTgt spid="78"/>
                                        </p:tgtEl>
                                      </p:cBhvr>
                                    </p:animEffect>
                                  </p:childTnLst>
                                </p:cTn>
                              </p:par>
                            </p:childTnLst>
                          </p:cTn>
                        </p:par>
                        <p:par>
                          <p:cTn fill="hold" id="48" nodeType="afterGroup">
                            <p:stCondLst>
                              <p:cond delay="3500"/>
                            </p:stCondLst>
                            <p:childTnLst>
                              <p:par>
                                <p:cTn fill="hold" id="49" nodeType="afterEffect" presetClass="entr" presetID="22" presetSubtype="4">
                                  <p:stCondLst>
                                    <p:cond delay="0"/>
                                  </p:stCondLst>
                                  <p:childTnLst>
                                    <p:set>
                                      <p:cBhvr>
                                        <p:cTn dur="1" fill="hold" id="50">
                                          <p:stCondLst>
                                            <p:cond delay="0"/>
                                          </p:stCondLst>
                                        </p:cTn>
                                        <p:tgtEl>
                                          <p:spTgt spid="99"/>
                                        </p:tgtEl>
                                        <p:attrNameLst>
                                          <p:attrName>style.visibility</p:attrName>
                                        </p:attrNameLst>
                                      </p:cBhvr>
                                      <p:to>
                                        <p:strVal val="visible"/>
                                      </p:to>
                                    </p:set>
                                    <p:animEffect filter="wipe(down)" transition="in">
                                      <p:cBhvr>
                                        <p:cTn dur="300" id="51"/>
                                        <p:tgtEl>
                                          <p:spTgt spid="99"/>
                                        </p:tgtEl>
                                      </p:cBhvr>
                                    </p:animEffect>
                                  </p:childTnLst>
                                </p:cTn>
                              </p:par>
                            </p:childTnLst>
                          </p:cTn>
                        </p:par>
                        <p:par>
                          <p:cTn fill="hold" id="52" nodeType="afterGroup">
                            <p:stCondLst>
                              <p:cond delay="3800"/>
                            </p:stCondLst>
                            <p:childTnLst>
                              <p:par>
                                <p:cTn fill="hold" grpId="0" id="53" nodeType="afterEffect" presetClass="entr" presetID="22" presetSubtype="8">
                                  <p:stCondLst>
                                    <p:cond delay="0"/>
                                  </p:stCondLst>
                                  <p:childTnLst>
                                    <p:set>
                                      <p:cBhvr>
                                        <p:cTn dur="1" fill="hold" id="54">
                                          <p:stCondLst>
                                            <p:cond delay="0"/>
                                          </p:stCondLst>
                                        </p:cTn>
                                        <p:tgtEl>
                                          <p:spTgt spid="77"/>
                                        </p:tgtEl>
                                        <p:attrNameLst>
                                          <p:attrName>style.visibility</p:attrName>
                                        </p:attrNameLst>
                                      </p:cBhvr>
                                      <p:to>
                                        <p:strVal val="visible"/>
                                      </p:to>
                                    </p:set>
                                    <p:animEffect filter="wipe(left)" transition="in">
                                      <p:cBhvr>
                                        <p:cTn dur="300" id="55"/>
                                        <p:tgtEl>
                                          <p:spTgt spid="77"/>
                                        </p:tgtEl>
                                      </p:cBhvr>
                                    </p:animEffect>
                                  </p:childTnLst>
                                </p:cTn>
                              </p:par>
                            </p:childTnLst>
                          </p:cTn>
                        </p:par>
                        <p:par>
                          <p:cTn fill="hold" id="56" nodeType="afterGroup">
                            <p:stCondLst>
                              <p:cond delay="4100"/>
                            </p:stCondLst>
                            <p:childTnLst>
                              <p:par>
                                <p:cTn fill="hold" grpId="0" id="57" nodeType="afterEffect" presetClass="entr" presetID="22" presetSubtype="8">
                                  <p:stCondLst>
                                    <p:cond delay="0"/>
                                  </p:stCondLst>
                                  <p:childTnLst>
                                    <p:set>
                                      <p:cBhvr>
                                        <p:cTn dur="1" fill="hold" id="58">
                                          <p:stCondLst>
                                            <p:cond delay="0"/>
                                          </p:stCondLst>
                                        </p:cTn>
                                        <p:tgtEl>
                                          <p:spTgt spid="83"/>
                                        </p:tgtEl>
                                        <p:attrNameLst>
                                          <p:attrName>style.visibility</p:attrName>
                                        </p:attrNameLst>
                                      </p:cBhvr>
                                      <p:to>
                                        <p:strVal val="visible"/>
                                      </p:to>
                                    </p:set>
                                    <p:animEffect filter="wipe(left)" transition="in">
                                      <p:cBhvr>
                                        <p:cTn dur="300" id="59"/>
                                        <p:tgtEl>
                                          <p:spTgt spid="83"/>
                                        </p:tgtEl>
                                      </p:cBhvr>
                                    </p:animEffect>
                                  </p:childTnLst>
                                </p:cTn>
                              </p:par>
                            </p:childTnLst>
                          </p:cTn>
                        </p:par>
                        <p:par>
                          <p:cTn fill="hold" id="60" nodeType="afterGroup">
                            <p:stCondLst>
                              <p:cond delay="4400"/>
                            </p:stCondLst>
                            <p:childTnLst>
                              <p:par>
                                <p:cTn fill="hold" id="61" nodeType="afterEffect" presetClass="entr" presetID="22" presetSubtype="4">
                                  <p:stCondLst>
                                    <p:cond delay="0"/>
                                  </p:stCondLst>
                                  <p:childTnLst>
                                    <p:set>
                                      <p:cBhvr>
                                        <p:cTn dur="1" fill="hold" id="62">
                                          <p:stCondLst>
                                            <p:cond delay="0"/>
                                          </p:stCondLst>
                                        </p:cTn>
                                        <p:tgtEl>
                                          <p:spTgt spid="111"/>
                                        </p:tgtEl>
                                        <p:attrNameLst>
                                          <p:attrName>style.visibility</p:attrName>
                                        </p:attrNameLst>
                                      </p:cBhvr>
                                      <p:to>
                                        <p:strVal val="visible"/>
                                      </p:to>
                                    </p:set>
                                    <p:animEffect filter="wipe(down)" transition="in">
                                      <p:cBhvr>
                                        <p:cTn dur="500" id="63"/>
                                        <p:tgtEl>
                                          <p:spTgt spid="111"/>
                                        </p:tgtEl>
                                      </p:cBhvr>
                                    </p:animEffect>
                                  </p:childTnLst>
                                </p:cTn>
                              </p:par>
                            </p:childTnLst>
                          </p:cTn>
                        </p:par>
                        <p:par>
                          <p:cTn fill="hold" id="64" nodeType="afterGroup">
                            <p:stCondLst>
                              <p:cond delay="4900"/>
                            </p:stCondLst>
                            <p:childTnLst>
                              <p:par>
                                <p:cTn fill="hold" grpId="0" id="65" nodeType="afterEffect" presetClass="entr" presetID="22" presetSubtype="8">
                                  <p:stCondLst>
                                    <p:cond delay="0"/>
                                  </p:stCondLst>
                                  <p:childTnLst>
                                    <p:set>
                                      <p:cBhvr>
                                        <p:cTn dur="1" fill="hold" id="66">
                                          <p:stCondLst>
                                            <p:cond delay="0"/>
                                          </p:stCondLst>
                                        </p:cTn>
                                        <p:tgtEl>
                                          <p:spTgt spid="108"/>
                                        </p:tgtEl>
                                        <p:attrNameLst>
                                          <p:attrName>style.visibility</p:attrName>
                                        </p:attrNameLst>
                                      </p:cBhvr>
                                      <p:to>
                                        <p:strVal val="visible"/>
                                      </p:to>
                                    </p:set>
                                    <p:animEffect filter="wipe(left)" transition="in">
                                      <p:cBhvr>
                                        <p:cTn dur="500" id="67"/>
                                        <p:tgtEl>
                                          <p:spTgt spid="108"/>
                                        </p:tgtEl>
                                      </p:cBhvr>
                                    </p:animEffect>
                                  </p:childTnLst>
                                </p:cTn>
                              </p:par>
                            </p:childTnLst>
                          </p:cTn>
                        </p:par>
                        <p:par>
                          <p:cTn fill="hold" id="68" nodeType="afterGroup">
                            <p:stCondLst>
                              <p:cond delay="5400"/>
                            </p:stCondLst>
                            <p:childTnLst>
                              <p:par>
                                <p:cTn fill="hold" id="69" nodeType="afterEffect" presetClass="entr" presetID="22" presetSubtype="1">
                                  <p:stCondLst>
                                    <p:cond delay="0"/>
                                  </p:stCondLst>
                                  <p:childTnLst>
                                    <p:set>
                                      <p:cBhvr>
                                        <p:cTn dur="1" fill="hold" id="70">
                                          <p:stCondLst>
                                            <p:cond delay="0"/>
                                          </p:stCondLst>
                                        </p:cTn>
                                        <p:tgtEl>
                                          <p:spTgt spid="103"/>
                                        </p:tgtEl>
                                        <p:attrNameLst>
                                          <p:attrName>style.visibility</p:attrName>
                                        </p:attrNameLst>
                                      </p:cBhvr>
                                      <p:to>
                                        <p:strVal val="visible"/>
                                      </p:to>
                                    </p:set>
                                    <p:animEffect filter="wipe(up)" transition="in">
                                      <p:cBhvr>
                                        <p:cTn dur="500" id="71"/>
                                        <p:tgtEl>
                                          <p:spTgt spid="103"/>
                                        </p:tgtEl>
                                      </p:cBhvr>
                                    </p:animEffect>
                                  </p:childTnLst>
                                </p:cTn>
                              </p:par>
                            </p:childTnLst>
                          </p:cTn>
                        </p:par>
                        <p:par>
                          <p:cTn fill="hold" id="72" nodeType="afterGroup">
                            <p:stCondLst>
                              <p:cond delay="5900"/>
                            </p:stCondLst>
                            <p:childTnLst>
                              <p:par>
                                <p:cTn fill="hold" grpId="0" id="73" nodeType="afterEffect" presetClass="entr" presetID="22" presetSubtype="8">
                                  <p:stCondLst>
                                    <p:cond delay="0"/>
                                  </p:stCondLst>
                                  <p:childTnLst>
                                    <p:set>
                                      <p:cBhvr>
                                        <p:cTn dur="1" fill="hold" id="74">
                                          <p:stCondLst>
                                            <p:cond delay="0"/>
                                          </p:stCondLst>
                                        </p:cTn>
                                        <p:tgtEl>
                                          <p:spTgt spid="102"/>
                                        </p:tgtEl>
                                        <p:attrNameLst>
                                          <p:attrName>style.visibility</p:attrName>
                                        </p:attrNameLst>
                                      </p:cBhvr>
                                      <p:to>
                                        <p:strVal val="visible"/>
                                      </p:to>
                                    </p:set>
                                    <p:animEffect filter="wipe(left)" transition="in">
                                      <p:cBhvr>
                                        <p:cTn dur="500" id="75"/>
                                        <p:tgtEl>
                                          <p:spTgt spid="102"/>
                                        </p:tgtEl>
                                      </p:cBhvr>
                                    </p:animEffect>
                                  </p:childTnLst>
                                </p:cTn>
                              </p:par>
                            </p:childTnLst>
                          </p:cTn>
                        </p:par>
                        <p:par>
                          <p:cTn fill="hold" id="76" nodeType="afterGroup">
                            <p:stCondLst>
                              <p:cond delay="6400"/>
                            </p:stCondLst>
                            <p:childTnLst>
                              <p:par>
                                <p:cTn fill="hold" id="77" nodeType="afterEffect" presetClass="entr" presetID="22" presetSubtype="4">
                                  <p:stCondLst>
                                    <p:cond delay="0"/>
                                  </p:stCondLst>
                                  <p:childTnLst>
                                    <p:set>
                                      <p:cBhvr>
                                        <p:cTn dur="1" fill="hold" id="78">
                                          <p:stCondLst>
                                            <p:cond delay="0"/>
                                          </p:stCondLst>
                                        </p:cTn>
                                        <p:tgtEl>
                                          <p:spTgt spid="112"/>
                                        </p:tgtEl>
                                        <p:attrNameLst>
                                          <p:attrName>style.visibility</p:attrName>
                                        </p:attrNameLst>
                                      </p:cBhvr>
                                      <p:to>
                                        <p:strVal val="visible"/>
                                      </p:to>
                                    </p:set>
                                    <p:animEffect filter="wipe(down)" transition="in">
                                      <p:cBhvr>
                                        <p:cTn dur="500" id="79"/>
                                        <p:tgtEl>
                                          <p:spTgt spid="112"/>
                                        </p:tgtEl>
                                      </p:cBhvr>
                                    </p:animEffect>
                                  </p:childTnLst>
                                </p:cTn>
                              </p:par>
                            </p:childTnLst>
                          </p:cTn>
                        </p:par>
                        <p:par>
                          <p:cTn fill="hold" id="80" nodeType="afterGroup">
                            <p:stCondLst>
                              <p:cond delay="6900"/>
                            </p:stCondLst>
                            <p:childTnLst>
                              <p:par>
                                <p:cTn fill="hold" grpId="0" id="81" nodeType="afterEffect" presetClass="entr" presetID="22" presetSubtype="8">
                                  <p:stCondLst>
                                    <p:cond delay="0"/>
                                  </p:stCondLst>
                                  <p:childTnLst>
                                    <p:set>
                                      <p:cBhvr>
                                        <p:cTn dur="1" fill="hold" id="82">
                                          <p:stCondLst>
                                            <p:cond delay="0"/>
                                          </p:stCondLst>
                                        </p:cTn>
                                        <p:tgtEl>
                                          <p:spTgt spid="109"/>
                                        </p:tgtEl>
                                        <p:attrNameLst>
                                          <p:attrName>style.visibility</p:attrName>
                                        </p:attrNameLst>
                                      </p:cBhvr>
                                      <p:to>
                                        <p:strVal val="visible"/>
                                      </p:to>
                                    </p:set>
                                    <p:animEffect filter="wipe(left)" transition="in">
                                      <p:cBhvr>
                                        <p:cTn dur="500" id="83"/>
                                        <p:tgtEl>
                                          <p:spTgt spid="109"/>
                                        </p:tgtEl>
                                      </p:cBhvr>
                                    </p:animEffect>
                                  </p:childTnLst>
                                </p:cTn>
                              </p:par>
                            </p:childTnLst>
                          </p:cTn>
                        </p:par>
                        <p:par>
                          <p:cTn fill="hold" id="84" nodeType="afterGroup">
                            <p:stCondLst>
                              <p:cond delay="7400"/>
                            </p:stCondLst>
                            <p:childTnLst>
                              <p:par>
                                <p:cTn fill="hold" id="85" nodeType="afterEffect" presetClass="entr" presetID="22" presetSubtype="1">
                                  <p:stCondLst>
                                    <p:cond delay="0"/>
                                  </p:stCondLst>
                                  <p:childTnLst>
                                    <p:set>
                                      <p:cBhvr>
                                        <p:cTn dur="1" fill="hold" id="86">
                                          <p:stCondLst>
                                            <p:cond delay="0"/>
                                          </p:stCondLst>
                                        </p:cTn>
                                        <p:tgtEl>
                                          <p:spTgt spid="105"/>
                                        </p:tgtEl>
                                        <p:attrNameLst>
                                          <p:attrName>style.visibility</p:attrName>
                                        </p:attrNameLst>
                                      </p:cBhvr>
                                      <p:to>
                                        <p:strVal val="visible"/>
                                      </p:to>
                                    </p:set>
                                    <p:animEffect filter="wipe(up)" transition="in">
                                      <p:cBhvr>
                                        <p:cTn dur="500" id="87"/>
                                        <p:tgtEl>
                                          <p:spTgt spid="105"/>
                                        </p:tgtEl>
                                      </p:cBhvr>
                                    </p:animEffect>
                                  </p:childTnLst>
                                </p:cTn>
                              </p:par>
                            </p:childTnLst>
                          </p:cTn>
                        </p:par>
                        <p:par>
                          <p:cTn fill="hold" id="88" nodeType="afterGroup">
                            <p:stCondLst>
                              <p:cond delay="7900"/>
                            </p:stCondLst>
                            <p:childTnLst>
                              <p:par>
                                <p:cTn fill="hold" grpId="0" id="89" nodeType="afterEffect" presetClass="entr" presetID="22" presetSubtype="8">
                                  <p:stCondLst>
                                    <p:cond delay="0"/>
                                  </p:stCondLst>
                                  <p:childTnLst>
                                    <p:set>
                                      <p:cBhvr>
                                        <p:cTn dur="1" fill="hold" id="90">
                                          <p:stCondLst>
                                            <p:cond delay="0"/>
                                          </p:stCondLst>
                                        </p:cTn>
                                        <p:tgtEl>
                                          <p:spTgt spid="104"/>
                                        </p:tgtEl>
                                        <p:attrNameLst>
                                          <p:attrName>style.visibility</p:attrName>
                                        </p:attrNameLst>
                                      </p:cBhvr>
                                      <p:to>
                                        <p:strVal val="visible"/>
                                      </p:to>
                                    </p:set>
                                    <p:animEffect filter="wipe(left)" transition="in">
                                      <p:cBhvr>
                                        <p:cTn dur="500" id="91"/>
                                        <p:tgtEl>
                                          <p:spTgt spid="104"/>
                                        </p:tgtEl>
                                      </p:cBhvr>
                                    </p:animEffect>
                                  </p:childTnLst>
                                </p:cTn>
                              </p:par>
                            </p:childTnLst>
                          </p:cTn>
                        </p:par>
                        <p:par>
                          <p:cTn fill="hold" id="92" nodeType="afterGroup">
                            <p:stCondLst>
                              <p:cond delay="8400"/>
                            </p:stCondLst>
                            <p:childTnLst>
                              <p:par>
                                <p:cTn fill="hold" id="93" nodeType="afterEffect" presetClass="entr" presetID="22" presetSubtype="4">
                                  <p:stCondLst>
                                    <p:cond delay="0"/>
                                  </p:stCondLst>
                                  <p:childTnLst>
                                    <p:set>
                                      <p:cBhvr>
                                        <p:cTn dur="1" fill="hold" id="94">
                                          <p:stCondLst>
                                            <p:cond delay="0"/>
                                          </p:stCondLst>
                                        </p:cTn>
                                        <p:tgtEl>
                                          <p:spTgt spid="113"/>
                                        </p:tgtEl>
                                        <p:attrNameLst>
                                          <p:attrName>style.visibility</p:attrName>
                                        </p:attrNameLst>
                                      </p:cBhvr>
                                      <p:to>
                                        <p:strVal val="visible"/>
                                      </p:to>
                                    </p:set>
                                    <p:animEffect filter="wipe(down)" transition="in">
                                      <p:cBhvr>
                                        <p:cTn dur="500" id="95"/>
                                        <p:tgtEl>
                                          <p:spTgt spid="113"/>
                                        </p:tgtEl>
                                      </p:cBhvr>
                                    </p:animEffect>
                                  </p:childTnLst>
                                </p:cTn>
                              </p:par>
                            </p:childTnLst>
                          </p:cTn>
                        </p:par>
                        <p:par>
                          <p:cTn fill="hold" id="96" nodeType="afterGroup">
                            <p:stCondLst>
                              <p:cond delay="8900"/>
                            </p:stCondLst>
                            <p:childTnLst>
                              <p:par>
                                <p:cTn fill="hold" grpId="0" id="97" nodeType="afterEffect" presetClass="entr" presetID="22" presetSubtype="8">
                                  <p:stCondLst>
                                    <p:cond delay="0"/>
                                  </p:stCondLst>
                                  <p:childTnLst>
                                    <p:set>
                                      <p:cBhvr>
                                        <p:cTn dur="1" fill="hold" id="98">
                                          <p:stCondLst>
                                            <p:cond delay="0"/>
                                          </p:stCondLst>
                                        </p:cTn>
                                        <p:tgtEl>
                                          <p:spTgt spid="110"/>
                                        </p:tgtEl>
                                        <p:attrNameLst>
                                          <p:attrName>style.visibility</p:attrName>
                                        </p:attrNameLst>
                                      </p:cBhvr>
                                      <p:to>
                                        <p:strVal val="visible"/>
                                      </p:to>
                                    </p:set>
                                    <p:animEffect filter="wipe(left)" transition="in">
                                      <p:cBhvr>
                                        <p:cTn dur="500" id="99"/>
                                        <p:tgtEl>
                                          <p:spTgt spid="110"/>
                                        </p:tgtEl>
                                      </p:cBhvr>
                                    </p:animEffect>
                                  </p:childTnLst>
                                </p:cTn>
                              </p:par>
                            </p:childTnLst>
                          </p:cTn>
                        </p:par>
                        <p:par>
                          <p:cTn fill="hold" id="100" nodeType="afterGroup">
                            <p:stCondLst>
                              <p:cond delay="9400"/>
                            </p:stCondLst>
                            <p:childTnLst>
                              <p:par>
                                <p:cTn fill="hold" id="101" nodeType="afterEffect" presetClass="entr" presetID="22" presetSubtype="1">
                                  <p:stCondLst>
                                    <p:cond delay="0"/>
                                  </p:stCondLst>
                                  <p:childTnLst>
                                    <p:set>
                                      <p:cBhvr>
                                        <p:cTn dur="1" fill="hold" id="102">
                                          <p:stCondLst>
                                            <p:cond delay="0"/>
                                          </p:stCondLst>
                                        </p:cTn>
                                        <p:tgtEl>
                                          <p:spTgt spid="107"/>
                                        </p:tgtEl>
                                        <p:attrNameLst>
                                          <p:attrName>style.visibility</p:attrName>
                                        </p:attrNameLst>
                                      </p:cBhvr>
                                      <p:to>
                                        <p:strVal val="visible"/>
                                      </p:to>
                                    </p:set>
                                    <p:animEffect filter="wipe(up)" transition="in">
                                      <p:cBhvr>
                                        <p:cTn dur="500" id="103"/>
                                        <p:tgtEl>
                                          <p:spTgt spid="107"/>
                                        </p:tgtEl>
                                      </p:cBhvr>
                                    </p:animEffect>
                                  </p:childTnLst>
                                </p:cTn>
                              </p:par>
                            </p:childTnLst>
                          </p:cTn>
                        </p:par>
                        <p:par>
                          <p:cTn fill="hold" id="104" nodeType="afterGroup">
                            <p:stCondLst>
                              <p:cond delay="9900"/>
                            </p:stCondLst>
                            <p:childTnLst>
                              <p:par>
                                <p:cTn fill="hold" grpId="0" id="105" nodeType="afterEffect" presetClass="entr" presetID="22" presetSubtype="8">
                                  <p:stCondLst>
                                    <p:cond delay="0"/>
                                  </p:stCondLst>
                                  <p:childTnLst>
                                    <p:set>
                                      <p:cBhvr>
                                        <p:cTn dur="1" fill="hold" id="106">
                                          <p:stCondLst>
                                            <p:cond delay="0"/>
                                          </p:stCondLst>
                                        </p:cTn>
                                        <p:tgtEl>
                                          <p:spTgt spid="106"/>
                                        </p:tgtEl>
                                        <p:attrNameLst>
                                          <p:attrName>style.visibility</p:attrName>
                                        </p:attrNameLst>
                                      </p:cBhvr>
                                      <p:to>
                                        <p:strVal val="visible"/>
                                      </p:to>
                                    </p:set>
                                    <p:animEffect filter="wipe(left)" transition="in">
                                      <p:cBhvr>
                                        <p:cTn dur="500" id="107"/>
                                        <p:tgtEl>
                                          <p:spTgt spid="1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79"/>
      <p:bldP grpId="0" spid="80"/>
      <p:bldP grpId="0" spid="81"/>
      <p:bldP grpId="0" spid="82"/>
      <p:bldP grpId="0" spid="83"/>
      <p:bldP grpId="0" spid="102"/>
      <p:bldP grpId="0" spid="104"/>
      <p:bldP grpId="0" spid="106"/>
      <p:bldP grpId="0" spid="108"/>
      <p:bldP grpId="0" spid="109"/>
      <p:bldP grpId="0" spid="110"/>
      <p:bldP grpId="0" spid="11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0" y="141"/>
            <a:ext cx="9144000" cy="514321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
          </a:p>
        </p:txBody>
      </p:sp>
      <p:sp>
        <p:nvSpPr>
          <p:cNvPr id="20" name="TextBox 48"/>
          <p:cNvSpPr txBox="1"/>
          <p:nvPr/>
        </p:nvSpPr>
        <p:spPr>
          <a:xfrm>
            <a:off x="2804078" y="2382553"/>
            <a:ext cx="5050408" cy="617222"/>
          </a:xfrm>
          <a:prstGeom prst="rect">
            <a:avLst/>
          </a:prstGeom>
          <a:noFill/>
        </p:spPr>
        <p:txBody>
          <a:bodyPr bIns="34291" lIns="68584" rIns="68584" rtlCol="0" tIns="34291" wrap="square">
            <a:spAutoFit/>
          </a:bodyPr>
          <a:lstStyle/>
          <a:p>
            <a:r>
              <a:rPr altLang="zh-CN" b="1" lang="en-US" smtClean="0" sz="3600">
                <a:solidFill>
                  <a:schemeClr val="tx1">
                    <a:lumMod val="75000"/>
                    <a:lumOff val="25000"/>
                  </a:schemeClr>
                </a:solidFill>
                <a:latin charset="-122" panose="020b0503020204020204" pitchFamily="34" typeface="微软雅黑"/>
                <a:ea charset="-122" panose="020b0503020204020204" pitchFamily="34" typeface="微软雅黑"/>
              </a:rPr>
              <a:t>04 工作不足之处</a:t>
            </a:r>
          </a:p>
        </p:txBody>
      </p:sp>
      <p:sp>
        <p:nvSpPr>
          <p:cNvPr id="22" name="TextBox 14"/>
          <p:cNvSpPr txBox="1"/>
          <p:nvPr/>
        </p:nvSpPr>
        <p:spPr>
          <a:xfrm>
            <a:off x="2449294" y="3246254"/>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3" name="TextBox 15"/>
          <p:cNvSpPr txBox="1"/>
          <p:nvPr/>
        </p:nvSpPr>
        <p:spPr>
          <a:xfrm>
            <a:off x="4470400" y="3246254"/>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4" name="TextBox 16"/>
          <p:cNvSpPr txBox="1"/>
          <p:nvPr/>
        </p:nvSpPr>
        <p:spPr>
          <a:xfrm>
            <a:off x="2449294" y="3669010"/>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5" name="TextBox 17"/>
          <p:cNvSpPr txBox="1"/>
          <p:nvPr/>
        </p:nvSpPr>
        <p:spPr>
          <a:xfrm>
            <a:off x="4470400" y="3669010"/>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1000" fill="hold" id="7"/>
                                        <p:tgtEl>
                                          <p:spTgt spid="27"/>
                                        </p:tgtEl>
                                        <p:attrNameLst>
                                          <p:attrName>ppt_w</p:attrName>
                                        </p:attrNameLst>
                                      </p:cBhvr>
                                      <p:tavLst>
                                        <p:tav tm="0">
                                          <p:val>
                                            <p:fltVal val="0"/>
                                          </p:val>
                                        </p:tav>
                                        <p:tav tm="100000">
                                          <p:val>
                                            <p:strVal val="#ppt_w"/>
                                          </p:val>
                                        </p:tav>
                                      </p:tavLst>
                                    </p:anim>
                                    <p:anim calcmode="lin" valueType="num">
                                      <p:cBhvr>
                                        <p:cTn dur="1000" fill="hold" id="8"/>
                                        <p:tgtEl>
                                          <p:spTgt spid="27"/>
                                        </p:tgtEl>
                                        <p:attrNameLst>
                                          <p:attrName>ppt_h</p:attrName>
                                        </p:attrNameLst>
                                      </p:cBhvr>
                                      <p:tavLst>
                                        <p:tav tm="0">
                                          <p:val>
                                            <p:fltVal val="0"/>
                                          </p:val>
                                        </p:tav>
                                        <p:tav tm="100000">
                                          <p:val>
                                            <p:strVal val="#ppt_h"/>
                                          </p:val>
                                        </p:tav>
                                      </p:tavLst>
                                    </p:anim>
                                    <p:anim calcmode="lin" valueType="num">
                                      <p:cBhvr>
                                        <p:cTn dur="1000" fill="hold" id="9"/>
                                        <p:tgtEl>
                                          <p:spTgt spid="27"/>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7"/>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22" presetSubtype="8">
                                  <p:stCondLst>
                                    <p:cond delay="0"/>
                                  </p:stCondLst>
                                  <p:iterate type="lt">
                                    <p:tmPct val="30000"/>
                                  </p:iterate>
                                  <p:childTnLst>
                                    <p:set>
                                      <p:cBhvr>
                                        <p:cTn dur="1" fill="hold" id="13">
                                          <p:stCondLst>
                                            <p:cond delay="0"/>
                                          </p:stCondLst>
                                        </p:cTn>
                                        <p:tgtEl>
                                          <p:spTgt spid="20"/>
                                        </p:tgtEl>
                                        <p:attrNameLst>
                                          <p:attrName>style.visibility</p:attrName>
                                        </p:attrNameLst>
                                      </p:cBhvr>
                                      <p:to>
                                        <p:strVal val="visible"/>
                                      </p:to>
                                    </p:set>
                                    <p:animEffect filter="wipe(left)" transition="in">
                                      <p:cBhvr>
                                        <p:cTn dur="200" id="14"/>
                                        <p:tgtEl>
                                          <p:spTgt spid="20"/>
                                        </p:tgtEl>
                                      </p:cBhvr>
                                    </p:animEffect>
                                  </p:childTnLst>
                                </p:cTn>
                              </p:par>
                              <p:par>
                                <p:cTn fill="hold" grpId="1" id="15" nodeType="withEffect" presetClass="emph" presetID="36" presetSubtype="0">
                                  <p:stCondLst>
                                    <p:cond delay="0"/>
                                  </p:stCondLst>
                                  <p:iterate type="lt">
                                    <p:tmPct val="30000"/>
                                  </p:iterate>
                                  <p:childTnLst>
                                    <p:animScale>
                                      <p:cBhvr>
                                        <p:cTn autoRev="1" dur="50" fill="hold" id="16">
                                          <p:stCondLst>
                                            <p:cond delay="0"/>
                                          </p:stCondLst>
                                        </p:cTn>
                                        <p:tgtEl>
                                          <p:spTgt spid="20"/>
                                        </p:tgtEl>
                                      </p:cBhvr>
                                      <p:to x="80000" y="100000"/>
                                    </p:animScale>
                                    <p:anim by="(#ppt_w*0.10)" calcmode="lin" valueType="num">
                                      <p:cBhvr>
                                        <p:cTn autoRev="1" dur="50" fill="hold" id="17">
                                          <p:stCondLst>
                                            <p:cond delay="0"/>
                                          </p:stCondLst>
                                        </p:cTn>
                                        <p:tgtEl>
                                          <p:spTgt spid="20"/>
                                        </p:tgtEl>
                                        <p:attrNameLst>
                                          <p:attrName>ppt_x</p:attrName>
                                        </p:attrNameLst>
                                      </p:cBhvr>
                                    </p:anim>
                                    <p:anim by="(-#ppt_w*0.10)" calcmode="lin" valueType="num">
                                      <p:cBhvr>
                                        <p:cTn autoRev="1" dur="50" fill="hold" id="18">
                                          <p:stCondLst>
                                            <p:cond delay="0"/>
                                          </p:stCondLst>
                                        </p:cTn>
                                        <p:tgtEl>
                                          <p:spTgt spid="20"/>
                                        </p:tgtEl>
                                        <p:attrNameLst>
                                          <p:attrName>ppt_y</p:attrName>
                                        </p:attrNameLst>
                                      </p:cBhvr>
                                    </p:anim>
                                    <p:animRot by="-480000">
                                      <p:cBhvr>
                                        <p:cTn autoRev="1" dur="50" fill="hold" id="19">
                                          <p:stCondLst>
                                            <p:cond delay="0"/>
                                          </p:stCondLst>
                                        </p:cTn>
                                        <p:tgtEl>
                                          <p:spTgt spid="20"/>
                                        </p:tgtEl>
                                        <p:attrNameLst>
                                          <p:attrName>r</p:attrName>
                                        </p:attrNameLst>
                                      </p:cBhvr>
                                    </p:animRot>
                                  </p:childTnLst>
                                </p:cTn>
                              </p:par>
                            </p:childTnLst>
                          </p:cTn>
                        </p:par>
                        <p:par>
                          <p:cTn fill="hold" id="20" nodeType="afterGroup">
                            <p:stCondLst>
                              <p:cond delay="1200"/>
                            </p:stCondLst>
                            <p:childTnLst>
                              <p:par>
                                <p:cTn fill="hold" grpId="0" id="21" nodeType="afterEffect" presetClass="entr" presetID="14" presetSubtype="10">
                                  <p:stCondLst>
                                    <p:cond delay="0"/>
                                  </p:stCondLst>
                                  <p:childTnLst>
                                    <p:set>
                                      <p:cBhvr>
                                        <p:cTn dur="1" fill="hold" id="22">
                                          <p:stCondLst>
                                            <p:cond delay="0"/>
                                          </p:stCondLst>
                                        </p:cTn>
                                        <p:tgtEl>
                                          <p:spTgt spid="22"/>
                                        </p:tgtEl>
                                        <p:attrNameLst>
                                          <p:attrName>style.visibility</p:attrName>
                                        </p:attrNameLst>
                                      </p:cBhvr>
                                      <p:to>
                                        <p:strVal val="visible"/>
                                      </p:to>
                                    </p:set>
                                    <p:animEffect filter="randombar(horizontal)" transition="in">
                                      <p:cBhvr>
                                        <p:cTn dur="500" id="23"/>
                                        <p:tgtEl>
                                          <p:spTgt spid="22"/>
                                        </p:tgtEl>
                                      </p:cBhvr>
                                    </p:animEffect>
                                  </p:childTnLst>
                                </p:cTn>
                              </p:par>
                              <p:par>
                                <p:cTn fill="hold" grpId="0" id="24" nodeType="withEffect" presetClass="entr" presetID="14" presetSubtype="10">
                                  <p:stCondLst>
                                    <p:cond delay="0"/>
                                  </p:stCondLst>
                                  <p:childTnLst>
                                    <p:set>
                                      <p:cBhvr>
                                        <p:cTn dur="1" fill="hold" id="25">
                                          <p:stCondLst>
                                            <p:cond delay="0"/>
                                          </p:stCondLst>
                                        </p:cTn>
                                        <p:tgtEl>
                                          <p:spTgt spid="23"/>
                                        </p:tgtEl>
                                        <p:attrNameLst>
                                          <p:attrName>style.visibility</p:attrName>
                                        </p:attrNameLst>
                                      </p:cBhvr>
                                      <p:to>
                                        <p:strVal val="visible"/>
                                      </p:to>
                                    </p:set>
                                    <p:animEffect filter="randombar(horizontal)" transition="in">
                                      <p:cBhvr>
                                        <p:cTn dur="500" id="26"/>
                                        <p:tgtEl>
                                          <p:spTgt spid="23"/>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24"/>
                                        </p:tgtEl>
                                        <p:attrNameLst>
                                          <p:attrName>style.visibility</p:attrName>
                                        </p:attrNameLst>
                                      </p:cBhvr>
                                      <p:to>
                                        <p:strVal val="visible"/>
                                      </p:to>
                                    </p:set>
                                    <p:animEffect filter="randombar(horizontal)" transition="in">
                                      <p:cBhvr>
                                        <p:cTn dur="500" id="29"/>
                                        <p:tgtEl>
                                          <p:spTgt spid="24"/>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25"/>
                                        </p:tgtEl>
                                        <p:attrNameLst>
                                          <p:attrName>style.visibility</p:attrName>
                                        </p:attrNameLst>
                                      </p:cBhvr>
                                      <p:to>
                                        <p:strVal val="visible"/>
                                      </p:to>
                                    </p:set>
                                    <p:animEffect filter="randombar(horizontal)" transition="in">
                                      <p:cBhvr>
                                        <p:cTn dur="500" id="3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0"/>
      <p:bldP grpId="1" spid="20"/>
      <p:bldP grpId="0" spid="22"/>
      <p:bldP grpId="0" spid="23"/>
      <p:bldP grpId="0" spid="24"/>
      <p:bldP grpId="0" spid="2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Freeform 3"/>
          <p:cNvSpPr/>
          <p:nvPr/>
        </p:nvSpPr>
        <p:spPr bwMode="gray">
          <a:xfrm rot="19490962">
            <a:off x="2981655" y="2696261"/>
            <a:ext cx="1364831" cy="1649200"/>
          </a:xfrm>
          <a:custGeom>
            <a:gdLst>
              <a:gd fmla="*/ 1219 w 1921" name="T0"/>
              <a:gd fmla="*/ 3 h 1516" name="T1"/>
              <a:gd fmla="*/ 1047 w 1921" name="T2"/>
              <a:gd fmla="*/ 20 h 1516" name="T3"/>
              <a:gd fmla="*/ 900 w 1921" name="T4"/>
              <a:gd fmla="*/ 43 h 1516" name="T5"/>
              <a:gd fmla="*/ 763 w 1921" name="T6"/>
              <a:gd fmla="*/ 76 h 1516" name="T7"/>
              <a:gd fmla="*/ 593 w 1921" name="T8"/>
              <a:gd fmla="*/ 128 h 1516" name="T9"/>
              <a:gd fmla="*/ 449 w 1921" name="T10"/>
              <a:gd fmla="*/ 187 h 1516" name="T11"/>
              <a:gd fmla="*/ 345 w 1921" name="T12"/>
              <a:gd fmla="*/ 244 h 1516" name="T13"/>
              <a:gd fmla="*/ 261 w 1921" name="T14"/>
              <a:gd fmla="*/ 301 h 1516" name="T15"/>
              <a:gd fmla="*/ 184 w 1921" name="T16"/>
              <a:gd fmla="*/ 366 h 1516" name="T17"/>
              <a:gd fmla="*/ 118 w 1921" name="T18"/>
              <a:gd fmla="*/ 431 h 1516" name="T19"/>
              <a:gd fmla="*/ 58 w 1921" name="T20"/>
              <a:gd fmla="*/ 516 h 1516" name="T21"/>
              <a:gd fmla="*/ 21 w 1921" name="T22"/>
              <a:gd fmla="*/ 594 h 1516" name="T23"/>
              <a:gd fmla="*/ 0 w 1921" name="T24"/>
              <a:gd fmla="*/ 695 h 1516" name="T25"/>
              <a:gd fmla="*/ 14 w 1921" name="T26"/>
              <a:gd fmla="*/ 785 h 1516" name="T27"/>
              <a:gd fmla="*/ 47 w 1921" name="T28"/>
              <a:gd fmla="*/ 872 h 1516" name="T29"/>
              <a:gd fmla="*/ 92 w 1921" name="T30"/>
              <a:gd fmla="*/ 946 h 1516" name="T31"/>
              <a:gd fmla="*/ 179 w 1921" name="T32"/>
              <a:gd fmla="*/ 1041 h 1516" name="T33"/>
              <a:gd fmla="*/ 271 w 1921" name="T34"/>
              <a:gd fmla="*/ 1115 h 1516" name="T35"/>
              <a:gd fmla="*/ 377 w 1921" name="T36"/>
              <a:gd fmla="*/ 1176 h 1516" name="T37"/>
              <a:gd fmla="*/ 512 w 1921" name="T38"/>
              <a:gd fmla="*/ 1244 h 1516" name="T39"/>
              <a:gd fmla="*/ 667 w 1921" name="T40"/>
              <a:gd fmla="*/ 1302 h 1516" name="T41"/>
              <a:gd fmla="*/ 978 w 1921" name="T42"/>
              <a:gd fmla="*/ 1373 h 1516" name="T43"/>
              <a:gd fmla="*/ 1248 w 1921" name="T44"/>
              <a:gd fmla="*/ 1403 h 1516" name="T45"/>
              <a:gd fmla="*/ 1403 w 1921" name="T46"/>
              <a:gd fmla="*/ 1515 h 1516" name="T47"/>
              <a:gd fmla="*/ 1397 w 1921" name="T48"/>
              <a:gd fmla="*/ 1031 h 1516" name="T49"/>
              <a:gd fmla="*/ 1243 w 1921" name="T50"/>
              <a:gd fmla="*/ 1132 h 1516" name="T51"/>
              <a:gd fmla="*/ 1007 w 1921" name="T52"/>
              <a:gd fmla="*/ 1098 h 1516" name="T53"/>
              <a:gd fmla="*/ 757 w 1921" name="T54"/>
              <a:gd fmla="*/ 1025 h 1516" name="T55"/>
              <a:gd fmla="*/ 619 w 1921" name="T56"/>
              <a:gd fmla="*/ 957 h 1516" name="T57"/>
              <a:gd fmla="*/ 506 w 1921" name="T58"/>
              <a:gd fmla="*/ 888 h 1516" name="T59"/>
              <a:gd fmla="*/ 417 w 1921" name="T60"/>
              <a:gd fmla="*/ 806 h 1516" name="T61"/>
              <a:gd fmla="*/ 348 w 1921" name="T62"/>
              <a:gd fmla="*/ 708 h 1516" name="T63"/>
              <a:gd fmla="*/ 319 w 1921" name="T64"/>
              <a:gd fmla="*/ 610 h 1516" name="T65"/>
              <a:gd fmla="*/ 321 w 1921" name="T66"/>
              <a:gd fmla="*/ 522 h 1516" name="T67"/>
              <a:gd fmla="*/ 348 w 1921" name="T68"/>
              <a:gd fmla="*/ 437 h 1516" name="T69"/>
              <a:gd fmla="*/ 401 w 1921" name="T70"/>
              <a:gd fmla="*/ 351 h 1516" name="T71"/>
              <a:gd fmla="*/ 509 w 1921" name="T72"/>
              <a:gd fmla="*/ 251 h 1516" name="T73"/>
              <a:gd fmla="*/ 643 w 1921" name="T74"/>
              <a:gd fmla="*/ 169 h 1516" name="T75"/>
              <a:gd fmla="*/ 778 w 1921" name="T76"/>
              <a:gd fmla="*/ 110 h 1516" name="T77"/>
              <a:gd fmla="*/ 913 w 1921" name="T78"/>
              <a:gd fmla="*/ 68 h 1516" name="T79"/>
              <a:gd fmla="*/ 1021 w 1921" name="T80"/>
              <a:gd fmla="*/ 42 h 1516" name="T81"/>
              <a:gd fmla="*/ 1150 w 1921" name="T82"/>
              <a:gd fmla="*/ 25 h 1516" name="T83"/>
              <a:gd fmla="*/ 1446 w 1921" name="T84"/>
              <a:gd fmla="*/ 0 h 15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6" w="1921">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D9B692"/>
          </a:solidFill>
          <a:ln>
            <a:noFill/>
          </a:ln>
          <a:effectLst>
            <a:outerShdw algn="ctr" dir="2700000" dist="107763" rotWithShape="0">
              <a:schemeClr val="bg2">
                <a:alpha val="50000"/>
              </a:schemeClr>
            </a:outerShdw>
          </a:effectLst>
        </p:spPr>
        <p:txBody>
          <a:bodyPr anchor="ctr" anchorCtr="1" bIns="44450" lIns="45720" rIns="45720" tIns="44450"/>
          <a:lstStyle/>
          <a:p>
            <a:endParaRPr altLang="en-US" lang="zh-CN"/>
          </a:p>
        </p:txBody>
      </p:sp>
      <p:sp>
        <p:nvSpPr>
          <p:cNvPr id="29" name="Freeform 4"/>
          <p:cNvSpPr/>
          <p:nvPr/>
        </p:nvSpPr>
        <p:spPr bwMode="gray">
          <a:xfrm flipH="1" flipV="1" rot="19490962">
            <a:off x="4479530" y="1045008"/>
            <a:ext cx="1364831" cy="1649200"/>
          </a:xfrm>
          <a:custGeom>
            <a:gdLst>
              <a:gd fmla="*/ 1219 w 1921" name="T0"/>
              <a:gd fmla="*/ 3 h 1516" name="T1"/>
              <a:gd fmla="*/ 1047 w 1921" name="T2"/>
              <a:gd fmla="*/ 20 h 1516" name="T3"/>
              <a:gd fmla="*/ 900 w 1921" name="T4"/>
              <a:gd fmla="*/ 43 h 1516" name="T5"/>
              <a:gd fmla="*/ 763 w 1921" name="T6"/>
              <a:gd fmla="*/ 76 h 1516" name="T7"/>
              <a:gd fmla="*/ 593 w 1921" name="T8"/>
              <a:gd fmla="*/ 128 h 1516" name="T9"/>
              <a:gd fmla="*/ 449 w 1921" name="T10"/>
              <a:gd fmla="*/ 187 h 1516" name="T11"/>
              <a:gd fmla="*/ 345 w 1921" name="T12"/>
              <a:gd fmla="*/ 244 h 1516" name="T13"/>
              <a:gd fmla="*/ 261 w 1921" name="T14"/>
              <a:gd fmla="*/ 301 h 1516" name="T15"/>
              <a:gd fmla="*/ 184 w 1921" name="T16"/>
              <a:gd fmla="*/ 366 h 1516" name="T17"/>
              <a:gd fmla="*/ 118 w 1921" name="T18"/>
              <a:gd fmla="*/ 431 h 1516" name="T19"/>
              <a:gd fmla="*/ 58 w 1921" name="T20"/>
              <a:gd fmla="*/ 516 h 1516" name="T21"/>
              <a:gd fmla="*/ 21 w 1921" name="T22"/>
              <a:gd fmla="*/ 594 h 1516" name="T23"/>
              <a:gd fmla="*/ 0 w 1921" name="T24"/>
              <a:gd fmla="*/ 695 h 1516" name="T25"/>
              <a:gd fmla="*/ 14 w 1921" name="T26"/>
              <a:gd fmla="*/ 785 h 1516" name="T27"/>
              <a:gd fmla="*/ 47 w 1921" name="T28"/>
              <a:gd fmla="*/ 872 h 1516" name="T29"/>
              <a:gd fmla="*/ 92 w 1921" name="T30"/>
              <a:gd fmla="*/ 946 h 1516" name="T31"/>
              <a:gd fmla="*/ 179 w 1921" name="T32"/>
              <a:gd fmla="*/ 1041 h 1516" name="T33"/>
              <a:gd fmla="*/ 271 w 1921" name="T34"/>
              <a:gd fmla="*/ 1115 h 1516" name="T35"/>
              <a:gd fmla="*/ 377 w 1921" name="T36"/>
              <a:gd fmla="*/ 1176 h 1516" name="T37"/>
              <a:gd fmla="*/ 512 w 1921" name="T38"/>
              <a:gd fmla="*/ 1244 h 1516" name="T39"/>
              <a:gd fmla="*/ 667 w 1921" name="T40"/>
              <a:gd fmla="*/ 1302 h 1516" name="T41"/>
              <a:gd fmla="*/ 978 w 1921" name="T42"/>
              <a:gd fmla="*/ 1373 h 1516" name="T43"/>
              <a:gd fmla="*/ 1248 w 1921" name="T44"/>
              <a:gd fmla="*/ 1403 h 1516" name="T45"/>
              <a:gd fmla="*/ 1403 w 1921" name="T46"/>
              <a:gd fmla="*/ 1515 h 1516" name="T47"/>
              <a:gd fmla="*/ 1397 w 1921" name="T48"/>
              <a:gd fmla="*/ 1031 h 1516" name="T49"/>
              <a:gd fmla="*/ 1243 w 1921" name="T50"/>
              <a:gd fmla="*/ 1132 h 1516" name="T51"/>
              <a:gd fmla="*/ 1007 w 1921" name="T52"/>
              <a:gd fmla="*/ 1098 h 1516" name="T53"/>
              <a:gd fmla="*/ 757 w 1921" name="T54"/>
              <a:gd fmla="*/ 1025 h 1516" name="T55"/>
              <a:gd fmla="*/ 619 w 1921" name="T56"/>
              <a:gd fmla="*/ 957 h 1516" name="T57"/>
              <a:gd fmla="*/ 506 w 1921" name="T58"/>
              <a:gd fmla="*/ 888 h 1516" name="T59"/>
              <a:gd fmla="*/ 417 w 1921" name="T60"/>
              <a:gd fmla="*/ 806 h 1516" name="T61"/>
              <a:gd fmla="*/ 348 w 1921" name="T62"/>
              <a:gd fmla="*/ 708 h 1516" name="T63"/>
              <a:gd fmla="*/ 319 w 1921" name="T64"/>
              <a:gd fmla="*/ 610 h 1516" name="T65"/>
              <a:gd fmla="*/ 321 w 1921" name="T66"/>
              <a:gd fmla="*/ 522 h 1516" name="T67"/>
              <a:gd fmla="*/ 348 w 1921" name="T68"/>
              <a:gd fmla="*/ 437 h 1516" name="T69"/>
              <a:gd fmla="*/ 401 w 1921" name="T70"/>
              <a:gd fmla="*/ 351 h 1516" name="T71"/>
              <a:gd fmla="*/ 509 w 1921" name="T72"/>
              <a:gd fmla="*/ 251 h 1516" name="T73"/>
              <a:gd fmla="*/ 643 w 1921" name="T74"/>
              <a:gd fmla="*/ 169 h 1516" name="T75"/>
              <a:gd fmla="*/ 778 w 1921" name="T76"/>
              <a:gd fmla="*/ 110 h 1516" name="T77"/>
              <a:gd fmla="*/ 913 w 1921" name="T78"/>
              <a:gd fmla="*/ 68 h 1516" name="T79"/>
              <a:gd fmla="*/ 1021 w 1921" name="T80"/>
              <a:gd fmla="*/ 42 h 1516" name="T81"/>
              <a:gd fmla="*/ 1150 w 1921" name="T82"/>
              <a:gd fmla="*/ 25 h 1516" name="T83"/>
              <a:gd fmla="*/ 1446 w 1921" name="T84"/>
              <a:gd fmla="*/ 0 h 15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6" w="1921">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D9B692"/>
          </a:solidFill>
          <a:ln>
            <a:noFill/>
          </a:ln>
          <a:effectLst>
            <a:outerShdw algn="ctr" dir="2700000" dist="107763" rotWithShape="0">
              <a:schemeClr val="bg2">
                <a:alpha val="50000"/>
              </a:schemeClr>
            </a:outerShdw>
          </a:effectLst>
        </p:spPr>
        <p:txBody>
          <a:bodyPr anchor="ctr" anchorCtr="1" bIns="44450" lIns="45720" rIns="45720" tIns="44450"/>
          <a:lstStyle/>
          <a:p>
            <a:endParaRPr altLang="en-US" lang="zh-CN"/>
          </a:p>
        </p:txBody>
      </p:sp>
      <p:sp>
        <p:nvSpPr>
          <p:cNvPr id="30" name="Oval 5"/>
          <p:cNvSpPr>
            <a:spLocks noChangeArrowheads="1"/>
          </p:cNvSpPr>
          <p:nvPr/>
        </p:nvSpPr>
        <p:spPr bwMode="gray">
          <a:xfrm>
            <a:off x="3134003" y="1861951"/>
            <a:ext cx="1183595" cy="1183595"/>
          </a:xfrm>
          <a:prstGeom prst="ellipse">
            <a:avLst/>
          </a:prstGeom>
          <a:solidFill>
            <a:srgbClr val="FF7862"/>
          </a:solidFill>
          <a:ln>
            <a:noFill/>
          </a:ln>
          <a:effectLst>
            <a:outerShdw algn="ctr" dir="2700000" dist="107763" rotWithShape="0">
              <a:schemeClr val="bg2">
                <a:alpha val="50000"/>
              </a:schemeClr>
            </a:outerShdw>
          </a:effectLst>
        </p:spPr>
        <p:txBody>
          <a:bodyPr anchor="ctr" anchorCtr="1" bIns="44450" lIns="45720" rIns="45720" tIns="44450"/>
          <a:lstStyle/>
          <a:p>
            <a:r>
              <a:rPr altLang="en-US" b="1" lang="zh-CN" smtClean="0" sz="2000">
                <a:solidFill>
                  <a:schemeClr val="bg1"/>
                </a:solidFill>
                <a:latin charset="-122" panose="020b0503020204020204" pitchFamily="34" typeface="微软雅黑"/>
                <a:ea charset="-122" panose="020b0503020204020204" pitchFamily="34" typeface="微软雅黑"/>
              </a:rPr>
              <a:t>标题</a:t>
            </a:r>
          </a:p>
        </p:txBody>
      </p:sp>
      <p:sp>
        <p:nvSpPr>
          <p:cNvPr id="31" name="Oval 6"/>
          <p:cNvSpPr>
            <a:spLocks noChangeArrowheads="1"/>
          </p:cNvSpPr>
          <p:nvPr/>
        </p:nvSpPr>
        <p:spPr bwMode="gray">
          <a:xfrm>
            <a:off x="4547136" y="2687639"/>
            <a:ext cx="1183595" cy="1183595"/>
          </a:xfrm>
          <a:prstGeom prst="ellipse">
            <a:avLst/>
          </a:prstGeom>
          <a:solidFill>
            <a:srgbClr val="FF7862"/>
          </a:solidFill>
          <a:ln>
            <a:noFill/>
          </a:ln>
          <a:effectLst>
            <a:outerShdw algn="ctr" dir="2700000" dist="107763" rotWithShape="0">
              <a:schemeClr val="bg2">
                <a:alpha val="50000"/>
              </a:schemeClr>
            </a:outerShdw>
          </a:effectLst>
        </p:spPr>
        <p:txBody>
          <a:bodyPr anchor="ctr" anchorCtr="1" bIns="44450" lIns="45720" rIns="45720" tIns="44450"/>
          <a:lstStyle/>
          <a:p>
            <a:r>
              <a:rPr altLang="en-US" b="1" lang="zh-CN" smtClean="0" sz="2000">
                <a:solidFill>
                  <a:schemeClr val="bg1"/>
                </a:solidFill>
                <a:latin charset="-122" panose="020b0503020204020204" pitchFamily="34" typeface="微软雅黑"/>
                <a:ea charset="-122" panose="020b0503020204020204" pitchFamily="34" typeface="微软雅黑"/>
              </a:rPr>
              <a:t>标题</a:t>
            </a:r>
          </a:p>
        </p:txBody>
      </p:sp>
      <p:sp>
        <p:nvSpPr>
          <p:cNvPr id="32" name="TextBox 78"/>
          <p:cNvSpPr txBox="1"/>
          <p:nvPr/>
        </p:nvSpPr>
        <p:spPr>
          <a:xfrm>
            <a:off x="467544" y="1962378"/>
            <a:ext cx="2351856" cy="2033016"/>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grpSp>
        <p:nvGrpSpPr>
          <p:cNvPr id="33" name="组合 32"/>
          <p:cNvGrpSpPr/>
          <p:nvPr/>
        </p:nvGrpSpPr>
        <p:grpSpPr>
          <a:xfrm>
            <a:off x="469900" y="1400286"/>
            <a:ext cx="3299884" cy="461665"/>
            <a:chOff x="469900" y="1057571"/>
            <a:chExt cx="3299884" cy="461665"/>
          </a:xfrm>
        </p:grpSpPr>
        <p:sp>
          <p:nvSpPr>
            <p:cNvPr id="34" name="TextBox 80"/>
            <p:cNvSpPr txBox="1"/>
            <p:nvPr/>
          </p:nvSpPr>
          <p:spPr>
            <a:xfrm>
              <a:off x="553419" y="1057571"/>
              <a:ext cx="1211580" cy="297180"/>
            </a:xfrm>
            <a:prstGeom prst="rect">
              <a:avLst/>
            </a:prstGeom>
            <a:noFill/>
          </p:spPr>
          <p:txBody>
            <a:bodyPr rtlCol="0" wrap="none">
              <a:spAutoFit/>
            </a:bodyPr>
            <a:lstStyle/>
            <a:p>
              <a:r>
                <a:rPr altLang="en-US" lang="zh-CN" smtClean="0">
                  <a:solidFill>
                    <a:schemeClr val="tx1">
                      <a:lumMod val="85000"/>
                      <a:lumOff val="15000"/>
                    </a:schemeClr>
                  </a:solidFill>
                  <a:latin charset="-122" panose="020b0503020204020204" pitchFamily="34" typeface="微软雅黑"/>
                  <a:ea charset="-122" panose="020b0503020204020204" pitchFamily="34" typeface="微软雅黑"/>
                </a:rPr>
                <a:t>点击添加标题</a:t>
              </a:r>
            </a:p>
          </p:txBody>
        </p:sp>
        <p:cxnSp>
          <p:nvCxnSpPr>
            <p:cNvPr id="35" name="直接连接符 34"/>
            <p:cNvCxnSpPr/>
            <p:nvPr/>
          </p:nvCxnSpPr>
          <p:spPr>
            <a:xfrm>
              <a:off x="469900" y="1519236"/>
              <a:ext cx="3299884"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6" name="TextBox 82"/>
          <p:cNvSpPr txBox="1"/>
          <p:nvPr/>
        </p:nvSpPr>
        <p:spPr>
          <a:xfrm>
            <a:off x="6169019" y="1749775"/>
            <a:ext cx="2453767" cy="2033016"/>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grpSp>
        <p:nvGrpSpPr>
          <p:cNvPr id="37" name="组合 36"/>
          <p:cNvGrpSpPr/>
          <p:nvPr/>
        </p:nvGrpSpPr>
        <p:grpSpPr>
          <a:xfrm>
            <a:off x="5257195" y="3871234"/>
            <a:ext cx="3442305" cy="404838"/>
            <a:chOff x="5257195" y="3528519"/>
            <a:chExt cx="3442305" cy="404838"/>
          </a:xfrm>
        </p:grpSpPr>
        <p:sp>
          <p:nvSpPr>
            <p:cNvPr id="38" name="TextBox 84"/>
            <p:cNvSpPr txBox="1"/>
            <p:nvPr/>
          </p:nvSpPr>
          <p:spPr>
            <a:xfrm>
              <a:off x="5975907" y="3564025"/>
              <a:ext cx="1211580" cy="297180"/>
            </a:xfrm>
            <a:prstGeom prst="rect">
              <a:avLst/>
            </a:prstGeom>
            <a:noFill/>
          </p:spPr>
          <p:txBody>
            <a:bodyPr rtlCol="0" wrap="none">
              <a:spAutoFit/>
            </a:bodyPr>
            <a:lstStyle/>
            <a:p>
              <a:r>
                <a:rPr altLang="en-US" lang="zh-CN" smtClean="0">
                  <a:solidFill>
                    <a:schemeClr val="tx1">
                      <a:lumMod val="85000"/>
                      <a:lumOff val="15000"/>
                    </a:schemeClr>
                  </a:solidFill>
                  <a:latin charset="-122" panose="020b0503020204020204" pitchFamily="34" typeface="微软雅黑"/>
                  <a:ea charset="-122" panose="020b0503020204020204" pitchFamily="34" typeface="微软雅黑"/>
                </a:rPr>
                <a:t>点击添加标题</a:t>
              </a:r>
            </a:p>
          </p:txBody>
        </p:sp>
        <p:cxnSp>
          <p:nvCxnSpPr>
            <p:cNvPr id="39" name="直接连接符 38"/>
            <p:cNvCxnSpPr/>
            <p:nvPr/>
          </p:nvCxnSpPr>
          <p:spPr>
            <a:xfrm>
              <a:off x="5257195" y="3528519"/>
              <a:ext cx="3442305"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40"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0"/>
                                        </p:tgtEl>
                                        <p:attrNameLst>
                                          <p:attrName>style.visibility</p:attrName>
                                        </p:attrNameLst>
                                      </p:cBhvr>
                                      <p:to>
                                        <p:strVal val="visible"/>
                                      </p:to>
                                    </p:set>
                                    <p:animEffect filter="randombar(horizontal)" transition="in">
                                      <p:cBhvr>
                                        <p:cTn dur="500" id="7"/>
                                        <p:tgtEl>
                                          <p:spTgt spid="4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30"/>
                                        </p:tgtEl>
                                        <p:attrNameLst>
                                          <p:attrName>style.visibility</p:attrName>
                                        </p:attrNameLst>
                                      </p:cBhvr>
                                      <p:to>
                                        <p:strVal val="visible"/>
                                      </p:to>
                                    </p:set>
                                    <p:animEffect filter="randombar(horizontal)" transition="in">
                                      <p:cBhvr>
                                        <p:cTn dur="500" id="12"/>
                                        <p:tgtEl>
                                          <p:spTgt spid="30"/>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28"/>
                                        </p:tgtEl>
                                        <p:attrNameLst>
                                          <p:attrName>style.visibility</p:attrName>
                                        </p:attrNameLst>
                                      </p:cBhvr>
                                      <p:to>
                                        <p:strVal val="visible"/>
                                      </p:to>
                                    </p:set>
                                    <p:animEffect filter="wipe(left)" transition="in">
                                      <p:cBhvr>
                                        <p:cTn dur="500" id="16"/>
                                        <p:tgtEl>
                                          <p:spTgt spid="28"/>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14" presetSubtype="10">
                                  <p:stCondLst>
                                    <p:cond delay="0"/>
                                  </p:stCondLst>
                                  <p:childTnLst>
                                    <p:set>
                                      <p:cBhvr>
                                        <p:cTn dur="1" fill="hold" id="20">
                                          <p:stCondLst>
                                            <p:cond delay="0"/>
                                          </p:stCondLst>
                                        </p:cTn>
                                        <p:tgtEl>
                                          <p:spTgt spid="31"/>
                                        </p:tgtEl>
                                        <p:attrNameLst>
                                          <p:attrName>style.visibility</p:attrName>
                                        </p:attrNameLst>
                                      </p:cBhvr>
                                      <p:to>
                                        <p:strVal val="visible"/>
                                      </p:to>
                                    </p:set>
                                    <p:animEffect filter="randombar(horizontal)" transition="in">
                                      <p:cBhvr>
                                        <p:cTn dur="500" id="21"/>
                                        <p:tgtEl>
                                          <p:spTgt spid="31"/>
                                        </p:tgtEl>
                                      </p:cBhvr>
                                    </p:animEffect>
                                  </p:childTnLst>
                                </p:cTn>
                              </p:par>
                            </p:childTnLst>
                          </p:cTn>
                        </p:par>
                        <p:par>
                          <p:cTn fill="hold" id="22" nodeType="afterGroup">
                            <p:stCondLst>
                              <p:cond delay="500"/>
                            </p:stCondLst>
                            <p:childTnLst>
                              <p:par>
                                <p:cTn fill="hold" grpId="0" id="23" nodeType="afterEffect" presetClass="entr" presetID="22" presetSubtype="2">
                                  <p:stCondLst>
                                    <p:cond delay="0"/>
                                  </p:stCondLst>
                                  <p:childTnLst>
                                    <p:set>
                                      <p:cBhvr>
                                        <p:cTn dur="1" fill="hold" id="24">
                                          <p:stCondLst>
                                            <p:cond delay="0"/>
                                          </p:stCondLst>
                                        </p:cTn>
                                        <p:tgtEl>
                                          <p:spTgt spid="29"/>
                                        </p:tgtEl>
                                        <p:attrNameLst>
                                          <p:attrName>style.visibility</p:attrName>
                                        </p:attrNameLst>
                                      </p:cBhvr>
                                      <p:to>
                                        <p:strVal val="visible"/>
                                      </p:to>
                                    </p:set>
                                    <p:animEffect filter="wipe(right)" transition="in">
                                      <p:cBhvr>
                                        <p:cTn dur="500" id="25"/>
                                        <p:tgtEl>
                                          <p:spTgt spid="29"/>
                                        </p:tgtEl>
                                      </p:cBhvr>
                                    </p:animEffect>
                                  </p:childTnLst>
                                </p:cTn>
                              </p:par>
                            </p:childTnLst>
                          </p:cTn>
                        </p:par>
                        <p:par>
                          <p:cTn fill="hold" id="26" nodeType="afterGroup">
                            <p:stCondLst>
                              <p:cond delay="1000"/>
                            </p:stCondLst>
                            <p:childTnLst>
                              <p:par>
                                <p:cTn fill="hold" id="27" nodeType="afterEffect" presetClass="entr" presetID="22" presetSubtype="2">
                                  <p:stCondLst>
                                    <p:cond delay="0"/>
                                  </p:stCondLst>
                                  <p:childTnLst>
                                    <p:set>
                                      <p:cBhvr>
                                        <p:cTn dur="1" fill="hold" id="28">
                                          <p:stCondLst>
                                            <p:cond delay="0"/>
                                          </p:stCondLst>
                                        </p:cTn>
                                        <p:tgtEl>
                                          <p:spTgt spid="33"/>
                                        </p:tgtEl>
                                        <p:attrNameLst>
                                          <p:attrName>style.visibility</p:attrName>
                                        </p:attrNameLst>
                                      </p:cBhvr>
                                      <p:to>
                                        <p:strVal val="visible"/>
                                      </p:to>
                                    </p:set>
                                    <p:animEffect filter="wipe(right)" transition="in">
                                      <p:cBhvr>
                                        <p:cTn dur="500" id="29"/>
                                        <p:tgtEl>
                                          <p:spTgt spid="33"/>
                                        </p:tgtEl>
                                      </p:cBhvr>
                                    </p:animEffect>
                                  </p:childTnLst>
                                </p:cTn>
                              </p:par>
                              <p:par>
                                <p:cTn fill="hold" grpId="0" id="30" nodeType="withEffect" presetClass="entr" presetID="18" presetSubtype="6">
                                  <p:stCondLst>
                                    <p:cond delay="0"/>
                                  </p:stCondLst>
                                  <p:childTnLst>
                                    <p:set>
                                      <p:cBhvr>
                                        <p:cTn dur="1" fill="hold" id="31">
                                          <p:stCondLst>
                                            <p:cond delay="0"/>
                                          </p:stCondLst>
                                        </p:cTn>
                                        <p:tgtEl>
                                          <p:spTgt spid="32"/>
                                        </p:tgtEl>
                                        <p:attrNameLst>
                                          <p:attrName>style.visibility</p:attrName>
                                        </p:attrNameLst>
                                      </p:cBhvr>
                                      <p:to>
                                        <p:strVal val="visible"/>
                                      </p:to>
                                    </p:set>
                                    <p:animEffect filter="strips(downRight)" transition="in">
                                      <p:cBhvr>
                                        <p:cTn dur="750" id="32"/>
                                        <p:tgtEl>
                                          <p:spTgt spid="32"/>
                                        </p:tgtEl>
                                      </p:cBhvr>
                                    </p:animEffect>
                                  </p:childTnLst>
                                </p:cTn>
                              </p:par>
                            </p:childTnLst>
                          </p:cTn>
                        </p:par>
                        <p:par>
                          <p:cTn fill="hold" id="33" nodeType="afterGroup">
                            <p:stCondLst>
                              <p:cond delay="1750"/>
                            </p:stCondLst>
                            <p:childTnLst>
                              <p:par>
                                <p:cTn fill="hold" id="34" nodeType="afterEffect" presetClass="entr" presetID="22" presetSubtype="8">
                                  <p:stCondLst>
                                    <p:cond delay="0"/>
                                  </p:stCondLst>
                                  <p:childTnLst>
                                    <p:set>
                                      <p:cBhvr>
                                        <p:cTn dur="1" fill="hold" id="35">
                                          <p:stCondLst>
                                            <p:cond delay="0"/>
                                          </p:stCondLst>
                                        </p:cTn>
                                        <p:tgtEl>
                                          <p:spTgt spid="37"/>
                                        </p:tgtEl>
                                        <p:attrNameLst>
                                          <p:attrName>style.visibility</p:attrName>
                                        </p:attrNameLst>
                                      </p:cBhvr>
                                      <p:to>
                                        <p:strVal val="visible"/>
                                      </p:to>
                                    </p:set>
                                    <p:animEffect filter="wipe(left)" transition="in">
                                      <p:cBhvr>
                                        <p:cTn dur="500" id="36"/>
                                        <p:tgtEl>
                                          <p:spTgt spid="37"/>
                                        </p:tgtEl>
                                      </p:cBhvr>
                                    </p:animEffect>
                                  </p:childTnLst>
                                </p:cTn>
                              </p:par>
                            </p:childTnLst>
                          </p:cTn>
                        </p:par>
                        <p:par>
                          <p:cTn fill="hold" id="37" nodeType="afterGroup">
                            <p:stCondLst>
                              <p:cond delay="2250"/>
                            </p:stCondLst>
                            <p:childTnLst>
                              <p:par>
                                <p:cTn fill="hold" grpId="0" id="38" nodeType="afterEffect" presetClass="entr" presetID="18" presetSubtype="6">
                                  <p:stCondLst>
                                    <p:cond delay="0"/>
                                  </p:stCondLst>
                                  <p:childTnLst>
                                    <p:set>
                                      <p:cBhvr>
                                        <p:cTn dur="1" fill="hold" id="39">
                                          <p:stCondLst>
                                            <p:cond delay="0"/>
                                          </p:stCondLst>
                                        </p:cTn>
                                        <p:tgtEl>
                                          <p:spTgt spid="36"/>
                                        </p:tgtEl>
                                        <p:attrNameLst>
                                          <p:attrName>style.visibility</p:attrName>
                                        </p:attrNameLst>
                                      </p:cBhvr>
                                      <p:to>
                                        <p:strVal val="visible"/>
                                      </p:to>
                                    </p:set>
                                    <p:animEffect filter="strips(downRight)" transition="in">
                                      <p:cBhvr>
                                        <p:cTn dur="750" id="40"/>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P grpId="0" spid="36"/>
      <p:bldP grpId="0" spid="4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8" name="组合 57"/>
          <p:cNvGrpSpPr/>
          <p:nvPr/>
        </p:nvGrpSpPr>
        <p:grpSpPr>
          <a:xfrm>
            <a:off x="4417853" y="992292"/>
            <a:ext cx="320074" cy="369332"/>
            <a:chOff x="4417853" y="1068384"/>
            <a:chExt cx="320074" cy="369331"/>
          </a:xfrm>
        </p:grpSpPr>
        <p:sp>
          <p:nvSpPr>
            <p:cNvPr id="59" name="椭圆 58"/>
            <p:cNvSpPr/>
            <p:nvPr/>
          </p:nvSpPr>
          <p:spPr>
            <a:xfrm>
              <a:off x="4417853" y="1095705"/>
              <a:ext cx="298690" cy="298690"/>
            </a:xfrm>
            <a:prstGeom prst="ellipse">
              <a:avLst/>
            </a:prstGeom>
            <a:solidFill>
              <a:srgbClr val="D9B692"/>
            </a:solidFill>
            <a:ln>
              <a:noFill/>
            </a:ln>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60" name="TextBox 13"/>
            <p:cNvSpPr txBox="1"/>
            <p:nvPr/>
          </p:nvSpPr>
          <p:spPr>
            <a:xfrm>
              <a:off x="4436241" y="1068384"/>
              <a:ext cx="249555" cy="297180"/>
            </a:xfrm>
            <a:prstGeom prst="rect">
              <a:avLst/>
            </a:prstGeom>
            <a:noFill/>
          </p:spPr>
          <p:txBody>
            <a:bodyPr rtlCol="0" wrap="none">
              <a:spAutoFit/>
            </a:bodyPr>
            <a:lstStyle/>
            <a:p>
              <a:r>
                <a:rPr altLang="zh-CN" lang="en-US" smtClean="0">
                  <a:solidFill>
                    <a:schemeClr val="bg1"/>
                  </a:solidFill>
                </a:rPr>
                <a:t>1</a:t>
              </a:r>
            </a:p>
          </p:txBody>
        </p:sp>
      </p:grpSp>
      <p:grpSp>
        <p:nvGrpSpPr>
          <p:cNvPr id="61" name="组合 60"/>
          <p:cNvGrpSpPr/>
          <p:nvPr/>
        </p:nvGrpSpPr>
        <p:grpSpPr>
          <a:xfrm>
            <a:off x="4417853" y="4103100"/>
            <a:ext cx="317872" cy="369332"/>
            <a:chOff x="4417853" y="1058621"/>
            <a:chExt cx="317872" cy="369331"/>
          </a:xfrm>
        </p:grpSpPr>
        <p:sp>
          <p:nvSpPr>
            <p:cNvPr id="62" name="椭圆 61"/>
            <p:cNvSpPr/>
            <p:nvPr/>
          </p:nvSpPr>
          <p:spPr>
            <a:xfrm>
              <a:off x="4417853" y="1095705"/>
              <a:ext cx="298690" cy="298690"/>
            </a:xfrm>
            <a:prstGeom prst="ellipse">
              <a:avLst/>
            </a:prstGeom>
            <a:solidFill>
              <a:srgbClr val="D9B692"/>
            </a:solidFill>
            <a:ln>
              <a:noFill/>
            </a:ln>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63" name="TextBox 16"/>
            <p:cNvSpPr txBox="1"/>
            <p:nvPr/>
          </p:nvSpPr>
          <p:spPr>
            <a:xfrm>
              <a:off x="4434039" y="1058622"/>
              <a:ext cx="278130" cy="297180"/>
            </a:xfrm>
            <a:prstGeom prst="rect">
              <a:avLst/>
            </a:prstGeom>
            <a:noFill/>
          </p:spPr>
          <p:txBody>
            <a:bodyPr rtlCol="0" wrap="none">
              <a:spAutoFit/>
            </a:bodyPr>
            <a:lstStyle/>
            <a:p>
              <a:r>
                <a:rPr altLang="zh-CN" lang="en-US" smtClean="0">
                  <a:solidFill>
                    <a:schemeClr val="bg1"/>
                  </a:solidFill>
                </a:rPr>
                <a:t>2</a:t>
              </a:r>
            </a:p>
          </p:txBody>
        </p:sp>
      </p:grpSp>
      <p:grpSp>
        <p:nvGrpSpPr>
          <p:cNvPr id="64" name="组合 63"/>
          <p:cNvGrpSpPr/>
          <p:nvPr/>
        </p:nvGrpSpPr>
        <p:grpSpPr>
          <a:xfrm>
            <a:off x="1835696" y="1005279"/>
            <a:ext cx="2442281" cy="338554"/>
            <a:chOff x="1835696" y="1081371"/>
            <a:chExt cx="2442281" cy="338554"/>
          </a:xfrm>
        </p:grpSpPr>
        <p:sp>
          <p:nvSpPr>
            <p:cNvPr id="65" name="矩形 64"/>
            <p:cNvSpPr/>
            <p:nvPr/>
          </p:nvSpPr>
          <p:spPr>
            <a:xfrm>
              <a:off x="1835696" y="1095705"/>
              <a:ext cx="2442281" cy="298690"/>
            </a:xfrm>
            <a:prstGeom prst="rect">
              <a:avLst/>
            </a:prstGeom>
            <a:solidFill>
              <a:srgbClr val="D9B692"/>
            </a:solidFill>
            <a:ln>
              <a:noFill/>
            </a:ln>
          </p:spPr>
          <p:txBody>
            <a:bodyPr anchor="t" anchorCtr="0" bIns="45720" compatLnSpc="1" lIns="91440" numCol="1" rIns="91440" tIns="45720" vert="horz" wrap="square"/>
            <a:lstStyle/>
            <a:p>
              <a:endParaRPr altLang="en-US" lang="zh-CN">
                <a:solidFill>
                  <a:schemeClr val="tx1"/>
                </a:solidFill>
                <a:latin charset="-122" panose="020b0503020204020204" pitchFamily="34" typeface="微软雅黑"/>
                <a:ea charset="-122" panose="020b0503020204020204" pitchFamily="34" typeface="微软雅黑"/>
              </a:endParaRPr>
            </a:p>
          </p:txBody>
        </p:sp>
        <p:sp>
          <p:nvSpPr>
            <p:cNvPr id="66" name="TextBox 19"/>
            <p:cNvSpPr txBox="1"/>
            <p:nvPr/>
          </p:nvSpPr>
          <p:spPr>
            <a:xfrm>
              <a:off x="2023507" y="1081371"/>
              <a:ext cx="16052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培训学习情况一</a:t>
              </a:r>
            </a:p>
          </p:txBody>
        </p:sp>
      </p:grpSp>
      <p:grpSp>
        <p:nvGrpSpPr>
          <p:cNvPr id="67" name="组合 66"/>
          <p:cNvGrpSpPr/>
          <p:nvPr/>
        </p:nvGrpSpPr>
        <p:grpSpPr>
          <a:xfrm>
            <a:off x="4869182" y="4125850"/>
            <a:ext cx="2442281" cy="338554"/>
            <a:chOff x="1835696" y="1081371"/>
            <a:chExt cx="2442281" cy="338554"/>
          </a:xfrm>
        </p:grpSpPr>
        <p:sp>
          <p:nvSpPr>
            <p:cNvPr id="68" name="矩形 67"/>
            <p:cNvSpPr/>
            <p:nvPr/>
          </p:nvSpPr>
          <p:spPr>
            <a:xfrm>
              <a:off x="1835696" y="1095705"/>
              <a:ext cx="2442281" cy="298690"/>
            </a:xfrm>
            <a:prstGeom prst="rect">
              <a:avLst/>
            </a:prstGeom>
            <a:solidFill>
              <a:srgbClr val="D9B692"/>
            </a:solidFill>
            <a:ln>
              <a:noFill/>
            </a:ln>
          </p:spPr>
          <p:txBody>
            <a:bodyPr anchor="t" anchorCtr="0" bIns="45720" compatLnSpc="1" lIns="91440" numCol="1" rIns="91440" tIns="45720" vert="horz" wrap="square"/>
            <a:lstStyle/>
            <a:p>
              <a:endParaRPr altLang="en-US" lang="zh-CN">
                <a:solidFill>
                  <a:schemeClr val="tx1"/>
                </a:solidFill>
                <a:latin charset="-122" panose="020b0503020204020204" pitchFamily="34" typeface="微软雅黑"/>
                <a:ea charset="-122" panose="020b0503020204020204" pitchFamily="34" typeface="微软雅黑"/>
              </a:endParaRPr>
            </a:p>
          </p:txBody>
        </p:sp>
        <p:sp>
          <p:nvSpPr>
            <p:cNvPr id="69" name="TextBox 22"/>
            <p:cNvSpPr txBox="1"/>
            <p:nvPr/>
          </p:nvSpPr>
          <p:spPr>
            <a:xfrm>
              <a:off x="1849335" y="1081372"/>
              <a:ext cx="16052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培训学习情况二</a:t>
              </a:r>
            </a:p>
          </p:txBody>
        </p:sp>
      </p:grpSp>
      <p:grpSp>
        <p:nvGrpSpPr>
          <p:cNvPr id="70" name="组合 69"/>
          <p:cNvGrpSpPr/>
          <p:nvPr/>
        </p:nvGrpSpPr>
        <p:grpSpPr>
          <a:xfrm>
            <a:off x="4822509" y="1414057"/>
            <a:ext cx="3106017" cy="2624419"/>
            <a:chOff x="4822508" y="1490148"/>
            <a:chExt cx="3106017" cy="2624419"/>
          </a:xfrm>
        </p:grpSpPr>
        <p:pic>
          <p:nvPicPr>
            <p:cNvPr id="71" name="Picture 3"/>
            <p:cNvPicPr>
              <a:picLocks noChangeArrowheads="1" noChangeAspect="1"/>
            </p:cNvPicPr>
            <p:nvPr/>
          </p:nvPicPr>
          <p:blipFill>
            <a:blip r:embed="rId3">
              <a:extLst>
                <a:ext uri="{28A0092B-C50C-407E-A947-70E740481C1C}">
                  <a14:useLocalDpi val="0"/>
                </a:ext>
              </a:extLst>
            </a:blip>
            <a:stretch>
              <a:fillRect/>
            </a:stretch>
          </p:blipFill>
          <p:spPr bwMode="auto">
            <a:xfrm>
              <a:off x="4939145" y="2498615"/>
              <a:ext cx="2872742" cy="1615952"/>
            </a:xfrm>
            <a:prstGeom prst="rect">
              <a:avLst/>
            </a:prstGeom>
            <a:solidFill>
              <a:schemeClr val="accent2"/>
            </a:solidFill>
            <a:ln w="38100">
              <a:noFill/>
              <a:miter lim="800000"/>
            </a:ln>
          </p:spPr>
        </p:pic>
        <p:sp>
          <p:nvSpPr>
            <p:cNvPr id="72" name="矩形 71"/>
            <p:cNvSpPr/>
            <p:nvPr/>
          </p:nvSpPr>
          <p:spPr>
            <a:xfrm>
              <a:off x="4822508" y="1490148"/>
              <a:ext cx="3106017" cy="804672"/>
            </a:xfrm>
            <a:prstGeom prst="rect">
              <a:avLst/>
            </a:prstGeom>
          </p:spPr>
          <p:txBody>
            <a:bodyPr wrap="square">
              <a:spAutoFit/>
            </a:bodyPr>
            <a:lstStyle/>
            <a:p>
              <a:pPr>
                <a:lnSpc>
                  <a:spcPct val="130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p:txBody>
        </p:sp>
      </p:grpSp>
      <p:grpSp>
        <p:nvGrpSpPr>
          <p:cNvPr id="73" name="组合 72"/>
          <p:cNvGrpSpPr/>
          <p:nvPr/>
        </p:nvGrpSpPr>
        <p:grpSpPr>
          <a:xfrm>
            <a:off x="1245915" y="1575230"/>
            <a:ext cx="3032063" cy="2639813"/>
            <a:chOff x="1245914" y="1651322"/>
            <a:chExt cx="3032063" cy="2639812"/>
          </a:xfrm>
        </p:grpSpPr>
        <p:pic>
          <p:nvPicPr>
            <p:cNvPr id="74" name="Picture 3"/>
            <p:cNvPicPr>
              <a:picLocks noChangeArrowheads="1" noChangeAspect="1"/>
            </p:cNvPicPr>
            <p:nvPr/>
          </p:nvPicPr>
          <p:blipFill>
            <a:blip r:embed="rId4">
              <a:extLst>
                <a:ext uri="{28A0092B-C50C-407E-A947-70E740481C1C}">
                  <a14:useLocalDpi val="0"/>
                </a:ext>
              </a:extLst>
            </a:blip>
            <a:stretch>
              <a:fillRect/>
            </a:stretch>
          </p:blipFill>
          <p:spPr bwMode="auto">
            <a:xfrm>
              <a:off x="1245915" y="1651322"/>
              <a:ext cx="3032062" cy="1704717"/>
            </a:xfrm>
            <a:prstGeom prst="rect">
              <a:avLst/>
            </a:prstGeom>
            <a:solidFill>
              <a:schemeClr val="accent2"/>
            </a:solidFill>
            <a:ln w="38100">
              <a:noFill/>
              <a:miter lim="800000"/>
            </a:ln>
          </p:spPr>
        </p:pic>
        <p:sp>
          <p:nvSpPr>
            <p:cNvPr id="75" name="矩形 74"/>
            <p:cNvSpPr/>
            <p:nvPr/>
          </p:nvSpPr>
          <p:spPr>
            <a:xfrm>
              <a:off x="1245914" y="3478604"/>
              <a:ext cx="3032063" cy="804672"/>
            </a:xfrm>
            <a:prstGeom prst="rect">
              <a:avLst/>
            </a:prstGeom>
          </p:spPr>
          <p:txBody>
            <a:bodyPr wrap="square">
              <a:spAutoFit/>
            </a:bodyPr>
            <a:lstStyle/>
            <a:p>
              <a:pPr>
                <a:lnSpc>
                  <a:spcPct val="130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p:txBody>
        </p:sp>
      </p:grpSp>
      <p:sp>
        <p:nvSpPr>
          <p:cNvPr id="76"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76"/>
                                        </p:tgtEl>
                                        <p:attrNameLst>
                                          <p:attrName>style.visibility</p:attrName>
                                        </p:attrNameLst>
                                      </p:cBhvr>
                                      <p:to>
                                        <p:strVal val="visible"/>
                                      </p:to>
                                    </p:set>
                                    <p:animEffect filter="randombar(horizontal)" transition="in">
                                      <p:cBhvr>
                                        <p:cTn dur="500" id="7"/>
                                        <p:tgtEl>
                                          <p:spTgt spid="76"/>
                                        </p:tgtEl>
                                      </p:cBhvr>
                                    </p:animEffect>
                                  </p:childTnLst>
                                </p:cTn>
                              </p:par>
                              <p:par>
                                <p:cTn fill="hold" id="8" nodeType="withEffect" presetClass="entr" presetID="10" presetSubtype="0">
                                  <p:stCondLst>
                                    <p:cond delay="500"/>
                                  </p:stCondLst>
                                  <p:childTnLst>
                                    <p:set>
                                      <p:cBhvr>
                                        <p:cTn dur="1" fill="hold" id="9">
                                          <p:stCondLst>
                                            <p:cond delay="0"/>
                                          </p:stCondLst>
                                        </p:cTn>
                                        <p:tgtEl>
                                          <p:spTgt spid="58"/>
                                        </p:tgtEl>
                                        <p:attrNameLst>
                                          <p:attrName>style.visibility</p:attrName>
                                        </p:attrNameLst>
                                      </p:cBhvr>
                                      <p:to>
                                        <p:strVal val="visible"/>
                                      </p:to>
                                    </p:set>
                                    <p:animEffect filter="fade" transition="in">
                                      <p:cBhvr>
                                        <p:cTn dur="500" id="10"/>
                                        <p:tgtEl>
                                          <p:spTgt spid="58"/>
                                        </p:tgtEl>
                                      </p:cBhvr>
                                    </p:animEffect>
                                  </p:childTnLst>
                                </p:cTn>
                              </p:par>
                              <p:par>
                                <p:cTn fill="hold" id="11" nodeType="withEffect" presetClass="path" presetID="42" presetSubtype="0">
                                  <p:stCondLst>
                                    <p:cond delay="500"/>
                                  </p:stCondLst>
                                  <p:childTnLst>
                                    <p:animMotion origin="layout" path="M -4.44444E-06 -3.7037E-06 L -4.44444E-06 0.32778" pathEditMode="relative" ptsTypes="AA" rAng="0">
                                      <p:cBhvr>
                                        <p:cTn dur="1250" fill="hold" id="12" spd="-100000"/>
                                        <p:tgtEl>
                                          <p:spTgt spid="58"/>
                                        </p:tgtEl>
                                        <p:attrNameLst>
                                          <p:attrName>ppt_x</p:attrName>
                                          <p:attrName>ppt_y</p:attrName>
                                        </p:attrNameLst>
                                      </p:cBhvr>
                                      <p:rCtr x="0" y="16389"/>
                                    </p:animMotion>
                                  </p:childTnLst>
                                </p:cTn>
                              </p:par>
                              <p:par>
                                <p:cTn fill="hold" id="13" nodeType="withEffect" presetClass="entr" presetID="10" presetSubtype="0">
                                  <p:stCondLst>
                                    <p:cond delay="500"/>
                                  </p:stCondLst>
                                  <p:childTnLst>
                                    <p:set>
                                      <p:cBhvr>
                                        <p:cTn dur="1" fill="hold" id="14">
                                          <p:stCondLst>
                                            <p:cond delay="0"/>
                                          </p:stCondLst>
                                        </p:cTn>
                                        <p:tgtEl>
                                          <p:spTgt spid="61"/>
                                        </p:tgtEl>
                                        <p:attrNameLst>
                                          <p:attrName>style.visibility</p:attrName>
                                        </p:attrNameLst>
                                      </p:cBhvr>
                                      <p:to>
                                        <p:strVal val="visible"/>
                                      </p:to>
                                    </p:set>
                                    <p:animEffect filter="fade" transition="in">
                                      <p:cBhvr>
                                        <p:cTn dur="500" id="15"/>
                                        <p:tgtEl>
                                          <p:spTgt spid="61"/>
                                        </p:tgtEl>
                                      </p:cBhvr>
                                    </p:animEffect>
                                  </p:childTnLst>
                                </p:cTn>
                              </p:par>
                              <p:par>
                                <p:cTn fill="hold" id="16" nodeType="withEffect" presetClass="path" presetID="42" presetSubtype="0">
                                  <p:stCondLst>
                                    <p:cond delay="500"/>
                                  </p:stCondLst>
                                  <p:childTnLst>
                                    <p:animMotion origin="layout" path="M -8.33333E-07 -0.27839 L -8.33333E-07 0.04938" pathEditMode="relative" ptsTypes="AA" rAng="0">
                                      <p:cBhvr>
                                        <p:cTn dur="1250" fill="hold" id="17"/>
                                        <p:tgtEl>
                                          <p:spTgt spid="61"/>
                                        </p:tgtEl>
                                        <p:attrNameLst>
                                          <p:attrName>ppt_x</p:attrName>
                                          <p:attrName>ppt_y</p:attrName>
                                        </p:attrNameLst>
                                      </p:cBhvr>
                                      <p:rCtr x="0" y="16389"/>
                                    </p:animMotion>
                                  </p:childTnLst>
                                </p:cTn>
                              </p:par>
                              <p:par>
                                <p:cTn fill="hold" id="18" nodeType="withEffect" presetClass="entr" presetID="22" presetSubtype="2">
                                  <p:stCondLst>
                                    <p:cond delay="1700"/>
                                  </p:stCondLst>
                                  <p:childTnLst>
                                    <p:set>
                                      <p:cBhvr>
                                        <p:cTn dur="1" fill="hold" id="19">
                                          <p:stCondLst>
                                            <p:cond delay="0"/>
                                          </p:stCondLst>
                                        </p:cTn>
                                        <p:tgtEl>
                                          <p:spTgt spid="64"/>
                                        </p:tgtEl>
                                        <p:attrNameLst>
                                          <p:attrName>style.visibility</p:attrName>
                                        </p:attrNameLst>
                                      </p:cBhvr>
                                      <p:to>
                                        <p:strVal val="visible"/>
                                      </p:to>
                                    </p:set>
                                    <p:animEffect filter="wipe(right)" transition="in">
                                      <p:cBhvr>
                                        <p:cTn dur="500" id="20"/>
                                        <p:tgtEl>
                                          <p:spTgt spid="64"/>
                                        </p:tgtEl>
                                      </p:cBhvr>
                                    </p:animEffect>
                                  </p:childTnLst>
                                </p:cTn>
                              </p:par>
                              <p:par>
                                <p:cTn fill="hold" id="21" nodeType="withEffect" presetClass="entr" presetID="22" presetSubtype="8">
                                  <p:stCondLst>
                                    <p:cond delay="1700"/>
                                  </p:stCondLst>
                                  <p:childTnLst>
                                    <p:set>
                                      <p:cBhvr>
                                        <p:cTn dur="1" fill="hold" id="22">
                                          <p:stCondLst>
                                            <p:cond delay="0"/>
                                          </p:stCondLst>
                                        </p:cTn>
                                        <p:tgtEl>
                                          <p:spTgt spid="67"/>
                                        </p:tgtEl>
                                        <p:attrNameLst>
                                          <p:attrName>style.visibility</p:attrName>
                                        </p:attrNameLst>
                                      </p:cBhvr>
                                      <p:to>
                                        <p:strVal val="visible"/>
                                      </p:to>
                                    </p:set>
                                    <p:animEffect filter="wipe(left)" transition="in">
                                      <p:cBhvr>
                                        <p:cTn dur="500" id="23"/>
                                        <p:tgtEl>
                                          <p:spTgt spid="67"/>
                                        </p:tgtEl>
                                      </p:cBhvr>
                                    </p:animEffect>
                                  </p:childTnLst>
                                </p:cTn>
                              </p:par>
                              <p:par>
                                <p:cTn fill="hold" id="24" nodeType="withEffect" presetClass="entr" presetID="18" presetSubtype="12">
                                  <p:stCondLst>
                                    <p:cond delay="2200"/>
                                  </p:stCondLst>
                                  <p:childTnLst>
                                    <p:set>
                                      <p:cBhvr>
                                        <p:cTn dur="1" fill="hold" id="25">
                                          <p:stCondLst>
                                            <p:cond delay="0"/>
                                          </p:stCondLst>
                                        </p:cTn>
                                        <p:tgtEl>
                                          <p:spTgt spid="73"/>
                                        </p:tgtEl>
                                        <p:attrNameLst>
                                          <p:attrName>style.visibility</p:attrName>
                                        </p:attrNameLst>
                                      </p:cBhvr>
                                      <p:to>
                                        <p:strVal val="visible"/>
                                      </p:to>
                                    </p:set>
                                    <p:animEffect filter="strips(downLeft)" transition="in">
                                      <p:cBhvr>
                                        <p:cTn dur="500" id="26"/>
                                        <p:tgtEl>
                                          <p:spTgt spid="73"/>
                                        </p:tgtEl>
                                      </p:cBhvr>
                                    </p:animEffect>
                                  </p:childTnLst>
                                </p:cTn>
                              </p:par>
                              <p:par>
                                <p:cTn fill="hold" id="27" nodeType="withEffect" presetClass="entr" presetID="18" presetSubtype="3">
                                  <p:stCondLst>
                                    <p:cond delay="2200"/>
                                  </p:stCondLst>
                                  <p:childTnLst>
                                    <p:set>
                                      <p:cBhvr>
                                        <p:cTn dur="1" fill="hold" id="28">
                                          <p:stCondLst>
                                            <p:cond delay="0"/>
                                          </p:stCondLst>
                                        </p:cTn>
                                        <p:tgtEl>
                                          <p:spTgt spid="70"/>
                                        </p:tgtEl>
                                        <p:attrNameLst>
                                          <p:attrName>style.visibility</p:attrName>
                                        </p:attrNameLst>
                                      </p:cBhvr>
                                      <p:to>
                                        <p:strVal val="visible"/>
                                      </p:to>
                                    </p:set>
                                    <p:animEffect filter="strips(upRight)" transition="in">
                                      <p:cBhvr>
                                        <p:cTn dur="500" id="29"/>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0" name="图片 59"/>
          <p:cNvPicPr>
            <a:picLocks noChangeAspect="1"/>
          </p:cNvPicPr>
          <p:nvPr/>
        </p:nvPicPr>
        <p:blipFill>
          <a:blip r:embed="rId3">
            <a:extLst>
              <a:ext uri="{28A0092B-C50C-407E-A947-70E740481C1C}">
                <a14:useLocalDpi val="0"/>
              </a:ext>
            </a:extLst>
          </a:blip>
          <a:srcRect r="32914"/>
          <a:stretch>
            <a:fillRect/>
          </a:stretch>
        </p:blipFill>
        <p:spPr>
          <a:xfrm>
            <a:off x="2335448" y="1936004"/>
            <a:ext cx="1777879" cy="1230136"/>
          </a:xfrm>
          <a:prstGeom prst="rect">
            <a:avLst/>
          </a:prstGeom>
        </p:spPr>
      </p:pic>
      <p:pic>
        <p:nvPicPr>
          <p:cNvPr descr="F:\360云盘\02-个人资料\！PPT图片及版面资源\06-PPT精选插图\02-商务\188141-12052214260792.jpg" id="61" name="Picture 2"/>
          <p:cNvPicPr>
            <a:picLocks noChangeArrowheads="1" noChangeAspect="1"/>
          </p:cNvPicPr>
          <p:nvPr/>
        </p:nvPicPr>
        <p:blipFill>
          <a:blip r:embed="rId4">
            <a:extLst>
              <a:ext uri="{28A0092B-C50C-407E-A947-70E740481C1C}">
                <a14:useLocalDpi val="0"/>
              </a:ext>
            </a:extLst>
          </a:blip>
          <a:srcRect b="8002"/>
          <a:stretch>
            <a:fillRect/>
          </a:stretch>
        </p:blipFill>
        <p:spPr bwMode="auto">
          <a:xfrm>
            <a:off x="4211960" y="3236429"/>
            <a:ext cx="1732496" cy="1207527"/>
          </a:xfrm>
          <a:prstGeom prst="rect">
            <a:avLst/>
          </a:prstGeom>
          <a:noFill/>
          <a:extLst>
            <a:ext uri="{909E8E84-426E-40DD-AFC4-6F175D3DCCD1}">
              <a14:hiddenFill>
                <a:solidFill>
                  <a:srgbClr val="FFFFFF"/>
                </a:solidFill>
              </a14:hiddenFill>
            </a:ext>
          </a:extLst>
        </p:spPr>
      </p:pic>
      <p:pic>
        <p:nvPicPr>
          <p:cNvPr id="62" name="Picture 2"/>
          <p:cNvPicPr>
            <a:picLocks noChangeArrowheads="1" noChangeAspect="1"/>
          </p:cNvPicPr>
          <p:nvPr/>
        </p:nvPicPr>
        <p:blipFill>
          <a:blip r:embed="rId5">
            <a:extLst>
              <a:ext uri="{28A0092B-C50C-407E-A947-70E740481C1C}">
                <a14:useLocalDpi val="0"/>
              </a:ext>
            </a:extLst>
          </a:blip>
          <a:stretch>
            <a:fillRect/>
          </a:stretch>
        </p:blipFill>
        <p:spPr bwMode="auto">
          <a:xfrm>
            <a:off x="494075" y="3256341"/>
            <a:ext cx="1751556" cy="1167704"/>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grpSp>
        <p:nvGrpSpPr>
          <p:cNvPr id="63" name="组合 62"/>
          <p:cNvGrpSpPr/>
          <p:nvPr/>
        </p:nvGrpSpPr>
        <p:grpSpPr>
          <a:xfrm>
            <a:off x="4211960" y="1936004"/>
            <a:ext cx="1732496" cy="1222040"/>
            <a:chOff x="3946913" y="1827911"/>
            <a:chExt cx="1958168" cy="1283142"/>
          </a:xfrm>
        </p:grpSpPr>
        <p:sp>
          <p:nvSpPr>
            <p:cNvPr id="64" name="矩形 63"/>
            <p:cNvSpPr/>
            <p:nvPr/>
          </p:nvSpPr>
          <p:spPr>
            <a:xfrm>
              <a:off x="3946913" y="1827911"/>
              <a:ext cx="1958168" cy="1283142"/>
            </a:xfrm>
            <a:prstGeom prst="rect">
              <a:avLst/>
            </a:prstGeom>
            <a:solidFill>
              <a:srgbClr val="D9B692"/>
            </a:solidFill>
            <a:ln algn="ctr" cap="flat" cmpd="sng" w="25400">
              <a:noFill/>
              <a:prstDash val="solid"/>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863600">
                <a:defRPr/>
              </a:pPr>
              <a:endParaRPr altLang="en-US" lang="zh-CN" sz="1300">
                <a:solidFill>
                  <a:schemeClr val="bg1"/>
                </a:solidFill>
                <a:latin typeface="+mj-ea"/>
                <a:ea typeface="+mj-ea"/>
              </a:endParaRPr>
            </a:p>
          </p:txBody>
        </p:sp>
        <p:sp>
          <p:nvSpPr>
            <p:cNvPr id="65" name="TextBox 17"/>
            <p:cNvSpPr txBox="1">
              <a:spLocks noChangeArrowheads="1"/>
            </p:cNvSpPr>
            <p:nvPr/>
          </p:nvSpPr>
          <p:spPr bwMode="auto">
            <a:xfrm flipH="1">
              <a:off x="4238883" y="2259958"/>
              <a:ext cx="1661334" cy="416052"/>
            </a:xfrm>
            <a:prstGeom prst="rect">
              <a:avLst/>
            </a:prstGeom>
            <a:noFill/>
            <a:ln>
              <a:noFill/>
            </a:ln>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63600">
                <a:defRPr/>
              </a:pPr>
              <a:r>
                <a:rPr altLang="en-US" b="1" kern="0" lang="zh-CN" sz="2000">
                  <a:solidFill>
                    <a:schemeClr val="bg1"/>
                  </a:solidFill>
                  <a:latin typeface="+mj-ea"/>
                  <a:ea typeface="+mj-ea"/>
                </a:rPr>
                <a:t>填加文字</a:t>
              </a:r>
            </a:p>
          </p:txBody>
        </p:sp>
      </p:grpSp>
      <p:grpSp>
        <p:nvGrpSpPr>
          <p:cNvPr id="66" name="组合 65"/>
          <p:cNvGrpSpPr/>
          <p:nvPr/>
        </p:nvGrpSpPr>
        <p:grpSpPr>
          <a:xfrm>
            <a:off x="494076" y="1936004"/>
            <a:ext cx="1751556" cy="1222040"/>
            <a:chOff x="0" y="2095862"/>
            <a:chExt cx="1979711" cy="1283142"/>
          </a:xfrm>
          <a:solidFill>
            <a:srgbClr val="D9B692"/>
          </a:solidFill>
        </p:grpSpPr>
        <p:sp>
          <p:nvSpPr>
            <p:cNvPr id="67" name="矩形 66"/>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68" name="TextBox 18"/>
            <p:cNvSpPr txBox="1">
              <a:spLocks noChangeArrowheads="1"/>
            </p:cNvSpPr>
            <p:nvPr/>
          </p:nvSpPr>
          <p:spPr bwMode="auto">
            <a:xfrm flipH="1">
              <a:off x="295563" y="2527909"/>
              <a:ext cx="1612743" cy="416052"/>
            </a:xfrm>
            <a:prstGeom prst="rect">
              <a:avLst/>
            </a:prstGeom>
            <a:grpFill/>
            <a:ln>
              <a:noFill/>
            </a:ln>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defRPr/>
              </a:pPr>
              <a:r>
                <a:rPr altLang="en-US" b="1" kern="0" lang="zh-CN" sz="2000">
                  <a:solidFill>
                    <a:sysClr lastClr="FFFFFF" val="window">
                      <a:lumMod val="95000"/>
                    </a:sysClr>
                  </a:solidFill>
                  <a:latin typeface="+mj-ea"/>
                </a:rPr>
                <a:t>填加文字</a:t>
              </a:r>
            </a:p>
          </p:txBody>
        </p:sp>
      </p:grpSp>
      <p:grpSp>
        <p:nvGrpSpPr>
          <p:cNvPr id="69" name="组合 68"/>
          <p:cNvGrpSpPr/>
          <p:nvPr/>
        </p:nvGrpSpPr>
        <p:grpSpPr>
          <a:xfrm>
            <a:off x="2335448" y="3236430"/>
            <a:ext cx="1777879" cy="1207528"/>
            <a:chOff x="2072433" y="511758"/>
            <a:chExt cx="2009463" cy="1267904"/>
          </a:xfrm>
          <a:solidFill>
            <a:srgbClr val="FF7862"/>
          </a:solidFill>
        </p:grpSpPr>
        <p:sp>
          <p:nvSpPr>
            <p:cNvPr id="70" name="矩形 69"/>
            <p:cNvSpPr/>
            <p:nvPr/>
          </p:nvSpPr>
          <p:spPr>
            <a:xfrm>
              <a:off x="2072433" y="511758"/>
              <a:ext cx="2009463" cy="1267904"/>
            </a:xfrm>
            <a:prstGeom prst="rect">
              <a:avLst/>
            </a:prstGeom>
            <a:grpFill/>
            <a:ln algn="ctr" cap="flat" cmpd="sng" w="25400">
              <a:noFill/>
              <a:prstDash val="solid"/>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863600">
                <a:defRPr/>
              </a:pPr>
              <a:endParaRPr altLang="en-US" lang="zh-CN" sz="1300">
                <a:solidFill>
                  <a:sysClr lastClr="FFFFFF" val="window"/>
                </a:solidFill>
                <a:latin typeface="+mj-ea"/>
                <a:ea typeface="+mj-ea"/>
              </a:endParaRPr>
            </a:p>
          </p:txBody>
        </p:sp>
        <p:sp>
          <p:nvSpPr>
            <p:cNvPr id="71" name="TextBox 18"/>
            <p:cNvSpPr txBox="1">
              <a:spLocks noChangeArrowheads="1"/>
            </p:cNvSpPr>
            <p:nvPr/>
          </p:nvSpPr>
          <p:spPr bwMode="auto">
            <a:xfrm flipH="1">
              <a:off x="2402848" y="941132"/>
              <a:ext cx="1464978" cy="416052"/>
            </a:xfrm>
            <a:prstGeom prst="rect">
              <a:avLst/>
            </a:prstGeom>
            <a:grpFill/>
            <a:ln>
              <a:noFill/>
            </a:ln>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defRPr/>
              </a:pPr>
              <a:r>
                <a:rPr altLang="en-US" b="1" kern="0" lang="zh-CN" sz="2000">
                  <a:solidFill>
                    <a:sysClr lastClr="FFFFFF" val="window">
                      <a:lumMod val="95000"/>
                    </a:sysClr>
                  </a:solidFill>
                  <a:latin typeface="+mj-ea"/>
                </a:rPr>
                <a:t>填加文字</a:t>
              </a:r>
            </a:p>
          </p:txBody>
        </p:sp>
      </p:grpSp>
      <p:sp>
        <p:nvSpPr>
          <p:cNvPr id="72" name="TextBox 44"/>
          <p:cNvSpPr txBox="1"/>
          <p:nvPr/>
        </p:nvSpPr>
        <p:spPr>
          <a:xfrm>
            <a:off x="440595" y="1203598"/>
            <a:ext cx="5643573" cy="589292"/>
          </a:xfrm>
          <a:prstGeom prst="rect">
            <a:avLst/>
          </a:prstGeom>
          <a:noFill/>
        </p:spPr>
        <p:txBody>
          <a:bodyPr bIns="43186" lIns="86371" rIns="86371" rtlCol="0" tIns="43186" wrap="square">
            <a:spAutoFit/>
          </a:bodyPr>
          <a:lstStyle/>
          <a:p>
            <a:pPr>
              <a:lnSpc>
                <a:spcPct val="150000"/>
              </a:lnSpc>
            </a:pPr>
            <a:r>
              <a:rPr altLang="en-US" lang="zh-CN" smtClean="0" sz="1100">
                <a:solidFill>
                  <a:schemeClr val="tx1">
                    <a:lumMod val="85000"/>
                    <a:lumOff val="15000"/>
                  </a:schemeClr>
                </a:solidFill>
                <a:latin typeface="+mn-ea"/>
              </a:rPr>
              <a:t>单击此处添加文本单击此处添加文本 单击此处添加文本单击此处添加文本单击此处添加文本单击此处添加文本单击此处添加文本单击此处添加文本</a:t>
            </a:r>
          </a:p>
        </p:txBody>
      </p:sp>
      <p:pic>
        <p:nvPicPr>
          <p:cNvPr descr="Vista-desktop-12.png" id="73" name="图片 72"/>
          <p:cNvPicPr>
            <a:picLocks noChangeAspect="1"/>
          </p:cNvPicPr>
          <p:nvPr/>
        </p:nvPicPr>
        <p:blipFill>
          <a:blip r:embed="rId6"/>
          <a:srcRect r="22062"/>
          <a:stretch>
            <a:fillRect/>
          </a:stretch>
        </p:blipFill>
        <p:spPr>
          <a:xfrm>
            <a:off x="6084168" y="1059581"/>
            <a:ext cx="3059832" cy="3925957"/>
          </a:xfrm>
          <a:prstGeom prst="rect">
            <a:avLst/>
          </a:prstGeom>
        </p:spPr>
      </p:pic>
      <p:sp>
        <p:nvSpPr>
          <p:cNvPr id="74"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74"/>
                                        </p:tgtEl>
                                        <p:attrNameLst>
                                          <p:attrName>style.visibility</p:attrName>
                                        </p:attrNameLst>
                                      </p:cBhvr>
                                      <p:to>
                                        <p:strVal val="visible"/>
                                      </p:to>
                                    </p:set>
                                    <p:animEffect filter="randombar(horizontal)" transition="in">
                                      <p:cBhvr>
                                        <p:cTn dur="500" id="7"/>
                                        <p:tgtEl>
                                          <p:spTgt spid="7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72"/>
                                        </p:tgtEl>
                                        <p:attrNameLst>
                                          <p:attrName>style.visibility</p:attrName>
                                        </p:attrNameLst>
                                      </p:cBhvr>
                                      <p:to>
                                        <p:strVal val="visible"/>
                                      </p:to>
                                    </p:set>
                                    <p:animEffect filter="wipe(left)" transition="in">
                                      <p:cBhvr>
                                        <p:cTn dur="750" id="11"/>
                                        <p:tgtEl>
                                          <p:spTgt spid="72"/>
                                        </p:tgtEl>
                                      </p:cBhvr>
                                    </p:animEffect>
                                  </p:childTnLst>
                                </p:cTn>
                              </p:par>
                            </p:childTnLst>
                          </p:cTn>
                        </p:par>
                        <p:par>
                          <p:cTn fill="hold" id="12" nodeType="afterGroup">
                            <p:stCondLst>
                              <p:cond delay="1250"/>
                            </p:stCondLst>
                            <p:childTnLst>
                              <p:par>
                                <p:cTn fill="hold" id="13" nodeType="afterEffect" presetClass="entr" presetID="23" presetSubtype="528">
                                  <p:stCondLst>
                                    <p:cond delay="0"/>
                                  </p:stCondLst>
                                  <p:childTnLst>
                                    <p:set>
                                      <p:cBhvr>
                                        <p:cTn dur="1" fill="hold" id="14">
                                          <p:stCondLst>
                                            <p:cond delay="0"/>
                                          </p:stCondLst>
                                        </p:cTn>
                                        <p:tgtEl>
                                          <p:spTgt spid="66"/>
                                        </p:tgtEl>
                                        <p:attrNameLst>
                                          <p:attrName>style.visibility</p:attrName>
                                        </p:attrNameLst>
                                      </p:cBhvr>
                                      <p:to>
                                        <p:strVal val="visible"/>
                                      </p:to>
                                    </p:set>
                                    <p:anim calcmode="lin" valueType="num">
                                      <p:cBhvr>
                                        <p:cTn dur="500" fill="hold" id="15"/>
                                        <p:tgtEl>
                                          <p:spTgt spid="66"/>
                                        </p:tgtEl>
                                        <p:attrNameLst>
                                          <p:attrName>ppt_w</p:attrName>
                                        </p:attrNameLst>
                                      </p:cBhvr>
                                      <p:tavLst>
                                        <p:tav tm="0">
                                          <p:val>
                                            <p:fltVal val="0"/>
                                          </p:val>
                                        </p:tav>
                                        <p:tav tm="100000">
                                          <p:val>
                                            <p:strVal val="#ppt_w"/>
                                          </p:val>
                                        </p:tav>
                                      </p:tavLst>
                                    </p:anim>
                                    <p:anim calcmode="lin" valueType="num">
                                      <p:cBhvr>
                                        <p:cTn dur="500" fill="hold" id="16"/>
                                        <p:tgtEl>
                                          <p:spTgt spid="66"/>
                                        </p:tgtEl>
                                        <p:attrNameLst>
                                          <p:attrName>ppt_h</p:attrName>
                                        </p:attrNameLst>
                                      </p:cBhvr>
                                      <p:tavLst>
                                        <p:tav tm="0">
                                          <p:val>
                                            <p:fltVal val="0"/>
                                          </p:val>
                                        </p:tav>
                                        <p:tav tm="100000">
                                          <p:val>
                                            <p:strVal val="#ppt_h"/>
                                          </p:val>
                                        </p:tav>
                                      </p:tavLst>
                                    </p:anim>
                                    <p:anim calcmode="lin" valueType="num">
                                      <p:cBhvr>
                                        <p:cTn dur="500" fill="hold" id="17"/>
                                        <p:tgtEl>
                                          <p:spTgt spid="66"/>
                                        </p:tgtEl>
                                        <p:attrNameLst>
                                          <p:attrName>ppt_x</p:attrName>
                                        </p:attrNameLst>
                                      </p:cBhvr>
                                      <p:tavLst>
                                        <p:tav tm="0">
                                          <p:val>
                                            <p:fltVal val="0.5"/>
                                          </p:val>
                                        </p:tav>
                                        <p:tav tm="100000">
                                          <p:val>
                                            <p:strVal val="#ppt_x"/>
                                          </p:val>
                                        </p:tav>
                                      </p:tavLst>
                                    </p:anim>
                                    <p:anim calcmode="lin" valueType="num">
                                      <p:cBhvr>
                                        <p:cTn dur="500" fill="hold" id="18"/>
                                        <p:tgtEl>
                                          <p:spTgt spid="66"/>
                                        </p:tgtEl>
                                        <p:attrNameLst>
                                          <p:attrName>ppt_y</p:attrName>
                                        </p:attrNameLst>
                                      </p:cBhvr>
                                      <p:tavLst>
                                        <p:tav tm="0">
                                          <p:val>
                                            <p:fltVal val="0.5"/>
                                          </p:val>
                                        </p:tav>
                                        <p:tav tm="100000">
                                          <p:val>
                                            <p:strVal val="#ppt_y"/>
                                          </p:val>
                                        </p:tav>
                                      </p:tavLst>
                                    </p:anim>
                                  </p:childTnLst>
                                </p:cTn>
                              </p:par>
                              <p:par>
                                <p:cTn fill="hold" id="19" nodeType="withEffect" presetClass="entr" presetID="23" presetSubtype="528">
                                  <p:stCondLst>
                                    <p:cond delay="250"/>
                                  </p:stCondLst>
                                  <p:childTnLst>
                                    <p:set>
                                      <p:cBhvr>
                                        <p:cTn dur="1" fill="hold" id="20">
                                          <p:stCondLst>
                                            <p:cond delay="0"/>
                                          </p:stCondLst>
                                        </p:cTn>
                                        <p:tgtEl>
                                          <p:spTgt spid="62"/>
                                        </p:tgtEl>
                                        <p:attrNameLst>
                                          <p:attrName>style.visibility</p:attrName>
                                        </p:attrNameLst>
                                      </p:cBhvr>
                                      <p:to>
                                        <p:strVal val="visible"/>
                                      </p:to>
                                    </p:set>
                                    <p:anim calcmode="lin" valueType="num">
                                      <p:cBhvr>
                                        <p:cTn dur="500" fill="hold" id="21"/>
                                        <p:tgtEl>
                                          <p:spTgt spid="62"/>
                                        </p:tgtEl>
                                        <p:attrNameLst>
                                          <p:attrName>ppt_w</p:attrName>
                                        </p:attrNameLst>
                                      </p:cBhvr>
                                      <p:tavLst>
                                        <p:tav tm="0">
                                          <p:val>
                                            <p:fltVal val="0"/>
                                          </p:val>
                                        </p:tav>
                                        <p:tav tm="100000">
                                          <p:val>
                                            <p:strVal val="#ppt_w"/>
                                          </p:val>
                                        </p:tav>
                                      </p:tavLst>
                                    </p:anim>
                                    <p:anim calcmode="lin" valueType="num">
                                      <p:cBhvr>
                                        <p:cTn dur="500" fill="hold" id="22"/>
                                        <p:tgtEl>
                                          <p:spTgt spid="62"/>
                                        </p:tgtEl>
                                        <p:attrNameLst>
                                          <p:attrName>ppt_h</p:attrName>
                                        </p:attrNameLst>
                                      </p:cBhvr>
                                      <p:tavLst>
                                        <p:tav tm="0">
                                          <p:val>
                                            <p:fltVal val="0"/>
                                          </p:val>
                                        </p:tav>
                                        <p:tav tm="100000">
                                          <p:val>
                                            <p:strVal val="#ppt_h"/>
                                          </p:val>
                                        </p:tav>
                                      </p:tavLst>
                                    </p:anim>
                                    <p:anim calcmode="lin" valueType="num">
                                      <p:cBhvr>
                                        <p:cTn dur="500" fill="hold" id="23"/>
                                        <p:tgtEl>
                                          <p:spTgt spid="62"/>
                                        </p:tgtEl>
                                        <p:attrNameLst>
                                          <p:attrName>ppt_x</p:attrName>
                                        </p:attrNameLst>
                                      </p:cBhvr>
                                      <p:tavLst>
                                        <p:tav tm="0">
                                          <p:val>
                                            <p:fltVal val="0.5"/>
                                          </p:val>
                                        </p:tav>
                                        <p:tav tm="100000">
                                          <p:val>
                                            <p:strVal val="#ppt_x"/>
                                          </p:val>
                                        </p:tav>
                                      </p:tavLst>
                                    </p:anim>
                                    <p:anim calcmode="lin" valueType="num">
                                      <p:cBhvr>
                                        <p:cTn dur="500" fill="hold" id="24"/>
                                        <p:tgtEl>
                                          <p:spTgt spid="62"/>
                                        </p:tgtEl>
                                        <p:attrNameLst>
                                          <p:attrName>ppt_y</p:attrName>
                                        </p:attrNameLst>
                                      </p:cBhvr>
                                      <p:tavLst>
                                        <p:tav tm="0">
                                          <p:val>
                                            <p:fltVal val="0.5"/>
                                          </p:val>
                                        </p:tav>
                                        <p:tav tm="100000">
                                          <p:val>
                                            <p:strVal val="#ppt_y"/>
                                          </p:val>
                                        </p:tav>
                                      </p:tavLst>
                                    </p:anim>
                                  </p:childTnLst>
                                </p:cTn>
                              </p:par>
                              <p:par>
                                <p:cTn fill="hold" id="25" nodeType="withEffect" presetClass="entr" presetID="23" presetSubtype="528">
                                  <p:stCondLst>
                                    <p:cond delay="500"/>
                                  </p:stCondLst>
                                  <p:childTnLst>
                                    <p:set>
                                      <p:cBhvr>
                                        <p:cTn dur="1" fill="hold" id="26">
                                          <p:stCondLst>
                                            <p:cond delay="0"/>
                                          </p:stCondLst>
                                        </p:cTn>
                                        <p:tgtEl>
                                          <p:spTgt spid="60"/>
                                        </p:tgtEl>
                                        <p:attrNameLst>
                                          <p:attrName>style.visibility</p:attrName>
                                        </p:attrNameLst>
                                      </p:cBhvr>
                                      <p:to>
                                        <p:strVal val="visible"/>
                                      </p:to>
                                    </p:set>
                                    <p:anim calcmode="lin" valueType="num">
                                      <p:cBhvr>
                                        <p:cTn dur="500" fill="hold" id="27"/>
                                        <p:tgtEl>
                                          <p:spTgt spid="60"/>
                                        </p:tgtEl>
                                        <p:attrNameLst>
                                          <p:attrName>ppt_w</p:attrName>
                                        </p:attrNameLst>
                                      </p:cBhvr>
                                      <p:tavLst>
                                        <p:tav tm="0">
                                          <p:val>
                                            <p:fltVal val="0"/>
                                          </p:val>
                                        </p:tav>
                                        <p:tav tm="100000">
                                          <p:val>
                                            <p:strVal val="#ppt_w"/>
                                          </p:val>
                                        </p:tav>
                                      </p:tavLst>
                                    </p:anim>
                                    <p:anim calcmode="lin" valueType="num">
                                      <p:cBhvr>
                                        <p:cTn dur="500" fill="hold" id="28"/>
                                        <p:tgtEl>
                                          <p:spTgt spid="60"/>
                                        </p:tgtEl>
                                        <p:attrNameLst>
                                          <p:attrName>ppt_h</p:attrName>
                                        </p:attrNameLst>
                                      </p:cBhvr>
                                      <p:tavLst>
                                        <p:tav tm="0">
                                          <p:val>
                                            <p:fltVal val="0"/>
                                          </p:val>
                                        </p:tav>
                                        <p:tav tm="100000">
                                          <p:val>
                                            <p:strVal val="#ppt_h"/>
                                          </p:val>
                                        </p:tav>
                                      </p:tavLst>
                                    </p:anim>
                                    <p:anim calcmode="lin" valueType="num">
                                      <p:cBhvr>
                                        <p:cTn dur="500" fill="hold" id="29"/>
                                        <p:tgtEl>
                                          <p:spTgt spid="60"/>
                                        </p:tgtEl>
                                        <p:attrNameLst>
                                          <p:attrName>ppt_x</p:attrName>
                                        </p:attrNameLst>
                                      </p:cBhvr>
                                      <p:tavLst>
                                        <p:tav tm="0">
                                          <p:val>
                                            <p:fltVal val="0.5"/>
                                          </p:val>
                                        </p:tav>
                                        <p:tav tm="100000">
                                          <p:val>
                                            <p:strVal val="#ppt_x"/>
                                          </p:val>
                                        </p:tav>
                                      </p:tavLst>
                                    </p:anim>
                                    <p:anim calcmode="lin" valueType="num">
                                      <p:cBhvr>
                                        <p:cTn dur="500" fill="hold" id="30"/>
                                        <p:tgtEl>
                                          <p:spTgt spid="60"/>
                                        </p:tgtEl>
                                        <p:attrNameLst>
                                          <p:attrName>ppt_y</p:attrName>
                                        </p:attrNameLst>
                                      </p:cBhvr>
                                      <p:tavLst>
                                        <p:tav tm="0">
                                          <p:val>
                                            <p:fltVal val="0.5"/>
                                          </p:val>
                                        </p:tav>
                                        <p:tav tm="100000">
                                          <p:val>
                                            <p:strVal val="#ppt_y"/>
                                          </p:val>
                                        </p:tav>
                                      </p:tavLst>
                                    </p:anim>
                                  </p:childTnLst>
                                </p:cTn>
                              </p:par>
                              <p:par>
                                <p:cTn fill="hold" id="31" nodeType="withEffect" presetClass="entr" presetID="23" presetSubtype="528">
                                  <p:stCondLst>
                                    <p:cond delay="750"/>
                                  </p:stCondLst>
                                  <p:childTnLst>
                                    <p:set>
                                      <p:cBhvr>
                                        <p:cTn dur="1" fill="hold" id="32">
                                          <p:stCondLst>
                                            <p:cond delay="0"/>
                                          </p:stCondLst>
                                        </p:cTn>
                                        <p:tgtEl>
                                          <p:spTgt spid="69"/>
                                        </p:tgtEl>
                                        <p:attrNameLst>
                                          <p:attrName>style.visibility</p:attrName>
                                        </p:attrNameLst>
                                      </p:cBhvr>
                                      <p:to>
                                        <p:strVal val="visible"/>
                                      </p:to>
                                    </p:set>
                                    <p:anim calcmode="lin" valueType="num">
                                      <p:cBhvr>
                                        <p:cTn dur="500" fill="hold" id="33"/>
                                        <p:tgtEl>
                                          <p:spTgt spid="69"/>
                                        </p:tgtEl>
                                        <p:attrNameLst>
                                          <p:attrName>ppt_w</p:attrName>
                                        </p:attrNameLst>
                                      </p:cBhvr>
                                      <p:tavLst>
                                        <p:tav tm="0">
                                          <p:val>
                                            <p:fltVal val="0"/>
                                          </p:val>
                                        </p:tav>
                                        <p:tav tm="100000">
                                          <p:val>
                                            <p:strVal val="#ppt_w"/>
                                          </p:val>
                                        </p:tav>
                                      </p:tavLst>
                                    </p:anim>
                                    <p:anim calcmode="lin" valueType="num">
                                      <p:cBhvr>
                                        <p:cTn dur="500" fill="hold" id="34"/>
                                        <p:tgtEl>
                                          <p:spTgt spid="69"/>
                                        </p:tgtEl>
                                        <p:attrNameLst>
                                          <p:attrName>ppt_h</p:attrName>
                                        </p:attrNameLst>
                                      </p:cBhvr>
                                      <p:tavLst>
                                        <p:tav tm="0">
                                          <p:val>
                                            <p:fltVal val="0"/>
                                          </p:val>
                                        </p:tav>
                                        <p:tav tm="100000">
                                          <p:val>
                                            <p:strVal val="#ppt_h"/>
                                          </p:val>
                                        </p:tav>
                                      </p:tavLst>
                                    </p:anim>
                                    <p:anim calcmode="lin" valueType="num">
                                      <p:cBhvr>
                                        <p:cTn dur="500" fill="hold" id="35"/>
                                        <p:tgtEl>
                                          <p:spTgt spid="69"/>
                                        </p:tgtEl>
                                        <p:attrNameLst>
                                          <p:attrName>ppt_x</p:attrName>
                                        </p:attrNameLst>
                                      </p:cBhvr>
                                      <p:tavLst>
                                        <p:tav tm="0">
                                          <p:val>
                                            <p:fltVal val="0.5"/>
                                          </p:val>
                                        </p:tav>
                                        <p:tav tm="100000">
                                          <p:val>
                                            <p:strVal val="#ppt_x"/>
                                          </p:val>
                                        </p:tav>
                                      </p:tavLst>
                                    </p:anim>
                                    <p:anim calcmode="lin" valueType="num">
                                      <p:cBhvr>
                                        <p:cTn dur="500" fill="hold" id="36"/>
                                        <p:tgtEl>
                                          <p:spTgt spid="69"/>
                                        </p:tgtEl>
                                        <p:attrNameLst>
                                          <p:attrName>ppt_y</p:attrName>
                                        </p:attrNameLst>
                                      </p:cBhvr>
                                      <p:tavLst>
                                        <p:tav tm="0">
                                          <p:val>
                                            <p:fltVal val="0.5"/>
                                          </p:val>
                                        </p:tav>
                                        <p:tav tm="100000">
                                          <p:val>
                                            <p:strVal val="#ppt_y"/>
                                          </p:val>
                                        </p:tav>
                                      </p:tavLst>
                                    </p:anim>
                                  </p:childTnLst>
                                </p:cTn>
                              </p:par>
                              <p:par>
                                <p:cTn fill="hold" id="37" nodeType="withEffect" presetClass="entr" presetID="23" presetSubtype="528">
                                  <p:stCondLst>
                                    <p:cond delay="1000"/>
                                  </p:stCondLst>
                                  <p:childTnLst>
                                    <p:set>
                                      <p:cBhvr>
                                        <p:cTn dur="1" fill="hold" id="38">
                                          <p:stCondLst>
                                            <p:cond delay="0"/>
                                          </p:stCondLst>
                                        </p:cTn>
                                        <p:tgtEl>
                                          <p:spTgt spid="63"/>
                                        </p:tgtEl>
                                        <p:attrNameLst>
                                          <p:attrName>style.visibility</p:attrName>
                                        </p:attrNameLst>
                                      </p:cBhvr>
                                      <p:to>
                                        <p:strVal val="visible"/>
                                      </p:to>
                                    </p:set>
                                    <p:anim calcmode="lin" valueType="num">
                                      <p:cBhvr>
                                        <p:cTn dur="500" fill="hold" id="39"/>
                                        <p:tgtEl>
                                          <p:spTgt spid="63"/>
                                        </p:tgtEl>
                                        <p:attrNameLst>
                                          <p:attrName>ppt_w</p:attrName>
                                        </p:attrNameLst>
                                      </p:cBhvr>
                                      <p:tavLst>
                                        <p:tav tm="0">
                                          <p:val>
                                            <p:fltVal val="0"/>
                                          </p:val>
                                        </p:tav>
                                        <p:tav tm="100000">
                                          <p:val>
                                            <p:strVal val="#ppt_w"/>
                                          </p:val>
                                        </p:tav>
                                      </p:tavLst>
                                    </p:anim>
                                    <p:anim calcmode="lin" valueType="num">
                                      <p:cBhvr>
                                        <p:cTn dur="500" fill="hold" id="40"/>
                                        <p:tgtEl>
                                          <p:spTgt spid="63"/>
                                        </p:tgtEl>
                                        <p:attrNameLst>
                                          <p:attrName>ppt_h</p:attrName>
                                        </p:attrNameLst>
                                      </p:cBhvr>
                                      <p:tavLst>
                                        <p:tav tm="0">
                                          <p:val>
                                            <p:fltVal val="0"/>
                                          </p:val>
                                        </p:tav>
                                        <p:tav tm="100000">
                                          <p:val>
                                            <p:strVal val="#ppt_h"/>
                                          </p:val>
                                        </p:tav>
                                      </p:tavLst>
                                    </p:anim>
                                    <p:anim calcmode="lin" valueType="num">
                                      <p:cBhvr>
                                        <p:cTn dur="500" fill="hold" id="41"/>
                                        <p:tgtEl>
                                          <p:spTgt spid="63"/>
                                        </p:tgtEl>
                                        <p:attrNameLst>
                                          <p:attrName>ppt_x</p:attrName>
                                        </p:attrNameLst>
                                      </p:cBhvr>
                                      <p:tavLst>
                                        <p:tav tm="0">
                                          <p:val>
                                            <p:fltVal val="0.5"/>
                                          </p:val>
                                        </p:tav>
                                        <p:tav tm="100000">
                                          <p:val>
                                            <p:strVal val="#ppt_x"/>
                                          </p:val>
                                        </p:tav>
                                      </p:tavLst>
                                    </p:anim>
                                    <p:anim calcmode="lin" valueType="num">
                                      <p:cBhvr>
                                        <p:cTn dur="500" fill="hold" id="42"/>
                                        <p:tgtEl>
                                          <p:spTgt spid="63"/>
                                        </p:tgtEl>
                                        <p:attrNameLst>
                                          <p:attrName>ppt_y</p:attrName>
                                        </p:attrNameLst>
                                      </p:cBhvr>
                                      <p:tavLst>
                                        <p:tav tm="0">
                                          <p:val>
                                            <p:fltVal val="0.5"/>
                                          </p:val>
                                        </p:tav>
                                        <p:tav tm="100000">
                                          <p:val>
                                            <p:strVal val="#ppt_y"/>
                                          </p:val>
                                        </p:tav>
                                      </p:tavLst>
                                    </p:anim>
                                  </p:childTnLst>
                                </p:cTn>
                              </p:par>
                              <p:par>
                                <p:cTn fill="hold" id="43" nodeType="withEffect" presetClass="entr" presetID="23" presetSubtype="528">
                                  <p:stCondLst>
                                    <p:cond delay="1250"/>
                                  </p:stCondLst>
                                  <p:childTnLst>
                                    <p:set>
                                      <p:cBhvr>
                                        <p:cTn dur="1" fill="hold" id="44">
                                          <p:stCondLst>
                                            <p:cond delay="0"/>
                                          </p:stCondLst>
                                        </p:cTn>
                                        <p:tgtEl>
                                          <p:spTgt spid="61"/>
                                        </p:tgtEl>
                                        <p:attrNameLst>
                                          <p:attrName>style.visibility</p:attrName>
                                        </p:attrNameLst>
                                      </p:cBhvr>
                                      <p:to>
                                        <p:strVal val="visible"/>
                                      </p:to>
                                    </p:set>
                                    <p:anim calcmode="lin" valueType="num">
                                      <p:cBhvr>
                                        <p:cTn dur="500" fill="hold" id="45"/>
                                        <p:tgtEl>
                                          <p:spTgt spid="61"/>
                                        </p:tgtEl>
                                        <p:attrNameLst>
                                          <p:attrName>ppt_w</p:attrName>
                                        </p:attrNameLst>
                                      </p:cBhvr>
                                      <p:tavLst>
                                        <p:tav tm="0">
                                          <p:val>
                                            <p:fltVal val="0"/>
                                          </p:val>
                                        </p:tav>
                                        <p:tav tm="100000">
                                          <p:val>
                                            <p:strVal val="#ppt_w"/>
                                          </p:val>
                                        </p:tav>
                                      </p:tavLst>
                                    </p:anim>
                                    <p:anim calcmode="lin" valueType="num">
                                      <p:cBhvr>
                                        <p:cTn dur="500" fill="hold" id="46"/>
                                        <p:tgtEl>
                                          <p:spTgt spid="61"/>
                                        </p:tgtEl>
                                        <p:attrNameLst>
                                          <p:attrName>ppt_h</p:attrName>
                                        </p:attrNameLst>
                                      </p:cBhvr>
                                      <p:tavLst>
                                        <p:tav tm="0">
                                          <p:val>
                                            <p:fltVal val="0"/>
                                          </p:val>
                                        </p:tav>
                                        <p:tav tm="100000">
                                          <p:val>
                                            <p:strVal val="#ppt_h"/>
                                          </p:val>
                                        </p:tav>
                                      </p:tavLst>
                                    </p:anim>
                                    <p:anim calcmode="lin" valueType="num">
                                      <p:cBhvr>
                                        <p:cTn dur="500" fill="hold" id="47"/>
                                        <p:tgtEl>
                                          <p:spTgt spid="61"/>
                                        </p:tgtEl>
                                        <p:attrNameLst>
                                          <p:attrName>ppt_x</p:attrName>
                                        </p:attrNameLst>
                                      </p:cBhvr>
                                      <p:tavLst>
                                        <p:tav tm="0">
                                          <p:val>
                                            <p:fltVal val="0.5"/>
                                          </p:val>
                                        </p:tav>
                                        <p:tav tm="100000">
                                          <p:val>
                                            <p:strVal val="#ppt_x"/>
                                          </p:val>
                                        </p:tav>
                                      </p:tavLst>
                                    </p:anim>
                                    <p:anim calcmode="lin" valueType="num">
                                      <p:cBhvr>
                                        <p:cTn dur="500" fill="hold" id="48"/>
                                        <p:tgtEl>
                                          <p:spTgt spid="61"/>
                                        </p:tgtEl>
                                        <p:attrNameLst>
                                          <p:attrName>ppt_y</p:attrName>
                                        </p:attrNameLst>
                                      </p:cBhvr>
                                      <p:tavLst>
                                        <p:tav tm="0">
                                          <p:val>
                                            <p:fltVal val="0.5"/>
                                          </p:val>
                                        </p:tav>
                                        <p:tav tm="100000">
                                          <p:val>
                                            <p:strVal val="#ppt_y"/>
                                          </p:val>
                                        </p:tav>
                                      </p:tavLst>
                                    </p:anim>
                                  </p:childTnLst>
                                </p:cTn>
                              </p:par>
                            </p:childTnLst>
                          </p:cTn>
                        </p:par>
                        <p:par>
                          <p:cTn fill="hold" id="49" nodeType="afterGroup">
                            <p:stCondLst>
                              <p:cond delay="3000"/>
                            </p:stCondLst>
                            <p:childTnLst>
                              <p:par>
                                <p:cTn fill="hold" id="50" nodeType="afterEffect" presetClass="entr" presetID="42" presetSubtype="0">
                                  <p:stCondLst>
                                    <p:cond delay="0"/>
                                  </p:stCondLst>
                                  <p:childTnLst>
                                    <p:set>
                                      <p:cBhvr>
                                        <p:cTn dur="1" fill="hold" id="51">
                                          <p:stCondLst>
                                            <p:cond delay="0"/>
                                          </p:stCondLst>
                                        </p:cTn>
                                        <p:tgtEl>
                                          <p:spTgt spid="73"/>
                                        </p:tgtEl>
                                        <p:attrNameLst>
                                          <p:attrName>style.visibility</p:attrName>
                                        </p:attrNameLst>
                                      </p:cBhvr>
                                      <p:to>
                                        <p:strVal val="visible"/>
                                      </p:to>
                                    </p:set>
                                    <p:animEffect filter="fade" transition="in">
                                      <p:cBhvr>
                                        <p:cTn dur="1000" id="52"/>
                                        <p:tgtEl>
                                          <p:spTgt spid="73"/>
                                        </p:tgtEl>
                                      </p:cBhvr>
                                    </p:animEffect>
                                    <p:anim calcmode="lin" valueType="num">
                                      <p:cBhvr>
                                        <p:cTn dur="1000" fill="hold" id="53"/>
                                        <p:tgtEl>
                                          <p:spTgt spid="73"/>
                                        </p:tgtEl>
                                        <p:attrNameLst>
                                          <p:attrName>ppt_x</p:attrName>
                                        </p:attrNameLst>
                                      </p:cBhvr>
                                      <p:tavLst>
                                        <p:tav tm="0">
                                          <p:val>
                                            <p:strVal val="#ppt_x"/>
                                          </p:val>
                                        </p:tav>
                                        <p:tav tm="100000">
                                          <p:val>
                                            <p:strVal val="#ppt_x"/>
                                          </p:val>
                                        </p:tav>
                                      </p:tavLst>
                                    </p:anim>
                                    <p:anim calcmode="lin" valueType="num">
                                      <p:cBhvr>
                                        <p:cTn dur="1000" fill="hold" id="54"/>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1"/>
          <p:cNvGrpSpPr/>
          <p:nvPr/>
        </p:nvGrpSpPr>
        <p:grpSpPr>
          <a:xfrm>
            <a:off x="1193800" y="1563688"/>
            <a:ext cx="6626225" cy="3690937"/>
            <a:chExt cx="8006336" cy="4459927"/>
          </a:xfrm>
        </p:grpSpPr>
        <p:sp>
          <p:nvSpPr>
            <p:cNvPr id="35" name="空心弧 2"/>
            <p:cNvSpPr/>
            <p:nvPr/>
          </p:nvSpPr>
          <p:spPr bwMode="auto">
            <a:xfrm>
              <a:off x="1712904" y="21100"/>
              <a:ext cx="4427078" cy="4427317"/>
            </a:xfrm>
            <a:custGeom>
              <a:gdLst>
                <a:gd fmla="*/ 0 w 4427078" name="T0"/>
                <a:gd fmla="*/ 2213659 h 4427317" name="T1"/>
                <a:gd fmla="*/ 1134020 w 4427078" name="T2"/>
                <a:gd fmla="*/ 281097 h 4427317" name="T3"/>
                <a:gd fmla="*/ 3374271 w 4427078" name="T4"/>
                <a:gd fmla="*/ 328761 h 4427317" name="T5"/>
                <a:gd fmla="*/ 3254510 w 4427078" name="T6"/>
                <a:gd fmla="*/ 523236 h 4427317" name="T7"/>
                <a:gd fmla="*/ 1245399 w 4427078" name="T8"/>
                <a:gd fmla="*/ 480490 h 4427317" name="T9"/>
                <a:gd fmla="*/ 228392 w 4427078" name="T10"/>
                <a:gd fmla="*/ 2213659 h 4427317" name="T11"/>
                <a:gd fmla="*/ 0 w 4427078" name="T12"/>
                <a:gd fmla="*/ 2213659 h 442731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427317" w="4427078">
                  <a:moveTo>
                    <a:pt x="0" y="2213659"/>
                  </a:moveTo>
                  <a:cubicBezTo>
                    <a:pt x="0" y="1411587"/>
                    <a:pt x="433835" y="672258"/>
                    <a:pt x="1134020" y="281097"/>
                  </a:cubicBezTo>
                  <a:cubicBezTo>
                    <a:pt x="1834253" y="-110092"/>
                    <a:pt x="2691308" y="-91857"/>
                    <a:pt x="3374271" y="328761"/>
                  </a:cubicBezTo>
                  <a:lnTo>
                    <a:pt x="3254510" y="523236"/>
                  </a:lnTo>
                  <a:cubicBezTo>
                    <a:pt x="2642013" y="146011"/>
                    <a:pt x="1873384" y="129658"/>
                    <a:pt x="1245399" y="480490"/>
                  </a:cubicBezTo>
                  <a:cubicBezTo>
                    <a:pt x="617462" y="831295"/>
                    <a:pt x="228392" y="1494342"/>
                    <a:pt x="228392" y="2213659"/>
                  </a:cubicBezTo>
                  <a:lnTo>
                    <a:pt x="0" y="2213659"/>
                  </a:lnTo>
                  <a:close/>
                </a:path>
              </a:pathLst>
            </a:custGeom>
            <a:solidFill>
              <a:srgbClr val="FF7862"/>
            </a:solidFill>
            <a:ln>
              <a:noFill/>
            </a:ln>
            <a:extLst>
              <a:ext uri="{91240B29-F687-4F45-9708-019B960494DF}">
                <a14:hiddenLine w="9525">
                  <a:solidFill>
                    <a:srgbClr val="000000"/>
                  </a:solidFill>
                  <a:round/>
                </a14:hiddenLine>
              </a:ext>
            </a:extLst>
          </p:spPr>
          <p:txBody>
            <a:bodyPr/>
            <a:lstStyle/>
            <a:p>
              <a:endParaRPr altLang="en-US" lang="zh-CN"/>
            </a:p>
          </p:txBody>
        </p:sp>
        <p:sp>
          <p:nvSpPr>
            <p:cNvPr id="36" name="空心弧 3"/>
            <p:cNvSpPr/>
            <p:nvPr/>
          </p:nvSpPr>
          <p:spPr bwMode="auto">
            <a:xfrm rot="5833831">
              <a:off x="1739637" y="7792"/>
              <a:ext cx="4427317" cy="4427078"/>
            </a:xfrm>
            <a:custGeom>
              <a:gdLst>
                <a:gd fmla="*/ 1334575 w 4427317" name="T0"/>
                <a:gd fmla="*/ 182025 h 4427078" name="T1"/>
                <a:gd fmla="*/ 3253134 w 4427317" name="T2"/>
                <a:gd fmla="*/ 259220 h 4427078" name="T3"/>
                <a:gd fmla="*/ 3144843 w 4427317" name="T4"/>
                <a:gd fmla="*/ 462819 h 4427078" name="T5"/>
                <a:gd fmla="*/ 1426157 w 4427317" name="T6"/>
                <a:gd fmla="*/ 393666 h 4427078" name="T7"/>
                <a:gd fmla="*/ 1334575 w 4427317" name="T8"/>
                <a:gd fmla="*/ 182025 h 44270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427078" w="4427317">
                  <a:moveTo>
                    <a:pt x="1334575" y="182025"/>
                  </a:moveTo>
                  <a:cubicBezTo>
                    <a:pt x="1952552" y="-85359"/>
                    <a:pt x="2658640" y="-56949"/>
                    <a:pt x="3253134" y="259220"/>
                  </a:cubicBezTo>
                  <a:lnTo>
                    <a:pt x="3144843" y="462819"/>
                  </a:lnTo>
                  <a:cubicBezTo>
                    <a:pt x="2612282" y="179591"/>
                    <a:pt x="1979754" y="154141"/>
                    <a:pt x="1426157" y="393666"/>
                  </a:cubicBezTo>
                  <a:lnTo>
                    <a:pt x="1334575" y="182025"/>
                  </a:lnTo>
                  <a:close/>
                </a:path>
              </a:pathLst>
            </a:custGeom>
            <a:solidFill>
              <a:srgbClr val="D9B692"/>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37" name="椭圆 4"/>
            <p:cNvGrpSpPr/>
            <p:nvPr/>
          </p:nvGrpSpPr>
          <p:grpSpPr>
            <a:xfrm>
              <a:off x="2314050" y="622356"/>
              <a:ext cx="3226166" cy="3226340"/>
              <a:chExt cx="2670048" cy="2670048"/>
            </a:xfrm>
          </p:grpSpPr>
          <p:pic>
            <p:nvPicPr>
              <p:cNvPr id="59" name="椭圆 4"/>
              <p:cNvPicPr>
                <a:picLocks noChangeArrowheads="1"/>
              </p:cNvPicPr>
              <p:nvPr/>
            </p:nvPicPr>
            <p:blipFill>
              <a:blip r:embed="rId3">
                <a:extLst>
                  <a:ext uri="{28A0092B-C50C-407E-A947-70E740481C1C}">
                    <a14:useLocalDpi val="0"/>
                  </a:ext>
                </a:extLst>
              </a:blip>
              <a:stretch>
                <a:fillRect/>
              </a:stretch>
            </p:blipFill>
            <p:spPr bwMode="auto">
              <a:xfrm>
                <a:off x="0" y="0"/>
                <a:ext cx="2670048" cy="2670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0" name="Text Box 7"/>
              <p:cNvSpPr txBox="1">
                <a:spLocks noChangeArrowheads="1"/>
              </p:cNvSpPr>
              <p:nvPr/>
            </p:nvSpPr>
            <p:spPr bwMode="auto">
              <a:xfrm>
                <a:off x="406843" y="407693"/>
                <a:ext cx="1854176" cy="18540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lang="zh-CN">
                  <a:solidFill>
                    <a:srgbClr val="FFFFFF"/>
                  </a:solidFill>
                </a:endParaRPr>
              </a:p>
            </p:txBody>
          </p:sp>
        </p:grpSp>
        <p:sp>
          <p:nvSpPr>
            <p:cNvPr id="38" name="空心弧 5"/>
            <p:cNvSpPr/>
            <p:nvPr/>
          </p:nvSpPr>
          <p:spPr bwMode="auto">
            <a:xfrm>
              <a:off x="2054334" y="362548"/>
              <a:ext cx="3744218" cy="3744421"/>
            </a:xfrm>
            <a:custGeom>
              <a:gdLst>
                <a:gd fmla="*/ 0 w 3744218" name="T0"/>
                <a:gd fmla="*/ 1872211 h 3744421" name="T1"/>
                <a:gd fmla="*/ 955267 w 3744218" name="T2"/>
                <a:gd fmla="*/ 239886 h 3744421" name="T3"/>
                <a:gd fmla="*/ 2846308 w 3744218" name="T4"/>
                <a:gd fmla="*/ 273459 h 3744421" name="T5"/>
                <a:gd fmla="*/ 2278509 w 3744218" name="T6"/>
                <a:gd fmla="*/ 1205270 h 3744421" name="T7"/>
                <a:gd fmla="*/ 1489636 w 3744218" name="T8"/>
                <a:gd fmla="*/ 1191263 h 3744421" name="T9"/>
                <a:gd fmla="*/ 1091177 w 3744218" name="T10"/>
                <a:gd fmla="*/ 1872210 h 3744421" name="T11"/>
                <a:gd fmla="*/ 0 w 3744218" name="T12"/>
                <a:gd fmla="*/ 1872211 h 374442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744421" w="3744217">
                  <a:moveTo>
                    <a:pt x="0" y="1872211"/>
                  </a:moveTo>
                  <a:cubicBezTo>
                    <a:pt x="0" y="1195428"/>
                    <a:pt x="365233" y="571332"/>
                    <a:pt x="955267" y="239886"/>
                  </a:cubicBezTo>
                  <a:cubicBezTo>
                    <a:pt x="1545343" y="-91583"/>
                    <a:pt x="2268369" y="-78746"/>
                    <a:pt x="2846308" y="273459"/>
                  </a:cubicBezTo>
                  <a:lnTo>
                    <a:pt x="2278509" y="1205270"/>
                  </a:lnTo>
                  <a:cubicBezTo>
                    <a:pt x="2037417" y="1058322"/>
                    <a:pt x="1735792" y="1052967"/>
                    <a:pt x="1489636" y="1191263"/>
                  </a:cubicBezTo>
                  <a:cubicBezTo>
                    <a:pt x="1243521" y="1329536"/>
                    <a:pt x="1091177" y="1589885"/>
                    <a:pt x="1091177" y="1872210"/>
                  </a:cubicBezTo>
                  <a:lnTo>
                    <a:pt x="0" y="1872211"/>
                  </a:lnTo>
                  <a:close/>
                </a:path>
              </a:pathLst>
            </a:custGeom>
            <a:solidFill>
              <a:srgbClr val="FF7862"/>
            </a:solidFill>
            <a:ln>
              <a:noFill/>
            </a:ln>
            <a:extLst>
              <a:ext uri="{91240B29-F687-4F45-9708-019B960494DF}">
                <a14:hiddenLine w="9525">
                  <a:solidFill>
                    <a:srgbClr val="000000"/>
                  </a:solidFill>
                  <a:round/>
                </a14:hiddenLine>
              </a:ext>
            </a:extLst>
          </p:spPr>
          <p:txBody>
            <a:bodyPr/>
            <a:lstStyle/>
            <a:p>
              <a:endParaRPr altLang="en-US" lang="zh-CN"/>
            </a:p>
          </p:txBody>
        </p:sp>
        <p:sp>
          <p:nvSpPr>
            <p:cNvPr id="39" name="空心弧 6"/>
            <p:cNvSpPr/>
            <p:nvPr/>
          </p:nvSpPr>
          <p:spPr bwMode="auto">
            <a:xfrm rot="5792301">
              <a:off x="2054231" y="362649"/>
              <a:ext cx="3744421" cy="3744218"/>
            </a:xfrm>
            <a:custGeom>
              <a:gdLst>
                <a:gd fmla="*/ 1142389 w 3744421" name="T0"/>
                <a:gd fmla="*/ 148099 h 3744218" name="T1"/>
                <a:gd fmla="*/ 2744414 w 3744421" name="T2"/>
                <a:gd fmla="*/ 215566 h 3744218" name="T3"/>
                <a:gd fmla="*/ 2225738 w 3744421" name="T4"/>
                <a:gd fmla="*/ 1200667 h 3744218" name="T5"/>
                <a:gd fmla="*/ 1576396 w 3744421" name="T6"/>
                <a:gd fmla="*/ 1173325 h 3744218" name="T7"/>
                <a:gd fmla="*/ 1142389 w 3744421" name="T8"/>
                <a:gd fmla="*/ 148099 h 374421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744217" w="3744421">
                  <a:moveTo>
                    <a:pt x="1142389" y="148099"/>
                  </a:moveTo>
                  <a:cubicBezTo>
                    <a:pt x="1659495" y="-70782"/>
                    <a:pt x="2247545" y="-46018"/>
                    <a:pt x="2744414" y="215566"/>
                  </a:cubicBezTo>
                  <a:lnTo>
                    <a:pt x="2225738" y="1200667"/>
                  </a:lnTo>
                  <a:cubicBezTo>
                    <a:pt x="2024342" y="1094656"/>
                    <a:pt x="1785993" y="1084620"/>
                    <a:pt x="1576396" y="1173325"/>
                  </a:cubicBezTo>
                  <a:lnTo>
                    <a:pt x="1142389" y="148099"/>
                  </a:lnTo>
                  <a:close/>
                </a:path>
              </a:pathLst>
            </a:custGeom>
            <a:solidFill>
              <a:srgbClr val="D9B692"/>
            </a:solidFill>
            <a:ln>
              <a:noFill/>
            </a:ln>
            <a:extLst>
              <a:ext uri="{91240B29-F687-4F45-9708-019B960494DF}">
                <a14:hiddenLine w="9525">
                  <a:solidFill>
                    <a:srgbClr val="000000"/>
                  </a:solidFill>
                  <a:round/>
                </a14:hiddenLine>
              </a:ext>
            </a:extLst>
          </p:spPr>
          <p:txBody>
            <a:bodyPr/>
            <a:lstStyle/>
            <a:p>
              <a:endParaRPr altLang="en-US" lang="zh-CN"/>
            </a:p>
          </p:txBody>
        </p:sp>
        <p:sp>
          <p:nvSpPr>
            <p:cNvPr id="40" name="空心弧 7"/>
            <p:cNvSpPr/>
            <p:nvPr/>
          </p:nvSpPr>
          <p:spPr bwMode="auto">
            <a:xfrm rot="703656">
              <a:off x="2054334" y="362548"/>
              <a:ext cx="3744218" cy="3744421"/>
            </a:xfrm>
            <a:custGeom>
              <a:gdLst>
                <a:gd fmla="*/ 2712245 w 3744218" name="T0"/>
                <a:gd fmla="*/ 199109 h 3744421" name="T1"/>
                <a:gd fmla="*/ 2846532 w 3744218" name="T2"/>
                <a:gd fmla="*/ 273595 h 3744421" name="T3"/>
                <a:gd fmla="*/ 2275854 w 3744218" name="T4"/>
                <a:gd fmla="*/ 1209835 h 3744421" name="T5"/>
                <a:gd fmla="*/ 2220215 w 3744218" name="T6"/>
                <a:gd fmla="*/ 1178968 h 3744421" name="T7"/>
                <a:gd fmla="*/ 2712245 w 3744218" name="T8"/>
                <a:gd fmla="*/ 199109 h 374442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744421" w="3744217">
                  <a:moveTo>
                    <a:pt x="2712245" y="199109"/>
                  </a:moveTo>
                  <a:cubicBezTo>
                    <a:pt x="2758007" y="222091"/>
                    <a:pt x="2802807" y="246940"/>
                    <a:pt x="2846532" y="273595"/>
                  </a:cubicBezTo>
                  <a:lnTo>
                    <a:pt x="2275854" y="1209835"/>
                  </a:lnTo>
                  <a:cubicBezTo>
                    <a:pt x="2257738" y="1198789"/>
                    <a:pt x="2239176" y="1188492"/>
                    <a:pt x="2220215" y="1178968"/>
                  </a:cubicBezTo>
                  <a:lnTo>
                    <a:pt x="2712245" y="199109"/>
                  </a:lnTo>
                  <a:close/>
                </a:path>
              </a:pathLst>
            </a:custGeom>
            <a:solidFill>
              <a:srgbClr val="D9B692"/>
            </a:solidFill>
            <a:ln>
              <a:noFill/>
            </a:ln>
            <a:extLst>
              <a:ext uri="{91240B29-F687-4F45-9708-019B960494DF}">
                <a14:hiddenLine w="9525">
                  <a:solidFill>
                    <a:srgbClr val="000000"/>
                  </a:solidFill>
                  <a:round/>
                </a14:hiddenLine>
              </a:ext>
            </a:extLst>
          </p:spPr>
          <p:txBody>
            <a:bodyPr/>
            <a:lstStyle/>
            <a:p>
              <a:endParaRPr altLang="en-US" lang="zh-CN"/>
            </a:p>
          </p:txBody>
        </p:sp>
        <p:sp>
          <p:nvSpPr>
            <p:cNvPr id="41" name="TextBox 8"/>
            <p:cNvSpPr txBox="1">
              <a:spLocks noChangeArrowheads="1"/>
            </p:cNvSpPr>
            <p:nvPr/>
          </p:nvSpPr>
          <p:spPr bwMode="auto">
            <a:xfrm flipH="1">
              <a:off x="3472771" y="1740150"/>
              <a:ext cx="994558" cy="6077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b="1" lang="zh-CN">
                  <a:latin charset="-122" panose="020b0503020204020204" pitchFamily="34" typeface="微软雅黑"/>
                  <a:ea charset="-122" panose="020b0503020204020204" pitchFamily="34" typeface="微软雅黑"/>
                </a:rPr>
                <a:t>点击添加标题</a:t>
              </a:r>
            </a:p>
          </p:txBody>
        </p:sp>
        <p:sp>
          <p:nvSpPr>
            <p:cNvPr id="42" name="TextBox 9"/>
            <p:cNvSpPr txBox="1">
              <a:spLocks noChangeArrowheads="1"/>
            </p:cNvSpPr>
            <p:nvPr/>
          </p:nvSpPr>
          <p:spPr bwMode="auto">
            <a:xfrm flipH="1">
              <a:off x="3352917" y="2890799"/>
              <a:ext cx="1432855" cy="552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200">
                  <a:solidFill>
                    <a:srgbClr val="000000"/>
                  </a:solidFill>
                  <a:latin charset="-122" panose="020b0503020204020204" pitchFamily="34" typeface="微软雅黑"/>
                  <a:ea charset="-122" panose="020b0503020204020204" pitchFamily="34" typeface="微软雅黑"/>
                </a:rPr>
                <a:t>点击添加文本    </a:t>
              </a:r>
            </a:p>
            <a:p>
              <a:pPr eaLnBrk="1" hangingPunct="1"/>
              <a:r>
                <a:rPr altLang="en-US" lang="zh-CN" sz="1200">
                  <a:solidFill>
                    <a:srgbClr val="000000"/>
                  </a:solidFill>
                  <a:latin charset="-122" panose="020b0503020204020204" pitchFamily="34" typeface="微软雅黑"/>
                  <a:ea charset="-122" panose="020b0503020204020204" pitchFamily="34" typeface="微软雅黑"/>
                </a:rPr>
                <a:t>点击添加文本</a:t>
              </a:r>
            </a:p>
          </p:txBody>
        </p:sp>
        <p:sp>
          <p:nvSpPr>
            <p:cNvPr id="43" name="任意多边形 10"/>
            <p:cNvSpPr/>
            <p:nvPr/>
          </p:nvSpPr>
          <p:spPr bwMode="auto">
            <a:xfrm>
              <a:off x="1686050" y="594657"/>
              <a:ext cx="1208431" cy="458461"/>
            </a:xfrm>
            <a:custGeom>
              <a:gdLst>
                <a:gd fmla="*/ 1208431 w 2592834" name="T0"/>
                <a:gd fmla="*/ 458461 h 705394" name="T1"/>
                <a:gd fmla="*/ 891847 w 2592834" name="T2"/>
                <a:gd fmla="*/ 0 h 705394" name="T3"/>
                <a:gd fmla="*/ 0 w 2592834" name="T4"/>
                <a:gd fmla="*/ 0 h 705394" name="T5"/>
                <a:gd fmla="*/ 0 60000 65536" name="T6"/>
                <a:gd fmla="*/ 0 60000 65536" name="T7"/>
                <a:gd fmla="*/ 0 60000 65536" name="T8"/>
              </a:gdLst>
              <a:cxnLst>
                <a:cxn ang="T6">
                  <a:pos x="T0" y="T1"/>
                </a:cxn>
                <a:cxn ang="T7">
                  <a:pos x="T2" y="T3"/>
                </a:cxn>
                <a:cxn ang="T8">
                  <a:pos x="T4" y="T5"/>
                </a:cxn>
              </a:cxnLst>
              <a:rect b="b" l="0" r="r" t="0"/>
              <a:pathLst>
                <a:path h="705394" w="2592834">
                  <a:moveTo>
                    <a:pt x="2592834" y="705394"/>
                  </a:moveTo>
                  <a:lnTo>
                    <a:pt x="1913566" y="0"/>
                  </a:lnTo>
                  <a:lnTo>
                    <a:pt x="0" y="0"/>
                  </a:lnTo>
                </a:path>
              </a:pathLst>
            </a:custGeom>
            <a:noFill/>
            <a:ln cap="flat" cmpd="sng" w="3175">
              <a:solidFill>
                <a:srgbClr val="002060"/>
              </a:solidFill>
              <a:round/>
              <a:headEnd len="med" type="oval" w="med"/>
              <a:tailEnd len="med" type="oval" w="med"/>
            </a:ln>
            <a:extLst>
              <a:ext uri="{909E8E84-426E-40DD-AFC4-6F175D3DCCD1}">
                <a14:hiddenFill>
                  <a:solidFill>
                    <a:srgbClr val="FFFFFF"/>
                  </a:solidFill>
                </a14:hiddenFill>
              </a:ext>
            </a:extLst>
          </p:spPr>
          <p:txBody>
            <a:bodyPr anchor="ctr"/>
            <a:lstStyle/>
            <a:p>
              <a:endParaRPr altLang="en-US" lang="zh-CN"/>
            </a:p>
          </p:txBody>
        </p:sp>
        <p:sp>
          <p:nvSpPr>
            <p:cNvPr id="44" name="TextBox 11"/>
            <p:cNvSpPr txBox="1">
              <a:spLocks noChangeArrowheads="1"/>
            </p:cNvSpPr>
            <p:nvPr/>
          </p:nvSpPr>
          <p:spPr bwMode="auto">
            <a:xfrm flipH="1">
              <a:off x="6264661" y="420096"/>
              <a:ext cx="1741675" cy="552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200">
                  <a:solidFill>
                    <a:srgbClr val="262626"/>
                  </a:solidFill>
                  <a:latin charset="-122" panose="020b0503020204020204" pitchFamily="34" typeface="微软雅黑"/>
                  <a:ea charset="-122" panose="020b0503020204020204" pitchFamily="34" typeface="微软雅黑"/>
                </a:rPr>
                <a:t>点击添加文本    </a:t>
              </a:r>
            </a:p>
            <a:p>
              <a:pPr eaLnBrk="1" hangingPunct="1"/>
              <a:r>
                <a:rPr altLang="en-US" lang="zh-CN" sz="1200">
                  <a:solidFill>
                    <a:srgbClr val="262626"/>
                  </a:solidFill>
                  <a:latin charset="-122" panose="020b0503020204020204" pitchFamily="34" typeface="微软雅黑"/>
                  <a:ea charset="-122" panose="020b0503020204020204" pitchFamily="34" typeface="微软雅黑"/>
                </a:rPr>
                <a:t>点击添加文本</a:t>
              </a:r>
            </a:p>
          </p:txBody>
        </p:sp>
        <p:sp>
          <p:nvSpPr>
            <p:cNvPr id="45" name="TextBox 11"/>
            <p:cNvSpPr txBox="1">
              <a:spLocks noChangeArrowheads="1"/>
            </p:cNvSpPr>
            <p:nvPr/>
          </p:nvSpPr>
          <p:spPr bwMode="auto">
            <a:xfrm flipH="1">
              <a:off x="0" y="377894"/>
              <a:ext cx="1672622" cy="552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200">
                  <a:solidFill>
                    <a:srgbClr val="262626"/>
                  </a:solidFill>
                  <a:latin charset="-122" panose="020b0503020204020204" pitchFamily="34" typeface="微软雅黑"/>
                  <a:ea charset="-122" panose="020b0503020204020204" pitchFamily="34" typeface="微软雅黑"/>
                </a:rPr>
                <a:t>点击添加文本    </a:t>
              </a:r>
            </a:p>
            <a:p>
              <a:pPr eaLnBrk="1" hangingPunct="1"/>
              <a:r>
                <a:rPr altLang="en-US" lang="zh-CN" sz="1200">
                  <a:solidFill>
                    <a:srgbClr val="262626"/>
                  </a:solidFill>
                  <a:latin charset="-122" panose="020b0503020204020204" pitchFamily="34" typeface="微软雅黑"/>
                  <a:ea charset="-122" panose="020b0503020204020204" pitchFamily="34" typeface="微软雅黑"/>
                </a:rPr>
                <a:t>点击添加文本</a:t>
              </a:r>
            </a:p>
          </p:txBody>
        </p:sp>
        <p:sp>
          <p:nvSpPr>
            <p:cNvPr id="46" name="TextBox 13"/>
            <p:cNvSpPr txBox="1">
              <a:spLocks noChangeArrowheads="1"/>
            </p:cNvSpPr>
            <p:nvPr/>
          </p:nvSpPr>
          <p:spPr bwMode="auto">
            <a:xfrm flipH="1">
              <a:off x="6264661" y="1053118"/>
              <a:ext cx="1741675" cy="552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200">
                  <a:solidFill>
                    <a:srgbClr val="262626"/>
                  </a:solidFill>
                  <a:latin charset="-122" panose="020b0503020204020204" pitchFamily="34" typeface="微软雅黑"/>
                  <a:ea charset="-122" panose="020b0503020204020204" pitchFamily="34" typeface="微软雅黑"/>
                </a:rPr>
                <a:t>点击添加文本    </a:t>
              </a:r>
            </a:p>
            <a:p>
              <a:pPr eaLnBrk="1" hangingPunct="1"/>
              <a:r>
                <a:rPr altLang="en-US" lang="zh-CN" sz="1200">
                  <a:solidFill>
                    <a:srgbClr val="262626"/>
                  </a:solidFill>
                  <a:latin charset="-122" panose="020b0503020204020204" pitchFamily="34" typeface="微软雅黑"/>
                  <a:ea charset="-122" panose="020b0503020204020204" pitchFamily="34" typeface="微软雅黑"/>
                </a:rPr>
                <a:t>点击添加文本</a:t>
              </a:r>
            </a:p>
          </p:txBody>
        </p:sp>
        <p:cxnSp>
          <p:nvCxnSpPr>
            <p:cNvPr id="47" name="直接连接符 14"/>
            <p:cNvCxnSpPr>
              <a:cxnSpLocks noChangeShapeType="1"/>
            </p:cNvCxnSpPr>
            <p:nvPr/>
          </p:nvCxnSpPr>
          <p:spPr bwMode="auto">
            <a:xfrm>
              <a:off x="5441777" y="3126745"/>
              <a:ext cx="769175" cy="0"/>
            </a:xfrm>
            <a:prstGeom prst="line">
              <a:avLst/>
            </a:prstGeom>
            <a:noFill/>
            <a:ln w="3175">
              <a:solidFill>
                <a:schemeClr val="tx1"/>
              </a:solidFill>
              <a:round/>
              <a:headEnd len="med" type="oval" w="med"/>
              <a:tailEnd len="med" type="oval" w="med"/>
            </a:ln>
            <a:extLst>
              <a:ext uri="{909E8E84-426E-40DD-AFC4-6F175D3DCCD1}">
                <a14:hiddenFill>
                  <a:noFill/>
                </a14:hiddenFill>
              </a:ext>
            </a:extLst>
          </p:spPr>
        </p:cxnSp>
        <p:sp>
          <p:nvSpPr>
            <p:cNvPr id="48" name="TextBox 15"/>
            <p:cNvSpPr txBox="1">
              <a:spLocks noChangeArrowheads="1"/>
            </p:cNvSpPr>
            <p:nvPr/>
          </p:nvSpPr>
          <p:spPr bwMode="auto">
            <a:xfrm flipH="1">
              <a:off x="6264659" y="2890799"/>
              <a:ext cx="1567125" cy="552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200">
                  <a:solidFill>
                    <a:srgbClr val="262626"/>
                  </a:solidFill>
                  <a:latin charset="-122" panose="020b0503020204020204" pitchFamily="34" typeface="微软雅黑"/>
                  <a:ea charset="-122" panose="020b0503020204020204" pitchFamily="34" typeface="微软雅黑"/>
                </a:rPr>
                <a:t>点击添加文本    </a:t>
              </a:r>
            </a:p>
            <a:p>
              <a:pPr eaLnBrk="1" hangingPunct="1"/>
              <a:r>
                <a:rPr altLang="en-US" lang="zh-CN" sz="1200">
                  <a:solidFill>
                    <a:srgbClr val="262626"/>
                  </a:solidFill>
                  <a:latin charset="-122" panose="020b0503020204020204" pitchFamily="34" typeface="微软雅黑"/>
                  <a:ea charset="-122" panose="020b0503020204020204" pitchFamily="34" typeface="微软雅黑"/>
                </a:rPr>
                <a:t>点击添加文本</a:t>
              </a:r>
            </a:p>
          </p:txBody>
        </p:sp>
        <p:sp>
          <p:nvSpPr>
            <p:cNvPr id="49" name="TextBox 60"/>
            <p:cNvSpPr txBox="1">
              <a:spLocks noChangeArrowheads="1"/>
            </p:cNvSpPr>
            <p:nvPr/>
          </p:nvSpPr>
          <p:spPr bwMode="auto">
            <a:xfrm rot="19687456">
              <a:off x="2164690" y="81974"/>
              <a:ext cx="727360" cy="4051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600">
                  <a:solidFill>
                    <a:srgbClr val="FF7862"/>
                  </a:solidFill>
                  <a:latin charset="-122" panose="03000509000000000000" pitchFamily="65" typeface="方正超粗黑简体"/>
                  <a:ea charset="-122" panose="03000509000000000000" pitchFamily="65" typeface="方正超粗黑简体"/>
                </a:rPr>
                <a:t>35%</a:t>
              </a:r>
            </a:p>
          </p:txBody>
        </p:sp>
        <p:sp>
          <p:nvSpPr>
            <p:cNvPr id="50" name="TextBox 61"/>
            <p:cNvSpPr txBox="1">
              <a:spLocks noChangeArrowheads="1"/>
            </p:cNvSpPr>
            <p:nvPr/>
          </p:nvSpPr>
          <p:spPr bwMode="auto">
            <a:xfrm rot="2358327">
              <a:off x="5272964" y="210743"/>
              <a:ext cx="583500" cy="405134"/>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600">
                  <a:solidFill>
                    <a:srgbClr val="FF7862"/>
                  </a:solidFill>
                  <a:latin charset="-122" panose="03000509000000000000" pitchFamily="65" typeface="方正超粗黑简体"/>
                  <a:ea charset="-122" panose="03000509000000000000" pitchFamily="65" typeface="方正超粗黑简体"/>
                </a:rPr>
                <a:t>2%</a:t>
              </a:r>
            </a:p>
          </p:txBody>
        </p:sp>
        <p:sp>
          <p:nvSpPr>
            <p:cNvPr id="51" name="TextBox 62"/>
            <p:cNvSpPr txBox="1">
              <a:spLocks noChangeArrowheads="1"/>
            </p:cNvSpPr>
            <p:nvPr/>
          </p:nvSpPr>
          <p:spPr bwMode="auto">
            <a:xfrm rot="3270647">
              <a:off x="5674711" y="706840"/>
              <a:ext cx="583531" cy="405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600">
                  <a:solidFill>
                    <a:srgbClr val="FF7862"/>
                  </a:solidFill>
                  <a:latin charset="-122" panose="03000509000000000000" pitchFamily="65" typeface="方正超粗黑简体"/>
                  <a:ea charset="-122" panose="03000509000000000000" pitchFamily="65" typeface="方正超粗黑简体"/>
                </a:rPr>
                <a:t>8%</a:t>
              </a:r>
            </a:p>
          </p:txBody>
        </p:sp>
        <p:sp>
          <p:nvSpPr>
            <p:cNvPr id="52" name="TextBox 63"/>
            <p:cNvSpPr txBox="1">
              <a:spLocks noChangeArrowheads="1"/>
            </p:cNvSpPr>
            <p:nvPr/>
          </p:nvSpPr>
          <p:spPr bwMode="auto">
            <a:xfrm rot="6017122">
              <a:off x="5971266" y="2453537"/>
              <a:ext cx="727400" cy="405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600">
                  <a:solidFill>
                    <a:srgbClr val="FF7862"/>
                  </a:solidFill>
                  <a:latin charset="-122" panose="03000509000000000000" pitchFamily="65" typeface="方正超粗黑简体"/>
                  <a:ea charset="-122" panose="03000509000000000000" pitchFamily="65" typeface="方正超粗黑简体"/>
                </a:rPr>
                <a:t>18%</a:t>
              </a:r>
            </a:p>
          </p:txBody>
        </p:sp>
        <p:pic>
          <p:nvPicPr>
            <p:cNvPr id="53" name="Picture 2"/>
            <p:cNvPicPr>
              <a:picLocks noChangeArrowheads="1" noChangeAspect="1"/>
            </p:cNvPicPr>
            <p:nvPr/>
          </p:nvPicPr>
          <p:blipFill>
            <a:blip r:embed="rId4">
              <a:extLst>
                <a:ext uri="{28A0092B-C50C-407E-A947-70E740481C1C}">
                  <a14:useLocalDpi val="0"/>
                </a:ext>
              </a:extLst>
            </a:blip>
            <a:stretch>
              <a:fillRect/>
            </a:stretch>
          </p:blipFill>
          <p:spPr bwMode="auto">
            <a:xfrm>
              <a:off x="1176200" y="2487482"/>
              <a:ext cx="1971000" cy="11943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4" name="空心弧 21"/>
            <p:cNvSpPr/>
            <p:nvPr/>
          </p:nvSpPr>
          <p:spPr bwMode="auto">
            <a:xfrm rot="2067484">
              <a:off x="1745512" y="32610"/>
              <a:ext cx="4427078" cy="4427317"/>
            </a:xfrm>
            <a:custGeom>
              <a:gdLst>
                <a:gd fmla="*/ 2780637 w 4427078" name="T0"/>
                <a:gd fmla="*/ 73881 h 4427317" name="T1"/>
                <a:gd fmla="*/ 3374270 w 4427078" name="T2"/>
                <a:gd fmla="*/ 328760 h 4427317" name="T3"/>
                <a:gd fmla="*/ 3254510 w 4427078" name="T4"/>
                <a:gd fmla="*/ 523236 h 4427317" name="T5"/>
                <a:gd fmla="*/ 2722127 w 4427078" name="T6"/>
                <a:gd fmla="*/ 294652 h 4427317" name="T7"/>
                <a:gd fmla="*/ 2780637 w 4427078" name="T8"/>
                <a:gd fmla="*/ 73881 h 44273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427317" w="4427078">
                  <a:moveTo>
                    <a:pt x="2780637" y="73881"/>
                  </a:moveTo>
                  <a:cubicBezTo>
                    <a:pt x="2989914" y="129351"/>
                    <a:pt x="3189921" y="215225"/>
                    <a:pt x="3374270" y="328760"/>
                  </a:cubicBezTo>
                  <a:lnTo>
                    <a:pt x="3254510" y="523236"/>
                  </a:lnTo>
                  <a:cubicBezTo>
                    <a:pt x="3089182" y="421414"/>
                    <a:pt x="2909811" y="344399"/>
                    <a:pt x="2722127" y="294652"/>
                  </a:cubicBezTo>
                  <a:lnTo>
                    <a:pt x="2780637" y="73881"/>
                  </a:lnTo>
                  <a:close/>
                </a:path>
              </a:pathLst>
            </a:custGeom>
            <a:solidFill>
              <a:srgbClr val="D9B692"/>
            </a:solidFill>
            <a:ln>
              <a:noFill/>
            </a:ln>
            <a:extLst>
              <a:ext uri="{91240B29-F687-4F45-9708-019B960494DF}">
                <a14:hiddenLine w="9525">
                  <a:solidFill>
                    <a:srgbClr val="000000"/>
                  </a:solidFill>
                  <a:round/>
                </a14:hiddenLine>
              </a:ext>
            </a:extLst>
          </p:spPr>
          <p:txBody>
            <a:bodyPr/>
            <a:lstStyle/>
            <a:p>
              <a:endParaRPr altLang="en-US" lang="zh-CN"/>
            </a:p>
          </p:txBody>
        </p:sp>
        <p:sp>
          <p:nvSpPr>
            <p:cNvPr id="55" name="空心弧 22"/>
            <p:cNvSpPr/>
            <p:nvPr/>
          </p:nvSpPr>
          <p:spPr bwMode="auto">
            <a:xfrm rot="2003443">
              <a:off x="2081188" y="400913"/>
              <a:ext cx="3744218" cy="3744421"/>
            </a:xfrm>
            <a:custGeom>
              <a:gdLst>
                <a:gd fmla="*/ 2355040 w 3744218" name="T0"/>
                <a:gd fmla="*/ 63364 h 3744421" name="T1"/>
                <a:gd fmla="*/ 2834523 w 3744218" name="T2"/>
                <a:gd fmla="*/ 266336 h 3744421" name="T3"/>
                <a:gd fmla="*/ 2265066 w 3744218" name="T4"/>
                <a:gd fmla="*/ 1216526 h 3744421" name="T5"/>
                <a:gd fmla="*/ 2069294 w 3744218" name="T6"/>
                <a:gd fmla="*/ 1133640 h 3744421" name="T7"/>
                <a:gd fmla="*/ 2355040 w 3744218" name="T8"/>
                <a:gd fmla="*/ 63364 h 374442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744421" w="3744217">
                  <a:moveTo>
                    <a:pt x="2355040" y="63364"/>
                  </a:moveTo>
                  <a:cubicBezTo>
                    <a:pt x="2523541" y="108356"/>
                    <a:pt x="2684929" y="176674"/>
                    <a:pt x="2834523" y="266336"/>
                  </a:cubicBezTo>
                  <a:lnTo>
                    <a:pt x="2265066" y="1216526"/>
                  </a:lnTo>
                  <a:cubicBezTo>
                    <a:pt x="2203988" y="1179912"/>
                    <a:pt x="2138093" y="1152013"/>
                    <a:pt x="2069294" y="1133640"/>
                  </a:cubicBezTo>
                  <a:lnTo>
                    <a:pt x="2355040" y="63364"/>
                  </a:lnTo>
                  <a:close/>
                </a:path>
              </a:pathLst>
            </a:custGeom>
            <a:solidFill>
              <a:srgbClr val="D9B692"/>
            </a:solidFill>
            <a:ln>
              <a:noFill/>
            </a:ln>
            <a:extLst>
              <a:ext uri="{91240B29-F687-4F45-9708-019B960494DF}">
                <a14:hiddenLine w="9525">
                  <a:solidFill>
                    <a:srgbClr val="000000"/>
                  </a:solidFill>
                  <a:round/>
                </a14:hiddenLine>
              </a:ext>
            </a:extLst>
          </p:spPr>
          <p:txBody>
            <a:bodyPr/>
            <a:lstStyle/>
            <a:p>
              <a:endParaRPr altLang="en-US" lang="zh-CN"/>
            </a:p>
          </p:txBody>
        </p:sp>
        <p:sp>
          <p:nvSpPr>
            <p:cNvPr id="56" name="空心弧 23"/>
            <p:cNvSpPr/>
            <p:nvPr/>
          </p:nvSpPr>
          <p:spPr bwMode="auto">
            <a:xfrm rot="774438">
              <a:off x="1735922" y="0"/>
              <a:ext cx="4428996" cy="4427317"/>
            </a:xfrm>
            <a:custGeom>
              <a:gdLst>
                <a:gd fmla="*/ 3144134 w 4428996" name="T0"/>
                <a:gd fmla="*/ 204501 h 4427317" name="T1"/>
                <a:gd fmla="*/ 3375367 w 4428996" name="T2"/>
                <a:gd fmla="*/ 328536 h 4427317" name="T3"/>
                <a:gd fmla="*/ 3255601 w 4428996" name="T4"/>
                <a:gd fmla="*/ 523022 h 4427317" name="T5"/>
                <a:gd fmla="*/ 3048221 w 4428996" name="T6"/>
                <a:gd fmla="*/ 411791 h 4427317" name="T7"/>
                <a:gd fmla="*/ 3144134 w 4428996" name="T8"/>
                <a:gd fmla="*/ 204501 h 44273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427317" w="4428996">
                  <a:moveTo>
                    <a:pt x="3144134" y="204501"/>
                  </a:moveTo>
                  <a:cubicBezTo>
                    <a:pt x="3223597" y="241240"/>
                    <a:pt x="3300810" y="282658"/>
                    <a:pt x="3375367" y="328536"/>
                  </a:cubicBezTo>
                  <a:lnTo>
                    <a:pt x="3255601" y="523022"/>
                  </a:lnTo>
                  <a:cubicBezTo>
                    <a:pt x="3188735" y="481880"/>
                    <a:pt x="3119486" y="444738"/>
                    <a:pt x="3048221" y="411791"/>
                  </a:cubicBezTo>
                  <a:lnTo>
                    <a:pt x="3144134" y="204501"/>
                  </a:lnTo>
                  <a:close/>
                </a:path>
              </a:pathLst>
            </a:custGeom>
            <a:solidFill>
              <a:srgbClr val="D9B692"/>
            </a:solidFill>
            <a:ln>
              <a:noFill/>
            </a:ln>
            <a:extLst>
              <a:ext uri="{91240B29-F687-4F45-9708-019B960494DF}">
                <a14:hiddenLine w="9525">
                  <a:solidFill>
                    <a:srgbClr val="000000"/>
                  </a:solidFill>
                  <a:round/>
                </a14:hiddenLine>
              </a:ext>
            </a:extLst>
          </p:spPr>
          <p:txBody>
            <a:bodyPr/>
            <a:lstStyle/>
            <a:p>
              <a:endParaRPr altLang="en-US" lang="zh-CN"/>
            </a:p>
          </p:txBody>
        </p:sp>
        <p:sp>
          <p:nvSpPr>
            <p:cNvPr id="57" name="任意多边形 24"/>
            <p:cNvSpPr/>
            <p:nvPr/>
          </p:nvSpPr>
          <p:spPr bwMode="auto">
            <a:xfrm>
              <a:off x="4996768" y="621512"/>
              <a:ext cx="1281321" cy="391323"/>
            </a:xfrm>
            <a:custGeom>
              <a:gdLst>
                <a:gd fmla="*/ 0 w 1281975" name="T0"/>
                <a:gd fmla="*/ 391323 h 391886" name="T1"/>
                <a:gd fmla="*/ 313349 w 1281975" name="T2"/>
                <a:gd fmla="*/ 0 h 391886" name="T3"/>
                <a:gd fmla="*/ 1281321 w 1281975" name="T4"/>
                <a:gd fmla="*/ 0 h 391886" name="T5"/>
                <a:gd fmla="*/ 0 60000 65536" name="T6"/>
                <a:gd fmla="*/ 0 60000 65536" name="T7"/>
                <a:gd fmla="*/ 0 60000 65536" name="T8"/>
              </a:gdLst>
              <a:cxnLst>
                <a:cxn ang="T6">
                  <a:pos x="T0" y="T1"/>
                </a:cxn>
                <a:cxn ang="T7">
                  <a:pos x="T2" y="T3"/>
                </a:cxn>
                <a:cxn ang="T8">
                  <a:pos x="T4" y="T5"/>
                </a:cxn>
              </a:cxnLst>
              <a:rect b="b" l="0" r="r" t="0"/>
              <a:pathLst>
                <a:path h="391886" w="1281975">
                  <a:moveTo>
                    <a:pt x="0" y="391886"/>
                  </a:moveTo>
                  <a:lnTo>
                    <a:pt x="313509" y="0"/>
                  </a:lnTo>
                  <a:lnTo>
                    <a:pt x="1281975" y="0"/>
                  </a:lnTo>
                </a:path>
              </a:pathLst>
            </a:custGeom>
            <a:noFill/>
            <a:ln cap="flat" cmpd="sng" w="3175">
              <a:solidFill>
                <a:schemeClr val="tx1"/>
              </a:solidFill>
              <a:round/>
              <a:headEnd len="med" type="oval" w="med"/>
              <a:tailEnd len="med" type="oval" w="med"/>
            </a:ln>
            <a:extLst>
              <a:ext uri="{909E8E84-426E-40DD-AFC4-6F175D3DCCD1}">
                <a14:hiddenFill>
                  <a:solidFill>
                    <a:srgbClr val="FFFFFF"/>
                  </a:solidFill>
                </a14:hiddenFill>
              </a:ext>
            </a:extLst>
          </p:spPr>
          <p:txBody>
            <a:bodyPr anchor="ctr"/>
            <a:lstStyle/>
            <a:p>
              <a:endParaRPr altLang="en-US" lang="zh-CN"/>
            </a:p>
          </p:txBody>
        </p:sp>
        <p:sp>
          <p:nvSpPr>
            <p:cNvPr id="58" name="任意多边形 25"/>
            <p:cNvSpPr/>
            <p:nvPr/>
          </p:nvSpPr>
          <p:spPr bwMode="auto">
            <a:xfrm>
              <a:off x="5453286" y="1262207"/>
              <a:ext cx="834392" cy="103585"/>
            </a:xfrm>
            <a:custGeom>
              <a:gdLst>
                <a:gd fmla="*/ 0 w 834390" name="T0"/>
                <a:gd fmla="*/ 103585 h 104503" name="T1"/>
                <a:gd fmla="*/ 274321 w 834390" name="T2"/>
                <a:gd fmla="*/ 0 h 104503" name="T3"/>
                <a:gd fmla="*/ 834392 w 834390" name="T4"/>
                <a:gd fmla="*/ 0 h 104503" name="T5"/>
                <a:gd fmla="*/ 0 60000 65536" name="T6"/>
                <a:gd fmla="*/ 0 60000 65536" name="T7"/>
                <a:gd fmla="*/ 0 60000 65536" name="T8"/>
              </a:gdLst>
              <a:cxnLst>
                <a:cxn ang="T6">
                  <a:pos x="T0" y="T1"/>
                </a:cxn>
                <a:cxn ang="T7">
                  <a:pos x="T2" y="T3"/>
                </a:cxn>
                <a:cxn ang="T8">
                  <a:pos x="T4" y="T5"/>
                </a:cxn>
              </a:cxnLst>
              <a:rect b="b" l="0" r="r" t="0"/>
              <a:pathLst>
                <a:path h="104503" w="834390">
                  <a:moveTo>
                    <a:pt x="0" y="104503"/>
                  </a:moveTo>
                  <a:lnTo>
                    <a:pt x="274320" y="0"/>
                  </a:lnTo>
                  <a:lnTo>
                    <a:pt x="834390" y="0"/>
                  </a:lnTo>
                </a:path>
              </a:pathLst>
            </a:custGeom>
            <a:noFill/>
            <a:ln cap="flat" cmpd="sng" w="3175">
              <a:solidFill>
                <a:schemeClr val="tx1"/>
              </a:solidFill>
              <a:round/>
              <a:headEnd len="med" type="oval" w="med"/>
              <a:tailEnd len="med" type="oval" w="med"/>
            </a:ln>
            <a:extLst>
              <a:ext uri="{909E8E84-426E-40DD-AFC4-6F175D3DCCD1}">
                <a14:hiddenFill>
                  <a:solidFill>
                    <a:srgbClr val="FFFFFF"/>
                  </a:solidFill>
                </a14:hiddenFill>
              </a:ext>
            </a:extLst>
          </p:spPr>
          <p:txBody>
            <a:bodyPr anchor="ctr"/>
            <a:lstStyle/>
            <a:p>
              <a:endParaRPr altLang="en-US" lang="zh-CN"/>
            </a:p>
          </p:txBody>
        </p:sp>
      </p:grpSp>
      <p:grpSp>
        <p:nvGrpSpPr>
          <p:cNvPr id="61" name="组合 26"/>
          <p:cNvGrpSpPr/>
          <p:nvPr/>
        </p:nvGrpSpPr>
        <p:grpSpPr>
          <a:xfrm>
            <a:off x="971550" y="730250"/>
            <a:ext cx="7348538" cy="613694"/>
            <a:chExt cx="7348934" cy="612769"/>
          </a:xfrm>
        </p:grpSpPr>
        <p:sp>
          <p:nvSpPr>
            <p:cNvPr id="62" name="矩形 27"/>
            <p:cNvSpPr>
              <a:spLocks noChangeArrowheads="1"/>
            </p:cNvSpPr>
            <p:nvPr/>
          </p:nvSpPr>
          <p:spPr bwMode="auto">
            <a:xfrm>
              <a:off x="76204" y="0"/>
              <a:ext cx="7272730" cy="6391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chemeClr val="tx1">
                      <a:lumMod val="85000"/>
                      <a:lumOff val="15000"/>
                    </a:schemeClr>
                  </a:solidFill>
                  <a:latin typeface="+mn-ea"/>
                </a:rPr>
                <a:t>单击此处添加文本单击此处添加文本 单击此处添加文本单击此处添加文本单击此处添加文本单击此处添加文本单击此处添加文本单击此处添加文本</a:t>
              </a:r>
            </a:p>
          </p:txBody>
        </p:sp>
        <p:sp>
          <p:nvSpPr>
            <p:cNvPr id="63" name="矩形 33"/>
            <p:cNvSpPr>
              <a:spLocks noChangeArrowheads="1"/>
            </p:cNvSpPr>
            <p:nvPr/>
          </p:nvSpPr>
          <p:spPr bwMode="auto">
            <a:xfrm>
              <a:off x="0" y="104617"/>
              <a:ext cx="71442" cy="71330"/>
            </a:xfrm>
            <a:prstGeom prst="rect">
              <a:avLst/>
            </a:prstGeom>
            <a:solidFill>
              <a:srgbClr val="7F7F7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grpSp>
      <p:sp>
        <p:nvSpPr>
          <p:cNvPr id="64"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64"/>
                                        </p:tgtEl>
                                        <p:attrNameLst>
                                          <p:attrName>style.visibility</p:attrName>
                                        </p:attrNameLst>
                                      </p:cBhvr>
                                      <p:to>
                                        <p:strVal val="visible"/>
                                      </p:to>
                                    </p:set>
                                    <p:animEffect filter="randombar(horizontal)" transition="in">
                                      <p:cBhvr>
                                        <p:cTn dur="500" id="7"/>
                                        <p:tgtEl>
                                          <p:spTgt spid="64"/>
                                        </p:tgtEl>
                                      </p:cBhvr>
                                    </p:animEffect>
                                  </p:childTnLst>
                                </p:cTn>
                              </p:par>
                              <p:par>
                                <p:cTn fill="hold" id="8" nodeType="withEffect" presetClass="entr" presetID="2" presetSubtype="8">
                                  <p:stCondLst>
                                    <p:cond delay="0"/>
                                  </p:stCondLst>
                                  <p:childTnLst>
                                    <p:set>
                                      <p:cBhvr>
                                        <p:cTn dur="1" fill="hold" id="9">
                                          <p:stCondLst>
                                            <p:cond delay="0"/>
                                          </p:stCondLst>
                                        </p:cTn>
                                        <p:tgtEl>
                                          <p:spTgt spid="61"/>
                                        </p:tgtEl>
                                        <p:attrNameLst>
                                          <p:attrName>style.visibility</p:attrName>
                                        </p:attrNameLst>
                                      </p:cBhvr>
                                      <p:to>
                                        <p:strVal val="visible"/>
                                      </p:to>
                                    </p:set>
                                    <p:anim calcmode="lin" valueType="num">
                                      <p:cBhvr additive="base">
                                        <p:cTn dur="500" fill="hold" id="10"/>
                                        <p:tgtEl>
                                          <p:spTgt spid="61"/>
                                        </p:tgtEl>
                                        <p:attrNameLst>
                                          <p:attrName>ppt_x</p:attrName>
                                        </p:attrNameLst>
                                      </p:cBhvr>
                                      <p:tavLst>
                                        <p:tav tm="0">
                                          <p:val>
                                            <p:strVal val="0-#ppt_w/2"/>
                                          </p:val>
                                        </p:tav>
                                        <p:tav tm="100000">
                                          <p:val>
                                            <p:strVal val="#ppt_x"/>
                                          </p:val>
                                        </p:tav>
                                      </p:tavLst>
                                    </p:anim>
                                    <p:anim calcmode="lin" valueType="num">
                                      <p:cBhvr additive="base">
                                        <p:cTn dur="500" fill="hold" id="11"/>
                                        <p:tgtEl>
                                          <p:spTgt spid="61"/>
                                        </p:tgtEl>
                                        <p:attrNameLst>
                                          <p:attrName>ppt_y</p:attrName>
                                        </p:attrNameLst>
                                      </p:cBhvr>
                                      <p:tavLst>
                                        <p:tav tm="0">
                                          <p:val>
                                            <p:strVal val="#ppt_y"/>
                                          </p:val>
                                        </p:tav>
                                        <p:tav tm="100000">
                                          <p:val>
                                            <p:strVal val="#ppt_y"/>
                                          </p:val>
                                        </p:tav>
                                      </p:tavLst>
                                    </p:anim>
                                  </p:childTnLst>
                                </p:cTn>
                              </p:par>
                              <p:par>
                                <p:cTn fill="hold" id="12" nodeType="withEffect" presetClass="entr" presetID="42" presetSubtype="0">
                                  <p:stCondLst>
                                    <p:cond delay="400"/>
                                  </p:stCondLst>
                                  <p:childTnLst>
                                    <p:set>
                                      <p:cBhvr>
                                        <p:cTn dur="1" fill="hold" id="13">
                                          <p:stCondLst>
                                            <p:cond delay="0"/>
                                          </p:stCondLst>
                                        </p:cTn>
                                        <p:tgtEl>
                                          <p:spTgt spid="34"/>
                                        </p:tgtEl>
                                        <p:attrNameLst>
                                          <p:attrName>style.visibility</p:attrName>
                                        </p:attrNameLst>
                                      </p:cBhvr>
                                      <p:to>
                                        <p:strVal val="visible"/>
                                      </p:to>
                                    </p:set>
                                    <p:animEffect filter="fade" transition="in">
                                      <p:cBhvr>
                                        <p:cTn dur="600" id="14"/>
                                        <p:tgtEl>
                                          <p:spTgt spid="34"/>
                                        </p:tgtEl>
                                      </p:cBhvr>
                                    </p:animEffect>
                                    <p:anim calcmode="lin" valueType="num">
                                      <p:cBhvr>
                                        <p:cTn dur="600" fill="hold" id="15"/>
                                        <p:tgtEl>
                                          <p:spTgt spid="34"/>
                                        </p:tgtEl>
                                        <p:attrNameLst>
                                          <p:attrName>ppt_x</p:attrName>
                                        </p:attrNameLst>
                                      </p:cBhvr>
                                      <p:tavLst>
                                        <p:tav tm="0">
                                          <p:val>
                                            <p:strVal val="#ppt_x"/>
                                          </p:val>
                                        </p:tav>
                                        <p:tav tm="100000">
                                          <p:val>
                                            <p:strVal val="#ppt_x"/>
                                          </p:val>
                                        </p:tav>
                                      </p:tavLst>
                                    </p:anim>
                                    <p:anim calcmode="lin" valueType="num">
                                      <p:cBhvr>
                                        <p:cTn dur="600" fill="hold" id="16"/>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0" y="141"/>
            <a:ext cx="9144000" cy="514321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
          </a:p>
        </p:txBody>
      </p:sp>
      <p:sp>
        <p:nvSpPr>
          <p:cNvPr id="20" name="TextBox 48"/>
          <p:cNvSpPr txBox="1"/>
          <p:nvPr/>
        </p:nvSpPr>
        <p:spPr>
          <a:xfrm>
            <a:off x="2740578" y="2344453"/>
            <a:ext cx="5050408" cy="617222"/>
          </a:xfrm>
          <a:prstGeom prst="rect">
            <a:avLst/>
          </a:prstGeom>
          <a:noFill/>
        </p:spPr>
        <p:txBody>
          <a:bodyPr bIns="34291" lIns="68584" rIns="68584" rtlCol="0" tIns="34291" wrap="square">
            <a:spAutoFit/>
          </a:bodyPr>
          <a:lstStyle/>
          <a:p>
            <a:r>
              <a:rPr altLang="zh-CN" b="1" lang="en-US" smtClean="0" sz="3600">
                <a:solidFill>
                  <a:schemeClr val="tx1">
                    <a:lumMod val="75000"/>
                    <a:lumOff val="25000"/>
                  </a:schemeClr>
                </a:solidFill>
                <a:latin charset="-122" panose="020b0503020204020204" pitchFamily="34" typeface="微软雅黑"/>
                <a:ea charset="-122" panose="020b0503020204020204" pitchFamily="34" typeface="微软雅黑"/>
              </a:rPr>
              <a:t>01 工作情况概述</a:t>
            </a:r>
          </a:p>
        </p:txBody>
      </p:sp>
      <p:sp>
        <p:nvSpPr>
          <p:cNvPr id="22" name="TextBox 14"/>
          <p:cNvSpPr txBox="1"/>
          <p:nvPr/>
        </p:nvSpPr>
        <p:spPr>
          <a:xfrm>
            <a:off x="2449294" y="3246254"/>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3" name="TextBox 15"/>
          <p:cNvSpPr txBox="1"/>
          <p:nvPr/>
        </p:nvSpPr>
        <p:spPr>
          <a:xfrm>
            <a:off x="4470400" y="3246254"/>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4" name="TextBox 16"/>
          <p:cNvSpPr txBox="1"/>
          <p:nvPr/>
        </p:nvSpPr>
        <p:spPr>
          <a:xfrm>
            <a:off x="2449294" y="3669010"/>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5" name="TextBox 17"/>
          <p:cNvSpPr txBox="1"/>
          <p:nvPr/>
        </p:nvSpPr>
        <p:spPr>
          <a:xfrm>
            <a:off x="4470400" y="3669010"/>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1000" fill="hold" id="7"/>
                                        <p:tgtEl>
                                          <p:spTgt spid="27"/>
                                        </p:tgtEl>
                                        <p:attrNameLst>
                                          <p:attrName>ppt_w</p:attrName>
                                        </p:attrNameLst>
                                      </p:cBhvr>
                                      <p:tavLst>
                                        <p:tav tm="0">
                                          <p:val>
                                            <p:fltVal val="0"/>
                                          </p:val>
                                        </p:tav>
                                        <p:tav tm="100000">
                                          <p:val>
                                            <p:strVal val="#ppt_w"/>
                                          </p:val>
                                        </p:tav>
                                      </p:tavLst>
                                    </p:anim>
                                    <p:anim calcmode="lin" valueType="num">
                                      <p:cBhvr>
                                        <p:cTn dur="1000" fill="hold" id="8"/>
                                        <p:tgtEl>
                                          <p:spTgt spid="27"/>
                                        </p:tgtEl>
                                        <p:attrNameLst>
                                          <p:attrName>ppt_h</p:attrName>
                                        </p:attrNameLst>
                                      </p:cBhvr>
                                      <p:tavLst>
                                        <p:tav tm="0">
                                          <p:val>
                                            <p:fltVal val="0"/>
                                          </p:val>
                                        </p:tav>
                                        <p:tav tm="100000">
                                          <p:val>
                                            <p:strVal val="#ppt_h"/>
                                          </p:val>
                                        </p:tav>
                                      </p:tavLst>
                                    </p:anim>
                                    <p:anim calcmode="lin" valueType="num">
                                      <p:cBhvr>
                                        <p:cTn dur="1000" fill="hold" id="9"/>
                                        <p:tgtEl>
                                          <p:spTgt spid="27"/>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7"/>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22" presetSubtype="8">
                                  <p:stCondLst>
                                    <p:cond delay="0"/>
                                  </p:stCondLst>
                                  <p:iterate type="lt">
                                    <p:tmPct val="30000"/>
                                  </p:iterate>
                                  <p:childTnLst>
                                    <p:set>
                                      <p:cBhvr>
                                        <p:cTn dur="1" fill="hold" id="13">
                                          <p:stCondLst>
                                            <p:cond delay="0"/>
                                          </p:stCondLst>
                                        </p:cTn>
                                        <p:tgtEl>
                                          <p:spTgt spid="20"/>
                                        </p:tgtEl>
                                        <p:attrNameLst>
                                          <p:attrName>style.visibility</p:attrName>
                                        </p:attrNameLst>
                                      </p:cBhvr>
                                      <p:to>
                                        <p:strVal val="visible"/>
                                      </p:to>
                                    </p:set>
                                    <p:animEffect filter="wipe(left)" transition="in">
                                      <p:cBhvr>
                                        <p:cTn dur="200" id="14"/>
                                        <p:tgtEl>
                                          <p:spTgt spid="20"/>
                                        </p:tgtEl>
                                      </p:cBhvr>
                                    </p:animEffect>
                                  </p:childTnLst>
                                </p:cTn>
                              </p:par>
                              <p:par>
                                <p:cTn fill="hold" grpId="1" id="15" nodeType="withEffect" presetClass="emph" presetID="36" presetSubtype="0">
                                  <p:stCondLst>
                                    <p:cond delay="0"/>
                                  </p:stCondLst>
                                  <p:iterate type="lt">
                                    <p:tmPct val="30000"/>
                                  </p:iterate>
                                  <p:childTnLst>
                                    <p:animScale>
                                      <p:cBhvr>
                                        <p:cTn autoRev="1" dur="50" fill="hold" id="16">
                                          <p:stCondLst>
                                            <p:cond delay="0"/>
                                          </p:stCondLst>
                                        </p:cTn>
                                        <p:tgtEl>
                                          <p:spTgt spid="20"/>
                                        </p:tgtEl>
                                      </p:cBhvr>
                                      <p:to x="80000" y="100000"/>
                                    </p:animScale>
                                    <p:anim by="(#ppt_w*0.10)" calcmode="lin" valueType="num">
                                      <p:cBhvr>
                                        <p:cTn autoRev="1" dur="50" fill="hold" id="17">
                                          <p:stCondLst>
                                            <p:cond delay="0"/>
                                          </p:stCondLst>
                                        </p:cTn>
                                        <p:tgtEl>
                                          <p:spTgt spid="20"/>
                                        </p:tgtEl>
                                        <p:attrNameLst>
                                          <p:attrName>ppt_x</p:attrName>
                                        </p:attrNameLst>
                                      </p:cBhvr>
                                    </p:anim>
                                    <p:anim by="(-#ppt_w*0.10)" calcmode="lin" valueType="num">
                                      <p:cBhvr>
                                        <p:cTn autoRev="1" dur="50" fill="hold" id="18">
                                          <p:stCondLst>
                                            <p:cond delay="0"/>
                                          </p:stCondLst>
                                        </p:cTn>
                                        <p:tgtEl>
                                          <p:spTgt spid="20"/>
                                        </p:tgtEl>
                                        <p:attrNameLst>
                                          <p:attrName>ppt_y</p:attrName>
                                        </p:attrNameLst>
                                      </p:cBhvr>
                                    </p:anim>
                                    <p:animRot by="-480000">
                                      <p:cBhvr>
                                        <p:cTn autoRev="1" dur="50" fill="hold" id="19">
                                          <p:stCondLst>
                                            <p:cond delay="0"/>
                                          </p:stCondLst>
                                        </p:cTn>
                                        <p:tgtEl>
                                          <p:spTgt spid="20"/>
                                        </p:tgtEl>
                                        <p:attrNameLst>
                                          <p:attrName>r</p:attrName>
                                        </p:attrNameLst>
                                      </p:cBhvr>
                                    </p:animRot>
                                  </p:childTnLst>
                                </p:cTn>
                              </p:par>
                            </p:childTnLst>
                          </p:cTn>
                        </p:par>
                        <p:par>
                          <p:cTn fill="hold" id="20" nodeType="afterGroup">
                            <p:stCondLst>
                              <p:cond delay="1200"/>
                            </p:stCondLst>
                            <p:childTnLst>
                              <p:par>
                                <p:cTn fill="hold" grpId="0" id="21" nodeType="afterEffect" presetClass="entr" presetID="14" presetSubtype="10">
                                  <p:stCondLst>
                                    <p:cond delay="0"/>
                                  </p:stCondLst>
                                  <p:childTnLst>
                                    <p:set>
                                      <p:cBhvr>
                                        <p:cTn dur="1" fill="hold" id="22">
                                          <p:stCondLst>
                                            <p:cond delay="0"/>
                                          </p:stCondLst>
                                        </p:cTn>
                                        <p:tgtEl>
                                          <p:spTgt spid="22"/>
                                        </p:tgtEl>
                                        <p:attrNameLst>
                                          <p:attrName>style.visibility</p:attrName>
                                        </p:attrNameLst>
                                      </p:cBhvr>
                                      <p:to>
                                        <p:strVal val="visible"/>
                                      </p:to>
                                    </p:set>
                                    <p:animEffect filter="randombar(horizontal)" transition="in">
                                      <p:cBhvr>
                                        <p:cTn dur="500" id="23"/>
                                        <p:tgtEl>
                                          <p:spTgt spid="22"/>
                                        </p:tgtEl>
                                      </p:cBhvr>
                                    </p:animEffect>
                                  </p:childTnLst>
                                </p:cTn>
                              </p:par>
                              <p:par>
                                <p:cTn fill="hold" grpId="0" id="24" nodeType="withEffect" presetClass="entr" presetID="14" presetSubtype="10">
                                  <p:stCondLst>
                                    <p:cond delay="0"/>
                                  </p:stCondLst>
                                  <p:childTnLst>
                                    <p:set>
                                      <p:cBhvr>
                                        <p:cTn dur="1" fill="hold" id="25">
                                          <p:stCondLst>
                                            <p:cond delay="0"/>
                                          </p:stCondLst>
                                        </p:cTn>
                                        <p:tgtEl>
                                          <p:spTgt spid="23"/>
                                        </p:tgtEl>
                                        <p:attrNameLst>
                                          <p:attrName>style.visibility</p:attrName>
                                        </p:attrNameLst>
                                      </p:cBhvr>
                                      <p:to>
                                        <p:strVal val="visible"/>
                                      </p:to>
                                    </p:set>
                                    <p:animEffect filter="randombar(horizontal)" transition="in">
                                      <p:cBhvr>
                                        <p:cTn dur="500" id="26"/>
                                        <p:tgtEl>
                                          <p:spTgt spid="23"/>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24"/>
                                        </p:tgtEl>
                                        <p:attrNameLst>
                                          <p:attrName>style.visibility</p:attrName>
                                        </p:attrNameLst>
                                      </p:cBhvr>
                                      <p:to>
                                        <p:strVal val="visible"/>
                                      </p:to>
                                    </p:set>
                                    <p:animEffect filter="randombar(horizontal)" transition="in">
                                      <p:cBhvr>
                                        <p:cTn dur="500" id="29"/>
                                        <p:tgtEl>
                                          <p:spTgt spid="24"/>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25"/>
                                        </p:tgtEl>
                                        <p:attrNameLst>
                                          <p:attrName>style.visibility</p:attrName>
                                        </p:attrNameLst>
                                      </p:cBhvr>
                                      <p:to>
                                        <p:strVal val="visible"/>
                                      </p:to>
                                    </p:set>
                                    <p:animEffect filter="randombar(horizontal)" transition="in">
                                      <p:cBhvr>
                                        <p:cTn dur="500" id="3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0"/>
      <p:bldP grpId="1" spid="20"/>
      <p:bldP grpId="0" spid="22"/>
      <p:bldP grpId="0" spid="23"/>
      <p:bldP grpId="0" spid="24"/>
      <p:bldP grpId="0" spid="2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47"/>
          <p:cNvSpPr>
            <a:spLocks noChangeArrowheads="1"/>
          </p:cNvSpPr>
          <p:nvPr/>
        </p:nvSpPr>
        <p:spPr bwMode="auto">
          <a:xfrm>
            <a:off x="1092324" y="3807544"/>
            <a:ext cx="7106841" cy="722370"/>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165" fontAlgn="auto">
              <a:lnSpc>
                <a:spcPct val="130000"/>
              </a:lnSpc>
              <a:spcBef>
                <a:spcPct val="0"/>
              </a:spcBef>
              <a:spcAft>
                <a:spcPct val="0"/>
              </a:spcAft>
              <a:buNone/>
              <a:defRPr/>
            </a:pPr>
            <a:r>
              <a:rPr altLang="en-US" lang="zh-CN" sz="11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10" name="任意多边形 9"/>
          <p:cNvSpPr/>
          <p:nvPr/>
        </p:nvSpPr>
        <p:spPr>
          <a:xfrm>
            <a:off x="1579290" y="2458566"/>
            <a:ext cx="6117431" cy="1259681"/>
          </a:xfrm>
          <a:custGeom>
            <a:gdLst>
              <a:gd fmla="*/ 6319584 w 19135506" name="connsiteX0"/>
              <a:gd fmla="*/ 0 h 3938179" name="connsiteY0"/>
              <a:gd fmla="*/ 6354329 w 19135506" name="connsiteX1"/>
              <a:gd fmla="*/ 0 h 3938179" name="connsiteY1"/>
              <a:gd fmla="*/ 6354329 w 19135506" name="connsiteX2"/>
              <a:gd fmla="*/ 316483 h 3938179" name="connsiteY2"/>
              <a:gd fmla="*/ 6369961 w 19135506" name="connsiteX3"/>
              <a:gd fmla="*/ 316483 h 3938179" name="connsiteY3"/>
              <a:gd fmla="*/ 6369961 w 19135506" name="connsiteX4"/>
              <a:gd fmla="*/ 339400 h 3938179" name="connsiteY4"/>
              <a:gd fmla="*/ 6385783 w 19135506" name="connsiteX5"/>
              <a:gd fmla="*/ 339400 h 3938179" name="connsiteY5"/>
              <a:gd fmla="*/ 6385783 w 19135506" name="connsiteX6"/>
              <a:gd fmla="*/ 355114 h 3938179" name="connsiteY6"/>
              <a:gd fmla="*/ 6401890 w 19135506" name="connsiteX7"/>
              <a:gd fmla="*/ 355114 h 3938179" name="connsiteY7"/>
              <a:gd fmla="*/ 6401890 w 19135506" name="connsiteX8"/>
              <a:gd fmla="*/ 384400 h 3938179" name="connsiteY8"/>
              <a:gd fmla="*/ 6432022 w 19135506" name="connsiteX9"/>
              <a:gd fmla="*/ 384400 h 3938179" name="connsiteY9"/>
              <a:gd fmla="*/ 6432022 w 19135506" name="connsiteX10"/>
              <a:gd fmla="*/ 410662 h 3938179" name="connsiteY10"/>
              <a:gd fmla="*/ 6460211 w 19135506" name="connsiteX11"/>
              <a:gd fmla="*/ 410662 h 3938179" name="connsiteY11"/>
              <a:gd fmla="*/ 6460211 w 19135506" name="connsiteX12"/>
              <a:gd fmla="*/ 648473 h 3938179" name="connsiteY12"/>
              <a:gd fmla="*/ 6515492 w 19135506" name="connsiteX13"/>
              <a:gd fmla="*/ 648473 h 3938179" name="connsiteY13"/>
              <a:gd fmla="*/ 6515492 w 19135506" name="connsiteX14"/>
              <a:gd fmla="*/ 667492 h 3938179" name="connsiteY14"/>
              <a:gd fmla="*/ 6534331 w 19135506" name="connsiteX15"/>
              <a:gd fmla="*/ 667492 h 3938179" name="connsiteY15"/>
              <a:gd fmla="*/ 6534331 w 19135506" name="connsiteX16"/>
              <a:gd fmla="*/ 818313 h 3938179" name="connsiteY16"/>
              <a:gd fmla="*/ 6564496 w 19135506" name="connsiteX17"/>
              <a:gd fmla="*/ 818313 h 3938179" name="connsiteY17"/>
              <a:gd fmla="*/ 6564496 w 19135506" name="connsiteX18"/>
              <a:gd fmla="*/ 1099760 h 3938179" name="connsiteY18"/>
              <a:gd fmla="*/ 6589473 w 19135506" name="connsiteX19"/>
              <a:gd fmla="*/ 1099760 h 3938179" name="connsiteY19"/>
              <a:gd fmla="*/ 6589473 w 19135506" name="connsiteX20"/>
              <a:gd fmla="*/ 1065371 h 3938179" name="connsiteY20"/>
              <a:gd fmla="*/ 6622386 w 19135506" name="connsiteX21"/>
              <a:gd fmla="*/ 1065371 h 3938179" name="connsiteY21"/>
              <a:gd fmla="*/ 6622386 w 19135506" name="connsiteX22"/>
              <a:gd fmla="*/ 1033136 h 3938179" name="connsiteY22"/>
              <a:gd fmla="*/ 6654607 w 19135506" name="connsiteX23"/>
              <a:gd fmla="*/ 1033136 h 3938179" name="connsiteY23"/>
              <a:gd fmla="*/ 6654607 w 19135506" name="connsiteX24"/>
              <a:gd fmla="*/ 998898 h 3938179" name="connsiteY24"/>
              <a:gd fmla="*/ 6680488 w 19135506" name="connsiteX25"/>
              <a:gd fmla="*/ 998898 h 3938179" name="connsiteY25"/>
              <a:gd fmla="*/ 6680488 w 19135506" name="connsiteX26"/>
              <a:gd fmla="*/ 977694 h 3938179" name="connsiteY26"/>
              <a:gd fmla="*/ 6701683 w 19135506" name="connsiteX27"/>
              <a:gd fmla="*/ 977694 h 3938179" name="connsiteY27"/>
              <a:gd fmla="*/ 6701683 w 19135506" name="connsiteX28"/>
              <a:gd fmla="*/ 927363 h 3938179" name="connsiteY28"/>
              <a:gd fmla="*/ 6718882 w 19135506" name="connsiteX29"/>
              <a:gd fmla="*/ 927363 h 3938179" name="connsiteY29"/>
              <a:gd fmla="*/ 6718882 w 19135506" name="connsiteX30"/>
              <a:gd fmla="*/ 739185 h 3938179" name="connsiteY30"/>
              <a:gd fmla="*/ 6757099 w 19135506" name="connsiteX31"/>
              <a:gd fmla="*/ 739185 h 3938179" name="connsiteY31"/>
              <a:gd fmla="*/ 6757099 w 19135506" name="connsiteX32"/>
              <a:gd fmla="*/ 927363 h 3938179" name="connsiteY32"/>
              <a:gd fmla="*/ 6764219 w 19135506" name="connsiteX33"/>
              <a:gd fmla="*/ 927363 h 3938179" name="connsiteY33"/>
              <a:gd fmla="*/ 6764219 w 19135506" name="connsiteX34"/>
              <a:gd fmla="*/ 977694 h 3938179" name="connsiteY34"/>
              <a:gd fmla="*/ 6791055 w 19135506" name="connsiteX35"/>
              <a:gd fmla="*/ 977694 h 3938179" name="connsiteY35"/>
              <a:gd fmla="*/ 6791055 w 19135506" name="connsiteX36"/>
              <a:gd fmla="*/ 1025880 h 3938179" name="connsiteY36"/>
              <a:gd fmla="*/ 6806253 w 19135506" name="connsiteX37"/>
              <a:gd fmla="*/ 1025880 h 3938179" name="connsiteY37"/>
              <a:gd fmla="*/ 6806253 w 19135506" name="connsiteX38"/>
              <a:gd fmla="*/ 1049254 h 3938179" name="connsiteY38"/>
              <a:gd fmla="*/ 6819501 w 19135506" name="connsiteX39"/>
              <a:gd fmla="*/ 1049254 h 3938179" name="connsiteY39"/>
              <a:gd fmla="*/ 6819501 w 19135506" name="connsiteX40"/>
              <a:gd fmla="*/ 1092459 h 3938179" name="connsiteY40"/>
              <a:gd fmla="*/ 6839583 w 19135506" name="connsiteX41"/>
              <a:gd fmla="*/ 1092459 h 3938179" name="connsiteY41"/>
              <a:gd fmla="*/ 6839583 w 19135506" name="connsiteX42"/>
              <a:gd fmla="*/ 1126848 h 3938179" name="connsiteY42"/>
              <a:gd fmla="*/ 6859609 w 19135506" name="connsiteX43"/>
              <a:gd fmla="*/ 1126848 h 3938179" name="connsiteY43"/>
              <a:gd fmla="*/ 6859609 w 19135506" name="connsiteX44"/>
              <a:gd fmla="*/ 1163504 h 3938179" name="connsiteY44"/>
              <a:gd fmla="*/ 6870111 w 19135506" name="connsiteX45"/>
              <a:gd fmla="*/ 1163504 h 3938179" name="connsiteY45"/>
              <a:gd fmla="*/ 6870111 w 19135506" name="connsiteX46"/>
              <a:gd fmla="*/ 1193472 h 3938179" name="connsiteY46"/>
              <a:gd fmla="*/ 6886710 w 19135506" name="connsiteX47"/>
              <a:gd fmla="*/ 1193472 h 3938179" name="connsiteY47"/>
              <a:gd fmla="*/ 6886710 w 19135506" name="connsiteX48"/>
              <a:gd fmla="*/ 1241070 h 3938179" name="connsiteY48"/>
              <a:gd fmla="*/ 6916818 w 19135506" name="connsiteX49"/>
              <a:gd fmla="*/ 1241070 h 3938179" name="connsiteY49"/>
              <a:gd fmla="*/ 6916818 w 19135506" name="connsiteX50"/>
              <a:gd fmla="*/ 1288668 h 3938179" name="connsiteY50"/>
              <a:gd fmla="*/ 6960129 w 19135506" name="connsiteX51"/>
              <a:gd fmla="*/ 1288668 h 3938179" name="connsiteY51"/>
              <a:gd fmla="*/ 6960129 w 19135506" name="connsiteX52"/>
              <a:gd fmla="*/ 1886191 h 3938179" name="connsiteY52"/>
              <a:gd fmla="*/ 6989671 w 19135506" name="connsiteX53"/>
              <a:gd fmla="*/ 1886191 h 3938179" name="connsiteY53"/>
              <a:gd fmla="*/ 6989671 w 19135506" name="connsiteX54"/>
              <a:gd fmla="*/ 1920580 h 3938179" name="connsiteY54"/>
              <a:gd fmla="*/ 7012253 w 19135506" name="connsiteX55"/>
              <a:gd fmla="*/ 1920580 h 3938179" name="connsiteY55"/>
              <a:gd fmla="*/ 7012253 w 19135506" name="connsiteX56"/>
              <a:gd fmla="*/ 1981768 h 3938179" name="connsiteY56"/>
              <a:gd fmla="*/ 7029883 w 19135506" name="connsiteX57"/>
              <a:gd fmla="*/ 1981768 h 3938179" name="connsiteY57"/>
              <a:gd fmla="*/ 7029883 w 19135506" name="connsiteX58"/>
              <a:gd fmla="*/ 2075133 h 3938179" name="connsiteY58"/>
              <a:gd fmla="*/ 7046855 w 19135506" name="connsiteX59"/>
              <a:gd fmla="*/ 2075133 h 3938179" name="connsiteY59"/>
              <a:gd fmla="*/ 7046855 w 19135506" name="connsiteX60"/>
              <a:gd fmla="*/ 2513674 h 3938179" name="connsiteY60"/>
              <a:gd fmla="*/ 7097072 w 19135506" name="connsiteX61"/>
              <a:gd fmla="*/ 2513674 h 3938179" name="connsiteY61"/>
              <a:gd fmla="*/ 7097072 w 19135506" name="connsiteX62"/>
              <a:gd fmla="*/ 2455847 h 3938179" name="connsiteY62"/>
              <a:gd fmla="*/ 7123518 w 19135506" name="connsiteX63"/>
              <a:gd fmla="*/ 2455847 h 3938179" name="connsiteY63"/>
              <a:gd fmla="*/ 7123518 w 19135506" name="connsiteX64"/>
              <a:gd fmla="*/ 2387208 h 3938179" name="connsiteY64"/>
              <a:gd fmla="*/ 7152441 w 19135506" name="connsiteX65"/>
              <a:gd fmla="*/ 2387208 h 3938179" name="connsiteY65"/>
              <a:gd fmla="*/ 7152441 w 19135506" name="connsiteX66"/>
              <a:gd fmla="*/ 2313179 h 3938179" name="connsiteY66"/>
              <a:gd fmla="*/ 7169286 w 19135506" name="connsiteX67"/>
              <a:gd fmla="*/ 2313179 h 3938179" name="connsiteY67"/>
              <a:gd fmla="*/ 7169286 w 19135506" name="connsiteX68"/>
              <a:gd fmla="*/ 2283792 h 3938179" name="connsiteY68"/>
              <a:gd fmla="*/ 7186283 w 19135506" name="connsiteX69"/>
              <a:gd fmla="*/ 2283792 h 3938179" name="connsiteY69"/>
              <a:gd fmla="*/ 7186283 w 19135506" name="connsiteX70"/>
              <a:gd fmla="*/ 2251411 h 3938179" name="connsiteY70"/>
              <a:gd fmla="*/ 7203653 w 19135506" name="connsiteX71"/>
              <a:gd fmla="*/ 2251411 h 3938179" name="connsiteY71"/>
              <a:gd fmla="*/ 7203653 w 19135506" name="connsiteX72"/>
              <a:gd fmla="*/ 2283792 h 3938179" name="connsiteY72"/>
              <a:gd fmla="*/ 7220650 w 19135506" name="connsiteX73"/>
              <a:gd fmla="*/ 2283792 h 3938179" name="connsiteY73"/>
              <a:gd fmla="*/ 7220650 w 19135506" name="connsiteX74"/>
              <a:gd fmla="*/ 2313179 h 3938179" name="connsiteY74"/>
              <a:gd fmla="*/ 7235034 w 19135506" name="connsiteX75"/>
              <a:gd fmla="*/ 2313179 h 3938179" name="connsiteY75"/>
              <a:gd fmla="*/ 7235034 w 19135506" name="connsiteX76"/>
              <a:gd fmla="*/ 2345559 h 3938179" name="connsiteY76"/>
              <a:gd fmla="*/ 7267664 w 19135506" name="connsiteX77"/>
              <a:gd fmla="*/ 2345559 h 3938179" name="connsiteY77"/>
              <a:gd fmla="*/ 7267664 w 19135506" name="connsiteX78"/>
              <a:gd fmla="*/ 2407034 h 3938179" name="connsiteY78"/>
              <a:gd fmla="*/ 7301127 w 19135506" name="connsiteX79"/>
              <a:gd fmla="*/ 2407034 h 3938179" name="connsiteY79"/>
              <a:gd fmla="*/ 7301127 w 19135506" name="connsiteX80"/>
              <a:gd fmla="*/ 2467288 h 3938179" name="connsiteY80"/>
              <a:gd fmla="*/ 7330066 w 19135506" name="connsiteX81"/>
              <a:gd fmla="*/ 2467288 h 3938179" name="connsiteY81"/>
              <a:gd fmla="*/ 7330066 w 19135506" name="connsiteX82"/>
              <a:gd fmla="*/ 2525471 h 3938179" name="connsiteY82"/>
              <a:gd fmla="*/ 7366102 w 19135506" name="connsiteX83"/>
              <a:gd fmla="*/ 2525471 h 3938179" name="connsiteY83"/>
              <a:gd fmla="*/ 7366102 w 19135506" name="connsiteX84"/>
              <a:gd fmla="*/ 2577376 h 3938179" name="connsiteY84"/>
              <a:gd fmla="*/ 7395646 w 19135506" name="connsiteX85"/>
              <a:gd fmla="*/ 2577376 h 3938179" name="connsiteY85"/>
              <a:gd fmla="*/ 7395646 w 19135506" name="connsiteX86"/>
              <a:gd fmla="*/ 2671388 h 3938179" name="connsiteY86"/>
              <a:gd fmla="*/ 7464760 w 19135506" name="connsiteX87"/>
              <a:gd fmla="*/ 2671388 h 3938179" name="connsiteY87"/>
              <a:gd fmla="*/ 7464760 w 19135506" name="connsiteX88"/>
              <a:gd fmla="*/ 2810898 h 3938179" name="connsiteY88"/>
              <a:gd fmla="*/ 7485849 w 19135506" name="connsiteX89"/>
              <a:gd fmla="*/ 2810898 h 3938179" name="connsiteY89"/>
              <a:gd fmla="*/ 7485849 w 19135506" name="connsiteX90"/>
              <a:gd fmla="*/ 2829917 h 3938179" name="connsiteY90"/>
              <a:gd fmla="*/ 7683404 w 19135506" name="connsiteX91"/>
              <a:gd fmla="*/ 2829917 h 3938179" name="connsiteY91"/>
              <a:gd fmla="*/ 7683404 w 19135506" name="connsiteX92"/>
              <a:gd fmla="*/ 2787266 h 3938179" name="connsiteY92"/>
              <a:gd fmla="*/ 7728750 w 19135506" name="connsiteX93"/>
              <a:gd fmla="*/ 2787266 h 3938179" name="connsiteY93"/>
              <a:gd fmla="*/ 7728750 w 19135506" name="connsiteX94"/>
              <a:gd fmla="*/ 2297834 h 3938179" name="connsiteY94"/>
              <a:gd fmla="*/ 7959101 w 19135506" name="connsiteX95"/>
              <a:gd fmla="*/ 2297834 h 3938179" name="connsiteY95"/>
              <a:gd fmla="*/ 7959101 w 19135506" name="connsiteX96"/>
              <a:gd fmla="*/ 2268896 h 3938179" name="connsiteY96"/>
              <a:gd fmla="*/ 7971553 w 19135506" name="connsiteX97"/>
              <a:gd fmla="*/ 2268896 h 3938179" name="connsiteY97"/>
              <a:gd fmla="*/ 7971553 w 19135506" name="connsiteX98"/>
              <a:gd fmla="*/ 2230947 h 3938179" name="connsiteY98"/>
              <a:gd fmla="*/ 8007769 w 19135506" name="connsiteX99"/>
              <a:gd fmla="*/ 2230947 h 3938179" name="connsiteY99"/>
              <a:gd fmla="*/ 8007769 w 19135506" name="connsiteX100"/>
              <a:gd fmla="*/ 2184280 h 3938179" name="connsiteY100"/>
              <a:gd fmla="*/ 8468472 w 19135506" name="connsiteX101"/>
              <a:gd fmla="*/ 2184280 h 3938179" name="connsiteY101"/>
              <a:gd fmla="*/ 8468472 w 19135506" name="connsiteX102"/>
              <a:gd fmla="*/ 2197978 h 3938179" name="connsiteY102"/>
              <a:gd fmla="*/ 8509244 w 19135506" name="connsiteX103"/>
              <a:gd fmla="*/ 2197978 h 3938179" name="connsiteY103"/>
              <a:gd fmla="*/ 8509244 w 19135506" name="connsiteX104"/>
              <a:gd fmla="*/ 2216997 h 3938179" name="connsiteY104"/>
              <a:gd fmla="*/ 8530734 w 19135506" name="connsiteX105"/>
              <a:gd fmla="*/ 2216997 h 3938179" name="connsiteY105"/>
              <a:gd fmla="*/ 8530734 w 19135506" name="connsiteX106"/>
              <a:gd fmla="*/ 2243731 h 3938179" name="connsiteY106"/>
              <a:gd fmla="*/ 8559315 w 19135506" name="connsiteX107"/>
              <a:gd fmla="*/ 2243731 h 3938179" name="connsiteY107"/>
              <a:gd fmla="*/ 8559315 w 19135506" name="connsiteX108"/>
              <a:gd fmla="*/ 2353512 h 3938179" name="connsiteY108"/>
              <a:gd fmla="*/ 8698824 w 19135506" name="connsiteX109"/>
              <a:gd fmla="*/ 2353512 h 3938179" name="connsiteY109"/>
              <a:gd fmla="*/ 8698824 w 19135506" name="connsiteX110"/>
              <a:gd fmla="*/ 2268897 h 3938179" name="connsiteY110"/>
              <a:gd fmla="*/ 8814000 w 19135506" name="connsiteX111"/>
              <a:gd fmla="*/ 2268897 h 3938179" name="connsiteY111"/>
              <a:gd fmla="*/ 8814000 w 19135506" name="connsiteX112"/>
              <a:gd fmla="*/ 2119653 h 3938179" name="connsiteY112"/>
              <a:gd fmla="*/ 9026510 w 19135506" name="connsiteX113"/>
              <a:gd fmla="*/ 2119653 h 3938179" name="connsiteY113"/>
              <a:gd fmla="*/ 9026510 w 19135506" name="connsiteX114"/>
              <a:gd fmla="*/ 2268897 h 3938179" name="connsiteY114"/>
              <a:gd fmla="*/ 9026510 w 19135506" name="connsiteX115"/>
              <a:gd fmla="*/ 2297835 h 3938179" name="connsiteY115"/>
              <a:gd fmla="*/ 9108806 w 19135506" name="connsiteX116"/>
              <a:gd fmla="*/ 2297835 h 3938179" name="connsiteY116"/>
              <a:gd fmla="*/ 9108806 w 19135506" name="connsiteX117"/>
              <a:gd fmla="*/ 2437606 h 3938179" name="connsiteY117"/>
              <a:gd fmla="*/ 9141686 w 19135506" name="connsiteX118"/>
              <a:gd fmla="*/ 2437606 h 3938179" name="connsiteY118"/>
              <a:gd fmla="*/ 9141686 w 19135506" name="connsiteX119"/>
              <a:gd fmla="*/ 2577377 h 3938179" name="connsiteY119"/>
              <a:gd fmla="*/ 9173913 w 19135506" name="connsiteX120"/>
              <a:gd fmla="*/ 2577377 h 3938179" name="connsiteY120"/>
              <a:gd fmla="*/ 9173913 w 19135506" name="connsiteX121"/>
              <a:gd fmla="*/ 2655211 h 3938179" name="connsiteY121"/>
              <a:gd fmla="*/ 9226037 w 19135506" name="connsiteX122"/>
              <a:gd fmla="*/ 2655211 h 3938179" name="connsiteY122"/>
              <a:gd fmla="*/ 9226037 w 19135506" name="connsiteX123"/>
              <a:gd fmla="*/ 2623327 h 3938179" name="connsiteY123"/>
              <a:gd fmla="*/ 9244019 w 19135506" name="connsiteX124"/>
              <a:gd fmla="*/ 2623327 h 3938179" name="connsiteY124"/>
              <a:gd fmla="*/ 9244019 w 19135506" name="connsiteX125"/>
              <a:gd fmla="*/ 2593935 h 3938179" name="connsiteY125"/>
              <a:gd fmla="*/ 9259890 w 19135506" name="connsiteX126"/>
              <a:gd fmla="*/ 2593935 h 3938179" name="connsiteY126"/>
              <a:gd fmla="*/ 9259890 w 19135506" name="connsiteX127"/>
              <a:gd fmla="*/ 2573651 h 3938179" name="connsiteY127"/>
              <a:gd fmla="*/ 9316232 w 19135506" name="connsiteX128"/>
              <a:gd fmla="*/ 2573651 h 3938179" name="connsiteY128"/>
              <a:gd fmla="*/ 9316232 w 19135506" name="connsiteX129"/>
              <a:gd fmla="*/ 2539103 h 3938179" name="connsiteY129"/>
              <a:gd fmla="*/ 9438547 w 19135506" name="connsiteX130"/>
              <a:gd fmla="*/ 2539103 h 3938179" name="connsiteY130"/>
              <a:gd fmla="*/ 9438547 w 19135506" name="connsiteX131"/>
              <a:gd fmla="*/ 2573651 h 3938179" name="connsiteY131"/>
              <a:gd fmla="*/ 9462881 w 19135506" name="connsiteX132"/>
              <a:gd fmla="*/ 2573651 h 3938179" name="connsiteY132"/>
              <a:gd fmla="*/ 9462881 w 19135506" name="connsiteX133"/>
              <a:gd fmla="*/ 2593598 h 3938179" name="connsiteY133"/>
              <a:gd fmla="*/ 9504779 w 19135506" name="connsiteX134"/>
              <a:gd fmla="*/ 2593598 h 3938179" name="connsiteY134"/>
              <a:gd fmla="*/ 9504779 w 19135506" name="connsiteX135"/>
              <a:gd fmla="*/ 2579547 h 3938179" name="connsiteY135"/>
              <a:gd fmla="*/ 9535775 w 19135506" name="connsiteX136"/>
              <a:gd fmla="*/ 2579547 h 3938179" name="connsiteY136"/>
              <a:gd fmla="*/ 9535775 w 19135506" name="connsiteX137"/>
              <a:gd fmla="*/ 2548438 h 3938179" name="connsiteY137"/>
              <a:gd fmla="*/ 9769854 w 19135506" name="connsiteX138"/>
              <a:gd fmla="*/ 2548438 h 3938179" name="connsiteY138"/>
              <a:gd fmla="*/ 9769854 w 19135506" name="connsiteX139"/>
              <a:gd fmla="*/ 2610542 h 3938179" name="connsiteY139"/>
              <a:gd fmla="*/ 9947684 w 19135506" name="connsiteX140"/>
              <a:gd fmla="*/ 2610542 h 3938179" name="connsiteY140"/>
              <a:gd fmla="*/ 9947684 w 19135506" name="connsiteX141"/>
              <a:gd fmla="*/ 2736611 h 3938179" name="connsiteY141"/>
              <a:gd fmla="*/ 10000832 w 19135506" name="connsiteX142"/>
              <a:gd fmla="*/ 2736611 h 3938179" name="connsiteY142"/>
              <a:gd fmla="*/ 10000832 w 19135506" name="connsiteX143"/>
              <a:gd fmla="*/ 2388321 h 3938179" name="connsiteY143"/>
              <a:gd fmla="*/ 10034600 w 19135506" name="connsiteX144"/>
              <a:gd fmla="*/ 2388321 h 3938179" name="connsiteY144"/>
              <a:gd fmla="*/ 10034600 w 19135506" name="connsiteX145"/>
              <a:gd fmla="*/ 2356755 h 3938179" name="connsiteY145"/>
              <a:gd fmla="*/ 10050084 w 19135506" name="connsiteX146"/>
              <a:gd fmla="*/ 2356755 h 3938179" name="connsiteY146"/>
              <a:gd fmla="*/ 10050084 w 19135506" name="connsiteX147"/>
              <a:gd fmla="*/ 2315516 h 3938179" name="connsiteY147"/>
              <a:gd fmla="*/ 10067327 w 19135506" name="connsiteX148"/>
              <a:gd fmla="*/ 2315516 h 3938179" name="connsiteY148"/>
              <a:gd fmla="*/ 10067327 w 19135506" name="connsiteX149"/>
              <a:gd fmla="*/ 2040937 h 3938179" name="connsiteY149"/>
              <a:gd fmla="*/ 10082395 w 19135506" name="connsiteX150"/>
              <a:gd fmla="*/ 2040937 h 3938179" name="connsiteY150"/>
              <a:gd fmla="*/ 10082395 w 19135506" name="connsiteX151"/>
              <a:gd fmla="*/ 2027316 h 3938179" name="connsiteY151"/>
              <a:gd fmla="*/ 10112025 w 19135506" name="connsiteX152"/>
              <a:gd fmla="*/ 2027316 h 3938179" name="connsiteY152"/>
              <a:gd fmla="*/ 10112025 w 19135506" name="connsiteX153"/>
              <a:gd fmla="*/ 1791012 h 3938179" name="connsiteY153"/>
              <a:gd fmla="*/ 10153717 w 19135506" name="connsiteX154"/>
              <a:gd fmla="*/ 1791012 h 3938179" name="connsiteY154"/>
              <a:gd fmla="*/ 10153717 w 19135506" name="connsiteX155"/>
              <a:gd fmla="*/ 2027316 h 3938179" name="connsiteY155"/>
              <a:gd fmla="*/ 10171076 w 19135506" name="connsiteX156"/>
              <a:gd fmla="*/ 2027316 h 3938179" name="connsiteY156"/>
              <a:gd fmla="*/ 10171076 w 19135506" name="connsiteX157"/>
              <a:gd fmla="*/ 2040937 h 3938179" name="connsiteY157"/>
              <a:gd fmla="*/ 10183415 w 19135506" name="connsiteX158"/>
              <a:gd fmla="*/ 2040937 h 3938179" name="connsiteY158"/>
              <a:gd fmla="*/ 10183415 w 19135506" name="connsiteX159"/>
              <a:gd fmla="*/ 2238405 h 3938179" name="connsiteY159"/>
              <a:gd fmla="*/ 10214311 w 19135506" name="connsiteX160"/>
              <a:gd fmla="*/ 2238405 h 3938179" name="connsiteY160"/>
              <a:gd fmla="*/ 10214311 w 19135506" name="connsiteX161"/>
              <a:gd fmla="*/ 2278506 h 3938179" name="connsiteY161"/>
              <a:gd fmla="*/ 10242721 w 19135506" name="connsiteX162"/>
              <a:gd fmla="*/ 2278506 h 3938179" name="connsiteY162"/>
              <a:gd fmla="*/ 10242721 w 19135506" name="connsiteX163"/>
              <a:gd fmla="*/ 2315516 h 3938179" name="connsiteY163"/>
              <a:gd fmla="*/ 10245675 w 19135506" name="connsiteX164"/>
              <a:gd fmla="*/ 2315516 h 3938179" name="connsiteY164"/>
              <a:gd fmla="*/ 10245675 w 19135506" name="connsiteX165"/>
              <a:gd fmla="*/ 2321757 h 3938179" name="connsiteY165"/>
              <a:gd fmla="*/ 10260855 w 19135506" name="connsiteX166"/>
              <a:gd fmla="*/ 2321757 h 3938179" name="connsiteY166"/>
              <a:gd fmla="*/ 10260855 w 19135506" name="connsiteX167"/>
              <a:gd fmla="*/ 2351382 h 3938179" name="connsiteY167"/>
              <a:gd fmla="*/ 10283960 w 19135506" name="connsiteX168"/>
              <a:gd fmla="*/ 2351382 h 3938179" name="connsiteY168"/>
              <a:gd fmla="*/ 10283960 w 19135506" name="connsiteX169"/>
              <a:gd fmla="*/ 2554305 h 3938179" name="connsiteY169"/>
              <a:gd fmla="*/ 10295558 w 19135506" name="connsiteX170"/>
              <a:gd fmla="*/ 2554305 h 3938179" name="connsiteY170"/>
              <a:gd fmla="*/ 10295558 w 19135506" name="connsiteX171"/>
              <a:gd fmla="*/ 2571391 h 3938179" name="connsiteY171"/>
              <a:gd fmla="*/ 10444133 w 19135506" name="connsiteX172"/>
              <a:gd fmla="*/ 2571391 h 3938179" name="connsiteY172"/>
              <a:gd fmla="*/ 10444133 w 19135506" name="connsiteX173"/>
              <a:gd fmla="*/ 2607108 h 3938179" name="connsiteY173"/>
              <a:gd fmla="*/ 10509734 w 19135506" name="connsiteX174"/>
              <a:gd fmla="*/ 2607108 h 3938179" name="connsiteY174"/>
              <a:gd fmla="*/ 10509734 w 19135506" name="connsiteX175"/>
              <a:gd fmla="*/ 2637020 h 3938179" name="connsiteY175"/>
              <a:gd fmla="*/ 10532929 w 19135506" name="connsiteX176"/>
              <a:gd fmla="*/ 2637020 h 3938179" name="connsiteY176"/>
              <a:gd fmla="*/ 10532929 w 19135506" name="connsiteX177"/>
              <a:gd fmla="*/ 2672886 h 3938179" name="connsiteY177"/>
              <a:gd fmla="*/ 10617532 w 19135506" name="connsiteX178"/>
              <a:gd fmla="*/ 2672886 h 3938179" name="connsiteY178"/>
              <a:gd fmla="*/ 10617532 w 19135506" name="connsiteX179"/>
              <a:gd fmla="*/ 2632774 h 3938179" name="connsiteY179"/>
              <a:gd fmla="*/ 10643128 w 19135506" name="connsiteX180"/>
              <a:gd fmla="*/ 2632774 h 3938179" name="connsiteY180"/>
              <a:gd fmla="*/ 10643128 w 19135506" name="connsiteX181"/>
              <a:gd fmla="*/ 2552816 h 3938179" name="connsiteY181"/>
              <a:gd fmla="*/ 10667686 w 19135506" name="connsiteX182"/>
              <a:gd fmla="*/ 2552816 h 3938179" name="connsiteY182"/>
              <a:gd fmla="*/ 10667686 w 19135506" name="connsiteX183"/>
              <a:gd fmla="*/ 2442411 h 3938179" name="connsiteY183"/>
              <a:gd fmla="*/ 10737430 w 19135506" name="connsiteX184"/>
              <a:gd fmla="*/ 2442411 h 3938179" name="connsiteY184"/>
              <a:gd fmla="*/ 10737430 w 19135506" name="connsiteX185"/>
              <a:gd fmla="*/ 2289074 h 3938179" name="connsiteY185"/>
              <a:gd fmla="*/ 10767088 w 19135506" name="connsiteX186"/>
              <a:gd fmla="*/ 2289074 h 3938179" name="connsiteY186"/>
              <a:gd fmla="*/ 10767088 w 19135506" name="connsiteX187"/>
              <a:gd fmla="*/ 2254766 h 3938179" name="connsiteY187"/>
              <a:gd fmla="*/ 10790857 w 19135506" name="connsiteX188"/>
              <a:gd fmla="*/ 2254766 h 3938179" name="connsiteY188"/>
              <a:gd fmla="*/ 10790857 w 19135506" name="connsiteX189"/>
              <a:gd fmla="*/ 2133566 h 3938179" name="connsiteY189"/>
              <a:gd fmla="*/ 10821011 w 19135506" name="connsiteX190"/>
              <a:gd fmla="*/ 2133566 h 3938179" name="connsiteY190"/>
              <a:gd fmla="*/ 10821011 w 19135506" name="connsiteX191"/>
              <a:gd fmla="*/ 2025610 h 3938179" name="connsiteY191"/>
              <a:gd fmla="*/ 10855220 w 19135506" name="connsiteX192"/>
              <a:gd fmla="*/ 2025610 h 3938179" name="connsiteY192"/>
              <a:gd fmla="*/ 10855220 w 19135506" name="connsiteX193"/>
              <a:gd fmla="*/ 1940783 h 3938179" name="connsiteY193"/>
              <a:gd fmla="*/ 10898250 w 19135506" name="connsiteX194"/>
              <a:gd fmla="*/ 1940783 h 3938179" name="connsiteY194"/>
              <a:gd fmla="*/ 10898250 w 19135506" name="connsiteX195"/>
              <a:gd fmla="*/ 1839684 h 3938179" name="connsiteY195"/>
              <a:gd fmla="*/ 11256137 w 19135506" name="connsiteX196"/>
              <a:gd fmla="*/ 1839684 h 3938179" name="connsiteY196"/>
              <a:gd fmla="*/ 11256137 w 19135506" name="connsiteX197"/>
              <a:gd fmla="*/ 1940992 h 3938179" name="connsiteY197"/>
              <a:gd fmla="*/ 11288268 w 19135506" name="connsiteX198"/>
              <a:gd fmla="*/ 1940992 h 3938179" name="connsiteY198"/>
              <a:gd fmla="*/ 11288268 w 19135506" name="connsiteX199"/>
              <a:gd fmla="*/ 2001263 h 3938179" name="connsiteY199"/>
              <a:gd fmla="*/ 11310880 w 19135506" name="connsiteX200"/>
              <a:gd fmla="*/ 2001263 h 3938179" name="connsiteY200"/>
              <a:gd fmla="*/ 11310880 w 19135506" name="connsiteX201"/>
              <a:gd fmla="*/ 2107633 h 3938179" name="connsiteY201"/>
              <a:gd fmla="*/ 11345465 w 19135506" name="connsiteX202"/>
              <a:gd fmla="*/ 2107633 h 3938179" name="connsiteY202"/>
              <a:gd fmla="*/ 11345465 w 19135506" name="connsiteX203"/>
              <a:gd fmla="*/ 2282390 h 3938179" name="connsiteY203"/>
              <a:gd fmla="*/ 11376523 w 19135506" name="connsiteX204"/>
              <a:gd fmla="*/ 2282390 h 3938179" name="connsiteY204"/>
              <a:gd fmla="*/ 11376523 w 19135506" name="connsiteX205"/>
              <a:gd fmla="*/ 2401984 h 3938179" name="connsiteY205"/>
              <a:gd fmla="*/ 11399203 w 19135506" name="connsiteX206"/>
              <a:gd fmla="*/ 2401984 h 3938179" name="connsiteY206"/>
              <a:gd fmla="*/ 11399203 w 19135506" name="connsiteX207"/>
              <a:gd fmla="*/ 2533507 h 3938179" name="connsiteY207"/>
              <a:gd fmla="*/ 11423397 w 19135506" name="connsiteX208"/>
              <a:gd fmla="*/ 2533507 h 3938179" name="connsiteY208"/>
              <a:gd fmla="*/ 11423397 w 19135506" name="connsiteX209"/>
              <a:gd fmla="*/ 2564451 h 3938179" name="connsiteY209"/>
              <a:gd fmla="*/ 11447590 w 19135506" name="connsiteX210"/>
              <a:gd fmla="*/ 2564451 h 3938179" name="connsiteY210"/>
              <a:gd fmla="*/ 11447590 w 19135506" name="connsiteX211"/>
              <a:gd fmla="*/ 2510229 h 3938179" name="connsiteY211"/>
              <a:gd fmla="*/ 11483303 w 19135506" name="connsiteX212"/>
              <a:gd fmla="*/ 2510229 h 3938179" name="connsiteY212"/>
              <a:gd fmla="*/ 11483303 w 19135506" name="connsiteX213"/>
              <a:gd fmla="*/ 2458114 h 3938179" name="connsiteY213"/>
              <a:gd fmla="*/ 11506653 w 19135506" name="connsiteX214"/>
              <a:gd fmla="*/ 2458114 h 3938179" name="connsiteY214"/>
              <a:gd fmla="*/ 11506653 w 19135506" name="connsiteX215"/>
              <a:gd fmla="*/ 2233760 h 3938179" name="connsiteY215"/>
              <a:gd fmla="*/ 11537922 w 19135506" name="connsiteX216"/>
              <a:gd fmla="*/ 2233760 h 3938179" name="connsiteY216"/>
              <a:gd fmla="*/ 11537922 w 19135506" name="connsiteX217"/>
              <a:gd fmla="*/ 2458114 h 3938179" name="connsiteY217"/>
              <a:gd fmla="*/ 11561273 w 19135506" name="connsiteX218"/>
              <a:gd fmla="*/ 2458114 h 3938179" name="connsiteY218"/>
              <a:gd fmla="*/ 11561273 w 19135506" name="connsiteX219"/>
              <a:gd fmla="*/ 2510229 h 3938179" name="connsiteY219"/>
              <a:gd fmla="*/ 11596986 w 19135506" name="connsiteX220"/>
              <a:gd fmla="*/ 2510229 h 3938179" name="connsiteY220"/>
              <a:gd fmla="*/ 11596986 w 19135506" name="connsiteX221"/>
              <a:gd fmla="*/ 2554405 h 3938179" name="connsiteY221"/>
              <a:gd fmla="*/ 11626796 w 19135506" name="connsiteX222"/>
              <a:gd fmla="*/ 2554405 h 3938179" name="connsiteY222"/>
              <a:gd fmla="*/ 11626796 w 19135506" name="connsiteX223"/>
              <a:gd fmla="*/ 2591693 h 3938179" name="connsiteY223"/>
              <a:gd fmla="*/ 11656050 w 19135506" name="connsiteX224"/>
              <a:gd fmla="*/ 2591693 h 3938179" name="connsiteY224"/>
              <a:gd fmla="*/ 11656050 w 19135506" name="connsiteX225"/>
              <a:gd fmla="*/ 2900381 h 3938179" name="connsiteY225"/>
              <a:gd fmla="*/ 11707155 w 19135506" name="connsiteX226"/>
              <a:gd fmla="*/ 2900381 h 3938179" name="connsiteY226"/>
              <a:gd fmla="*/ 11707155 w 19135506" name="connsiteX227"/>
              <a:gd fmla="*/ 2572489 h 3938179" name="connsiteY227"/>
              <a:gd fmla="*/ 11729414 w 19135506" name="connsiteX228"/>
              <a:gd fmla="*/ 2572489 h 3938179" name="connsiteY228"/>
              <a:gd fmla="*/ 11729414 w 19135506" name="connsiteX229"/>
              <a:gd fmla="*/ 1346803 h 3938179" name="connsiteY229"/>
              <a:gd fmla="*/ 11762517 w 19135506" name="connsiteX230"/>
              <a:gd fmla="*/ 1346803 h 3938179" name="connsiteY230"/>
              <a:gd fmla="*/ 11762517 w 19135506" name="connsiteX231"/>
              <a:gd fmla="*/ 1228203 h 3938179" name="connsiteY231"/>
              <a:gd fmla="*/ 11788935 w 19135506" name="connsiteX232"/>
              <a:gd fmla="*/ 1228203 h 3938179" name="connsiteY232"/>
              <a:gd fmla="*/ 11788935 w 19135506" name="connsiteX233"/>
              <a:gd fmla="*/ 1190159 h 3938179" name="connsiteY233"/>
              <a:gd fmla="*/ 11800933 w 19135506" name="connsiteX234"/>
              <a:gd fmla="*/ 1190159 h 3938179" name="connsiteY234"/>
              <a:gd fmla="*/ 11800933 w 19135506" name="connsiteX235"/>
              <a:gd fmla="*/ 1181592 h 3938179" name="connsiteY235"/>
              <a:gd fmla="*/ 12000670 w 19135506" name="connsiteX236"/>
              <a:gd fmla="*/ 1181592 h 3938179" name="connsiteY236"/>
              <a:gd fmla="*/ 12000670 w 19135506" name="connsiteX237"/>
              <a:gd fmla="*/ 1190159 h 3938179" name="connsiteY237"/>
              <a:gd fmla="*/ 12000670 w 19135506" name="connsiteX238"/>
              <a:gd fmla="*/ 1228203 h 3938179" name="connsiteY238"/>
              <a:gd fmla="*/ 12012668 w 19135506" name="connsiteX239"/>
              <a:gd fmla="*/ 1228203 h 3938179" name="connsiteY239"/>
              <a:gd fmla="*/ 12012668 w 19135506" name="connsiteX240"/>
              <a:gd fmla="*/ 1346803 h 3938179" name="connsiteY240"/>
              <a:gd fmla="*/ 12044125 w 19135506" name="connsiteX241"/>
              <a:gd fmla="*/ 1346803 h 3938179" name="connsiteY241"/>
              <a:gd fmla="*/ 12044125 w 19135506" name="connsiteX242"/>
              <a:gd fmla="*/ 2131891 h 3938179" name="connsiteY242"/>
              <a:gd fmla="*/ 12051301 w 19135506" name="connsiteX243"/>
              <a:gd fmla="*/ 2131891 h 3938179" name="connsiteY243"/>
              <a:gd fmla="*/ 12051301 w 19135506" name="connsiteX244"/>
              <a:gd fmla="*/ 2160131 h 3938179" name="connsiteY244"/>
              <a:gd fmla="*/ 12067779 w 19135506" name="connsiteX245"/>
              <a:gd fmla="*/ 2160131 h 3938179" name="connsiteY245"/>
              <a:gd fmla="*/ 12067779 w 19135506" name="connsiteX246"/>
              <a:gd fmla="*/ 2150364 h 3938179" name="connsiteY246"/>
              <a:gd fmla="*/ 12086252 w 19135506" name="connsiteX247"/>
              <a:gd fmla="*/ 2131891 h 3938179" name="connsiteY247"/>
              <a:gd fmla="*/ 12213966 w 19135506" name="connsiteX248"/>
              <a:gd fmla="*/ 2131891 h 3938179" name="connsiteY248"/>
              <a:gd fmla="*/ 12232439 w 19135506" name="connsiteX249"/>
              <a:gd fmla="*/ 2150364 h 3938179" name="connsiteY249"/>
              <a:gd fmla="*/ 12232439 w 19135506" name="connsiteX250"/>
              <a:gd fmla="*/ 2160131 h 3938179" name="connsiteY250"/>
              <a:gd fmla="*/ 12268355 w 19135506" name="connsiteX251"/>
              <a:gd fmla="*/ 2160131 h 3938179" name="connsiteY251"/>
              <a:gd fmla="*/ 12268355 w 19135506" name="connsiteX252"/>
              <a:gd fmla="*/ 2196980 h 3938179" name="connsiteY252"/>
              <a:gd fmla="*/ 12290198 w 19135506" name="connsiteX253"/>
              <a:gd fmla="*/ 2196980 h 3938179" name="connsiteY253"/>
              <a:gd fmla="*/ 12290199 w 19135506" name="connsiteX254"/>
              <a:gd fmla="*/ 2196980 h 3938179" name="connsiteY254"/>
              <a:gd fmla="*/ 12290199 w 19135506" name="connsiteX255"/>
              <a:gd fmla="*/ 2225219 h 3938179" name="connsiteY255"/>
              <a:gd fmla="*/ 12333389 w 19135506" name="connsiteX256"/>
              <a:gd fmla="*/ 2225219 h 3938179" name="connsiteY256"/>
              <a:gd fmla="*/ 12333389 w 19135506" name="connsiteX257"/>
              <a:gd fmla="*/ 2481795 h 3938179" name="connsiteY257"/>
              <a:gd fmla="*/ 12441243 w 19135506" name="connsiteX258"/>
              <a:gd fmla="*/ 2481795 h 3938179" name="connsiteY258"/>
              <a:gd fmla="*/ 12441243 w 19135506" name="connsiteX259"/>
              <a:gd fmla="*/ 2453494 h 3938179" name="connsiteY259"/>
              <a:gd fmla="*/ 12482965 w 19135506" name="connsiteX260"/>
              <a:gd fmla="*/ 2453494 h 3938179" name="connsiteY260"/>
              <a:gd fmla="*/ 12482965 w 19135506" name="connsiteX261"/>
              <a:gd fmla="*/ 2135997 h 3938179" name="connsiteY261"/>
              <a:gd fmla="*/ 12503282 w 19135506" name="connsiteX262"/>
              <a:gd fmla="*/ 2135997 h 3938179" name="connsiteY262"/>
              <a:gd fmla="*/ 12503282 w 19135506" name="connsiteX263"/>
              <a:gd fmla="*/ 2099529 h 3938179" name="connsiteY263"/>
              <a:gd fmla="*/ 12533260 w 19135506" name="connsiteX264"/>
              <a:gd fmla="*/ 2099529 h 3938179" name="connsiteY264"/>
              <a:gd fmla="*/ 12533260 w 19135506" name="connsiteX265"/>
              <a:gd fmla="*/ 2063063 h 3938179" name="connsiteY265"/>
              <a:gd fmla="*/ 12682979 w 19135506" name="connsiteX266"/>
              <a:gd fmla="*/ 2063063 h 3938179" name="connsiteY266"/>
              <a:gd fmla="*/ 12682979 w 19135506" name="connsiteX267"/>
              <a:gd fmla="*/ 2099529 h 3938179" name="connsiteY267"/>
              <a:gd fmla="*/ 12756769 w 19135506" name="connsiteX268"/>
              <a:gd fmla="*/ 2099529 h 3938179" name="connsiteY268"/>
              <a:gd fmla="*/ 12756769 w 19135506" name="connsiteX269"/>
              <a:gd fmla="*/ 2420686 h 3938179" name="connsiteY269"/>
              <a:gd fmla="*/ 12791146 w 19135506" name="connsiteX270"/>
              <a:gd fmla="*/ 2420686 h 3938179" name="connsiteY270"/>
              <a:gd fmla="*/ 12791146 w 19135506" name="connsiteX271"/>
              <a:gd fmla="*/ 2225219 h 3938179" name="connsiteY271"/>
              <a:gd fmla="*/ 12832556 w 19135506" name="connsiteX272"/>
              <a:gd fmla="*/ 2225219 h 3938179" name="connsiteY272"/>
              <a:gd fmla="*/ 12832556 w 19135506" name="connsiteX273"/>
              <a:gd fmla="*/ 2131890 h 3938179" name="connsiteY273"/>
              <a:gd fmla="*/ 12862851 w 19135506" name="connsiteX274"/>
              <a:gd fmla="*/ 2131890 h 3938179" name="connsiteY274"/>
              <a:gd fmla="*/ 12862851 w 19135506" name="connsiteX275"/>
              <a:gd fmla="*/ 2099529 h 3938179" name="connsiteY275"/>
              <a:gd fmla="*/ 12880771 w 19135506" name="connsiteX276"/>
              <a:gd fmla="*/ 2099529 h 3938179" name="connsiteY276"/>
              <a:gd fmla="*/ 12880771 w 19135506" name="connsiteX277"/>
              <a:gd fmla="*/ 2063063 h 3938179" name="connsiteY277"/>
              <a:gd fmla="*/ 13012571 w 19135506" name="connsiteX278"/>
              <a:gd fmla="*/ 2063063 h 3938179" name="connsiteY278"/>
              <a:gd fmla="*/ 13012571 w 19135506" name="connsiteX279"/>
              <a:gd fmla="*/ 2099529 h 3938179" name="connsiteY279"/>
              <a:gd fmla="*/ 13044870 w 19135506" name="connsiteX280"/>
              <a:gd fmla="*/ 2099529 h 3938179" name="connsiteY280"/>
              <a:gd fmla="*/ 13044870 w 19135506" name="connsiteX281"/>
              <a:gd fmla="*/ 2131891 h 3938179" name="connsiteY281"/>
              <a:gd fmla="*/ 13070899 w 19135506" name="connsiteX282"/>
              <a:gd fmla="*/ 2131891 h 3938179" name="connsiteY282"/>
              <a:gd fmla="*/ 13070899 w 19135506" name="connsiteX283"/>
              <a:gd fmla="*/ 2233829 h 3938179" name="connsiteY283"/>
              <a:gd fmla="*/ 13122652 w 19135506" name="connsiteX284"/>
              <a:gd fmla="*/ 2233829 h 3938179" name="connsiteY284"/>
              <a:gd fmla="*/ 13122652 w 19135506" name="connsiteX285"/>
              <a:gd fmla="*/ 2261239 h 3938179" name="connsiteY285"/>
              <a:gd fmla="*/ 13134961 w 19135506" name="connsiteX286"/>
              <a:gd fmla="*/ 2261239 h 3938179" name="connsiteY286"/>
              <a:gd fmla="*/ 13134961 w 19135506" name="connsiteX287"/>
              <a:gd fmla="*/ 2322279 h 3938179" name="connsiteY287"/>
              <a:gd fmla="*/ 13296300 w 19135506" name="connsiteX288"/>
              <a:gd fmla="*/ 2322279 h 3938179" name="connsiteY288"/>
              <a:gd fmla="*/ 13296300 w 19135506" name="connsiteX289"/>
              <a:gd fmla="*/ 2322278 h 3938179" name="connsiteY289"/>
              <a:gd fmla="*/ 13296299 w 19135506" name="connsiteX290"/>
              <a:gd fmla="*/ 2322278 h 3938179" name="connsiteY290"/>
              <a:gd fmla="*/ 13296299 w 19135506" name="connsiteX291"/>
              <a:gd fmla="*/ 2186441 h 3938179" name="connsiteY291"/>
              <a:gd fmla="*/ 13296299 w 19135506" name="connsiteX292"/>
              <a:gd fmla="*/ 1319571 h 3938179" name="connsiteY292"/>
              <a:gd fmla="*/ 13296299 w 19135506" name="connsiteX293"/>
              <a:gd fmla="*/ 1189176 h 3938179" name="connsiteY293"/>
              <a:gd fmla="*/ 13329212 w 19135506" name="connsiteX294"/>
              <a:gd fmla="*/ 1189176 h 3938179" name="connsiteY294"/>
              <a:gd fmla="*/ 13329212 w 19135506" name="connsiteX295"/>
              <a:gd fmla="*/ 944714 h 3938179" name="connsiteY295"/>
              <a:gd fmla="*/ 13365590 w 19135506" name="connsiteX296"/>
              <a:gd fmla="*/ 944714 h 3938179" name="connsiteY296"/>
              <a:gd fmla="*/ 13365590 w 19135506" name="connsiteX297"/>
              <a:gd fmla="*/ 817109 h 3938179" name="connsiteY297"/>
              <a:gd fmla="*/ 13393460 w 19135506" name="connsiteX298"/>
              <a:gd fmla="*/ 817109 h 3938179" name="connsiteY298"/>
              <a:gd fmla="*/ 13393460 w 19135506" name="connsiteX299"/>
              <a:gd fmla="*/ 593980 h 3938179" name="connsiteY299"/>
              <a:gd fmla="*/ 13420895 w 19135506" name="connsiteX300"/>
              <a:gd fmla="*/ 593980 h 3938179" name="connsiteY300"/>
              <a:gd fmla="*/ 13420895 w 19135506" name="connsiteX301"/>
              <a:gd fmla="*/ 561289 h 3938179" name="connsiteY301"/>
              <a:gd fmla="*/ 13448435 w 19135506" name="connsiteX302"/>
              <a:gd fmla="*/ 561289 h 3938179" name="connsiteY302"/>
              <a:gd fmla="*/ 13448435 w 19135506" name="connsiteX303"/>
              <a:gd fmla="*/ 534615 h 3938179" name="connsiteY303"/>
              <a:gd fmla="*/ 13466637 w 19135506" name="connsiteX304"/>
              <a:gd fmla="*/ 534615 h 3938179" name="connsiteY304"/>
              <a:gd fmla="*/ 13466637 w 19135506" name="connsiteX305"/>
              <a:gd fmla="*/ 495809 h 3938179" name="connsiteY305"/>
              <a:gd fmla="*/ 13475295 w 19135506" name="connsiteX306"/>
              <a:gd fmla="*/ 495809 h 3938179" name="connsiteY306"/>
              <a:gd fmla="*/ 13475295 w 19135506" name="connsiteX307"/>
              <a:gd fmla="*/ 271203 h 3938179" name="connsiteY307"/>
              <a:gd fmla="*/ 13506564 w 19135506" name="connsiteX308"/>
              <a:gd fmla="*/ 271203 h 3938179" name="connsiteY308"/>
              <a:gd fmla="*/ 13506564 w 19135506" name="connsiteX309"/>
              <a:gd fmla="*/ 495809 h 3938179" name="connsiteY309"/>
              <a:gd fmla="*/ 13515221 w 19135506" name="connsiteX310"/>
              <a:gd fmla="*/ 495809 h 3938179" name="connsiteY310"/>
              <a:gd fmla="*/ 13515221 w 19135506" name="connsiteX311"/>
              <a:gd fmla="*/ 534615 h 3938179" name="connsiteY311"/>
              <a:gd fmla="*/ 13539326 w 19135506" name="connsiteX312"/>
              <a:gd fmla="*/ 534615 h 3938179" name="connsiteY312"/>
              <a:gd fmla="*/ 13539326 w 19135506" name="connsiteX313"/>
              <a:gd fmla="*/ 569950 h 3938179" name="connsiteY313"/>
              <a:gd fmla="*/ 13552866 w 19135506" name="connsiteX314"/>
              <a:gd fmla="*/ 569950 h 3938179" name="connsiteY314"/>
              <a:gd fmla="*/ 13552866 w 19135506" name="connsiteX315"/>
              <a:gd fmla="*/ 587873 h 3938179" name="connsiteY315"/>
              <a:gd fmla="*/ 13578649 w 19135506" name="connsiteX316"/>
              <a:gd fmla="*/ 587873 h 3938179" name="connsiteY316"/>
              <a:gd fmla="*/ 13578649 w 19135506" name="connsiteX317"/>
              <a:gd fmla="*/ 785894 h 3938179" name="connsiteY317"/>
              <a:gd fmla="*/ 13615266 w 19135506" name="connsiteX318"/>
              <a:gd fmla="*/ 785894 h 3938179" name="connsiteY318"/>
              <a:gd fmla="*/ 13615266 w 19135506" name="connsiteX319"/>
              <a:gd fmla="*/ 817109 h 3938179" name="connsiteY319"/>
              <a:gd fmla="*/ 13639910 w 19135506" name="connsiteX320"/>
              <a:gd fmla="*/ 817109 h 3938179" name="connsiteY320"/>
              <a:gd fmla="*/ 13639910 w 19135506" name="connsiteX321"/>
              <a:gd fmla="*/ 944714 h 3938179" name="connsiteY321"/>
              <a:gd fmla="*/ 13670647 w 19135506" name="connsiteX322"/>
              <a:gd fmla="*/ 944714 h 3938179" name="connsiteY322"/>
              <a:gd fmla="*/ 13670647 w 19135506" name="connsiteX323"/>
              <a:gd fmla="*/ 1169319 h 3938179" name="connsiteY323"/>
              <a:gd fmla="*/ 13709971 w 19135506" name="connsiteX324"/>
              <a:gd fmla="*/ 1169319 h 3938179" name="connsiteY324"/>
              <a:gd fmla="*/ 13709971 w 19135506" name="connsiteX325"/>
              <a:gd fmla="*/ 1138685 h 3938179" name="connsiteY325"/>
              <a:gd fmla="*/ 13729030 w 19135506" name="connsiteX326"/>
              <a:gd fmla="*/ 1138685 h 3938179" name="connsiteY326"/>
              <a:gd fmla="*/ 13729030 w 19135506" name="connsiteX327"/>
              <a:gd fmla="*/ 1109885 h 3938179" name="connsiteY327"/>
              <a:gd fmla="*/ 13746547 w 19135506" name="connsiteX328"/>
              <a:gd fmla="*/ 1109885 h 3938179" name="connsiteY328"/>
              <a:gd fmla="*/ 13746547 w 19135506" name="connsiteX329"/>
              <a:gd fmla="*/ 1068399 h 3938179" name="connsiteY329"/>
              <a:gd fmla="*/ 13775370 w 19135506" name="connsiteX330"/>
              <a:gd fmla="*/ 1068399 h 3938179" name="connsiteY330"/>
              <a:gd fmla="*/ 13775370 w 19135506" name="connsiteX331"/>
              <a:gd fmla="*/ 1035897 h 3938179" name="connsiteY331"/>
              <a:gd fmla="*/ 13793371 w 19135506" name="connsiteX332"/>
              <a:gd fmla="*/ 1035897 h 3938179" name="connsiteY332"/>
              <a:gd fmla="*/ 13793371 w 19135506" name="connsiteX333"/>
              <a:gd fmla="*/ 881475 h 3938179" name="connsiteY333"/>
              <a:gd fmla="*/ 13824640 w 19135506" name="connsiteX334"/>
              <a:gd fmla="*/ 881475 h 3938179" name="connsiteY334"/>
              <a:gd fmla="*/ 13824640 w 19135506" name="connsiteX335"/>
              <a:gd fmla="*/ 1035897 h 3938179" name="connsiteY335"/>
              <a:gd fmla="*/ 13833485 w 19135506" name="connsiteX336"/>
              <a:gd fmla="*/ 1035897 h 3938179" name="connsiteY336"/>
              <a:gd fmla="*/ 13833485 w 19135506" name="connsiteX337"/>
              <a:gd fmla="*/ 1053836 h 3938179" name="connsiteY337"/>
              <a:gd fmla="*/ 13849881 w 19135506" name="connsiteX338"/>
              <a:gd fmla="*/ 1053836 h 3938179" name="connsiteY338"/>
              <a:gd fmla="*/ 13849881 w 19135506" name="connsiteX339"/>
              <a:gd fmla="*/ 1068399 h 3938179" name="connsiteY339"/>
              <a:gd fmla="*/ 13854302 w 19135506" name="connsiteX340"/>
              <a:gd fmla="*/ 1068399 h 3938179" name="connsiteY340"/>
              <a:gd fmla="*/ 13854302 w 19135506" name="connsiteX341"/>
              <a:gd fmla="*/ 1128787 h 3938179" name="connsiteY341"/>
              <a:gd fmla="*/ 13887828 w 19135506" name="connsiteX342"/>
              <a:gd fmla="*/ 1128787 h 3938179" name="connsiteY342"/>
              <a:gd fmla="*/ 13887828 w 19135506" name="connsiteX343"/>
              <a:gd fmla="*/ 1193780 h 3938179" name="connsiteY343"/>
              <a:gd fmla="*/ 13920012 w 19135506" name="connsiteX344"/>
              <a:gd fmla="*/ 1193780 h 3938179" name="connsiteY344"/>
              <a:gd fmla="*/ 13920012 w 19135506" name="connsiteX345"/>
              <a:gd fmla="*/ 1257940 h 3938179" name="connsiteY345"/>
              <a:gd fmla="*/ 13951850 w 19135506" name="connsiteX346"/>
              <a:gd fmla="*/ 1257940 h 3938179" name="connsiteY346"/>
              <a:gd fmla="*/ 13951850 w 19135506" name="connsiteX347"/>
              <a:gd fmla="*/ 1319571 h 3938179" name="connsiteY347"/>
              <a:gd fmla="*/ 13985625 w 19135506" name="connsiteX348"/>
              <a:gd fmla="*/ 1319571 h 3938179" name="connsiteY348"/>
              <a:gd fmla="*/ 13985625 w 19135506" name="connsiteX349"/>
              <a:gd fmla="*/ 1450990 h 3938179" name="connsiteY349"/>
              <a:gd fmla="*/ 14001689 w 19135506" name="connsiteX350"/>
              <a:gd fmla="*/ 1450990 h 3938179" name="connsiteY350"/>
              <a:gd fmla="*/ 14001689 w 19135506" name="connsiteX351"/>
              <a:gd fmla="*/ 1823645 h 3938179" name="connsiteY351"/>
              <a:gd fmla="*/ 14047894 w 19135506" name="connsiteX352"/>
              <a:gd fmla="*/ 1823645 h 3938179" name="connsiteY352"/>
              <a:gd fmla="*/ 14047894 w 19135506" name="connsiteX353"/>
              <a:gd fmla="*/ 1957793 h 3938179" name="connsiteY353"/>
              <a:gd fmla="*/ 14069863 w 19135506" name="connsiteX354"/>
              <a:gd fmla="*/ 1957793 h 3938179" name="connsiteY354"/>
              <a:gd fmla="*/ 14069863 w 19135506" name="connsiteX355"/>
              <a:gd fmla="*/ 2285796 h 3938179" name="connsiteY355"/>
              <a:gd fmla="*/ 14097737 w 19135506" name="connsiteX356"/>
              <a:gd fmla="*/ 2285796 h 3938179" name="connsiteY356"/>
              <a:gd fmla="*/ 14097737 w 19135506" name="connsiteX357"/>
              <a:gd fmla="*/ 2298955 h 3938179" name="connsiteY357"/>
              <a:gd fmla="*/ 14123580 w 19135506" name="connsiteX358"/>
              <a:gd fmla="*/ 2298955 h 3938179" name="connsiteY358"/>
              <a:gd fmla="*/ 14123580 w 19135506" name="connsiteX359"/>
              <a:gd fmla="*/ 2233829 h 3938179" name="connsiteY359"/>
              <a:gd fmla="*/ 14149076 w 19135506" name="connsiteX360"/>
              <a:gd fmla="*/ 2233829 h 3938179" name="connsiteY360"/>
              <a:gd fmla="*/ 14149076 w 19135506" name="connsiteX361"/>
              <a:gd fmla="*/ 2158090 h 3938179" name="connsiteY361"/>
              <a:gd fmla="*/ 14162436 w 19135506" name="connsiteX362"/>
              <a:gd fmla="*/ 2158090 h 3938179" name="connsiteY362"/>
              <a:gd fmla="*/ 14162436 w 19135506" name="connsiteX363"/>
              <a:gd fmla="*/ 2135951 h 3938179" name="connsiteY363"/>
              <a:gd fmla="*/ 14223273 w 19135506" name="connsiteX364"/>
              <a:gd fmla="*/ 2135951 h 3938179" name="connsiteY364"/>
              <a:gd fmla="*/ 14223273 w 19135506" name="connsiteX365"/>
              <a:gd fmla="*/ 2148595 h 3938179" name="connsiteY365"/>
              <a:gd fmla="*/ 14234272 w 19135506" name="connsiteX366"/>
              <a:gd fmla="*/ 2148595 h 3938179" name="connsiteY366"/>
              <a:gd fmla="*/ 14234272 w 19135506" name="connsiteX367"/>
              <a:gd fmla="*/ 2190653 h 3938179" name="connsiteY367"/>
              <a:gd fmla="*/ 14253692 w 19135506" name="connsiteX368"/>
              <a:gd fmla="*/ 2190653 h 3938179" name="connsiteY368"/>
              <a:gd fmla="*/ 14253692 w 19135506" name="connsiteX369"/>
              <a:gd fmla="*/ 2206714 h 3938179" name="connsiteY369"/>
              <a:gd fmla="*/ 14264690 w 19135506" name="connsiteX370"/>
              <a:gd fmla="*/ 2206714 h 3938179" name="connsiteY370"/>
              <a:gd fmla="*/ 14264690 w 19135506" name="connsiteX371"/>
              <a:gd fmla="*/ 2259290 h 3938179" name="connsiteY371"/>
              <a:gd fmla="*/ 14289500 w 19135506" name="connsiteX372"/>
              <a:gd fmla="*/ 2259290 h 3938179" name="connsiteY372"/>
              <a:gd fmla="*/ 14289500 w 19135506" name="connsiteX373"/>
              <a:gd fmla="*/ 2311866 h 3938179" name="connsiteY373"/>
              <a:gd fmla="*/ 14310844 w 19135506" name="connsiteX374"/>
              <a:gd fmla="*/ 2311866 h 3938179" name="connsiteY374"/>
              <a:gd fmla="*/ 14310844 w 19135506" name="connsiteX375"/>
              <a:gd fmla="*/ 2335432 h 3938179" name="connsiteY375"/>
              <a:gd fmla="*/ 14326150 w 19135506" name="connsiteX376"/>
              <a:gd fmla="*/ 2335432 h 3938179" name="connsiteY376"/>
              <a:gd fmla="*/ 14326150 w 19135506" name="connsiteX377"/>
              <a:gd fmla="*/ 2362074 h 3938179" name="connsiteY377"/>
              <a:gd fmla="*/ 14355564 w 19135506" name="connsiteX378"/>
              <a:gd fmla="*/ 2362074 h 3938179" name="connsiteY378"/>
              <a:gd fmla="*/ 14355564 w 19135506" name="connsiteX379"/>
              <a:gd fmla="*/ 2420686 h 3938179" name="connsiteY379"/>
              <a:gd fmla="*/ 14399093 w 19135506" name="connsiteX380"/>
              <a:gd fmla="*/ 2420686 h 3938179" name="connsiteY380"/>
              <a:gd fmla="*/ 14399093 w 19135506" name="connsiteX381"/>
              <a:gd fmla="*/ 2447684 h 3938179" name="connsiteY381"/>
              <a:gd fmla="*/ 14451959 w 19135506" name="connsiteX382"/>
              <a:gd fmla="*/ 2447684 h 3938179" name="connsiteY382"/>
              <a:gd fmla="*/ 14451959 w 19135506" name="connsiteX383"/>
              <a:gd fmla="*/ 2577032 h 3938179" name="connsiteY383"/>
              <a:gd fmla="*/ 14593471 w 19135506" name="connsiteX384"/>
              <a:gd fmla="*/ 2577032 h 3938179" name="connsiteY384"/>
              <a:gd fmla="*/ 14593471 w 19135506" name="connsiteX385"/>
              <a:gd fmla="*/ 2549622 h 3938179" name="connsiteY385"/>
              <a:gd fmla="*/ 14623330 w 19135506" name="connsiteX386"/>
              <a:gd fmla="*/ 2549622 h 3938179" name="connsiteY386"/>
              <a:gd fmla="*/ 14623330 w 19135506" name="connsiteX387"/>
              <a:gd fmla="*/ 2135951 h 3938179" name="connsiteY387"/>
              <a:gd fmla="*/ 14810599 w 19135506" name="connsiteX388"/>
              <a:gd fmla="*/ 2135951 h 3938179" name="connsiteY388"/>
              <a:gd fmla="*/ 14810599 w 19135506" name="connsiteX389"/>
              <a:gd fmla="*/ 2099529 h 3938179" name="connsiteY389"/>
              <a:gd fmla="*/ 14838474 w 19135506" name="connsiteX390"/>
              <a:gd fmla="*/ 2099529 h 3938179" name="connsiteY390"/>
              <a:gd fmla="*/ 14838474 w 19135506" name="connsiteX391"/>
              <a:gd fmla="*/ 2042564 h 3938179" name="connsiteY391"/>
              <a:gd fmla="*/ 15168129 w 19135506" name="connsiteX392"/>
              <a:gd fmla="*/ 2042564 h 3938179" name="connsiteY392"/>
              <a:gd fmla="*/ 15168129 w 19135506" name="connsiteX393"/>
              <a:gd fmla="*/ 2063063 h 3938179" name="connsiteY393"/>
              <a:gd fmla="*/ 15169161 w 19135506" name="connsiteX394"/>
              <a:gd fmla="*/ 2063063 h 3938179" name="connsiteY394"/>
              <a:gd fmla="*/ 15169161 w 19135506" name="connsiteX395"/>
              <a:gd fmla="*/ 2067055 h 3938179" name="connsiteY395"/>
              <a:gd fmla="*/ 15296875 w 19135506" name="connsiteX396"/>
              <a:gd fmla="*/ 2067055 h 3938179" name="connsiteY396"/>
              <a:gd fmla="*/ 15296875 w 19135506" name="connsiteX397"/>
              <a:gd fmla="*/ 2196980 h 3938179" name="connsiteY397"/>
              <a:gd fmla="*/ 15403186 w 19135506" name="connsiteX398"/>
              <a:gd fmla="*/ 2196980 h 3938179" name="connsiteY398"/>
              <a:gd fmla="*/ 15403186 w 19135506" name="connsiteX399"/>
              <a:gd fmla="*/ 2107150 h 3938179" name="connsiteY399"/>
              <a:gd fmla="*/ 15508410 w 19135506" name="connsiteX400"/>
              <a:gd fmla="*/ 2107150 h 3938179" name="connsiteY400"/>
              <a:gd fmla="*/ 15508410 w 19135506" name="connsiteX401"/>
              <a:gd fmla="*/ 2005912 h 3938179" name="connsiteY401"/>
              <a:gd fmla="*/ 15680887 w 19135506" name="connsiteX402"/>
              <a:gd fmla="*/ 2005912 h 3938179" name="connsiteY402"/>
              <a:gd fmla="*/ 15680887 w 19135506" name="connsiteX403"/>
              <a:gd fmla="*/ 2157911 h 3938179" name="connsiteY403"/>
              <a:gd fmla="*/ 15741212 w 19135506" name="connsiteX404"/>
              <a:gd fmla="*/ 2157911 h 3938179" name="connsiteY404"/>
              <a:gd fmla="*/ 15741212 w 19135506" name="connsiteX405"/>
              <a:gd fmla="*/ 2255205 h 3938179" name="connsiteY405"/>
              <a:gd fmla="*/ 15767126 w 19135506" name="connsiteX406"/>
              <a:gd fmla="*/ 2255205 h 3938179" name="connsiteY406"/>
              <a:gd fmla="*/ 15767126 w 19135506" name="connsiteX407"/>
              <a:gd fmla="*/ 2378856 h 3938179" name="connsiteY407"/>
              <a:gd fmla="*/ 15801925 w 19135506" name="connsiteX408"/>
              <a:gd fmla="*/ 2378856 h 3938179" name="connsiteY408"/>
              <a:gd fmla="*/ 15801925 w 19135506" name="connsiteX409"/>
              <a:gd fmla="*/ 2452879 h 3938179" name="connsiteY409"/>
              <a:gd fmla="*/ 15845361 w 19135506" name="connsiteX410"/>
              <a:gd fmla="*/ 2452879 h 3938179" name="connsiteY410"/>
              <a:gd fmla="*/ 15845361 w 19135506" name="connsiteX411"/>
              <a:gd fmla="*/ 2390375 h 3938179" name="connsiteY411"/>
              <a:gd fmla="*/ 15900641 w 19135506" name="connsiteX412"/>
              <a:gd fmla="*/ 2390375 h 3938179" name="connsiteY412"/>
              <a:gd fmla="*/ 15900641 w 19135506" name="connsiteX413"/>
              <a:gd fmla="*/ 2362074 h 3938179" name="connsiteY413"/>
              <a:gd fmla="*/ 15997268 w 19135506" name="connsiteX414"/>
              <a:gd fmla="*/ 2362074 h 3938179" name="connsiteY414"/>
              <a:gd fmla="*/ 15997268 w 19135506" name="connsiteX415"/>
              <a:gd fmla="*/ 2390375 h 3938179" name="connsiteY415"/>
              <a:gd fmla="*/ 16094542 w 19135506" name="connsiteX416"/>
              <a:gd fmla="*/ 2390375 h 3938179" name="connsiteY416"/>
              <a:gd fmla="*/ 16094542 w 19135506" name="connsiteX417"/>
              <a:gd fmla="*/ 2362567 h 3938179" name="connsiteY417"/>
              <a:gd fmla="*/ 16274841 w 19135506" name="connsiteX418"/>
              <a:gd fmla="*/ 2362567 h 3938179" name="connsiteY418"/>
              <a:gd fmla="*/ 16274841 w 19135506" name="connsiteX419"/>
              <a:gd fmla="*/ 2420686 h 3938179" name="connsiteY419"/>
              <a:gd fmla="*/ 16426167 w 19135506" name="connsiteX420"/>
              <a:gd fmla="*/ 2420686 h 3938179" name="connsiteY420"/>
              <a:gd fmla="*/ 16426167 w 19135506" name="connsiteX421"/>
              <a:gd fmla="*/ 2512772 h 3938179" name="connsiteY421"/>
              <a:gd fmla="*/ 16467941 w 19135506" name="connsiteX422"/>
              <a:gd fmla="*/ 2512772 h 3938179" name="connsiteY422"/>
              <a:gd fmla="*/ 16467941 w 19135506" name="connsiteX423"/>
              <a:gd fmla="*/ 2214043 h 3938179" name="connsiteY423"/>
              <a:gd fmla="*/ 16497013 w 19135506" name="connsiteX424"/>
              <a:gd fmla="*/ 2214043 h 3938179" name="connsiteY424"/>
              <a:gd fmla="*/ 16497013 w 19135506" name="connsiteX425"/>
              <a:gd fmla="*/ 2163063 h 3938179" name="connsiteY425"/>
              <a:gd fmla="*/ 16531341 w 19135506" name="connsiteX426"/>
              <a:gd fmla="*/ 2163063 h 3938179" name="connsiteY426"/>
              <a:gd fmla="*/ 16531341 w 19135506" name="connsiteX427"/>
              <a:gd fmla="*/ 2108423 h 3938179" name="connsiteY427"/>
              <a:gd fmla="*/ 16538739 w 19135506" name="connsiteX428"/>
              <a:gd fmla="*/ 2108423 h 3938179" name="connsiteY428"/>
              <a:gd fmla="*/ 16538739 w 19135506" name="connsiteX429"/>
              <a:gd fmla="*/ 1940776 h 3938179" name="connsiteY429"/>
              <a:gd fmla="*/ 16562071 w 19135506" name="connsiteX430"/>
              <a:gd fmla="*/ 1940776 h 3938179" name="connsiteY430"/>
              <a:gd fmla="*/ 16562071 w 19135506" name="connsiteX431"/>
              <a:gd fmla="*/ 1726586 h 3938179" name="connsiteY431"/>
              <a:gd fmla="*/ 16596813 w 19135506" name="connsiteX432"/>
              <a:gd fmla="*/ 1726586 h 3938179" name="connsiteY432"/>
              <a:gd fmla="*/ 16596813 w 19135506" name="connsiteX433"/>
              <a:gd fmla="*/ 1940776 h 3938179" name="connsiteY433"/>
              <a:gd fmla="*/ 16619933 w 19135506" name="connsiteX434"/>
              <a:gd fmla="*/ 1940776 h 3938179" name="connsiteY434"/>
              <a:gd fmla="*/ 16619933 w 19135506" name="connsiteX435"/>
              <a:gd fmla="*/ 2108423 h 3938179" name="connsiteY435"/>
              <a:gd fmla="*/ 16638649 w 19135506" name="connsiteX436"/>
              <a:gd fmla="*/ 2108423 h 3938179" name="connsiteY436"/>
              <a:gd fmla="*/ 16638649 w 19135506" name="connsiteX437"/>
              <a:gd fmla="*/ 2142288 h 3938179" name="connsiteY437"/>
              <a:gd fmla="*/ 16673501 w 19135506" name="connsiteX438"/>
              <a:gd fmla="*/ 2142288 h 3938179" name="connsiteY438"/>
              <a:gd fmla="*/ 16673501 w 19135506" name="connsiteX439"/>
              <a:gd fmla="*/ 2198969 h 3938179" name="connsiteY439"/>
              <a:gd fmla="*/ 16710799 w 19135506" name="connsiteX440"/>
              <a:gd fmla="*/ 2198969 h 3938179" name="connsiteY440"/>
              <a:gd fmla="*/ 16710799 w 19135506" name="connsiteX441"/>
              <a:gd fmla="*/ 2387387 h 3938179" name="connsiteY441"/>
              <a:gd fmla="*/ 16907577 w 19135506" name="connsiteX442"/>
              <a:gd fmla="*/ 2387387 h 3938179" name="connsiteY442"/>
              <a:gd fmla="*/ 16907577 w 19135506" name="connsiteX443"/>
              <a:gd fmla="*/ 2439567 h 3938179" name="connsiteY443"/>
              <a:gd fmla="*/ 16934833 w 19135506" name="connsiteX444"/>
              <a:gd fmla="*/ 2439567 h 3938179" name="connsiteY444"/>
              <a:gd fmla="*/ 16934833 w 19135506" name="connsiteX445"/>
              <a:gd fmla="*/ 2481795 h 3938179" name="connsiteY445"/>
              <a:gd fmla="*/ 16961625 w 19135506" name="connsiteX446"/>
              <a:gd fmla="*/ 2481795 h 3938179" name="connsiteY446"/>
              <a:gd fmla="*/ 16961625 w 19135506" name="connsiteX447"/>
              <a:gd fmla="*/ 2681624 h 3938179" name="connsiteY447"/>
              <a:gd fmla="*/ 17084389 w 19135506" name="connsiteX448"/>
              <a:gd fmla="*/ 2681624 h 3938179" name="connsiteY448"/>
              <a:gd fmla="*/ 17084389 w 19135506" name="connsiteX449"/>
              <a:gd fmla="*/ 2719727 h 3938179" name="connsiteY449"/>
              <a:gd fmla="*/ 17116981 w 19135506" name="connsiteX450"/>
              <a:gd fmla="*/ 2719727 h 3938179" name="connsiteY450"/>
              <a:gd fmla="*/ 17116981 w 19135506" name="connsiteX451"/>
              <a:gd fmla="*/ 2757829 h 3938179" name="connsiteY451"/>
              <a:gd fmla="*/ 17149049 w 19135506" name="connsiteX452"/>
              <a:gd fmla="*/ 2757829 h 3938179" name="connsiteY452"/>
              <a:gd fmla="*/ 17149049 w 19135506" name="connsiteX453"/>
              <a:gd fmla="*/ 2887784 h 3938179" name="connsiteY453"/>
              <a:gd fmla="*/ 17216297 w 19135506" name="connsiteX454"/>
              <a:gd fmla="*/ 2887784 h 3938179" name="connsiteY454"/>
              <a:gd fmla="*/ 17216297 w 19135506" name="connsiteX455"/>
              <a:gd fmla="*/ 2946317 h 3938179" name="connsiteY455"/>
              <a:gd fmla="*/ 17243553 w 19135506" name="connsiteX456"/>
              <a:gd fmla="*/ 2946317 h 3938179" name="connsiteY456"/>
              <a:gd fmla="*/ 17243553 w 19135506" name="connsiteX457"/>
              <a:gd fmla="*/ 2979016 h 3938179" name="connsiteY457"/>
              <a:gd fmla="*/ 17307961 w 19135506" name="connsiteX458"/>
              <a:gd fmla="*/ 2979016 h 3938179" name="connsiteY458"/>
              <a:gd fmla="*/ 17307961 w 19135506" name="connsiteX459"/>
              <a:gd fmla="*/ 3016490 h 3938179" name="connsiteY459"/>
              <a:gd fmla="*/ 17370453 w 19135506" name="connsiteX460"/>
              <a:gd fmla="*/ 3016490 h 3938179" name="connsiteY460"/>
              <a:gd fmla="*/ 17370453 w 19135506" name="connsiteX461"/>
              <a:gd fmla="*/ 3039645 h 3938179" name="connsiteY461"/>
              <a:gd fmla="*/ 17439137 w 19135506" name="connsiteX462"/>
              <a:gd fmla="*/ 3039645 h 3938179" name="connsiteY462"/>
              <a:gd fmla="*/ 17439137 w 19135506" name="connsiteX463"/>
              <a:gd fmla="*/ 3011405 h 3938179" name="connsiteY463"/>
              <a:gd fmla="*/ 17471137 w 19135506" name="connsiteX464"/>
              <a:gd fmla="*/ 3011405 h 3938179" name="connsiteY464"/>
              <a:gd fmla="*/ 17471137 w 19135506" name="connsiteX465"/>
              <a:gd fmla="*/ 2975736 h 3938179" name="connsiteY465"/>
              <a:gd fmla="*/ 17492165 w 19135506" name="connsiteX466"/>
              <a:gd fmla="*/ 2971484 h 3938179" name="connsiteY466"/>
              <a:gd fmla="*/ 17513545 w 19135506" name="connsiteX467"/>
              <a:gd fmla="*/ 2957044 h 3938179" name="connsiteY467"/>
              <a:gd fmla="*/ 17517013 w 19135506" name="connsiteX468"/>
              <a:gd fmla="*/ 2948661 h 3938179" name="connsiteY468"/>
              <a:gd fmla="*/ 17526561 w 19135506" name="connsiteX469"/>
              <a:gd fmla="*/ 2948661 h 3938179" name="connsiteY469"/>
              <a:gd fmla="*/ 17552789 w 19135506" name="connsiteX470"/>
              <a:gd fmla="*/ 2980567 h 3938179" name="connsiteY470"/>
              <a:gd fmla="*/ 17597501 w 19135506" name="connsiteX471"/>
              <a:gd fmla="*/ 2994246 h 3938179" name="connsiteY471"/>
              <a:gd fmla="*/ 17642209 w 19135506" name="connsiteX472"/>
              <a:gd fmla="*/ 2980567 h 3938179" name="connsiteY472"/>
              <a:gd fmla="*/ 17668441 w 19135506" name="connsiteX473"/>
              <a:gd fmla="*/ 2948661 h 3938179" name="connsiteY473"/>
              <a:gd fmla="*/ 17680657 w 19135506" name="connsiteX474"/>
              <a:gd fmla="*/ 2948661 h 3938179" name="connsiteY474"/>
              <a:gd fmla="*/ 17688229 w 19135506" name="connsiteX475"/>
              <a:gd fmla="*/ 2966962 h 3938179" name="connsiteY475"/>
              <a:gd fmla="*/ 17735793 w 19135506" name="connsiteX476"/>
              <a:gd fmla="*/ 2986696 h 3938179" name="connsiteY476"/>
              <a:gd fmla="*/ 17783361 w 19135506" name="connsiteX477"/>
              <a:gd fmla="*/ 2966962 h 3938179" name="connsiteY477"/>
              <a:gd fmla="*/ 17790929 w 19135506" name="connsiteX478"/>
              <a:gd fmla="*/ 2948661 h 3938179" name="connsiteY478"/>
              <a:gd fmla="*/ 17806333 w 19135506" name="connsiteX479"/>
              <a:gd fmla="*/ 2948661 h 3938179" name="connsiteY479"/>
              <a:gd fmla="*/ 17813297 w 19135506" name="connsiteX480"/>
              <a:gd fmla="*/ 2965499 h 3938179" name="connsiteY480"/>
              <a:gd fmla="*/ 17860861 w 19135506" name="connsiteX481"/>
              <a:gd fmla="*/ 2985234 h 3938179" name="connsiteY481"/>
              <a:gd fmla="*/ 17908429 w 19135506" name="connsiteX482"/>
              <a:gd fmla="*/ 2965499 h 3938179" name="connsiteY482"/>
              <a:gd fmla="*/ 17915389 w 19135506" name="connsiteX483"/>
              <a:gd fmla="*/ 2948661 h 3938179" name="connsiteY483"/>
              <a:gd fmla="*/ 17931053 w 19135506" name="connsiteX484"/>
              <a:gd fmla="*/ 2948661 h 3938179" name="connsiteY484"/>
              <a:gd fmla="*/ 17937413 w 19135506" name="connsiteX485"/>
              <a:gd fmla="*/ 2964037 h 3938179" name="connsiteY485"/>
              <a:gd fmla="*/ 17984981 w 19135506" name="connsiteX486"/>
              <a:gd fmla="*/ 2983771 h 3938179" name="connsiteY486"/>
              <a:gd fmla="*/ 18006217 w 19135506" name="connsiteX487"/>
              <a:gd fmla="*/ 2979477 h 3938179" name="connsiteY487"/>
              <a:gd fmla="*/ 18006217 w 19135506" name="connsiteX488"/>
              <a:gd fmla="*/ 2634032 h 3938179" name="connsiteY488"/>
              <a:gd fmla="*/ 18413098 w 19135506" name="connsiteX489"/>
              <a:gd fmla="*/ 2634032 h 3938179" name="connsiteY489"/>
              <a:gd fmla="*/ 18413098 w 19135506" name="connsiteX490"/>
              <a:gd fmla="*/ 2580075 h 3938179" name="connsiteY490"/>
              <a:gd fmla="*/ 18439046 w 19135506" name="connsiteX491"/>
              <a:gd fmla="*/ 2580075 h 3938179" name="connsiteY491"/>
              <a:gd fmla="*/ 18439046 w 19135506" name="connsiteX492"/>
              <a:gd fmla="*/ 2516569 h 3938179" name="connsiteY492"/>
              <a:gd fmla="*/ 18467662 w 19135506" name="connsiteX493"/>
              <a:gd fmla="*/ 2516569 h 3938179" name="connsiteY493"/>
              <a:gd fmla="*/ 18467662 w 19135506" name="connsiteX494"/>
              <a:gd fmla="*/ 2416066 h 3938179" name="connsiteY494"/>
              <a:gd fmla="*/ 18485034 w 19135506" name="connsiteX495"/>
              <a:gd fmla="*/ 2398694 h 3938179" name="connsiteY495"/>
              <a:gd fmla="*/ 18502406 w 19135506" name="connsiteX496"/>
              <a:gd fmla="*/ 2416066 h 3938179" name="connsiteY496"/>
              <a:gd fmla="*/ 18502406 w 19135506" name="connsiteX497"/>
              <a:gd fmla="*/ 2516569 h 3938179" name="connsiteY497"/>
              <a:gd fmla="*/ 18506094 w 19135506" name="connsiteX498"/>
              <a:gd fmla="*/ 2516569 h 3938179" name="connsiteY498"/>
              <a:gd fmla="*/ 18506094 w 19135506" name="connsiteX499"/>
              <a:gd fmla="*/ 2580075 h 3938179" name="connsiteY499"/>
              <a:gd fmla="*/ 18637050 w 19135506" name="connsiteX500"/>
              <a:gd fmla="*/ 2580075 h 3938179" name="connsiteY500"/>
              <a:gd fmla="*/ 18637050 w 19135506" name="connsiteX501"/>
              <a:gd fmla="*/ 2695613 h 3938179" name="connsiteY501"/>
              <a:gd fmla="*/ 18718558 w 19135506" name="connsiteX502"/>
              <a:gd fmla="*/ 2695613 h 3938179" name="connsiteY502"/>
              <a:gd fmla="*/ 18718558 w 19135506" name="connsiteX503"/>
              <a:gd fmla="*/ 2726404 h 3938179" name="connsiteY503"/>
              <a:gd fmla="*/ 18745930 w 19135506" name="connsiteX504"/>
              <a:gd fmla="*/ 2726404 h 3938179" name="connsiteY504"/>
              <a:gd fmla="*/ 18745930 w 19135506" name="connsiteX505"/>
              <a:gd fmla="*/ 2757194 h 3938179" name="connsiteY505"/>
              <a:gd fmla="*/ 18780006 w 19135506" name="connsiteX506"/>
              <a:gd fmla="*/ 2757194 h 3938179" name="connsiteY506"/>
              <a:gd fmla="*/ 18780006 w 19135506" name="connsiteX507"/>
              <a:gd fmla="*/ 2913955 h 3938179" name="connsiteY507"/>
              <a:gd fmla="*/ 18814130 w 19135506" name="connsiteX508"/>
              <a:gd fmla="*/ 2913955 h 3938179" name="connsiteY508"/>
              <a:gd fmla="*/ 18814130 w 19135506" name="connsiteX509"/>
              <a:gd fmla="*/ 3102723 h 3938179" name="connsiteY509"/>
              <a:gd fmla="*/ 18837178 w 19135506" name="connsiteX510"/>
              <a:gd fmla="*/ 3102723 h 3938179" name="connsiteY510"/>
              <a:gd fmla="*/ 18837178 w 19135506" name="connsiteX511"/>
              <a:gd fmla="*/ 3139699 h 3938179" name="connsiteY511"/>
              <a:gd fmla="*/ 18869246 w 19135506" name="connsiteX512"/>
              <a:gd fmla="*/ 3139699 h 3938179" name="connsiteY512"/>
              <a:gd fmla="*/ 18869246 w 19135506" name="connsiteX513"/>
              <a:gd fmla="*/ 3174630 h 3938179" name="connsiteY513"/>
              <a:gd fmla="*/ 18889698 w 19135506" name="connsiteX514"/>
              <a:gd fmla="*/ 3174630 h 3938179" name="connsiteY514"/>
              <a:gd fmla="*/ 18889698 w 19135506" name="connsiteX515"/>
              <a:gd fmla="*/ 3203980 h 3938179" name="connsiteY515"/>
              <a:gd fmla="*/ 18940662 w 19135506" name="connsiteX516"/>
              <a:gd fmla="*/ 3203980 h 3938179" name="connsiteY516"/>
              <a:gd fmla="*/ 18940662 w 19135506" name="connsiteX517"/>
              <a:gd fmla="*/ 3180257 h 3938179" name="connsiteY517"/>
              <a:gd fmla="*/ 18976382 w 19135506" name="connsiteX518"/>
              <a:gd fmla="*/ 3180257 h 3938179" name="connsiteY518"/>
              <a:gd fmla="*/ 18976382 w 19135506" name="connsiteX519"/>
              <a:gd fmla="*/ 3145861 h 3938179" name="connsiteY519"/>
              <a:gd fmla="*/ 18993366 w 19135506" name="connsiteX520"/>
              <a:gd fmla="*/ 3145861 h 3938179" name="connsiteY520"/>
              <a:gd fmla="*/ 18993366 w 19135506" name="connsiteX521"/>
              <a:gd fmla="*/ 2810499 h 3938179" name="connsiteY521"/>
              <a:gd fmla="*/ 19037486 w 19135506" name="connsiteX522"/>
              <a:gd fmla="*/ 2810499 h 3938179" name="connsiteY522"/>
              <a:gd fmla="*/ 19037486 w 19135506" name="connsiteX523"/>
              <a:gd fmla="*/ 3068586 h 3938179" name="connsiteY523"/>
              <a:gd fmla="*/ 19072026 w 19135506" name="connsiteX524"/>
              <a:gd fmla="*/ 3068586 h 3938179" name="connsiteY524"/>
              <a:gd fmla="*/ 19072026 w 19135506" name="connsiteX525"/>
              <a:gd fmla="*/ 3139955 h 3938179" name="connsiteY525"/>
              <a:gd fmla="*/ 19103246 w 19135506" name="connsiteX526"/>
              <a:gd fmla="*/ 3139955 h 3938179" name="connsiteY526"/>
              <a:gd fmla="*/ 19103246 w 19135506" name="connsiteX527"/>
              <a:gd fmla="*/ 3180099 h 3938179" name="connsiteY527"/>
              <a:gd fmla="*/ 19135506 w 19135506" name="connsiteX528"/>
              <a:gd fmla="*/ 3180099 h 3938179" name="connsiteY528"/>
              <a:gd fmla="*/ 19135506 w 19135506" name="connsiteX529"/>
              <a:gd fmla="*/ 3938179 h 3938179" name="connsiteY529"/>
              <a:gd fmla="*/ 19103246 w 19135506" name="connsiteX530"/>
              <a:gd fmla="*/ 3938179 h 3938179" name="connsiteY530"/>
              <a:gd fmla="*/ 19072026 w 19135506" name="connsiteX531"/>
              <a:gd fmla="*/ 3938179 h 3938179" name="connsiteY531"/>
              <a:gd fmla="*/ 19070366 w 19135506" name="connsiteX532"/>
              <a:gd fmla="*/ 3938179 h 3938179" name="connsiteY532"/>
              <a:gd fmla="*/ 19037486 w 19135506" name="connsiteX533"/>
              <a:gd fmla="*/ 3938179 h 3938179" name="connsiteY533"/>
              <a:gd fmla="*/ 19037310 w 19135506" name="connsiteX534"/>
              <a:gd fmla="*/ 3938179 h 3938179" name="connsiteY534"/>
              <a:gd fmla="*/ 19005226 w 19135506" name="connsiteX535"/>
              <a:gd fmla="*/ 3938179 h 3938179" name="connsiteY535"/>
              <a:gd fmla="*/ 65742 w 19135506" name="connsiteX536"/>
              <a:gd fmla="*/ 3938179 h 3938179" name="connsiteY536"/>
              <a:gd fmla="*/ 32064 w 19135506" name="connsiteX537"/>
              <a:gd fmla="*/ 3938179 h 3938179" name="connsiteY537"/>
              <a:gd fmla="*/ 0 w 19135506" name="connsiteX538"/>
              <a:gd fmla="*/ 3938179 h 3938179" name="connsiteY538"/>
              <a:gd fmla="*/ 0 w 19135506" name="connsiteX539"/>
              <a:gd fmla="*/ 3559767 h 3938179" name="connsiteY539"/>
              <a:gd fmla="*/ 19928 w 19135506" name="connsiteX540"/>
              <a:gd fmla="*/ 3559767 h 3938179" name="connsiteY540"/>
              <a:gd fmla="*/ 19928 w 19135506" name="connsiteX541"/>
              <a:gd fmla="*/ 3519310 h 3938179" name="connsiteY541"/>
              <a:gd fmla="*/ 32064 w 19135506" name="connsiteX542"/>
              <a:gd fmla="*/ 3519310 h 3938179" name="connsiteY542"/>
              <a:gd fmla="*/ 32064 w 19135506" name="connsiteX543"/>
              <a:gd fmla="*/ 3495802 h 3938179" name="connsiteY543"/>
              <a:gd fmla="*/ 86352 w 19135506" name="connsiteX544"/>
              <a:gd fmla="*/ 3495802 h 3938179" name="connsiteY544"/>
              <a:gd fmla="*/ 86352 w 19135506" name="connsiteX545"/>
              <a:gd fmla="*/ 3644125 h 3938179" name="connsiteY545"/>
              <a:gd fmla="*/ 218966 w 19135506" name="connsiteX546"/>
              <a:gd fmla="*/ 3644125 h 3938179" name="connsiteY546"/>
              <a:gd fmla="*/ 218966 w 19135506" name="connsiteX547"/>
              <a:gd fmla="*/ 3682161 h 3938179" name="connsiteY547"/>
              <a:gd fmla="*/ 270070 w 19135506" name="connsiteX548"/>
              <a:gd fmla="*/ 3682161 h 3938179" name="connsiteY548"/>
              <a:gd fmla="*/ 270070 w 19135506" name="connsiteX549"/>
              <a:gd fmla="*/ 3663142 h 3938179" name="connsiteY549"/>
              <a:gd fmla="*/ 298378 w 19135506" name="connsiteX550"/>
              <a:gd fmla="*/ 3663142 h 3938179" name="connsiteY550"/>
              <a:gd fmla="*/ 298378 w 19135506" name="connsiteX551"/>
              <a:gd fmla="*/ 3336569 h 3938179" name="connsiteY551"/>
              <a:gd fmla="*/ 472924 w 19135506" name="connsiteX552"/>
              <a:gd fmla="*/ 3336569 h 3938179" name="connsiteY552"/>
              <a:gd fmla="*/ 472924 w 19135506" name="connsiteX553"/>
              <a:gd fmla="*/ 3237704 h 3938179" name="connsiteY553"/>
              <a:gd fmla="*/ 509278 w 19135506" name="connsiteX554"/>
              <a:gd fmla="*/ 3237704 h 3938179" name="connsiteY554"/>
              <a:gd fmla="*/ 509278 w 19135506" name="connsiteX555"/>
              <a:gd fmla="*/ 3195575 h 3938179" name="connsiteY555"/>
              <a:gd fmla="*/ 703392 w 19135506" name="connsiteX556"/>
              <a:gd fmla="*/ 3195575 h 3938179" name="connsiteY556"/>
              <a:gd fmla="*/ 703392 w 19135506" name="connsiteX557"/>
              <a:gd fmla="*/ 3237704 h 3938179" name="connsiteY557"/>
              <a:gd fmla="*/ 767858 w 19135506" name="connsiteX558"/>
              <a:gd fmla="*/ 3237704 h 3938179" name="connsiteY558"/>
              <a:gd fmla="*/ 767858 w 19135506" name="connsiteX559"/>
              <a:gd fmla="*/ 3377495 h 3938179" name="connsiteY559"/>
              <a:gd fmla="*/ 897392 w 19135506" name="connsiteX560"/>
              <a:gd fmla="*/ 3377495 h 3938179" name="connsiteY560"/>
              <a:gd fmla="*/ 897392 w 19135506" name="connsiteX561"/>
              <a:gd fmla="*/ 2990139 h 3938179" name="connsiteY561"/>
              <a:gd fmla="*/ 1027946 w 19135506" name="connsiteX562"/>
              <a:gd fmla="*/ 2990139 h 3938179" name="connsiteY562"/>
              <a:gd fmla="*/ 1027946 w 19135506" name="connsiteX563"/>
              <a:gd fmla="*/ 3575576 h 3938179" name="connsiteY563"/>
              <a:gd fmla="*/ 1095466 w 19135506" name="connsiteX564"/>
              <a:gd fmla="*/ 3575576 h 3938179" name="connsiteY564"/>
              <a:gd fmla="*/ 1095466 w 19135506" name="connsiteX565"/>
              <a:gd fmla="*/ 3611282 h 3938179" name="connsiteY565"/>
              <a:gd fmla="*/ 1125004 w 19135506" name="connsiteX566"/>
              <a:gd fmla="*/ 3611282 h 3938179" name="connsiteY566"/>
              <a:gd fmla="*/ 1125004 w 19135506" name="connsiteX567"/>
              <a:gd fmla="*/ 3644124 h 3938179" name="connsiteY567"/>
              <a:gd fmla="*/ 1147590 w 19135506" name="connsiteX568"/>
              <a:gd fmla="*/ 3644124 h 3938179" name="connsiteY568"/>
              <a:gd fmla="*/ 1147590 w 19135506" name="connsiteX569"/>
              <a:gd fmla="*/ 3701489 h 3938179" name="connsiteY569"/>
              <a:gd fmla="*/ 1290688 w 19135506" name="connsiteX570"/>
              <a:gd fmla="*/ 3701489 h 3938179" name="connsiteY570"/>
              <a:gd fmla="*/ 1290688 w 19135506" name="connsiteX571"/>
              <a:gd fmla="*/ 3731691 h 3938179" name="connsiteY571"/>
              <a:gd fmla="*/ 1321558 w 19135506" name="connsiteX572"/>
              <a:gd fmla="*/ 3731691 h 3938179" name="connsiteY572"/>
              <a:gd fmla="*/ 1321558 w 19135506" name="connsiteX573"/>
              <a:gd fmla="*/ 3599445 h 3938179" name="connsiteY573"/>
              <a:gd fmla="*/ 1394134 w 19135506" name="connsiteX574"/>
              <a:gd fmla="*/ 3599445 h 3938179" name="connsiteY574"/>
              <a:gd fmla="*/ 1394134 w 19135506" name="connsiteX575"/>
              <a:gd fmla="*/ 3397510 h 3938179" name="connsiteY575"/>
              <a:gd fmla="*/ 1448694 w 19135506" name="connsiteX576"/>
              <a:gd fmla="*/ 3397510 h 3938179" name="connsiteY576"/>
              <a:gd fmla="*/ 1448694 w 19135506" name="connsiteX577"/>
              <a:gd fmla="*/ 3225098 h 3938179" name="connsiteY577"/>
              <a:gd fmla="*/ 1548610 w 19135506" name="connsiteX578"/>
              <a:gd fmla="*/ 3225098 h 3938179" name="connsiteY578"/>
              <a:gd fmla="*/ 1548610 w 19135506" name="connsiteX579"/>
              <a:gd fmla="*/ 3170941 h 3938179" name="connsiteY579"/>
              <a:gd fmla="*/ 1630479 w 19135506" name="connsiteX580"/>
              <a:gd fmla="*/ 3170941 h 3938179" name="connsiteY580"/>
              <a:gd fmla="*/ 1630479 w 19135506" name="connsiteX581"/>
              <a:gd fmla="*/ 2936559 h 3938179" name="connsiteY581"/>
              <a:gd fmla="*/ 1648479 w 19135506" name="connsiteX582"/>
              <a:gd fmla="*/ 2918559 h 3938179" name="connsiteY582"/>
              <a:gd fmla="*/ 1666480 w 19135506" name="connsiteX583"/>
              <a:gd fmla="*/ 2936559 h 3938179" name="connsiteY583"/>
              <a:gd fmla="*/ 1666480 w 19135506" name="connsiteX584"/>
              <a:gd fmla="*/ 3170941 h 3938179" name="connsiteY584"/>
              <a:gd fmla="*/ 1740672 w 19135506" name="connsiteX585"/>
              <a:gd fmla="*/ 3170941 h 3938179" name="connsiteY585"/>
              <a:gd fmla="*/ 1740672 w 19135506" name="connsiteX586"/>
              <a:gd fmla="*/ 3225098 h 3938179" name="connsiteY586"/>
              <a:gd fmla="*/ 1851694 w 19135506" name="connsiteX587"/>
              <a:gd fmla="*/ 3225098 h 3938179" name="connsiteY587"/>
              <a:gd fmla="*/ 1851694 w 19135506" name="connsiteX588"/>
              <a:gd fmla="*/ 3386903 h 3938179" name="connsiteY588"/>
              <a:gd fmla="*/ 1906488 w 19135506" name="connsiteX589"/>
              <a:gd fmla="*/ 3386903 h 3938179" name="connsiteY589"/>
              <a:gd fmla="*/ 1906488 w 19135506" name="connsiteX590"/>
              <a:gd fmla="*/ 3633086 h 3938179" name="connsiteY590"/>
              <a:gd fmla="*/ 2073761 w 19135506" name="connsiteX591"/>
              <a:gd fmla="*/ 3633086 h 3938179" name="connsiteY591"/>
              <a:gd fmla="*/ 2073761 w 19135506" name="connsiteX592"/>
              <a:gd fmla="*/ 3386903 h 3938179" name="connsiteY592"/>
              <a:gd fmla="*/ 2161096 w 19135506" name="connsiteX593"/>
              <a:gd fmla="*/ 3386903 h 3938179" name="connsiteY593"/>
              <a:gd fmla="*/ 2161096 w 19135506" name="connsiteX594"/>
              <a:gd fmla="*/ 2979754 h 3938179" name="connsiteY594"/>
              <a:gd fmla="*/ 2198366 w 19135506" name="connsiteX595"/>
              <a:gd fmla="*/ 2979754 h 3938179" name="connsiteY595"/>
              <a:gd fmla="*/ 2198366 w 19135506" name="connsiteX596"/>
              <a:gd fmla="*/ 2947993 h 3938179" name="connsiteY596"/>
              <a:gd fmla="*/ 2233244 w 19135506" name="connsiteX597"/>
              <a:gd fmla="*/ 2947993 h 3938179" name="connsiteY597"/>
              <a:gd fmla="*/ 2233244 w 19135506" name="connsiteX598"/>
              <a:gd fmla="*/ 2918697 h 3938179" name="connsiteY598"/>
              <a:gd fmla="*/ 2268122 w 19135506" name="connsiteX599"/>
              <a:gd fmla="*/ 2918697 h 3938179" name="connsiteY599"/>
              <a:gd fmla="*/ 2268122 w 19135506" name="connsiteX600"/>
              <a:gd fmla="*/ 2886270 h 3938179" name="connsiteY600"/>
              <a:gd fmla="*/ 2296248 w 19135506" name="connsiteX601"/>
              <a:gd fmla="*/ 2886270 h 3938179" name="connsiteY601"/>
              <a:gd fmla="*/ 2296248 w 19135506" name="connsiteX602"/>
              <a:gd fmla="*/ 2858057 h 3938179" name="connsiteY602"/>
              <a:gd fmla="*/ 2328937 w 19135506" name="connsiteX603"/>
              <a:gd fmla="*/ 2858057 h 3938179" name="connsiteY603"/>
              <a:gd fmla="*/ 2328937 w 19135506" name="connsiteX604"/>
              <a:gd fmla="*/ 2817595 h 3938179" name="connsiteY604"/>
              <a:gd fmla="*/ 2596325 w 19135506" name="connsiteX605"/>
              <a:gd fmla="*/ 2817595 h 3938179" name="connsiteY605"/>
              <a:gd fmla="*/ 2596325 w 19135506" name="connsiteX606"/>
              <a:gd fmla="*/ 3352789 h 3938179" name="connsiteY606"/>
              <a:gd fmla="*/ 2680818 w 19135506" name="connsiteX607"/>
              <a:gd fmla="*/ 3352789 h 3938179" name="connsiteY607"/>
              <a:gd fmla="*/ 2680818 w 19135506" name="connsiteX608"/>
              <a:gd fmla="*/ 3189832 h 3938179" name="connsiteY608"/>
              <a:gd fmla="*/ 2738489 w 19135506" name="connsiteX609"/>
              <a:gd fmla="*/ 3189832 h 3938179" name="connsiteY609"/>
              <a:gd fmla="*/ 2738489 w 19135506" name="connsiteX610"/>
              <a:gd fmla="*/ 3170246 h 3938179" name="connsiteY610"/>
              <a:gd fmla="*/ 2765199 w 19135506" name="connsiteX611"/>
              <a:gd fmla="*/ 3170246 h 3938179" name="connsiteY611"/>
              <a:gd fmla="*/ 2765199 w 19135506" name="connsiteX612"/>
              <a:gd fmla="*/ 2956971 h 3938179" name="connsiteY612"/>
              <a:gd fmla="*/ 2796882 w 19135506" name="connsiteX613"/>
              <a:gd fmla="*/ 2956971 h 3938179" name="connsiteY613"/>
              <a:gd fmla="*/ 2796882 w 19135506" name="connsiteX614"/>
              <a:gd fmla="*/ 2918697 h 3938179" name="connsiteY614"/>
              <a:gd fmla="*/ 2830031 w 19135506" name="connsiteX615"/>
              <a:gd fmla="*/ 2918697 h 3938179" name="connsiteY615"/>
              <a:gd fmla="*/ 2830031 w 19135506" name="connsiteX616"/>
              <a:gd fmla="*/ 2823411 h 3938179" name="connsiteY616"/>
              <a:gd fmla="*/ 2852336 w 19135506" name="connsiteX617"/>
              <a:gd fmla="*/ 2823411 h 3938179" name="connsiteY617"/>
              <a:gd fmla="*/ 2852336 w 19135506" name="connsiteX618"/>
              <a:gd fmla="*/ 2661462 h 3938179" name="connsiteY618"/>
              <a:gd fmla="*/ 2953855 w 19135506" name="connsiteX619"/>
              <a:gd fmla="*/ 2661462 h 3938179" name="connsiteY619"/>
              <a:gd fmla="*/ 2953855 w 19135506" name="connsiteX620"/>
              <a:gd fmla="*/ 2466961 h 3938179" name="connsiteY620"/>
              <a:gd fmla="*/ 2986480 w 19135506" name="connsiteX621"/>
              <a:gd fmla="*/ 2466961 h 3938179" name="connsiteY621"/>
              <a:gd fmla="*/ 2986480 w 19135506" name="connsiteX622"/>
              <a:gd fmla="*/ 2421387 h 3938179" name="connsiteY622"/>
              <a:gd fmla="*/ 3021470 w 19135506" name="connsiteX623"/>
              <a:gd fmla="*/ 2421387 h 3938179" name="connsiteY623"/>
              <a:gd fmla="*/ 3021470 w 19135506" name="connsiteX624"/>
              <a:gd fmla="*/ 2288802 h 3938179" name="connsiteY624"/>
              <a:gd fmla="*/ 3052178 w 19135506" name="connsiteX625"/>
              <a:gd fmla="*/ 2288802 h 3938179" name="connsiteY625"/>
              <a:gd fmla="*/ 3052178 w 19135506" name="connsiteX626"/>
              <a:gd fmla="*/ 2163238 h 3938179" name="connsiteY626"/>
              <a:gd fmla="*/ 3076946 w 19135506" name="connsiteX627"/>
              <a:gd fmla="*/ 2163238 h 3938179" name="connsiteY627"/>
              <a:gd fmla="*/ 3076946 w 19135506" name="connsiteX628"/>
              <a:gd fmla="*/ 2125469 h 3938179" name="connsiteY628"/>
              <a:gd fmla="*/ 3108644 w 19135506" name="connsiteX629"/>
              <a:gd fmla="*/ 2125469 h 3938179" name="connsiteY629"/>
              <a:gd fmla="*/ 3108644 w 19135506" name="connsiteX630"/>
              <a:gd fmla="*/ 2053348 h 3938179" name="connsiteY630"/>
              <a:gd fmla="*/ 3165310 w 19135506" name="connsiteX631"/>
              <a:gd fmla="*/ 2053348 h 3938179" name="connsiteY631"/>
              <a:gd fmla="*/ 3165310 w 19135506" name="connsiteX632"/>
              <a:gd fmla="*/ 1942519 h 3938179" name="connsiteY632"/>
              <a:gd fmla="*/ 3594872 w 19135506" name="connsiteX633"/>
              <a:gd fmla="*/ 1942519 h 3938179" name="connsiteY633"/>
              <a:gd fmla="*/ 3594872 w 19135506" name="connsiteX634"/>
              <a:gd fmla="*/ 2030857 h 3938179" name="connsiteY634"/>
              <a:gd fmla="*/ 3609977 w 19135506" name="connsiteX635"/>
              <a:gd fmla="*/ 2030857 h 3938179" name="connsiteY635"/>
              <a:gd fmla="*/ 3609977 w 19135506" name="connsiteX636"/>
              <a:gd fmla="*/ 2125665 h 3938179" name="connsiteY636"/>
              <a:gd fmla="*/ 3662266 w 19135506" name="connsiteX637"/>
              <a:gd fmla="*/ 2125665 h 3938179" name="connsiteY637"/>
              <a:gd fmla="*/ 3662266 w 19135506" name="connsiteX638"/>
              <a:gd fmla="*/ 2256527 h 3938179" name="connsiteY638"/>
              <a:gd fmla="*/ 3691605 w 19135506" name="connsiteX639"/>
              <a:gd fmla="*/ 2256527 h 3938179" name="connsiteY639"/>
              <a:gd fmla="*/ 3691605 w 19135506" name="connsiteX640"/>
              <a:gd fmla="*/ 2478186 h 3938179" name="connsiteY640"/>
              <a:gd fmla="*/ 3728768 w 19135506" name="connsiteX641"/>
              <a:gd fmla="*/ 2478186 h 3938179" name="connsiteY641"/>
              <a:gd fmla="*/ 3728768 w 19135506" name="connsiteX642"/>
              <a:gd fmla="*/ 2598519 h 3938179" name="connsiteY642"/>
              <a:gd fmla="*/ 3753109 w 19135506" name="connsiteX643"/>
              <a:gd fmla="*/ 2598519 h 3938179" name="connsiteY643"/>
              <a:gd fmla="*/ 3753109 w 19135506" name="connsiteX644"/>
              <a:gd fmla="*/ 2616064 h 3938179" name="connsiteY644"/>
              <a:gd fmla="*/ 3766766 w 19135506" name="connsiteX645"/>
              <a:gd fmla="*/ 2616064 h 3938179" name="connsiteY645"/>
              <a:gd fmla="*/ 3766766 w 19135506" name="connsiteX646"/>
              <a:gd fmla="*/ 2817201 h 3938179" name="connsiteY646"/>
              <a:gd fmla="*/ 3822350 w 19135506" name="connsiteX647"/>
              <a:gd fmla="*/ 2817201 h 3938179" name="connsiteY647"/>
              <a:gd fmla="*/ 3822350 w 19135506" name="connsiteX648"/>
              <a:gd fmla="*/ 2767915 h 3938179" name="connsiteY648"/>
              <a:gd fmla="*/ 3855573 w 19135506" name="connsiteX649"/>
              <a:gd fmla="*/ 2767915 h 3938179" name="connsiteY649"/>
              <a:gd fmla="*/ 3855573 w 19135506" name="connsiteX650"/>
              <a:gd fmla="*/ 2733106 h 3938179" name="connsiteY650"/>
              <a:gd fmla="*/ 3875106 w 19135506" name="connsiteX651"/>
              <a:gd fmla="*/ 2733106 h 3938179" name="connsiteY651"/>
              <a:gd fmla="*/ 3875106 w 19135506" name="connsiteX652"/>
              <a:gd fmla="*/ 2703138 h 3938179" name="connsiteY652"/>
              <a:gd fmla="*/ 3890967 w 19135506" name="connsiteX653"/>
              <a:gd fmla="*/ 2703138 h 3938179" name="connsiteY653"/>
              <a:gd fmla="*/ 3890967 w 19135506" name="connsiteX654"/>
              <a:gd fmla="*/ 2677429 h 3938179" name="connsiteY654"/>
              <a:gd fmla="*/ 3903118 w 19135506" name="connsiteX655"/>
              <a:gd fmla="*/ 2677429 h 3938179" name="connsiteY655"/>
              <a:gd fmla="*/ 3903118 w 19135506" name="connsiteX656"/>
              <a:gd fmla="*/ 2403602 h 3938179" name="connsiteY656"/>
              <a:gd fmla="*/ 3937863 w 19135506" name="connsiteX657"/>
              <a:gd fmla="*/ 2403602 h 3938179" name="connsiteY657"/>
              <a:gd fmla="*/ 3937863 w 19135506" name="connsiteX658"/>
              <a:gd fmla="*/ 2677429 h 3938179" name="connsiteY658"/>
              <a:gd fmla="*/ 3954089 w 19135506" name="connsiteX659"/>
              <a:gd fmla="*/ 2677429 h 3938179" name="connsiteY659"/>
              <a:gd fmla="*/ 3954089 w 19135506" name="connsiteX660"/>
              <a:gd fmla="*/ 2703138 h 3938179" name="connsiteY660"/>
              <a:gd fmla="*/ 3966861 w 19135506" name="connsiteX661"/>
              <a:gd fmla="*/ 2703138 h 3938179" name="connsiteY661"/>
              <a:gd fmla="*/ 3966861 w 19135506" name="connsiteX662"/>
              <a:gd fmla="*/ 2733106 h 3938179" name="connsiteY662"/>
              <a:gd fmla="*/ 3966861 w 19135506" name="connsiteX663"/>
              <a:gd fmla="*/ 2733106 h 3938179" name="connsiteY663"/>
              <a:gd fmla="*/ 3966861 w 19135506" name="connsiteX664"/>
              <a:gd fmla="*/ 2743222 h 3938179" name="connsiteY664"/>
              <a:gd fmla="*/ 4012600 w 19135506" name="connsiteX665"/>
              <a:gd fmla="*/ 2743222 h 3938179" name="connsiteY665"/>
              <a:gd fmla="*/ 4012600 w 19135506" name="connsiteX666"/>
              <a:gd fmla="*/ 2792607 h 3938179" name="connsiteY666"/>
              <a:gd fmla="*/ 4034346 w 19135506" name="connsiteX667"/>
              <a:gd fmla="*/ 2792607 h 3938179" name="connsiteY667"/>
              <a:gd fmla="*/ 4034346 w 19135506" name="connsiteX668"/>
              <a:gd fmla="*/ 2830743 h 3938179" name="connsiteY668"/>
              <a:gd fmla="*/ 4058733 w 19135506" name="connsiteX669"/>
              <a:gd fmla="*/ 2830743 h 3938179" name="connsiteY669"/>
              <a:gd fmla="*/ 4058733 w 19135506" name="connsiteX670"/>
              <a:gd fmla="*/ 2845101 h 3938179" name="connsiteY670"/>
              <a:gd fmla="*/ 4070700 w 19135506" name="connsiteX671"/>
              <a:gd fmla="*/ 2845101 h 3938179" name="connsiteY671"/>
              <a:gd fmla="*/ 4070700 w 19135506" name="connsiteX672"/>
              <a:gd fmla="*/ 3239962 h 3938179" name="connsiteY672"/>
              <a:gd fmla="*/ 4146047 w 19135506" name="connsiteX673"/>
              <a:gd fmla="*/ 3239962 h 3938179" name="connsiteY673"/>
              <a:gd fmla="*/ 4146047 w 19135506" name="connsiteX674"/>
              <a:gd fmla="*/ 2831200 h 3938179" name="connsiteY674"/>
              <a:gd fmla="*/ 4175177 w 19135506" name="connsiteX675"/>
              <a:gd fmla="*/ 2831200 h 3938179" name="connsiteY675"/>
              <a:gd fmla="*/ 4175177 w 19135506" name="connsiteX676"/>
              <a:gd fmla="*/ 1346802 h 3938179" name="connsiteY676"/>
              <a:gd fmla="*/ 4189754 w 19135506" name="connsiteX677"/>
              <a:gd fmla="*/ 1346802 h 3938179" name="connsiteY677"/>
              <a:gd fmla="*/ 4189754 w 19135506" name="connsiteX678"/>
              <a:gd fmla="*/ 1321303 h 3938179" name="connsiteY678"/>
              <a:gd fmla="*/ 4210214 w 19135506" name="connsiteX679"/>
              <a:gd fmla="*/ 1321303 h 3938179" name="connsiteY679"/>
              <a:gd fmla="*/ 4210214 w 19135506" name="connsiteX680"/>
              <a:gd fmla="*/ 1192678 h 3938179" name="connsiteY680"/>
              <a:gd fmla="*/ 4242620 w 19135506" name="connsiteX681"/>
              <a:gd fmla="*/ 1192678 h 3938179" name="connsiteY681"/>
              <a:gd fmla="*/ 4242620 w 19135506" name="connsiteX682"/>
              <a:gd fmla="*/ 1161432 h 3938179" name="connsiteY682"/>
              <a:gd fmla="*/ 4271097 w 19135506" name="connsiteX683"/>
              <a:gd fmla="*/ 1161432 h 3938179" name="connsiteY683"/>
              <a:gd fmla="*/ 4271097 w 19135506" name="connsiteX684"/>
              <a:gd fmla="*/ 1133696 h 3938179" name="connsiteY684"/>
              <a:gd fmla="*/ 4481158 w 19135506" name="connsiteX685"/>
              <a:gd fmla="*/ 1133696 h 3938179" name="connsiteY685"/>
              <a:gd fmla="*/ 4481158 w 19135506" name="connsiteX686"/>
              <a:gd fmla="*/ 1161432 h 3938179" name="connsiteY686"/>
              <a:gd fmla="*/ 4512917 w 19135506" name="connsiteX687"/>
              <a:gd fmla="*/ 1161432 h 3938179" name="connsiteY687"/>
              <a:gd fmla="*/ 4512917 w 19135506" name="connsiteX688"/>
              <a:gd fmla="*/ 1192678 h 3938179" name="connsiteY688"/>
              <a:gd fmla="*/ 4512917 w 19135506" name="connsiteX689"/>
              <a:gd fmla="*/ 1321303 h 3938179" name="connsiteY689"/>
              <a:gd fmla="*/ 4537898 w 19135506" name="connsiteX690"/>
              <a:gd fmla="*/ 1321303 h 3938179" name="connsiteY690"/>
              <a:gd fmla="*/ 4537898 w 19135506" name="connsiteX691"/>
              <a:gd fmla="*/ 1346802 h 3938179" name="connsiteY691"/>
              <a:gd fmla="*/ 4543915 w 19135506" name="connsiteX692"/>
              <a:gd fmla="*/ 1346802 h 3938179" name="connsiteY692"/>
              <a:gd fmla="*/ 4543915 w 19135506" name="connsiteX693"/>
              <a:gd fmla="*/ 2322233 h 3938179" name="connsiteY693"/>
              <a:gd fmla="*/ 4577684 w 19135506" name="connsiteX694"/>
              <a:gd fmla="*/ 2322233 h 3938179" name="connsiteY694"/>
              <a:gd fmla="*/ 4577684 w 19135506" name="connsiteX695"/>
              <a:gd fmla="*/ 2308200 h 3938179" name="connsiteY695"/>
              <a:gd fmla="*/ 4606692 w 19135506" name="connsiteX696"/>
              <a:gd fmla="*/ 2308200 h 3938179" name="connsiteY696"/>
              <a:gd fmla="*/ 4606692 w 19135506" name="connsiteX697"/>
              <a:gd fmla="*/ 2277578 h 3938179" name="connsiteY697"/>
              <a:gd fmla="*/ 4617599 w 19135506" name="connsiteX698"/>
              <a:gd fmla="*/ 2277578 h 3938179" name="connsiteY698"/>
              <a:gd fmla="*/ 4617599 w 19135506" name="connsiteX699"/>
              <a:gd fmla="*/ 2253305 h 3938179" name="connsiteY699"/>
              <a:gd fmla="*/ 4763727 w 19135506" name="connsiteX700"/>
              <a:gd fmla="*/ 2253305 h 3938179" name="connsiteY700"/>
              <a:gd fmla="*/ 4763727 w 19135506" name="connsiteX701"/>
              <a:gd fmla="*/ 2277578 h 3938179" name="connsiteY701"/>
              <a:gd fmla="*/ 4779340 w 19135506" name="connsiteX702"/>
              <a:gd fmla="*/ 2277578 h 3938179" name="connsiteY702"/>
              <a:gd fmla="*/ 4779340 w 19135506" name="connsiteX703"/>
              <a:gd fmla="*/ 2308200 h 3938179" name="connsiteY703"/>
              <a:gd fmla="*/ 4795642 w 19135506" name="connsiteX704"/>
              <a:gd fmla="*/ 2308200 h 3938179" name="connsiteY704"/>
              <a:gd fmla="*/ 4795642 w 19135506" name="connsiteX705"/>
              <a:gd fmla="*/ 2334628 h 3938179" name="connsiteY705"/>
              <a:gd fmla="*/ 4829119 w 19135506" name="connsiteX706"/>
              <a:gd fmla="*/ 2334628 h 3938179" name="connsiteY706"/>
              <a:gd fmla="*/ 4829119 w 19135506" name="connsiteX707"/>
              <a:gd fmla="*/ 2365249 h 3938179" name="connsiteY707"/>
              <a:gd fmla="*/ 4856537 w 19135506" name="connsiteX708"/>
              <a:gd fmla="*/ 2365249 h 3938179" name="connsiteY708"/>
              <a:gd fmla="*/ 4856537 w 19135506" name="connsiteX709"/>
              <a:gd fmla="*/ 2393325 h 3938179" name="connsiteY709"/>
              <a:gd fmla="*/ 4887082 w 19135506" name="connsiteX710"/>
              <a:gd fmla="*/ 2393325 h 3938179" name="connsiteY710"/>
              <a:gd fmla="*/ 4887082 w 19135506" name="connsiteX711"/>
              <a:gd fmla="*/ 2417142 h 3938179" name="connsiteY711"/>
              <a:gd fmla="*/ 4917879 w 19135506" name="connsiteX712"/>
              <a:gd fmla="*/ 2417142 h 3938179" name="connsiteY712"/>
              <a:gd fmla="*/ 4917879 w 19135506" name="connsiteX713"/>
              <a:gd fmla="*/ 2703138 h 3938179" name="connsiteY713"/>
              <a:gd fmla="*/ 4965337 w 19135506" name="connsiteX714"/>
              <a:gd fmla="*/ 2703138 h 3938179" name="connsiteY714"/>
              <a:gd fmla="*/ 4965337 w 19135506" name="connsiteX715"/>
              <a:gd fmla="*/ 2721322 h 3938179" name="connsiteY715"/>
              <a:gd fmla="*/ 4982610 w 19135506" name="connsiteX716"/>
              <a:gd fmla="*/ 2721322 h 3938179" name="connsiteY716"/>
              <a:gd fmla="*/ 4982610 w 19135506" name="connsiteX717"/>
              <a:gd fmla="*/ 2691860 h 3938179" name="connsiteY717"/>
              <a:gd fmla="*/ 5021150 w 19135506" name="connsiteX718"/>
              <a:gd fmla="*/ 2691860 h 3938179" name="connsiteY718"/>
              <a:gd fmla="*/ 5021150 w 19135506" name="connsiteX719"/>
              <a:gd fmla="*/ 2666115 h 3938179" name="connsiteY719"/>
              <a:gd fmla="*/ 5091299 w 19135506" name="connsiteX720"/>
              <a:gd fmla="*/ 2666115 h 3938179" name="connsiteY720"/>
              <a:gd fmla="*/ 5091299 w 19135506" name="connsiteX721"/>
              <a:gd fmla="*/ 2297834 h 3938179" name="connsiteY721"/>
              <a:gd fmla="*/ 5115634 w 19135506" name="connsiteX722"/>
              <a:gd fmla="*/ 2297834 h 3938179" name="connsiteY722"/>
              <a:gd fmla="*/ 5115634 w 19135506" name="connsiteX723"/>
              <a:gd fmla="*/ 2263868 h 3938179" name="connsiteY723"/>
              <a:gd fmla="*/ 5139244 w 19135506" name="connsiteX724"/>
              <a:gd fmla="*/ 2263868 h 3938179" name="connsiteY724"/>
              <a:gd fmla="*/ 5139244 w 19135506" name="connsiteX725"/>
              <a:gd fmla="*/ 2229384 h 3938179" name="connsiteY725"/>
              <a:gd fmla="*/ 5371495 w 19135506" name="connsiteX726"/>
              <a:gd fmla="*/ 2229384 h 3938179" name="connsiteY726"/>
              <a:gd fmla="*/ 5371495 w 19135506" name="connsiteX727"/>
              <a:gd fmla="*/ 2263868 h 3938179" name="connsiteY727"/>
              <a:gd fmla="*/ 5415025 w 19135506" name="connsiteX728"/>
              <a:gd fmla="*/ 2263868 h 3938179" name="connsiteY728"/>
              <a:gd fmla="*/ 5415025 w 19135506" name="connsiteX729"/>
              <a:gd fmla="*/ 2297834 h 3938179" name="connsiteY729"/>
              <a:gd fmla="*/ 5421963 w 19135506" name="connsiteX730"/>
              <a:gd fmla="*/ 2297834 h 3938179" name="connsiteY730"/>
              <a:gd fmla="*/ 5421963 w 19135506" name="connsiteX731"/>
              <a:gd fmla="*/ 2629525 h 3938179" name="connsiteY731"/>
              <a:gd fmla="*/ 5487247 w 19135506" name="connsiteX732"/>
              <a:gd fmla="*/ 2629525 h 3938179" name="connsiteY732"/>
              <a:gd fmla="*/ 5487247 w 19135506" name="connsiteX733"/>
              <a:gd fmla="*/ 2417142 h 3938179" name="connsiteY733"/>
              <a:gd fmla="*/ 5514081 w 19135506" name="connsiteX734"/>
              <a:gd fmla="*/ 2417142 h 3938179" name="connsiteY734"/>
              <a:gd fmla="*/ 5514081 w 19135506" name="connsiteX735"/>
              <a:gd fmla="*/ 2392707 h 3938179" name="connsiteY735"/>
              <a:gd fmla="*/ 5531964 w 19135506" name="connsiteX736"/>
              <a:gd fmla="*/ 2392707 h 3938179" name="connsiteY736"/>
              <a:gd fmla="*/ 5531964 w 19135506" name="connsiteX737"/>
              <a:gd fmla="*/ 2297834 h 3938179" name="connsiteY737"/>
              <a:gd fmla="*/ 5561409 w 19135506" name="connsiteX738"/>
              <a:gd fmla="*/ 2297834 h 3938179" name="connsiteY738"/>
              <a:gd fmla="*/ 5561409 w 19135506" name="connsiteX739"/>
              <a:gd fmla="*/ 2265591 h 3938179" name="connsiteY739"/>
              <a:gd fmla="*/ 5584747 w 19135506" name="connsiteX740"/>
              <a:gd fmla="*/ 2265591 h 3938179" name="connsiteY740"/>
              <a:gd fmla="*/ 5584747 w 19135506" name="connsiteX741"/>
              <a:gd fmla="*/ 2229384 h 3938179" name="connsiteY741"/>
              <a:gd fmla="*/ 5598837 w 19135506" name="connsiteX742"/>
              <a:gd fmla="*/ 2229384 h 3938179" name="connsiteY742"/>
              <a:gd fmla="*/ 5598837 w 19135506" name="connsiteX743"/>
              <a:gd fmla="*/ 2215638 h 3938179" name="connsiteY743"/>
              <a:gd fmla="*/ 5713068 w 19135506" name="connsiteX744"/>
              <a:gd fmla="*/ 2215638 h 3938179" name="connsiteY744"/>
              <a:gd fmla="*/ 5713068 w 19135506" name="connsiteX745"/>
              <a:gd fmla="*/ 2229384 h 3938179" name="connsiteY745"/>
              <a:gd fmla="*/ 5728379 w 19135506" name="connsiteX746"/>
              <a:gd fmla="*/ 2229384 h 3938179" name="connsiteY746"/>
              <a:gd fmla="*/ 5728379 w 19135506" name="connsiteX747"/>
              <a:gd fmla="*/ 2265591 h 3938179" name="connsiteY747"/>
              <a:gd fmla="*/ 5764218 w 19135506" name="connsiteX748"/>
              <a:gd fmla="*/ 2265591 h 3938179" name="connsiteY748"/>
              <a:gd fmla="*/ 5764218 w 19135506" name="connsiteX749"/>
              <a:gd fmla="*/ 2289617 h 3938179" name="connsiteY749"/>
              <a:gd fmla="*/ 5806440 w 19135506" name="connsiteX750"/>
              <a:gd fmla="*/ 2289617 h 3938179" name="connsiteY750"/>
              <a:gd fmla="*/ 5806440 w 19135506" name="connsiteX751"/>
              <a:gd fmla="*/ 2412898 h 3938179" name="connsiteY751"/>
              <a:gd fmla="*/ 5886798 w 19135506" name="connsiteX752"/>
              <a:gd fmla="*/ 2412898 h 3938179" name="connsiteY752"/>
              <a:gd fmla="*/ 5886798 w 19135506" name="connsiteX753"/>
              <a:gd fmla="*/ 2541665 h 3938179" name="connsiteY753"/>
              <a:gd fmla="*/ 6091473 w 19135506" name="connsiteX754"/>
              <a:gd fmla="*/ 2541665 h 3938179" name="connsiteY754"/>
              <a:gd fmla="*/ 6091473 w 19135506" name="connsiteX755"/>
              <a:gd fmla="*/ 1131782 h 3938179" name="connsiteY755"/>
              <a:gd fmla="*/ 6103789 w 19135506" name="connsiteX756"/>
              <a:gd fmla="*/ 1131782 h 3938179" name="connsiteY756"/>
              <a:gd fmla="*/ 6103789 w 19135506" name="connsiteX757"/>
              <a:gd fmla="*/ 1112765 h 3938179" name="connsiteY757"/>
              <a:gd fmla="*/ 6130034 w 19135506" name="connsiteX758"/>
              <a:gd fmla="*/ 1112765 h 3938179" name="connsiteY758"/>
              <a:gd fmla="*/ 6130034 w 19135506" name="connsiteX759"/>
              <a:gd fmla="*/ 818313 h 3938179" name="connsiteY759"/>
              <a:gd fmla="*/ 6173002 w 19135506" name="connsiteX760"/>
              <a:gd fmla="*/ 818313 h 3938179" name="connsiteY760"/>
              <a:gd fmla="*/ 6173002 w 19135506" name="connsiteX761"/>
              <a:gd fmla="*/ 667492 h 3938179" name="connsiteY761"/>
              <a:gd fmla="*/ 6191843 w 19135506" name="connsiteX762"/>
              <a:gd fmla="*/ 667492 h 3938179" name="connsiteY762"/>
              <a:gd fmla="*/ 6191843 w 19135506" name="connsiteX763"/>
              <a:gd fmla="*/ 648473 h 3938179" name="connsiteY763"/>
              <a:gd fmla="*/ 6210684 w 19135506" name="connsiteX764"/>
              <a:gd fmla="*/ 648473 h 3938179" name="connsiteY764"/>
              <a:gd fmla="*/ 6210684 w 19135506" name="connsiteX765"/>
              <a:gd fmla="*/ 410662 h 3938179" name="connsiteY765"/>
              <a:gd fmla="*/ 6240758 w 19135506" name="connsiteX766"/>
              <a:gd fmla="*/ 410662 h 3938179" name="connsiteY766"/>
              <a:gd fmla="*/ 6240758 w 19135506" name="connsiteX767"/>
              <a:gd fmla="*/ 384400 h 3938179" name="connsiteY767"/>
              <a:gd fmla="*/ 6266394 w 19135506" name="connsiteX768"/>
              <a:gd fmla="*/ 384400 h 3938179" name="connsiteY768"/>
              <a:gd fmla="*/ 6266394 w 19135506" name="connsiteX769"/>
              <a:gd fmla="*/ 355114 h 3938179" name="connsiteY769"/>
              <a:gd fmla="*/ 6288503 w 19135506" name="connsiteX770"/>
              <a:gd fmla="*/ 355114 h 3938179" name="connsiteY770"/>
              <a:gd fmla="*/ 6288503 w 19135506" name="connsiteX771"/>
              <a:gd fmla="*/ 339400 h 3938179" name="connsiteY771"/>
              <a:gd fmla="*/ 6303950 w 19135506" name="connsiteX772"/>
              <a:gd fmla="*/ 339400 h 3938179" name="connsiteY772"/>
              <a:gd fmla="*/ 6303950 w 19135506" name="connsiteX773"/>
              <a:gd fmla="*/ 316483 h 3938179" name="connsiteY773"/>
              <a:gd fmla="*/ 6319584 w 19135506" name="connsiteX774"/>
              <a:gd fmla="*/ 316483 h 3938179" name="connsiteY7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b="b" l="l" r="r" t="t"/>
            <a:pathLst>
              <a:path h="3938179" w="19135506">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close/>
              </a:path>
            </a:pathLst>
          </a:cu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165" fontAlgn="auto">
              <a:spcBef>
                <a:spcPct val="0"/>
              </a:spcBef>
              <a:spcAft>
                <a:spcPct val="0"/>
              </a:spcAft>
              <a:defRPr/>
            </a:pPr>
            <a:endParaRPr altLang="en-US" lang="zh-CN"/>
          </a:p>
        </p:txBody>
      </p:sp>
      <p:sp>
        <p:nvSpPr>
          <p:cNvPr id="11" name="文本框 44"/>
          <p:cNvSpPr txBox="1">
            <a:spLocks noChangeArrowheads="1"/>
          </p:cNvSpPr>
          <p:nvPr/>
        </p:nvSpPr>
        <p:spPr bwMode="auto">
          <a:xfrm>
            <a:off x="2311524" y="1265559"/>
            <a:ext cx="1089660" cy="297180"/>
          </a:xfrm>
          <a:prstGeom prst="rect">
            <a:avLst/>
          </a:prstGeom>
          <a:noFill/>
          <a:ln w="9525">
            <a:noFill/>
            <a:miter lim="800000"/>
          </a:ln>
        </p:spPr>
        <p:txBody>
          <a:bodyPr bIns="34290" lIns="68580" rIns="68580" tIns="34290" wrap="none">
            <a:spAutoFit/>
          </a:bodyPr>
          <a:lstStyle/>
          <a:p>
            <a:r>
              <a:rPr altLang="en-US" b="1" lang="zh-CN" sz="1500">
                <a:solidFill>
                  <a:srgbClr val="404040"/>
                </a:solidFill>
                <a:latin charset="-122" panose="020b0503020204020204" pitchFamily="34" typeface="微软雅黑"/>
                <a:ea charset="-122" panose="020b0503020204020204" pitchFamily="34" typeface="微软雅黑"/>
              </a:rPr>
              <a:t>国际化视野</a:t>
            </a:r>
          </a:p>
        </p:txBody>
      </p:sp>
      <p:sp>
        <p:nvSpPr>
          <p:cNvPr id="12" name="文本框 45"/>
          <p:cNvSpPr txBox="1">
            <a:spLocks noChangeArrowheads="1"/>
          </p:cNvSpPr>
          <p:nvPr/>
        </p:nvSpPr>
        <p:spPr bwMode="auto">
          <a:xfrm>
            <a:off x="6640636" y="1408435"/>
            <a:ext cx="1203960" cy="388620"/>
          </a:xfrm>
          <a:prstGeom prst="rect">
            <a:avLst/>
          </a:prstGeom>
          <a:noFill/>
          <a:ln w="9525">
            <a:noFill/>
            <a:miter lim="800000"/>
          </a:ln>
        </p:spPr>
        <p:txBody>
          <a:bodyPr bIns="34290" lIns="68580" rIns="68580" tIns="34290" wrap="none">
            <a:spAutoFit/>
          </a:bodyPr>
          <a:lstStyle/>
          <a:p>
            <a:r>
              <a:rPr altLang="en-US" lang="zh-CN" sz="2100">
                <a:solidFill>
                  <a:srgbClr val="FF7862"/>
                </a:solidFill>
                <a:latin charset="-122" panose="020b0503020204020204" pitchFamily="34" typeface="微软雅黑"/>
                <a:ea charset="-122" panose="020b0503020204020204" pitchFamily="34" typeface="微软雅黑"/>
              </a:rPr>
              <a:t>拒绝平庸</a:t>
            </a:r>
          </a:p>
        </p:txBody>
      </p:sp>
      <p:sp>
        <p:nvSpPr>
          <p:cNvPr id="13" name="文本框 46"/>
          <p:cNvSpPr txBox="1">
            <a:spLocks noChangeArrowheads="1"/>
          </p:cNvSpPr>
          <p:nvPr/>
        </p:nvSpPr>
        <p:spPr bwMode="auto">
          <a:xfrm>
            <a:off x="3926012" y="1059582"/>
            <a:ext cx="1737360" cy="388620"/>
          </a:xfrm>
          <a:prstGeom prst="rect">
            <a:avLst/>
          </a:prstGeom>
          <a:noFill/>
          <a:ln w="9525">
            <a:noFill/>
            <a:miter lim="800000"/>
          </a:ln>
        </p:spPr>
        <p:txBody>
          <a:bodyPr bIns="34290" lIns="68580" rIns="68580" tIns="34290" wrap="none">
            <a:spAutoFit/>
          </a:bodyPr>
          <a:lstStyle/>
          <a:p>
            <a:r>
              <a:rPr altLang="en-US" lang="zh-CN" sz="2100">
                <a:solidFill>
                  <a:srgbClr val="FF7862"/>
                </a:solidFill>
                <a:latin charset="-122" panose="020b0503020204020204" pitchFamily="34" typeface="微软雅黑"/>
                <a:ea charset="-122" panose="020b0503020204020204" pitchFamily="34" typeface="微软雅黑"/>
              </a:rPr>
              <a:t>独立创新思维</a:t>
            </a:r>
          </a:p>
        </p:txBody>
      </p:sp>
      <p:sp>
        <p:nvSpPr>
          <p:cNvPr id="14" name="文本框 47"/>
          <p:cNvSpPr txBox="1">
            <a:spLocks noChangeArrowheads="1"/>
          </p:cNvSpPr>
          <p:nvPr/>
        </p:nvSpPr>
        <p:spPr bwMode="auto">
          <a:xfrm>
            <a:off x="5248796" y="1578694"/>
            <a:ext cx="1051560" cy="342900"/>
          </a:xfrm>
          <a:prstGeom prst="rect">
            <a:avLst/>
          </a:prstGeom>
          <a:noFill/>
          <a:ln w="9525">
            <a:noFill/>
            <a:miter lim="800000"/>
          </a:ln>
        </p:spPr>
        <p:txBody>
          <a:bodyPr bIns="34290" lIns="68580" rIns="68580" tIns="34290" wrap="none">
            <a:spAutoFit/>
          </a:bodyPr>
          <a:lstStyle/>
          <a:p>
            <a:r>
              <a:rPr altLang="en-US" b="1" lang="zh-CN" sz="1800">
                <a:solidFill>
                  <a:srgbClr val="404040"/>
                </a:solidFill>
                <a:latin charset="-122" panose="020b0503020204020204" pitchFamily="34" typeface="微软雅黑"/>
                <a:ea charset="-122" panose="020b0503020204020204" pitchFamily="34" typeface="微软雅黑"/>
              </a:rPr>
              <a:t>精益求精</a:t>
            </a:r>
          </a:p>
        </p:txBody>
      </p:sp>
      <p:sp>
        <p:nvSpPr>
          <p:cNvPr id="15" name="文本框 48"/>
          <p:cNvSpPr txBox="1">
            <a:spLocks noChangeArrowheads="1"/>
          </p:cNvSpPr>
          <p:nvPr/>
        </p:nvSpPr>
        <p:spPr bwMode="auto">
          <a:xfrm>
            <a:off x="4268912" y="2095425"/>
            <a:ext cx="2423160" cy="297180"/>
          </a:xfrm>
          <a:prstGeom prst="rect">
            <a:avLst/>
          </a:prstGeom>
          <a:noFill/>
          <a:ln w="9525">
            <a:noFill/>
            <a:miter lim="800000"/>
          </a:ln>
        </p:spPr>
        <p:txBody>
          <a:bodyPr bIns="34290" lIns="68580" rIns="68580" tIns="34290" wrap="none">
            <a:spAutoFit/>
          </a:bodyPr>
          <a:lstStyle/>
          <a:p>
            <a:r>
              <a:rPr altLang="en-US" lang="zh-CN" sz="1500">
                <a:solidFill>
                  <a:srgbClr val="FF7862"/>
                </a:solidFill>
                <a:latin charset="-122" panose="020b0503020204020204" pitchFamily="34" typeface="微软雅黑"/>
                <a:ea charset="-122" panose="020b0503020204020204" pitchFamily="34" typeface="微软雅黑"/>
              </a:rPr>
              <a:t>产品与产品的差异在于细节</a:t>
            </a:r>
          </a:p>
        </p:txBody>
      </p:sp>
      <p:sp>
        <p:nvSpPr>
          <p:cNvPr id="16" name="文本框 53"/>
          <p:cNvSpPr txBox="1">
            <a:spLocks noChangeArrowheads="1"/>
          </p:cNvSpPr>
          <p:nvPr/>
        </p:nvSpPr>
        <p:spPr bwMode="auto">
          <a:xfrm>
            <a:off x="6720408" y="2271637"/>
            <a:ext cx="1508760" cy="342900"/>
          </a:xfrm>
          <a:prstGeom prst="rect">
            <a:avLst/>
          </a:prstGeom>
          <a:noFill/>
          <a:ln w="9525">
            <a:noFill/>
            <a:miter lim="800000"/>
          </a:ln>
        </p:spPr>
        <p:txBody>
          <a:bodyPr bIns="34290" lIns="68580" rIns="68580" tIns="34290" wrap="none">
            <a:spAutoFit/>
          </a:bodyPr>
          <a:lstStyle/>
          <a:p>
            <a:r>
              <a:rPr altLang="en-US" lang="zh-CN" sz="1800">
                <a:solidFill>
                  <a:srgbClr val="7E7E7E"/>
                </a:solidFill>
                <a:latin charset="-122" panose="020b0503020204020204" pitchFamily="34" typeface="微软雅黑"/>
                <a:ea charset="-122" panose="020b0503020204020204" pitchFamily="34" typeface="微软雅黑"/>
              </a:rPr>
              <a:t>良好沟通互动</a:t>
            </a:r>
          </a:p>
        </p:txBody>
      </p:sp>
      <p:sp>
        <p:nvSpPr>
          <p:cNvPr id="17" name="文本框 54"/>
          <p:cNvSpPr txBox="1">
            <a:spLocks noChangeArrowheads="1"/>
          </p:cNvSpPr>
          <p:nvPr/>
        </p:nvSpPr>
        <p:spPr bwMode="auto">
          <a:xfrm>
            <a:off x="1832893" y="2366887"/>
            <a:ext cx="1508760" cy="342900"/>
          </a:xfrm>
          <a:prstGeom prst="rect">
            <a:avLst/>
          </a:prstGeom>
          <a:noFill/>
          <a:ln w="9525">
            <a:noFill/>
            <a:miter lim="800000"/>
          </a:ln>
        </p:spPr>
        <p:txBody>
          <a:bodyPr bIns="34290" lIns="68580" rIns="68580" tIns="34290" wrap="none">
            <a:spAutoFit/>
          </a:bodyPr>
          <a:lstStyle/>
          <a:p>
            <a:r>
              <a:rPr altLang="en-US" lang="zh-CN" sz="1800">
                <a:solidFill>
                  <a:srgbClr val="404040"/>
                </a:solidFill>
                <a:latin charset="-122" panose="020b0503020204020204" pitchFamily="34" typeface="微软雅黑"/>
                <a:ea charset="-122" panose="020b0503020204020204" pitchFamily="34" typeface="微软雅黑"/>
              </a:rPr>
              <a:t>追求品质卓越</a:t>
            </a:r>
          </a:p>
        </p:txBody>
      </p:sp>
      <p:sp>
        <p:nvSpPr>
          <p:cNvPr id="18" name="文本框 55"/>
          <p:cNvSpPr txBox="1">
            <a:spLocks noChangeArrowheads="1"/>
          </p:cNvSpPr>
          <p:nvPr/>
        </p:nvSpPr>
        <p:spPr bwMode="auto">
          <a:xfrm>
            <a:off x="2937792" y="1679896"/>
            <a:ext cx="1305560" cy="419100"/>
          </a:xfrm>
          <a:prstGeom prst="rect">
            <a:avLst/>
          </a:prstGeom>
          <a:noFill/>
          <a:ln w="9525">
            <a:noFill/>
            <a:miter lim="800000"/>
          </a:ln>
        </p:spPr>
        <p:txBody>
          <a:bodyPr bIns="34290" lIns="68580" rIns="68580" tIns="34290" wrap="none">
            <a:spAutoFit/>
          </a:bodyPr>
          <a:lstStyle/>
          <a:p>
            <a:r>
              <a:rPr altLang="en-US" b="1" lang="zh-CN" sz="2300">
                <a:solidFill>
                  <a:srgbClr val="7E7E7E"/>
                </a:solidFill>
                <a:latin charset="-122" panose="020b0503020204020204" pitchFamily="34" typeface="微软雅黑"/>
                <a:ea charset="-122" panose="020b0503020204020204" pitchFamily="34" typeface="微软雅黑"/>
              </a:rPr>
              <a:t>超越自我</a:t>
            </a:r>
          </a:p>
        </p:txBody>
      </p:sp>
      <p:sp>
        <p:nvSpPr>
          <p:cNvPr id="22" name="文本框 56"/>
          <p:cNvSpPr txBox="1">
            <a:spLocks noChangeArrowheads="1"/>
          </p:cNvSpPr>
          <p:nvPr/>
        </p:nvSpPr>
        <p:spPr bwMode="auto">
          <a:xfrm>
            <a:off x="867296" y="1745382"/>
            <a:ext cx="1203960" cy="388620"/>
          </a:xfrm>
          <a:prstGeom prst="rect">
            <a:avLst/>
          </a:prstGeom>
          <a:noFill/>
          <a:ln w="9525">
            <a:noFill/>
            <a:miter lim="800000"/>
          </a:ln>
        </p:spPr>
        <p:txBody>
          <a:bodyPr bIns="34290" lIns="68580" rIns="68580" tIns="34290" wrap="none">
            <a:spAutoFit/>
          </a:bodyPr>
          <a:lstStyle/>
          <a:p>
            <a:r>
              <a:rPr altLang="en-US" lang="zh-CN" sz="2100">
                <a:solidFill>
                  <a:srgbClr val="FF7862"/>
                </a:solidFill>
                <a:latin charset="-122" panose="020b0503020204020204" pitchFamily="34" typeface="微软雅黑"/>
                <a:ea charset="-122" panose="020b0503020204020204" pitchFamily="34" typeface="微软雅黑"/>
              </a:rPr>
              <a:t>共创明天</a:t>
            </a:r>
          </a:p>
        </p:txBody>
      </p:sp>
      <p:sp>
        <p:nvSpPr>
          <p:cNvPr id="23"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3"/>
                                        </p:tgtEl>
                                        <p:attrNameLst>
                                          <p:attrName>style.visibility</p:attrName>
                                        </p:attrNameLst>
                                      </p:cBhvr>
                                      <p:to>
                                        <p:strVal val="visible"/>
                                      </p:to>
                                    </p:set>
                                    <p:animEffect filter="randombar(horizontal)"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16" presetSubtype="37">
                                  <p:stCondLst>
                                    <p:cond delay="0"/>
                                  </p:stCondLst>
                                  <p:childTnLst>
                                    <p:set>
                                      <p:cBhvr>
                                        <p:cTn dur="1" fill="hold" id="10">
                                          <p:stCondLst>
                                            <p:cond delay="0"/>
                                          </p:stCondLst>
                                        </p:cTn>
                                        <p:tgtEl>
                                          <p:spTgt spid="10"/>
                                        </p:tgtEl>
                                        <p:attrNameLst>
                                          <p:attrName>style.visibility</p:attrName>
                                        </p:attrNameLst>
                                      </p:cBhvr>
                                      <p:to>
                                        <p:strVal val="visible"/>
                                      </p:to>
                                    </p:set>
                                    <p:animEffect filter="barn(outVertical)" transition="in">
                                      <p:cBhvr>
                                        <p:cTn dur="750" id="11"/>
                                        <p:tgtEl>
                                          <p:spTgt spid="10"/>
                                        </p:tgtEl>
                                      </p:cBhvr>
                                    </p:animEffect>
                                  </p:childTnLst>
                                </p:cTn>
                              </p:par>
                            </p:childTnLst>
                          </p:cTn>
                        </p:par>
                        <p:par>
                          <p:cTn fill="hold" id="12" nodeType="afterGroup">
                            <p:stCondLst>
                              <p:cond delay="1250"/>
                            </p:stCondLst>
                            <p:childTnLst>
                              <p:par>
                                <p:cTn fill="hold" grpId="0" id="13" nodeType="afterEffect" presetClass="entr" presetID="12" presetSubtype="4">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id="15"/>
                                        <p:tgtEl>
                                          <p:spTgt spid="18"/>
                                        </p:tgtEl>
                                        <p:attrNameLst>
                                          <p:attrName>ppt_y</p:attrName>
                                        </p:attrNameLst>
                                      </p:cBhvr>
                                      <p:tavLst>
                                        <p:tav tm="0">
                                          <p:val>
                                            <p:strVal val="#ppt_y+#ppt_h*1.125000"/>
                                          </p:val>
                                        </p:tav>
                                        <p:tav tm="100000">
                                          <p:val>
                                            <p:strVal val="#ppt_y"/>
                                          </p:val>
                                        </p:tav>
                                      </p:tavLst>
                                    </p:anim>
                                    <p:animEffect filter="wipe(up)" transition="in">
                                      <p:cBhvr>
                                        <p:cTn dur="500" id="16"/>
                                        <p:tgtEl>
                                          <p:spTgt spid="18"/>
                                        </p:tgtEl>
                                      </p:cBhvr>
                                    </p:animEffect>
                                  </p:childTnLst>
                                </p:cTn>
                              </p:par>
                              <p:par>
                                <p:cTn fill="hold" grpId="0" id="17" nodeType="withEffect" presetClass="entr" presetID="12" presetSubtype="4">
                                  <p:stCondLst>
                                    <p:cond delay="75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id="19"/>
                                        <p:tgtEl>
                                          <p:spTgt spid="22"/>
                                        </p:tgtEl>
                                        <p:attrNameLst>
                                          <p:attrName>ppt_y</p:attrName>
                                        </p:attrNameLst>
                                      </p:cBhvr>
                                      <p:tavLst>
                                        <p:tav tm="0">
                                          <p:val>
                                            <p:strVal val="#ppt_y+#ppt_h*1.125000"/>
                                          </p:val>
                                        </p:tav>
                                        <p:tav tm="100000">
                                          <p:val>
                                            <p:strVal val="#ppt_y"/>
                                          </p:val>
                                        </p:tav>
                                      </p:tavLst>
                                    </p:anim>
                                    <p:animEffect filter="wipe(up)" transition="in">
                                      <p:cBhvr>
                                        <p:cTn dur="500" id="20"/>
                                        <p:tgtEl>
                                          <p:spTgt spid="22"/>
                                        </p:tgtEl>
                                      </p:cBhvr>
                                    </p:animEffect>
                                  </p:childTnLst>
                                </p:cTn>
                              </p:par>
                              <p:par>
                                <p:cTn fill="hold" grpId="0" id="21" nodeType="withEffect" presetClass="entr" presetID="12" presetSubtype="4">
                                  <p:stCondLst>
                                    <p:cond delay="25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500" id="23"/>
                                        <p:tgtEl>
                                          <p:spTgt spid="17"/>
                                        </p:tgtEl>
                                        <p:attrNameLst>
                                          <p:attrName>ppt_y</p:attrName>
                                        </p:attrNameLst>
                                      </p:cBhvr>
                                      <p:tavLst>
                                        <p:tav tm="0">
                                          <p:val>
                                            <p:strVal val="#ppt_y+#ppt_h*1.125000"/>
                                          </p:val>
                                        </p:tav>
                                        <p:tav tm="100000">
                                          <p:val>
                                            <p:strVal val="#ppt_y"/>
                                          </p:val>
                                        </p:tav>
                                      </p:tavLst>
                                    </p:anim>
                                    <p:animEffect filter="wipe(up)" transition="in">
                                      <p:cBhvr>
                                        <p:cTn dur="500" id="24"/>
                                        <p:tgtEl>
                                          <p:spTgt spid="17"/>
                                        </p:tgtEl>
                                      </p:cBhvr>
                                    </p:animEffect>
                                  </p:childTnLst>
                                </p:cTn>
                              </p:par>
                              <p:par>
                                <p:cTn fill="hold" grpId="0" id="25" nodeType="withEffect" presetClass="entr" presetID="12" presetSubtype="4">
                                  <p:stCondLst>
                                    <p:cond delay="50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500" id="27"/>
                                        <p:tgtEl>
                                          <p:spTgt spid="11"/>
                                        </p:tgtEl>
                                        <p:attrNameLst>
                                          <p:attrName>ppt_y</p:attrName>
                                        </p:attrNameLst>
                                      </p:cBhvr>
                                      <p:tavLst>
                                        <p:tav tm="0">
                                          <p:val>
                                            <p:strVal val="#ppt_y+#ppt_h*1.125000"/>
                                          </p:val>
                                        </p:tav>
                                        <p:tav tm="100000">
                                          <p:val>
                                            <p:strVal val="#ppt_y"/>
                                          </p:val>
                                        </p:tav>
                                      </p:tavLst>
                                    </p:anim>
                                    <p:animEffect filter="wipe(up)" transition="in">
                                      <p:cBhvr>
                                        <p:cTn dur="500" id="28"/>
                                        <p:tgtEl>
                                          <p:spTgt spid="11"/>
                                        </p:tgtEl>
                                      </p:cBhvr>
                                    </p:animEffect>
                                  </p:childTnLst>
                                </p:cTn>
                              </p:par>
                              <p:par>
                                <p:cTn fill="hold" grpId="0" id="29" nodeType="withEffect" presetClass="entr" presetID="12" presetSubtype="4">
                                  <p:stCondLst>
                                    <p:cond delay="50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500" id="31"/>
                                        <p:tgtEl>
                                          <p:spTgt spid="13"/>
                                        </p:tgtEl>
                                        <p:attrNameLst>
                                          <p:attrName>ppt_y</p:attrName>
                                        </p:attrNameLst>
                                      </p:cBhvr>
                                      <p:tavLst>
                                        <p:tav tm="0">
                                          <p:val>
                                            <p:strVal val="#ppt_y+#ppt_h*1.125000"/>
                                          </p:val>
                                        </p:tav>
                                        <p:tav tm="100000">
                                          <p:val>
                                            <p:strVal val="#ppt_y"/>
                                          </p:val>
                                        </p:tav>
                                      </p:tavLst>
                                    </p:anim>
                                    <p:animEffect filter="wipe(up)" transition="in">
                                      <p:cBhvr>
                                        <p:cTn dur="500" id="32"/>
                                        <p:tgtEl>
                                          <p:spTgt spid="13"/>
                                        </p:tgtEl>
                                      </p:cBhvr>
                                    </p:animEffect>
                                  </p:childTnLst>
                                </p:cTn>
                              </p:par>
                              <p:par>
                                <p:cTn fill="hold" grpId="0" id="33" nodeType="withEffect" presetClass="entr" presetID="12" presetSubtype="4">
                                  <p:stCondLst>
                                    <p:cond delay="500"/>
                                  </p:stCondLst>
                                  <p:childTnLst>
                                    <p:set>
                                      <p:cBhvr>
                                        <p:cTn dur="1" fill="hold" id="34">
                                          <p:stCondLst>
                                            <p:cond delay="0"/>
                                          </p:stCondLst>
                                        </p:cTn>
                                        <p:tgtEl>
                                          <p:spTgt spid="14"/>
                                        </p:tgtEl>
                                        <p:attrNameLst>
                                          <p:attrName>style.visibility</p:attrName>
                                        </p:attrNameLst>
                                      </p:cBhvr>
                                      <p:to>
                                        <p:strVal val="visible"/>
                                      </p:to>
                                    </p:set>
                                    <p:anim calcmode="lin" valueType="num">
                                      <p:cBhvr additive="base">
                                        <p:cTn dur="500" id="35"/>
                                        <p:tgtEl>
                                          <p:spTgt spid="14"/>
                                        </p:tgtEl>
                                        <p:attrNameLst>
                                          <p:attrName>ppt_y</p:attrName>
                                        </p:attrNameLst>
                                      </p:cBhvr>
                                      <p:tavLst>
                                        <p:tav tm="0">
                                          <p:val>
                                            <p:strVal val="#ppt_y+#ppt_h*1.125000"/>
                                          </p:val>
                                        </p:tav>
                                        <p:tav tm="100000">
                                          <p:val>
                                            <p:strVal val="#ppt_y"/>
                                          </p:val>
                                        </p:tav>
                                      </p:tavLst>
                                    </p:anim>
                                    <p:animEffect filter="wipe(up)" transition="in">
                                      <p:cBhvr>
                                        <p:cTn dur="500" id="36"/>
                                        <p:tgtEl>
                                          <p:spTgt spid="14"/>
                                        </p:tgtEl>
                                      </p:cBhvr>
                                    </p:animEffect>
                                  </p:childTnLst>
                                </p:cTn>
                              </p:par>
                              <p:par>
                                <p:cTn fill="hold" grpId="0" id="37" nodeType="withEffect" presetClass="entr" presetID="12" presetSubtype="4">
                                  <p:stCondLst>
                                    <p:cond delay="100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500" id="39"/>
                                        <p:tgtEl>
                                          <p:spTgt spid="12"/>
                                        </p:tgtEl>
                                        <p:attrNameLst>
                                          <p:attrName>ppt_y</p:attrName>
                                        </p:attrNameLst>
                                      </p:cBhvr>
                                      <p:tavLst>
                                        <p:tav tm="0">
                                          <p:val>
                                            <p:strVal val="#ppt_y+#ppt_h*1.125000"/>
                                          </p:val>
                                        </p:tav>
                                        <p:tav tm="100000">
                                          <p:val>
                                            <p:strVal val="#ppt_y"/>
                                          </p:val>
                                        </p:tav>
                                      </p:tavLst>
                                    </p:anim>
                                    <p:animEffect filter="wipe(up)" transition="in">
                                      <p:cBhvr>
                                        <p:cTn dur="500" id="40"/>
                                        <p:tgtEl>
                                          <p:spTgt spid="12"/>
                                        </p:tgtEl>
                                      </p:cBhvr>
                                    </p:animEffect>
                                  </p:childTnLst>
                                </p:cTn>
                              </p:par>
                              <p:par>
                                <p:cTn fill="hold" grpId="0" id="41" nodeType="withEffect" presetClass="entr" presetID="12" presetSubtype="4">
                                  <p:stCondLst>
                                    <p:cond delay="100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id="43"/>
                                        <p:tgtEl>
                                          <p:spTgt spid="15"/>
                                        </p:tgtEl>
                                        <p:attrNameLst>
                                          <p:attrName>ppt_y</p:attrName>
                                        </p:attrNameLst>
                                      </p:cBhvr>
                                      <p:tavLst>
                                        <p:tav tm="0">
                                          <p:val>
                                            <p:strVal val="#ppt_y+#ppt_h*1.125000"/>
                                          </p:val>
                                        </p:tav>
                                        <p:tav tm="100000">
                                          <p:val>
                                            <p:strVal val="#ppt_y"/>
                                          </p:val>
                                        </p:tav>
                                      </p:tavLst>
                                    </p:anim>
                                    <p:animEffect filter="wipe(up)" transition="in">
                                      <p:cBhvr>
                                        <p:cTn dur="500" id="44"/>
                                        <p:tgtEl>
                                          <p:spTgt spid="15"/>
                                        </p:tgtEl>
                                      </p:cBhvr>
                                    </p:animEffect>
                                  </p:childTnLst>
                                </p:cTn>
                              </p:par>
                              <p:par>
                                <p:cTn fill="hold" grpId="0" id="45" nodeType="withEffect" presetClass="entr" presetID="12" presetSubtype="4">
                                  <p:stCondLst>
                                    <p:cond delay="1250"/>
                                  </p:stCondLst>
                                  <p:childTnLst>
                                    <p:set>
                                      <p:cBhvr>
                                        <p:cTn dur="1" fill="hold" id="46">
                                          <p:stCondLst>
                                            <p:cond delay="0"/>
                                          </p:stCondLst>
                                        </p:cTn>
                                        <p:tgtEl>
                                          <p:spTgt spid="16"/>
                                        </p:tgtEl>
                                        <p:attrNameLst>
                                          <p:attrName>style.visibility</p:attrName>
                                        </p:attrNameLst>
                                      </p:cBhvr>
                                      <p:to>
                                        <p:strVal val="visible"/>
                                      </p:to>
                                    </p:set>
                                    <p:anim calcmode="lin" valueType="num">
                                      <p:cBhvr additive="base">
                                        <p:cTn dur="500" id="47"/>
                                        <p:tgtEl>
                                          <p:spTgt spid="16"/>
                                        </p:tgtEl>
                                        <p:attrNameLst>
                                          <p:attrName>ppt_y</p:attrName>
                                        </p:attrNameLst>
                                      </p:cBhvr>
                                      <p:tavLst>
                                        <p:tav tm="0">
                                          <p:val>
                                            <p:strVal val="#ppt_y+#ppt_h*1.125000"/>
                                          </p:val>
                                        </p:tav>
                                        <p:tav tm="100000">
                                          <p:val>
                                            <p:strVal val="#ppt_y"/>
                                          </p:val>
                                        </p:tav>
                                      </p:tavLst>
                                    </p:anim>
                                    <p:animEffect filter="wipe(up)" transition="in">
                                      <p:cBhvr>
                                        <p:cTn dur="500" id="48"/>
                                        <p:tgtEl>
                                          <p:spTgt spid="16"/>
                                        </p:tgtEl>
                                      </p:cBhvr>
                                    </p:animEffect>
                                  </p:childTnLst>
                                </p:cTn>
                              </p:par>
                            </p:childTnLst>
                          </p:cTn>
                        </p:par>
                        <p:par>
                          <p:cTn fill="hold" id="49" nodeType="afterGroup">
                            <p:stCondLst>
                              <p:cond delay="3000"/>
                            </p:stCondLst>
                            <p:childTnLst>
                              <p:par>
                                <p:cTn fill="hold" grpId="0" id="50" nodeType="afterEffect" presetClass="entr" presetID="16" presetSubtype="37">
                                  <p:stCondLst>
                                    <p:cond delay="0"/>
                                  </p:stCondLst>
                                  <p:childTnLst>
                                    <p:set>
                                      <p:cBhvr>
                                        <p:cTn dur="1" fill="hold" id="51">
                                          <p:stCondLst>
                                            <p:cond delay="0"/>
                                          </p:stCondLst>
                                        </p:cTn>
                                        <p:tgtEl>
                                          <p:spTgt spid="9"/>
                                        </p:tgtEl>
                                        <p:attrNameLst>
                                          <p:attrName>style.visibility</p:attrName>
                                        </p:attrNameLst>
                                      </p:cBhvr>
                                      <p:to>
                                        <p:strVal val="visible"/>
                                      </p:to>
                                    </p:set>
                                    <p:animEffect filter="barn(outVertical)" transition="in">
                                      <p:cBhvr>
                                        <p:cTn dur="500" id="52"/>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3"/>
      <p:bldP grpId="0" spid="14"/>
      <p:bldP grpId="0" spid="15"/>
      <p:bldP grpId="0" spid="16"/>
      <p:bldP grpId="0" spid="17"/>
      <p:bldP grpId="0" spid="18"/>
      <p:bldP grpId="0" spid="22"/>
      <p:bldP grpId="0" spid="2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Shape 14730"/>
          <p:cNvSpPr/>
          <p:nvPr/>
        </p:nvSpPr>
        <p:spPr>
          <a:xfrm>
            <a:off x="971600" y="1733923"/>
            <a:ext cx="2019301" cy="274318"/>
          </a:xfrm>
          <a:prstGeom prst="rect">
            <a:avLst/>
          </a:prstGeom>
          <a:noFill/>
          <a:ln cap="flat" w="12700">
            <a:noFill/>
            <a:miter lim="400000"/>
          </a:ln>
          <a:effectLst/>
        </p:spPr>
        <p:txBody>
          <a:bodyPr anchor="t" bIns="45719" lIns="45719" numCol="1" rIns="45719" tIns="45719" wrap="square">
            <a:spAutoFit/>
          </a:bodyPr>
          <a:lstStyle>
            <a:lvl1pPr>
              <a:spcBef>
                <a:spcPts val="200"/>
              </a:spcBef>
              <a:defRPr sz="1200">
                <a:solidFill>
                  <a:srgbClr val="808080"/>
                </a:solidFill>
                <a:uFill>
                  <a:solidFill>
                    <a:srgbClr val="808080"/>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00000"/>
              </a:lnSpc>
              <a:spcBef>
                <a:spcPts val="200"/>
              </a:spcBef>
              <a:spcAft>
                <a:spcPct val="0"/>
              </a:spcAft>
              <a:buClrTx/>
              <a:buSzTx/>
              <a:buFontTx/>
              <a:buNone/>
              <a:defRPr sz="1800">
                <a:solidFill>
                  <a:srgbClr val="000000"/>
                </a:solidFill>
                <a:uFillTx/>
              </a:defRPr>
            </a:pPr>
            <a:r>
              <a:rPr altLang="en-US" b="0" baseline="0" cap="none" i="0" kern="0" kumimoji="0" lang="zh-CN" noProof="0" normalizeH="0" smtClean="0" spc="0" strike="noStrike" sz="1200" u="none">
                <a:ln>
                  <a:noFill/>
                </a:ln>
                <a:solidFill>
                  <a:sysClr lastClr="000000" val="windowText">
                    <a:lumMod val="75000"/>
                    <a:lumOff val="25000"/>
                  </a:sysClr>
                </a:solidFill>
                <a:effectLst/>
                <a:uLnTx/>
                <a:uFill>
                  <a:solidFill>
                    <a:srgbClr val="808080"/>
                  </a:solidFill>
                </a:uFill>
                <a:latin typeface="+mn-lt"/>
                <a:ea typeface="+mn-ea"/>
                <a:cs typeface="+mn-ea"/>
                <a:sym typeface="+mn-lt"/>
              </a:rPr>
              <a:t>商务策略</a:t>
            </a:r>
          </a:p>
        </p:txBody>
      </p:sp>
      <p:sp>
        <p:nvSpPr>
          <p:cNvPr id="51" name="Shape 14731"/>
          <p:cNvSpPr/>
          <p:nvPr/>
        </p:nvSpPr>
        <p:spPr>
          <a:xfrm>
            <a:off x="971600" y="1937172"/>
            <a:ext cx="2019301" cy="384046"/>
          </a:xfrm>
          <a:prstGeom prst="rect">
            <a:avLst/>
          </a:prstGeom>
          <a:noFill/>
          <a:ln cap="flat" w="12700">
            <a:noFill/>
            <a:miter lim="400000"/>
          </a:ln>
          <a:effectLst/>
        </p:spPr>
        <p:txBody>
          <a:bodyPr anchor="t" bIns="45719" lIns="45719" numCol="1" rIns="45719" tIns="45719" wrap="square">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20000"/>
              </a:lnSpc>
              <a:spcBef>
                <a:spcPts val="100"/>
              </a:spcBef>
              <a:spcAft>
                <a:spcPct val="0"/>
              </a:spcAft>
              <a:buClrTx/>
              <a:buSzTx/>
              <a:buFontTx/>
              <a:buNone/>
              <a:defRPr sz="1800">
                <a:solidFill>
                  <a:srgbClr val="000000"/>
                </a:solidFill>
                <a:uFillTx/>
              </a:defRPr>
            </a:pPr>
            <a:r>
              <a:rPr altLang="en-US" b="0" baseline="0" cap="none" i="0" kern="0" kumimoji="0" lang="zh-CN" noProof="0" normalizeH="0" smtClean="0" spc="0" strike="noStrike" sz="800" u="none">
                <a:ln>
                  <a:noFill/>
                </a:ln>
                <a:solidFill>
                  <a:sysClr lastClr="000000" val="windowText">
                    <a:lumMod val="75000"/>
                    <a:lumOff val="25000"/>
                  </a:sysClr>
                </a:solidFill>
                <a:effectLst/>
                <a:uLnTx/>
                <a:uFill>
                  <a:solidFill>
                    <a:srgbClr val="808080"/>
                  </a:solidFill>
                </a:uFill>
                <a:latin typeface="+mn-lt"/>
                <a:ea typeface="+mn-ea"/>
                <a:cs typeface="+mn-ea"/>
                <a:sym typeface="+mn-lt"/>
              </a:rPr>
              <a:t>此处添加详细文本描述，建议与标题相关并符合整体语言风格。</a:t>
            </a:r>
          </a:p>
        </p:txBody>
      </p:sp>
      <p:sp>
        <p:nvSpPr>
          <p:cNvPr id="52" name="Shape 14733"/>
          <p:cNvSpPr/>
          <p:nvPr/>
        </p:nvSpPr>
        <p:spPr>
          <a:xfrm>
            <a:off x="971600" y="2530345"/>
            <a:ext cx="2019301" cy="274318"/>
          </a:xfrm>
          <a:prstGeom prst="rect">
            <a:avLst/>
          </a:prstGeom>
          <a:noFill/>
          <a:ln cap="flat" w="12700">
            <a:noFill/>
            <a:miter lim="400000"/>
          </a:ln>
          <a:effectLst/>
        </p:spPr>
        <p:txBody>
          <a:bodyPr anchor="t" bIns="45719" lIns="45719" numCol="1" rIns="45719" tIns="45719" wrap="square">
            <a:spAutoFit/>
          </a:bodyPr>
          <a:lstStyle>
            <a:lvl1pPr>
              <a:spcBef>
                <a:spcPts val="200"/>
              </a:spcBef>
              <a:defRPr sz="1200">
                <a:solidFill>
                  <a:srgbClr val="808080"/>
                </a:solidFill>
                <a:uFill>
                  <a:solidFill>
                    <a:srgbClr val="808080"/>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00000"/>
              </a:lnSpc>
              <a:spcBef>
                <a:spcPts val="200"/>
              </a:spcBef>
              <a:spcAft>
                <a:spcPct val="0"/>
              </a:spcAft>
              <a:buClrTx/>
              <a:buSzTx/>
              <a:buFontTx/>
              <a:buNone/>
              <a:defRPr sz="1800">
                <a:solidFill>
                  <a:srgbClr val="000000"/>
                </a:solidFill>
                <a:uFillTx/>
              </a:defRPr>
            </a:pPr>
            <a:r>
              <a:rPr altLang="en-US" b="0" baseline="0" cap="none" i="0" kern="0" kumimoji="0" lang="zh-CN" noProof="0" normalizeH="0" smtClean="0" spc="0" strike="noStrike" sz="1200" u="none">
                <a:ln>
                  <a:noFill/>
                </a:ln>
                <a:solidFill>
                  <a:sysClr lastClr="000000" val="windowText">
                    <a:lumMod val="75000"/>
                    <a:lumOff val="25000"/>
                  </a:sysClr>
                </a:solidFill>
                <a:effectLst/>
                <a:uLnTx/>
                <a:uFill>
                  <a:solidFill>
                    <a:srgbClr val="808080"/>
                  </a:solidFill>
                </a:uFill>
                <a:latin typeface="+mn-lt"/>
                <a:ea typeface="+mn-ea"/>
                <a:cs typeface="+mn-ea"/>
                <a:sym typeface="+mn-lt"/>
              </a:rPr>
              <a:t>市场策略</a:t>
            </a:r>
          </a:p>
        </p:txBody>
      </p:sp>
      <p:sp>
        <p:nvSpPr>
          <p:cNvPr id="53" name="Shape 14734"/>
          <p:cNvSpPr/>
          <p:nvPr/>
        </p:nvSpPr>
        <p:spPr>
          <a:xfrm>
            <a:off x="971600" y="2733594"/>
            <a:ext cx="2019301" cy="384046"/>
          </a:xfrm>
          <a:prstGeom prst="rect">
            <a:avLst/>
          </a:prstGeom>
          <a:noFill/>
          <a:ln cap="flat" w="12700">
            <a:noFill/>
            <a:miter lim="400000"/>
          </a:ln>
          <a:effectLst/>
        </p:spPr>
        <p:txBody>
          <a:bodyPr anchor="t" bIns="45719" lIns="45719" numCol="1" rIns="45719" tIns="45719" wrap="square">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20000"/>
              </a:lnSpc>
              <a:spcBef>
                <a:spcPts val="100"/>
              </a:spcBef>
              <a:spcAft>
                <a:spcPct val="0"/>
              </a:spcAft>
              <a:buClrTx/>
              <a:buSzTx/>
              <a:buFontTx/>
              <a:buNone/>
              <a:defRPr sz="1800">
                <a:solidFill>
                  <a:srgbClr val="000000"/>
                </a:solidFill>
                <a:uFillTx/>
              </a:defRPr>
            </a:pPr>
            <a:r>
              <a:rPr altLang="en-US" b="0" baseline="0" cap="none" i="0" kern="0" kumimoji="0" lang="zh-CN" noProof="0" normalizeH="0" smtClean="0" spc="0" strike="noStrike" sz="800" u="none">
                <a:ln>
                  <a:noFill/>
                </a:ln>
                <a:solidFill>
                  <a:sysClr lastClr="000000" val="windowText">
                    <a:lumMod val="75000"/>
                    <a:lumOff val="25000"/>
                  </a:sysClr>
                </a:solidFill>
                <a:effectLst/>
                <a:uLnTx/>
                <a:uFill>
                  <a:solidFill>
                    <a:srgbClr val="808080"/>
                  </a:solidFill>
                </a:uFill>
                <a:latin typeface="+mn-lt"/>
                <a:ea typeface="+mn-ea"/>
                <a:cs typeface="+mn-ea"/>
                <a:sym typeface="+mn-lt"/>
              </a:rPr>
              <a:t>此处添加详细文本描述，建议与标题相关并符合整体语言风格。</a:t>
            </a:r>
          </a:p>
        </p:txBody>
      </p:sp>
      <p:sp>
        <p:nvSpPr>
          <p:cNvPr id="54" name="Shape 14736"/>
          <p:cNvSpPr/>
          <p:nvPr/>
        </p:nvSpPr>
        <p:spPr>
          <a:xfrm>
            <a:off x="971600" y="3326767"/>
            <a:ext cx="2019301" cy="274318"/>
          </a:xfrm>
          <a:prstGeom prst="rect">
            <a:avLst/>
          </a:prstGeom>
          <a:noFill/>
          <a:ln cap="flat" w="12700">
            <a:noFill/>
            <a:miter lim="400000"/>
          </a:ln>
          <a:effectLst/>
        </p:spPr>
        <p:txBody>
          <a:bodyPr anchor="t" bIns="45719" lIns="45719" numCol="1" rIns="45719" tIns="45719" wrap="square">
            <a:spAutoFit/>
          </a:bodyPr>
          <a:lstStyle>
            <a:lvl1pPr>
              <a:spcBef>
                <a:spcPts val="200"/>
              </a:spcBef>
              <a:defRPr sz="1200">
                <a:solidFill>
                  <a:srgbClr val="7F7F7F"/>
                </a:solidFill>
                <a:uFill>
                  <a:solidFill>
                    <a:srgbClr val="7F7F7F"/>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00000"/>
              </a:lnSpc>
              <a:spcBef>
                <a:spcPts val="200"/>
              </a:spcBef>
              <a:spcAft>
                <a:spcPct val="0"/>
              </a:spcAft>
              <a:buClrTx/>
              <a:buSzTx/>
              <a:buFontTx/>
              <a:buNone/>
              <a:defRPr sz="1800">
                <a:solidFill>
                  <a:srgbClr val="000000"/>
                </a:solidFill>
                <a:uFillTx/>
              </a:defRPr>
            </a:pPr>
            <a:r>
              <a:rPr altLang="en-US" b="0" baseline="0" cap="none" i="0" kern="0" kumimoji="0" lang="zh-CN" noProof="0" normalizeH="0" smtClean="0" spc="0" strike="noStrike" sz="1200" u="none">
                <a:ln>
                  <a:noFill/>
                </a:ln>
                <a:solidFill>
                  <a:sysClr lastClr="000000" val="windowText">
                    <a:lumMod val="75000"/>
                    <a:lumOff val="25000"/>
                  </a:sysClr>
                </a:solidFill>
                <a:effectLst/>
                <a:uLnTx/>
                <a:uFill>
                  <a:solidFill>
                    <a:srgbClr val="7F7F7F"/>
                  </a:solidFill>
                </a:uFill>
                <a:latin typeface="+mn-lt"/>
                <a:ea typeface="+mn-ea"/>
                <a:cs typeface="+mn-ea"/>
                <a:sym typeface="+mn-lt"/>
              </a:rPr>
              <a:t>概念与理念</a:t>
            </a:r>
          </a:p>
        </p:txBody>
      </p:sp>
      <p:sp>
        <p:nvSpPr>
          <p:cNvPr id="55" name="Shape 14737"/>
          <p:cNvSpPr/>
          <p:nvPr/>
        </p:nvSpPr>
        <p:spPr>
          <a:xfrm>
            <a:off x="971600" y="3530016"/>
            <a:ext cx="2019301" cy="384046"/>
          </a:xfrm>
          <a:prstGeom prst="rect">
            <a:avLst/>
          </a:prstGeom>
          <a:noFill/>
          <a:ln cap="flat" w="12700">
            <a:noFill/>
            <a:miter lim="400000"/>
          </a:ln>
          <a:effectLst/>
        </p:spPr>
        <p:txBody>
          <a:bodyPr anchor="t" bIns="45719" lIns="45719" numCol="1" rIns="45719" tIns="45719" wrap="square">
            <a:spAutoFit/>
          </a:bodyPr>
          <a:lstStyle>
            <a:lvl1pPr>
              <a:lnSpc>
                <a:spcPct val="120000"/>
              </a:lnSpc>
              <a:spcBef>
                <a:spcPts val="100"/>
              </a:spcBef>
              <a:defRPr sz="800">
                <a:solidFill>
                  <a:srgbClr val="7F7F7F"/>
                </a:solidFill>
                <a:uFill>
                  <a:solidFill>
                    <a:srgbClr val="7F7F7F"/>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20000"/>
              </a:lnSpc>
              <a:spcBef>
                <a:spcPts val="100"/>
              </a:spcBef>
              <a:spcAft>
                <a:spcPct val="0"/>
              </a:spcAft>
              <a:buClrTx/>
              <a:buSzTx/>
              <a:buFontTx/>
              <a:buNone/>
              <a:defRPr sz="1800">
                <a:solidFill>
                  <a:srgbClr val="000000"/>
                </a:solidFill>
                <a:uFillTx/>
              </a:defRPr>
            </a:pPr>
            <a:r>
              <a:rPr altLang="en-US" b="0" baseline="0" cap="none" i="0" kern="0" kumimoji="0" lang="zh-CN" noProof="0" normalizeH="0" smtClean="0" spc="0" strike="noStrike" sz="800" u="none">
                <a:ln>
                  <a:noFill/>
                </a:ln>
                <a:solidFill>
                  <a:sysClr lastClr="000000" val="windowText">
                    <a:lumMod val="75000"/>
                    <a:lumOff val="25000"/>
                  </a:sysClr>
                </a:solidFill>
                <a:effectLst/>
                <a:uLnTx/>
                <a:uFill>
                  <a:solidFill>
                    <a:srgbClr val="7F7F7F"/>
                  </a:solidFill>
                </a:uFill>
                <a:latin typeface="+mn-lt"/>
                <a:ea typeface="+mn-ea"/>
                <a:cs typeface="+mn-ea"/>
                <a:sym typeface="+mn-lt"/>
              </a:rPr>
              <a:t>此处添加详细文本描述，建议与标题相关并符合整体语言风格。</a:t>
            </a:r>
          </a:p>
        </p:txBody>
      </p:sp>
      <p:sp>
        <p:nvSpPr>
          <p:cNvPr id="56" name="Shape 14739"/>
          <p:cNvSpPr/>
          <p:nvPr/>
        </p:nvSpPr>
        <p:spPr>
          <a:xfrm>
            <a:off x="647665" y="1821146"/>
            <a:ext cx="334962" cy="426720"/>
          </a:xfrm>
          <a:prstGeom prst="rect">
            <a:avLst/>
          </a:prstGeom>
          <a:solidFill>
            <a:schemeClr val="bg1">
              <a:lumMod val="65000"/>
            </a:schemeClr>
          </a:solidFill>
          <a:ln w="12700">
            <a:miter lim="400000"/>
          </a:ln>
        </p:spPr>
        <p:txBody>
          <a:bodyPr anchor="b" bIns="0" lIns="0" rIns="0" tIns="0" wrap="none">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chemeClr val="bg1"/>
                </a:solidFill>
                <a:effectLst/>
                <a:uLnTx/>
                <a:uFill>
                  <a:solidFill>
                    <a:srgbClr val="595959"/>
                  </a:solidFill>
                </a:uFill>
                <a:latin typeface="+mn-lt"/>
                <a:ea typeface="+mn-ea"/>
                <a:cs typeface="+mn-ea"/>
                <a:sym typeface="+mn-lt"/>
              </a:rPr>
              <a:t>01</a:t>
            </a:r>
          </a:p>
        </p:txBody>
      </p:sp>
      <p:sp>
        <p:nvSpPr>
          <p:cNvPr id="57" name="Shape 14740"/>
          <p:cNvSpPr/>
          <p:nvPr/>
        </p:nvSpPr>
        <p:spPr>
          <a:xfrm>
            <a:off x="616709" y="2599376"/>
            <a:ext cx="396875" cy="426720"/>
          </a:xfrm>
          <a:prstGeom prst="rect">
            <a:avLst/>
          </a:prstGeom>
          <a:solidFill>
            <a:schemeClr val="bg1">
              <a:lumMod val="65000"/>
            </a:schemeClr>
          </a:solidFill>
          <a:ln w="12700">
            <a:miter lim="400000"/>
          </a:ln>
        </p:spPr>
        <p:txBody>
          <a:bodyPr anchor="b" bIns="0" lIns="0" rIns="0" tIns="0" wrap="none">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chemeClr val="bg1"/>
                </a:solidFill>
                <a:effectLst/>
                <a:uLnTx/>
                <a:uFill>
                  <a:solidFill>
                    <a:srgbClr val="595959"/>
                  </a:solidFill>
                </a:uFill>
                <a:latin typeface="+mn-lt"/>
                <a:ea typeface="+mn-ea"/>
                <a:cs typeface="+mn-ea"/>
                <a:sym typeface="+mn-lt"/>
              </a:rPr>
              <a:t>02</a:t>
            </a:r>
          </a:p>
        </p:txBody>
      </p:sp>
      <p:sp>
        <p:nvSpPr>
          <p:cNvPr id="58" name="Shape 14741"/>
          <p:cNvSpPr/>
          <p:nvPr/>
        </p:nvSpPr>
        <p:spPr>
          <a:xfrm>
            <a:off x="616709" y="3377604"/>
            <a:ext cx="396875" cy="426720"/>
          </a:xfrm>
          <a:prstGeom prst="rect">
            <a:avLst/>
          </a:prstGeom>
          <a:solidFill>
            <a:schemeClr val="bg1">
              <a:lumMod val="65000"/>
            </a:schemeClr>
          </a:solidFill>
          <a:ln w="12700">
            <a:miter lim="400000"/>
          </a:ln>
        </p:spPr>
        <p:txBody>
          <a:bodyPr anchor="b" bIns="0" lIns="0" rIns="0" tIns="0" wrap="none">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chemeClr val="bg1"/>
                </a:solidFill>
                <a:effectLst/>
                <a:uLnTx/>
                <a:uFill>
                  <a:solidFill>
                    <a:srgbClr val="595959"/>
                  </a:solidFill>
                </a:uFill>
                <a:latin typeface="+mn-lt"/>
                <a:ea typeface="+mn-ea"/>
                <a:cs typeface="+mn-ea"/>
                <a:sym typeface="+mn-lt"/>
              </a:rPr>
              <a:t>03</a:t>
            </a:r>
          </a:p>
        </p:txBody>
      </p:sp>
      <p:sp>
        <p:nvSpPr>
          <p:cNvPr id="59" name="Shape 14742"/>
          <p:cNvSpPr/>
          <p:nvPr/>
        </p:nvSpPr>
        <p:spPr>
          <a:xfrm>
            <a:off x="3416350" y="1733923"/>
            <a:ext cx="2019301" cy="274318"/>
          </a:xfrm>
          <a:prstGeom prst="rect">
            <a:avLst/>
          </a:prstGeom>
          <a:noFill/>
          <a:ln cap="flat" w="12700">
            <a:noFill/>
            <a:miter lim="400000"/>
          </a:ln>
          <a:effectLst/>
        </p:spPr>
        <p:txBody>
          <a:bodyPr anchor="t" bIns="45719" lIns="45719" numCol="1" rIns="45719" tIns="45719" wrap="square">
            <a:spAutoFit/>
          </a:bodyPr>
          <a:lstStyle>
            <a:lvl1pPr>
              <a:spcBef>
                <a:spcPts val="200"/>
              </a:spcBef>
              <a:defRPr sz="1200">
                <a:solidFill>
                  <a:srgbClr val="808080"/>
                </a:solidFill>
                <a:uFill>
                  <a:solidFill>
                    <a:srgbClr val="808080"/>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00000"/>
              </a:lnSpc>
              <a:spcBef>
                <a:spcPts val="200"/>
              </a:spcBef>
              <a:spcAft>
                <a:spcPct val="0"/>
              </a:spcAft>
              <a:buClrTx/>
              <a:buSzTx/>
              <a:buFontTx/>
              <a:buNone/>
              <a:defRPr sz="1800">
                <a:solidFill>
                  <a:srgbClr val="000000"/>
                </a:solidFill>
                <a:uFillTx/>
              </a:defRPr>
            </a:pPr>
            <a:r>
              <a:rPr altLang="en-US" b="0" baseline="0" cap="none" i="0" kern="0" kumimoji="0" lang="zh-CN" noProof="0" normalizeH="0" smtClean="0" spc="0" strike="noStrike" sz="1200" u="none">
                <a:ln>
                  <a:noFill/>
                </a:ln>
                <a:solidFill>
                  <a:sysClr lastClr="000000" val="windowText">
                    <a:lumMod val="75000"/>
                    <a:lumOff val="25000"/>
                  </a:sysClr>
                </a:solidFill>
                <a:effectLst/>
                <a:uLnTx/>
                <a:uFill>
                  <a:solidFill>
                    <a:srgbClr val="808080"/>
                  </a:solidFill>
                </a:uFill>
                <a:latin typeface="+mn-lt"/>
                <a:ea typeface="+mn-ea"/>
                <a:cs typeface="+mn-ea"/>
                <a:sym typeface="+mn-lt"/>
              </a:rPr>
              <a:t>商务策略</a:t>
            </a:r>
          </a:p>
        </p:txBody>
      </p:sp>
      <p:sp>
        <p:nvSpPr>
          <p:cNvPr id="60" name="Shape 14743"/>
          <p:cNvSpPr/>
          <p:nvPr/>
        </p:nvSpPr>
        <p:spPr>
          <a:xfrm>
            <a:off x="3416350" y="1937172"/>
            <a:ext cx="2019301" cy="384046"/>
          </a:xfrm>
          <a:prstGeom prst="rect">
            <a:avLst/>
          </a:prstGeom>
          <a:noFill/>
          <a:ln cap="flat" w="12700">
            <a:noFill/>
            <a:miter lim="400000"/>
          </a:ln>
          <a:effectLst/>
        </p:spPr>
        <p:txBody>
          <a:bodyPr anchor="t" bIns="45719" lIns="45719" numCol="1" rIns="45719" tIns="45719" wrap="square">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20000"/>
              </a:lnSpc>
              <a:spcBef>
                <a:spcPts val="100"/>
              </a:spcBef>
              <a:spcAft>
                <a:spcPct val="0"/>
              </a:spcAft>
              <a:buClrTx/>
              <a:buSzTx/>
              <a:buFontTx/>
              <a:buNone/>
              <a:defRPr sz="1800">
                <a:solidFill>
                  <a:srgbClr val="000000"/>
                </a:solidFill>
                <a:uFillTx/>
              </a:defRPr>
            </a:pPr>
            <a:r>
              <a:rPr altLang="en-US" b="0" baseline="0" cap="none" i="0" kern="0" kumimoji="0" lang="zh-CN" noProof="0" normalizeH="0" smtClean="0" spc="0" strike="noStrike" sz="800" u="none">
                <a:ln>
                  <a:noFill/>
                </a:ln>
                <a:solidFill>
                  <a:sysClr lastClr="000000" val="windowText">
                    <a:lumMod val="75000"/>
                    <a:lumOff val="25000"/>
                  </a:sysClr>
                </a:solidFill>
                <a:effectLst/>
                <a:uLnTx/>
                <a:uFill>
                  <a:solidFill>
                    <a:srgbClr val="808080"/>
                  </a:solidFill>
                </a:uFill>
                <a:latin typeface="+mn-lt"/>
                <a:ea typeface="+mn-ea"/>
                <a:cs typeface="+mn-ea"/>
                <a:sym typeface="+mn-lt"/>
              </a:rPr>
              <a:t>此处添加详细文本描述，建议与标题相关并符合整体语言风格。</a:t>
            </a:r>
          </a:p>
        </p:txBody>
      </p:sp>
      <p:sp>
        <p:nvSpPr>
          <p:cNvPr id="61" name="Shape 14745"/>
          <p:cNvSpPr/>
          <p:nvPr/>
        </p:nvSpPr>
        <p:spPr>
          <a:xfrm>
            <a:off x="3416350" y="2530345"/>
            <a:ext cx="2019301" cy="274318"/>
          </a:xfrm>
          <a:prstGeom prst="rect">
            <a:avLst/>
          </a:prstGeom>
          <a:noFill/>
          <a:ln cap="flat" w="12700">
            <a:noFill/>
            <a:miter lim="400000"/>
          </a:ln>
          <a:effectLst/>
        </p:spPr>
        <p:txBody>
          <a:bodyPr anchor="t" bIns="45719" lIns="45719" numCol="1" rIns="45719" tIns="45719" wrap="square">
            <a:spAutoFit/>
          </a:bodyPr>
          <a:lstStyle>
            <a:lvl1pPr>
              <a:spcBef>
                <a:spcPts val="200"/>
              </a:spcBef>
              <a:defRPr sz="1200">
                <a:solidFill>
                  <a:srgbClr val="808080"/>
                </a:solidFill>
                <a:uFill>
                  <a:solidFill>
                    <a:srgbClr val="808080"/>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00000"/>
              </a:lnSpc>
              <a:spcBef>
                <a:spcPts val="200"/>
              </a:spcBef>
              <a:spcAft>
                <a:spcPct val="0"/>
              </a:spcAft>
              <a:buClrTx/>
              <a:buSzTx/>
              <a:buFontTx/>
              <a:buNone/>
              <a:defRPr sz="1800">
                <a:solidFill>
                  <a:srgbClr val="000000"/>
                </a:solidFill>
                <a:uFillTx/>
              </a:defRPr>
            </a:pPr>
            <a:r>
              <a:rPr altLang="en-US" b="0" baseline="0" cap="none" i="0" kern="0" kumimoji="0" lang="zh-CN" noProof="0" normalizeH="0" smtClean="0" spc="0" strike="noStrike" sz="1200" u="none">
                <a:ln>
                  <a:noFill/>
                </a:ln>
                <a:solidFill>
                  <a:sysClr lastClr="000000" val="windowText">
                    <a:lumMod val="75000"/>
                    <a:lumOff val="25000"/>
                  </a:sysClr>
                </a:solidFill>
                <a:effectLst/>
                <a:uLnTx/>
                <a:uFill>
                  <a:solidFill>
                    <a:srgbClr val="808080"/>
                  </a:solidFill>
                </a:uFill>
                <a:latin typeface="+mn-lt"/>
                <a:ea typeface="+mn-ea"/>
                <a:cs typeface="+mn-ea"/>
                <a:sym typeface="+mn-lt"/>
              </a:rPr>
              <a:t>市场策略</a:t>
            </a:r>
          </a:p>
        </p:txBody>
      </p:sp>
      <p:sp>
        <p:nvSpPr>
          <p:cNvPr id="62" name="Shape 14746"/>
          <p:cNvSpPr/>
          <p:nvPr/>
        </p:nvSpPr>
        <p:spPr>
          <a:xfrm>
            <a:off x="3416350" y="2733594"/>
            <a:ext cx="2019301" cy="384046"/>
          </a:xfrm>
          <a:prstGeom prst="rect">
            <a:avLst/>
          </a:prstGeom>
          <a:noFill/>
          <a:ln cap="flat" w="12700">
            <a:noFill/>
            <a:miter lim="400000"/>
          </a:ln>
          <a:effectLst/>
        </p:spPr>
        <p:txBody>
          <a:bodyPr anchor="t" bIns="45719" lIns="45719" numCol="1" rIns="45719" tIns="45719" wrap="square">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20000"/>
              </a:lnSpc>
              <a:spcBef>
                <a:spcPts val="100"/>
              </a:spcBef>
              <a:spcAft>
                <a:spcPct val="0"/>
              </a:spcAft>
              <a:buClrTx/>
              <a:buSzTx/>
              <a:buFontTx/>
              <a:buNone/>
              <a:defRPr sz="1800">
                <a:solidFill>
                  <a:srgbClr val="000000"/>
                </a:solidFill>
                <a:uFillTx/>
              </a:defRPr>
            </a:pPr>
            <a:r>
              <a:rPr altLang="en-US" b="0" baseline="0" cap="none" i="0" kern="0" kumimoji="0" lang="zh-CN" noProof="0" normalizeH="0" smtClean="0" spc="0" strike="noStrike" sz="800" u="none">
                <a:ln>
                  <a:noFill/>
                </a:ln>
                <a:solidFill>
                  <a:sysClr lastClr="000000" val="windowText">
                    <a:lumMod val="75000"/>
                    <a:lumOff val="25000"/>
                  </a:sysClr>
                </a:solidFill>
                <a:effectLst/>
                <a:uLnTx/>
                <a:uFill>
                  <a:solidFill>
                    <a:srgbClr val="808080"/>
                  </a:solidFill>
                </a:uFill>
                <a:latin typeface="+mn-lt"/>
                <a:ea typeface="+mn-ea"/>
                <a:cs typeface="+mn-ea"/>
                <a:sym typeface="+mn-lt"/>
              </a:rPr>
              <a:t>此处添加详细文本描述，建议与标题相关并符合整体语言风格。</a:t>
            </a:r>
          </a:p>
        </p:txBody>
      </p:sp>
      <p:sp>
        <p:nvSpPr>
          <p:cNvPr id="63" name="Shape 14748"/>
          <p:cNvSpPr/>
          <p:nvPr/>
        </p:nvSpPr>
        <p:spPr>
          <a:xfrm>
            <a:off x="3416350" y="3326767"/>
            <a:ext cx="2019301" cy="274318"/>
          </a:xfrm>
          <a:prstGeom prst="rect">
            <a:avLst/>
          </a:prstGeom>
          <a:noFill/>
          <a:ln cap="flat" w="12700">
            <a:noFill/>
            <a:miter lim="400000"/>
          </a:ln>
          <a:effectLst/>
        </p:spPr>
        <p:txBody>
          <a:bodyPr anchor="t" bIns="45719" lIns="45719" numCol="1" rIns="45719" tIns="45719" wrap="square">
            <a:spAutoFit/>
          </a:bodyPr>
          <a:lstStyle>
            <a:lvl1pPr>
              <a:spcBef>
                <a:spcPts val="200"/>
              </a:spcBef>
              <a:defRPr sz="1200">
                <a:solidFill>
                  <a:srgbClr val="7F7F7F"/>
                </a:solidFill>
                <a:uFill>
                  <a:solidFill>
                    <a:srgbClr val="7F7F7F"/>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00000"/>
              </a:lnSpc>
              <a:spcBef>
                <a:spcPts val="200"/>
              </a:spcBef>
              <a:spcAft>
                <a:spcPct val="0"/>
              </a:spcAft>
              <a:buClrTx/>
              <a:buSzTx/>
              <a:buFontTx/>
              <a:buNone/>
              <a:defRPr sz="1800">
                <a:solidFill>
                  <a:srgbClr val="000000"/>
                </a:solidFill>
                <a:uFillTx/>
              </a:defRPr>
            </a:pPr>
            <a:r>
              <a:rPr altLang="en-US" b="0" baseline="0" cap="none" i="0" kern="0" kumimoji="0" lang="zh-CN" noProof="0" normalizeH="0" smtClean="0" spc="0" strike="noStrike" sz="1200" u="none">
                <a:ln>
                  <a:noFill/>
                </a:ln>
                <a:solidFill>
                  <a:sysClr lastClr="000000" val="windowText">
                    <a:lumMod val="75000"/>
                    <a:lumOff val="25000"/>
                  </a:sysClr>
                </a:solidFill>
                <a:effectLst/>
                <a:uLnTx/>
                <a:uFill>
                  <a:solidFill>
                    <a:srgbClr val="7F7F7F"/>
                  </a:solidFill>
                </a:uFill>
                <a:latin typeface="+mn-lt"/>
                <a:ea typeface="+mn-ea"/>
                <a:cs typeface="+mn-ea"/>
                <a:sym typeface="+mn-lt"/>
              </a:rPr>
              <a:t>概念与理念</a:t>
            </a:r>
          </a:p>
        </p:txBody>
      </p:sp>
      <p:sp>
        <p:nvSpPr>
          <p:cNvPr id="64" name="Shape 14749"/>
          <p:cNvSpPr/>
          <p:nvPr/>
        </p:nvSpPr>
        <p:spPr>
          <a:xfrm>
            <a:off x="3416350" y="3530016"/>
            <a:ext cx="2019301" cy="384046"/>
          </a:xfrm>
          <a:prstGeom prst="rect">
            <a:avLst/>
          </a:prstGeom>
          <a:noFill/>
          <a:ln cap="flat" w="12700">
            <a:noFill/>
            <a:miter lim="400000"/>
          </a:ln>
          <a:effectLst/>
        </p:spPr>
        <p:txBody>
          <a:bodyPr anchor="t" bIns="45719" lIns="45719" numCol="1" rIns="45719" tIns="45719" wrap="square">
            <a:spAutoFit/>
          </a:bodyPr>
          <a:lstStyle>
            <a:lvl1pPr>
              <a:lnSpc>
                <a:spcPct val="120000"/>
              </a:lnSpc>
              <a:spcBef>
                <a:spcPts val="100"/>
              </a:spcBef>
              <a:defRPr sz="800">
                <a:solidFill>
                  <a:srgbClr val="7F7F7F"/>
                </a:solidFill>
                <a:uFill>
                  <a:solidFill>
                    <a:srgbClr val="7F7F7F"/>
                  </a:solidFill>
                </a:uFill>
                <a:latin typeface="Roboto condensed"/>
                <a:ea typeface="Roboto condensed"/>
                <a:cs typeface="Roboto condensed"/>
                <a:sym typeface="Roboto condensed"/>
              </a:defRPr>
            </a:lvl1pPr>
          </a:lstStyle>
          <a:p>
            <a:pPr defTabSz="914400" eaLnBrk="1" fontAlgn="auto" hangingPunct="1" indent="0" latinLnBrk="0" lvl="0" marL="0" marR="0">
              <a:lnSpc>
                <a:spcPct val="120000"/>
              </a:lnSpc>
              <a:spcBef>
                <a:spcPts val="100"/>
              </a:spcBef>
              <a:spcAft>
                <a:spcPct val="0"/>
              </a:spcAft>
              <a:buClrTx/>
              <a:buSzTx/>
              <a:buFontTx/>
              <a:buNone/>
              <a:defRPr sz="1800">
                <a:solidFill>
                  <a:srgbClr val="000000"/>
                </a:solidFill>
                <a:uFillTx/>
              </a:defRPr>
            </a:pPr>
            <a:r>
              <a:rPr altLang="en-US" b="0" baseline="0" cap="none" i="0" kern="0" kumimoji="0" lang="zh-CN" noProof="0" normalizeH="0" smtClean="0" spc="0" strike="noStrike" sz="800" u="none">
                <a:ln>
                  <a:noFill/>
                </a:ln>
                <a:solidFill>
                  <a:sysClr lastClr="000000" val="windowText">
                    <a:lumMod val="75000"/>
                    <a:lumOff val="25000"/>
                  </a:sysClr>
                </a:solidFill>
                <a:effectLst/>
                <a:uLnTx/>
                <a:uFill>
                  <a:solidFill>
                    <a:srgbClr val="7F7F7F"/>
                  </a:solidFill>
                </a:uFill>
                <a:latin typeface="+mn-lt"/>
                <a:ea typeface="+mn-ea"/>
                <a:cs typeface="+mn-ea"/>
                <a:sym typeface="+mn-lt"/>
              </a:rPr>
              <a:t>此处添加详细文本描述，建议与标题相关并符合整体语言风格。</a:t>
            </a:r>
          </a:p>
        </p:txBody>
      </p:sp>
      <p:sp>
        <p:nvSpPr>
          <p:cNvPr id="65" name="Shape 14751"/>
          <p:cNvSpPr/>
          <p:nvPr/>
        </p:nvSpPr>
        <p:spPr>
          <a:xfrm>
            <a:off x="3059078" y="1821146"/>
            <a:ext cx="401638" cy="426720"/>
          </a:xfrm>
          <a:prstGeom prst="rect">
            <a:avLst/>
          </a:prstGeom>
          <a:solidFill>
            <a:schemeClr val="bg1">
              <a:lumMod val="65000"/>
            </a:schemeClr>
          </a:solidFill>
          <a:ln w="12700">
            <a:miter lim="400000"/>
          </a:ln>
        </p:spPr>
        <p:txBody>
          <a:bodyPr anchor="b" bIns="0" lIns="0" rIns="0" tIns="0" wrap="none">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chemeClr val="bg1"/>
                </a:solidFill>
                <a:effectLst/>
                <a:uLnTx/>
                <a:uFill>
                  <a:solidFill>
                    <a:srgbClr val="595959"/>
                  </a:solidFill>
                </a:uFill>
                <a:latin typeface="+mn-lt"/>
                <a:ea typeface="+mn-ea"/>
                <a:cs typeface="+mn-ea"/>
                <a:sym typeface="+mn-lt"/>
              </a:rPr>
              <a:t>04</a:t>
            </a:r>
          </a:p>
        </p:txBody>
      </p:sp>
      <p:sp>
        <p:nvSpPr>
          <p:cNvPr id="66" name="Shape 14752"/>
          <p:cNvSpPr/>
          <p:nvPr/>
        </p:nvSpPr>
        <p:spPr>
          <a:xfrm>
            <a:off x="3061459" y="2599376"/>
            <a:ext cx="396875" cy="426720"/>
          </a:xfrm>
          <a:prstGeom prst="rect">
            <a:avLst/>
          </a:prstGeom>
          <a:solidFill>
            <a:schemeClr val="bg1">
              <a:lumMod val="65000"/>
            </a:schemeClr>
          </a:solidFill>
          <a:ln w="12700">
            <a:miter lim="400000"/>
          </a:ln>
        </p:spPr>
        <p:txBody>
          <a:bodyPr anchor="b" bIns="0" lIns="0" rIns="0" tIns="0" wrap="none">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chemeClr val="bg1"/>
                </a:solidFill>
                <a:effectLst/>
                <a:uLnTx/>
                <a:uFill>
                  <a:solidFill>
                    <a:srgbClr val="595959"/>
                  </a:solidFill>
                </a:uFill>
                <a:latin typeface="+mn-lt"/>
                <a:ea typeface="+mn-ea"/>
                <a:cs typeface="+mn-ea"/>
                <a:sym typeface="+mn-lt"/>
              </a:rPr>
              <a:t>05</a:t>
            </a:r>
          </a:p>
        </p:txBody>
      </p:sp>
      <p:sp>
        <p:nvSpPr>
          <p:cNvPr id="67" name="Shape 14753"/>
          <p:cNvSpPr/>
          <p:nvPr/>
        </p:nvSpPr>
        <p:spPr>
          <a:xfrm>
            <a:off x="3061459" y="3377604"/>
            <a:ext cx="396875" cy="426720"/>
          </a:xfrm>
          <a:prstGeom prst="rect">
            <a:avLst/>
          </a:prstGeom>
          <a:solidFill>
            <a:schemeClr val="bg1">
              <a:lumMod val="65000"/>
            </a:schemeClr>
          </a:solidFill>
          <a:ln w="12700">
            <a:miter lim="400000"/>
          </a:ln>
        </p:spPr>
        <p:txBody>
          <a:bodyPr anchor="b" bIns="0" lIns="0" rIns="0" tIns="0" wrap="none">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chemeClr val="bg1"/>
                </a:solidFill>
                <a:effectLst/>
                <a:uLnTx/>
                <a:uFill>
                  <a:solidFill>
                    <a:srgbClr val="595959"/>
                  </a:solidFill>
                </a:uFill>
                <a:latin typeface="+mn-lt"/>
                <a:ea typeface="+mn-ea"/>
                <a:cs typeface="+mn-ea"/>
                <a:sym typeface="+mn-lt"/>
              </a:rPr>
              <a:t>06</a:t>
            </a:r>
          </a:p>
        </p:txBody>
      </p:sp>
      <p:grpSp>
        <p:nvGrpSpPr>
          <p:cNvPr id="68" name="组合 67"/>
          <p:cNvGrpSpPr/>
          <p:nvPr/>
        </p:nvGrpSpPr>
        <p:grpSpPr>
          <a:xfrm>
            <a:off x="5511286" y="2770684"/>
            <a:ext cx="1285443" cy="1381039"/>
            <a:chOff x="5511286" y="2770684"/>
            <a:chExt cx="1285443" cy="1381039"/>
          </a:xfrm>
        </p:grpSpPr>
        <p:sp>
          <p:nvSpPr>
            <p:cNvPr id="69" name="Shape 14720"/>
            <p:cNvSpPr/>
            <p:nvPr/>
          </p:nvSpPr>
          <p:spPr>
            <a:xfrm flipH="1">
              <a:off x="5511286" y="2770684"/>
              <a:ext cx="1285443" cy="1381039"/>
            </a:xfrm>
            <a:custGeom>
              <a:cxnLst>
                <a:cxn ang="0">
                  <a:pos x="wd2" y="hd2"/>
                </a:cxn>
                <a:cxn ang="5400000">
                  <a:pos x="wd2" y="hd2"/>
                </a:cxn>
                <a:cxn ang="10800000">
                  <a:pos x="wd2" y="hd2"/>
                </a:cxn>
                <a:cxn ang="16200000">
                  <a:pos x="wd2" y="hd2"/>
                </a:cxn>
              </a:cxnLst>
              <a:rect b="b" l="0" r="r" t="0"/>
              <a:pathLst>
                <a:path extrusionOk="0" h="21580" w="21476">
                  <a:moveTo>
                    <a:pt x="6936" y="20747"/>
                  </a:moveTo>
                  <a:cubicBezTo>
                    <a:pt x="5598" y="18758"/>
                    <a:pt x="5598" y="18758"/>
                    <a:pt x="5598" y="18758"/>
                  </a:cubicBezTo>
                  <a:cubicBezTo>
                    <a:pt x="6571" y="18701"/>
                    <a:pt x="7362" y="18360"/>
                    <a:pt x="8032" y="17678"/>
                  </a:cubicBezTo>
                  <a:cubicBezTo>
                    <a:pt x="8823" y="16996"/>
                    <a:pt x="9188" y="16143"/>
                    <a:pt x="9188" y="15120"/>
                  </a:cubicBezTo>
                  <a:cubicBezTo>
                    <a:pt x="9188" y="14154"/>
                    <a:pt x="8823" y="13244"/>
                    <a:pt x="8032" y="12562"/>
                  </a:cubicBezTo>
                  <a:cubicBezTo>
                    <a:pt x="7301" y="11880"/>
                    <a:pt x="6389" y="11482"/>
                    <a:pt x="5294" y="11482"/>
                  </a:cubicBezTo>
                  <a:cubicBezTo>
                    <a:pt x="4259" y="11482"/>
                    <a:pt x="3286" y="11880"/>
                    <a:pt x="2555" y="12562"/>
                  </a:cubicBezTo>
                  <a:cubicBezTo>
                    <a:pt x="2312" y="12733"/>
                    <a:pt x="2190" y="12960"/>
                    <a:pt x="2008" y="13187"/>
                  </a:cubicBezTo>
                  <a:cubicBezTo>
                    <a:pt x="0" y="10061"/>
                    <a:pt x="0" y="10061"/>
                    <a:pt x="0" y="10061"/>
                  </a:cubicBezTo>
                  <a:cubicBezTo>
                    <a:pt x="5415" y="6878"/>
                    <a:pt x="5415" y="6878"/>
                    <a:pt x="5415" y="6878"/>
                  </a:cubicBezTo>
                  <a:cubicBezTo>
                    <a:pt x="5050" y="6707"/>
                    <a:pt x="4685" y="6480"/>
                    <a:pt x="4381" y="6196"/>
                  </a:cubicBezTo>
                  <a:cubicBezTo>
                    <a:pt x="3590" y="5457"/>
                    <a:pt x="3225" y="4604"/>
                    <a:pt x="3225" y="3638"/>
                  </a:cubicBezTo>
                  <a:cubicBezTo>
                    <a:pt x="3225" y="2615"/>
                    <a:pt x="3590" y="1762"/>
                    <a:pt x="4381" y="1023"/>
                  </a:cubicBezTo>
                  <a:cubicBezTo>
                    <a:pt x="5111" y="341"/>
                    <a:pt x="6024" y="0"/>
                    <a:pt x="7119" y="0"/>
                  </a:cubicBezTo>
                  <a:cubicBezTo>
                    <a:pt x="8214" y="0"/>
                    <a:pt x="9127" y="341"/>
                    <a:pt x="9857" y="1023"/>
                  </a:cubicBezTo>
                  <a:cubicBezTo>
                    <a:pt x="10587" y="1762"/>
                    <a:pt x="11013" y="2615"/>
                    <a:pt x="11013" y="3638"/>
                  </a:cubicBezTo>
                  <a:cubicBezTo>
                    <a:pt x="11013" y="3638"/>
                    <a:pt x="11013" y="3638"/>
                    <a:pt x="11013" y="3695"/>
                  </a:cubicBezTo>
                  <a:cubicBezTo>
                    <a:pt x="16672" y="398"/>
                    <a:pt x="16672" y="398"/>
                    <a:pt x="16672" y="398"/>
                  </a:cubicBezTo>
                  <a:cubicBezTo>
                    <a:pt x="16976" y="966"/>
                    <a:pt x="17402" y="1648"/>
                    <a:pt x="17888" y="2387"/>
                  </a:cubicBezTo>
                  <a:cubicBezTo>
                    <a:pt x="19531" y="4491"/>
                    <a:pt x="20566" y="5798"/>
                    <a:pt x="20931" y="6366"/>
                  </a:cubicBezTo>
                  <a:cubicBezTo>
                    <a:pt x="21478" y="7219"/>
                    <a:pt x="21600" y="7844"/>
                    <a:pt x="21357" y="8299"/>
                  </a:cubicBezTo>
                  <a:cubicBezTo>
                    <a:pt x="21174" y="8754"/>
                    <a:pt x="20626" y="9095"/>
                    <a:pt x="19714" y="9493"/>
                  </a:cubicBezTo>
                  <a:cubicBezTo>
                    <a:pt x="18984" y="9777"/>
                    <a:pt x="18679" y="10232"/>
                    <a:pt x="18801" y="10800"/>
                  </a:cubicBezTo>
                  <a:cubicBezTo>
                    <a:pt x="18801" y="11141"/>
                    <a:pt x="18923" y="11596"/>
                    <a:pt x="19045" y="12278"/>
                  </a:cubicBezTo>
                  <a:cubicBezTo>
                    <a:pt x="19045" y="12676"/>
                    <a:pt x="18679" y="13017"/>
                    <a:pt x="17949" y="13244"/>
                  </a:cubicBezTo>
                  <a:cubicBezTo>
                    <a:pt x="17584" y="13358"/>
                    <a:pt x="17219" y="13415"/>
                    <a:pt x="16854" y="13415"/>
                  </a:cubicBezTo>
                  <a:cubicBezTo>
                    <a:pt x="17158" y="13472"/>
                    <a:pt x="17402" y="13528"/>
                    <a:pt x="17706" y="13642"/>
                  </a:cubicBezTo>
                  <a:cubicBezTo>
                    <a:pt x="18314" y="13869"/>
                    <a:pt x="18558" y="14154"/>
                    <a:pt x="18558" y="14552"/>
                  </a:cubicBezTo>
                  <a:cubicBezTo>
                    <a:pt x="18558" y="14949"/>
                    <a:pt x="18193" y="15347"/>
                    <a:pt x="17463" y="15688"/>
                  </a:cubicBezTo>
                  <a:cubicBezTo>
                    <a:pt x="17097" y="15916"/>
                    <a:pt x="16732" y="16086"/>
                    <a:pt x="16367" y="16200"/>
                  </a:cubicBezTo>
                  <a:cubicBezTo>
                    <a:pt x="16063" y="16427"/>
                    <a:pt x="16002" y="16996"/>
                    <a:pt x="16063" y="17848"/>
                  </a:cubicBezTo>
                  <a:cubicBezTo>
                    <a:pt x="16124" y="18872"/>
                    <a:pt x="15881" y="19724"/>
                    <a:pt x="15394" y="20520"/>
                  </a:cubicBezTo>
                  <a:cubicBezTo>
                    <a:pt x="15029" y="21032"/>
                    <a:pt x="14664" y="21373"/>
                    <a:pt x="14299" y="21486"/>
                  </a:cubicBezTo>
                  <a:cubicBezTo>
                    <a:pt x="13994" y="21600"/>
                    <a:pt x="13568" y="21600"/>
                    <a:pt x="13021" y="21543"/>
                  </a:cubicBezTo>
                  <a:cubicBezTo>
                    <a:pt x="12656" y="21486"/>
                    <a:pt x="11926" y="21316"/>
                    <a:pt x="10770" y="21145"/>
                  </a:cubicBezTo>
                  <a:cubicBezTo>
                    <a:pt x="9614" y="20918"/>
                    <a:pt x="8397" y="20804"/>
                    <a:pt x="7119" y="20804"/>
                  </a:cubicBezTo>
                  <a:cubicBezTo>
                    <a:pt x="7058" y="20747"/>
                    <a:pt x="6997" y="20747"/>
                    <a:pt x="6936" y="20747"/>
                  </a:cubicBezTo>
                  <a:close/>
                </a:path>
              </a:pathLst>
            </a:custGeom>
            <a:solidFill>
              <a:schemeClr val="bg1">
                <a:lumMod val="50000"/>
              </a:schemeClr>
            </a:solidFill>
            <a:ln w="19050">
              <a:solidFill>
                <a:srgbClr val="F2F2F2"/>
              </a:solidFill>
              <a:round/>
            </a:ln>
          </p:spPr>
          <p:txBody>
            <a:bodyPr bIns="0" lIns="0" rIns="0" tIns="0"/>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1800" u="none">
                <a:ln>
                  <a:noFill/>
                </a:ln>
                <a:solidFill>
                  <a:sysClr lastClr="FFFFFF" val="window"/>
                </a:solidFill>
                <a:effectLst/>
                <a:uLnTx/>
                <a:uFillTx/>
                <a:cs typeface="+mn-ea"/>
                <a:sym typeface="+mn-lt"/>
              </a:endParaRPr>
            </a:p>
          </p:txBody>
        </p:sp>
        <p:sp>
          <p:nvSpPr>
            <p:cNvPr id="70" name="Shape 14724"/>
            <p:cNvSpPr/>
            <p:nvPr/>
          </p:nvSpPr>
          <p:spPr>
            <a:xfrm>
              <a:off x="5899705" y="3182999"/>
              <a:ext cx="334962" cy="426720"/>
            </a:xfrm>
            <a:prstGeom prst="rect">
              <a:avLst/>
            </a:prstGeom>
            <a:ln w="12700">
              <a:miter lim="400000"/>
            </a:ln>
          </p:spPr>
          <p:txBody>
            <a:bodyPr anchor="b" bIns="0" lIns="0" rIns="0" tIns="0" wrap="none">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ysClr lastClr="FFFFFF" val="window"/>
                  </a:solidFill>
                  <a:effectLst/>
                  <a:uLnTx/>
                  <a:uFill>
                    <a:solidFill>
                      <a:srgbClr val="FFFFFF"/>
                    </a:solidFill>
                  </a:uFill>
                  <a:latin typeface="+mn-lt"/>
                  <a:ea typeface="+mn-ea"/>
                  <a:cs typeface="+mn-ea"/>
                  <a:sym typeface="+mn-lt"/>
                </a:rPr>
                <a:t>01</a:t>
              </a:r>
            </a:p>
          </p:txBody>
        </p:sp>
      </p:grpSp>
      <p:grpSp>
        <p:nvGrpSpPr>
          <p:cNvPr id="71" name="组合 70"/>
          <p:cNvGrpSpPr/>
          <p:nvPr/>
        </p:nvGrpSpPr>
        <p:grpSpPr>
          <a:xfrm>
            <a:off x="6203763" y="1177589"/>
            <a:ext cx="1876101" cy="1155665"/>
            <a:chOff x="6203763" y="1177589"/>
            <a:chExt cx="1876101" cy="1155665"/>
          </a:xfrm>
          <a:solidFill>
            <a:srgbClr val="FF7862"/>
          </a:solidFill>
        </p:grpSpPr>
        <p:sp>
          <p:nvSpPr>
            <p:cNvPr id="72" name="Shape 14718"/>
            <p:cNvSpPr/>
            <p:nvPr/>
          </p:nvSpPr>
          <p:spPr>
            <a:xfrm flipH="1">
              <a:off x="6203763" y="1177589"/>
              <a:ext cx="1876101" cy="1155665"/>
            </a:xfrm>
            <a:custGeom>
              <a:cxnLst>
                <a:cxn ang="0">
                  <a:pos x="wd2" y="hd2"/>
                </a:cxn>
                <a:cxn ang="5400000">
                  <a:pos x="wd2" y="hd2"/>
                </a:cxn>
                <a:cxn ang="10800000">
                  <a:pos x="wd2" y="hd2"/>
                </a:cxn>
                <a:cxn ang="16200000">
                  <a:pos x="wd2" y="hd2"/>
                </a:cxn>
              </a:cxnLst>
              <a:rect b="b" l="0" r="r" t="0"/>
              <a:pathLst>
                <a:path extrusionOk="0" h="21435" w="21600">
                  <a:moveTo>
                    <a:pt x="21600" y="6720"/>
                  </a:moveTo>
                  <a:cubicBezTo>
                    <a:pt x="15351" y="12930"/>
                    <a:pt x="15351" y="12930"/>
                    <a:pt x="15351" y="12930"/>
                  </a:cubicBezTo>
                  <a:cubicBezTo>
                    <a:pt x="15812" y="13133"/>
                    <a:pt x="16231" y="13538"/>
                    <a:pt x="16567" y="14078"/>
                  </a:cubicBezTo>
                  <a:cubicBezTo>
                    <a:pt x="17112" y="14955"/>
                    <a:pt x="17364" y="15968"/>
                    <a:pt x="17364" y="17182"/>
                  </a:cubicBezTo>
                  <a:cubicBezTo>
                    <a:pt x="17364" y="18330"/>
                    <a:pt x="17112" y="19343"/>
                    <a:pt x="16567" y="20220"/>
                  </a:cubicBezTo>
                  <a:cubicBezTo>
                    <a:pt x="16064" y="21030"/>
                    <a:pt x="15435" y="21435"/>
                    <a:pt x="14680" y="21435"/>
                  </a:cubicBezTo>
                  <a:cubicBezTo>
                    <a:pt x="13967" y="21435"/>
                    <a:pt x="13337" y="21030"/>
                    <a:pt x="12792" y="20220"/>
                  </a:cubicBezTo>
                  <a:cubicBezTo>
                    <a:pt x="12289" y="19343"/>
                    <a:pt x="12037" y="18330"/>
                    <a:pt x="12037" y="17182"/>
                  </a:cubicBezTo>
                  <a:cubicBezTo>
                    <a:pt x="12037" y="16845"/>
                    <a:pt x="12037" y="16508"/>
                    <a:pt x="12079" y="16238"/>
                  </a:cubicBezTo>
                  <a:cubicBezTo>
                    <a:pt x="7172" y="21098"/>
                    <a:pt x="7172" y="21098"/>
                    <a:pt x="7172" y="21098"/>
                  </a:cubicBezTo>
                  <a:cubicBezTo>
                    <a:pt x="5201" y="15900"/>
                    <a:pt x="5201" y="15900"/>
                    <a:pt x="5201" y="15900"/>
                  </a:cubicBezTo>
                  <a:cubicBezTo>
                    <a:pt x="5075" y="16508"/>
                    <a:pt x="4865" y="17048"/>
                    <a:pt x="4572" y="17520"/>
                  </a:cubicBezTo>
                  <a:cubicBezTo>
                    <a:pt x="4026" y="18398"/>
                    <a:pt x="3397" y="18803"/>
                    <a:pt x="2684" y="18803"/>
                  </a:cubicBezTo>
                  <a:cubicBezTo>
                    <a:pt x="1929" y="18803"/>
                    <a:pt x="1300" y="18398"/>
                    <a:pt x="755" y="17520"/>
                  </a:cubicBezTo>
                  <a:cubicBezTo>
                    <a:pt x="252" y="16710"/>
                    <a:pt x="0" y="15697"/>
                    <a:pt x="0" y="14483"/>
                  </a:cubicBezTo>
                  <a:cubicBezTo>
                    <a:pt x="0" y="13335"/>
                    <a:pt x="252" y="12255"/>
                    <a:pt x="755" y="11445"/>
                  </a:cubicBezTo>
                  <a:cubicBezTo>
                    <a:pt x="1300" y="10635"/>
                    <a:pt x="1929" y="10163"/>
                    <a:pt x="2684" y="10163"/>
                  </a:cubicBezTo>
                  <a:cubicBezTo>
                    <a:pt x="2810" y="10163"/>
                    <a:pt x="2978" y="10230"/>
                    <a:pt x="3104" y="10230"/>
                  </a:cubicBezTo>
                  <a:cubicBezTo>
                    <a:pt x="1216" y="5235"/>
                    <a:pt x="1216" y="5235"/>
                    <a:pt x="1216" y="5235"/>
                  </a:cubicBezTo>
                  <a:cubicBezTo>
                    <a:pt x="2307" y="3885"/>
                    <a:pt x="3523" y="2737"/>
                    <a:pt x="4823" y="1927"/>
                  </a:cubicBezTo>
                  <a:cubicBezTo>
                    <a:pt x="7004" y="442"/>
                    <a:pt x="9269" y="-165"/>
                    <a:pt x="11660" y="37"/>
                  </a:cubicBezTo>
                  <a:cubicBezTo>
                    <a:pt x="14134" y="307"/>
                    <a:pt x="16441" y="1387"/>
                    <a:pt x="18664" y="3345"/>
                  </a:cubicBezTo>
                  <a:cubicBezTo>
                    <a:pt x="19755" y="4357"/>
                    <a:pt x="20719" y="5505"/>
                    <a:pt x="21600" y="6720"/>
                  </a:cubicBezTo>
                  <a:close/>
                </a:path>
              </a:pathLst>
            </a:custGeom>
            <a:grpFill/>
            <a:ln w="19050">
              <a:solidFill>
                <a:srgbClr val="F2F2F2"/>
              </a:solidFill>
              <a:round/>
            </a:ln>
          </p:spPr>
          <p:txBody>
            <a:bodyPr bIns="0" lIns="0" rIns="0" tIns="0"/>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1800" u="none">
                <a:ln>
                  <a:noFill/>
                </a:ln>
                <a:solidFill>
                  <a:sysClr lastClr="FFFFFF" val="window"/>
                </a:solidFill>
                <a:effectLst/>
                <a:uLnTx/>
                <a:uFillTx/>
                <a:cs typeface="+mn-ea"/>
                <a:sym typeface="+mn-lt"/>
              </a:endParaRPr>
            </a:p>
          </p:txBody>
        </p:sp>
        <p:sp>
          <p:nvSpPr>
            <p:cNvPr id="73" name="Shape 14725"/>
            <p:cNvSpPr/>
            <p:nvPr/>
          </p:nvSpPr>
          <p:spPr>
            <a:xfrm>
              <a:off x="6958126" y="1480075"/>
              <a:ext cx="396875" cy="426720"/>
            </a:xfrm>
            <a:prstGeom prst="rect">
              <a:avLst/>
            </a:prstGeom>
            <a:grpFill/>
            <a:ln w="12700">
              <a:miter lim="400000"/>
            </a:ln>
          </p:spPr>
          <p:txBody>
            <a:bodyPr anchor="b" bIns="0" lIns="0" rIns="0" tIns="0" wrap="none">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ysClr lastClr="FFFFFF" val="window"/>
                  </a:solidFill>
                  <a:effectLst/>
                  <a:uLnTx/>
                  <a:uFill>
                    <a:solidFill>
                      <a:srgbClr val="FFFFFF"/>
                    </a:solidFill>
                  </a:uFill>
                  <a:latin typeface="+mn-lt"/>
                  <a:ea typeface="+mn-ea"/>
                  <a:cs typeface="+mn-ea"/>
                  <a:sym typeface="+mn-lt"/>
                </a:rPr>
                <a:t>03</a:t>
              </a:r>
            </a:p>
          </p:txBody>
        </p:sp>
      </p:grpSp>
      <p:grpSp>
        <p:nvGrpSpPr>
          <p:cNvPr id="74" name="组合 73"/>
          <p:cNvGrpSpPr/>
          <p:nvPr/>
        </p:nvGrpSpPr>
        <p:grpSpPr>
          <a:xfrm>
            <a:off x="7455793" y="1460332"/>
            <a:ext cx="1050073" cy="1539763"/>
            <a:chOff x="7455793" y="1460332"/>
            <a:chExt cx="1050073" cy="1539763"/>
          </a:xfrm>
          <a:solidFill>
            <a:srgbClr val="D9B692"/>
          </a:solidFill>
        </p:grpSpPr>
        <p:sp>
          <p:nvSpPr>
            <p:cNvPr id="75" name="Shape 14723"/>
            <p:cNvSpPr/>
            <p:nvPr/>
          </p:nvSpPr>
          <p:spPr>
            <a:xfrm flipH="1">
              <a:off x="7455793" y="1460332"/>
              <a:ext cx="1050073" cy="1539763"/>
            </a:xfrm>
            <a:custGeom>
              <a:cxnLst>
                <a:cxn ang="0">
                  <a:pos x="wd2" y="hd2"/>
                </a:cxn>
                <a:cxn ang="5400000">
                  <a:pos x="wd2" y="hd2"/>
                </a:cxn>
                <a:cxn ang="10800000">
                  <a:pos x="wd2" y="hd2"/>
                </a:cxn>
                <a:cxn ang="16200000">
                  <a:pos x="wd2" y="hd2"/>
                </a:cxn>
              </a:cxnLst>
              <a:rect b="b" l="0" r="r" t="0"/>
              <a:pathLst>
                <a:path extrusionOk="0" h="21600" w="21251">
                  <a:moveTo>
                    <a:pt x="904" y="20783"/>
                  </a:moveTo>
                  <a:cubicBezTo>
                    <a:pt x="-349" y="17413"/>
                    <a:pt x="-275" y="14043"/>
                    <a:pt x="978" y="10570"/>
                  </a:cubicBezTo>
                  <a:cubicBezTo>
                    <a:pt x="2084" y="7404"/>
                    <a:pt x="4148" y="4698"/>
                    <a:pt x="7097" y="2400"/>
                  </a:cubicBezTo>
                  <a:cubicBezTo>
                    <a:pt x="8203" y="1481"/>
                    <a:pt x="9456" y="715"/>
                    <a:pt x="10783" y="0"/>
                  </a:cubicBezTo>
                  <a:cubicBezTo>
                    <a:pt x="14100" y="3779"/>
                    <a:pt x="14100" y="3779"/>
                    <a:pt x="14100" y="3779"/>
                  </a:cubicBezTo>
                  <a:cubicBezTo>
                    <a:pt x="13879" y="3779"/>
                    <a:pt x="13584" y="3728"/>
                    <a:pt x="13363" y="3728"/>
                  </a:cubicBezTo>
                  <a:cubicBezTo>
                    <a:pt x="12036" y="3728"/>
                    <a:pt x="10930" y="4085"/>
                    <a:pt x="9972" y="4698"/>
                  </a:cubicBezTo>
                  <a:cubicBezTo>
                    <a:pt x="9087" y="5311"/>
                    <a:pt x="8645" y="6128"/>
                    <a:pt x="8645" y="6996"/>
                  </a:cubicBezTo>
                  <a:cubicBezTo>
                    <a:pt x="8645" y="7915"/>
                    <a:pt x="9087" y="8681"/>
                    <a:pt x="9972" y="9294"/>
                  </a:cubicBezTo>
                  <a:cubicBezTo>
                    <a:pt x="10930" y="9957"/>
                    <a:pt x="12036" y="10264"/>
                    <a:pt x="13363" y="10264"/>
                  </a:cubicBezTo>
                  <a:cubicBezTo>
                    <a:pt x="14616" y="10264"/>
                    <a:pt x="15722" y="9957"/>
                    <a:pt x="16680" y="9294"/>
                  </a:cubicBezTo>
                  <a:cubicBezTo>
                    <a:pt x="17196" y="8936"/>
                    <a:pt x="17565" y="8528"/>
                    <a:pt x="17786" y="8068"/>
                  </a:cubicBezTo>
                  <a:cubicBezTo>
                    <a:pt x="21251" y="12000"/>
                    <a:pt x="21251" y="12000"/>
                    <a:pt x="21251" y="12000"/>
                  </a:cubicBezTo>
                  <a:cubicBezTo>
                    <a:pt x="13510" y="15319"/>
                    <a:pt x="13510" y="15319"/>
                    <a:pt x="13510" y="15319"/>
                  </a:cubicBezTo>
                  <a:cubicBezTo>
                    <a:pt x="14026" y="15472"/>
                    <a:pt x="14542" y="15728"/>
                    <a:pt x="14985" y="16034"/>
                  </a:cubicBezTo>
                  <a:cubicBezTo>
                    <a:pt x="15943" y="16698"/>
                    <a:pt x="16385" y="17464"/>
                    <a:pt x="16385" y="18383"/>
                  </a:cubicBezTo>
                  <a:cubicBezTo>
                    <a:pt x="16385" y="19251"/>
                    <a:pt x="15943" y="20017"/>
                    <a:pt x="14985" y="20681"/>
                  </a:cubicBezTo>
                  <a:cubicBezTo>
                    <a:pt x="14100" y="21294"/>
                    <a:pt x="12994" y="21600"/>
                    <a:pt x="11667" y="21600"/>
                  </a:cubicBezTo>
                  <a:cubicBezTo>
                    <a:pt x="10414" y="21600"/>
                    <a:pt x="9308" y="21294"/>
                    <a:pt x="8350" y="20681"/>
                  </a:cubicBezTo>
                  <a:cubicBezTo>
                    <a:pt x="7465" y="20017"/>
                    <a:pt x="7023" y="19251"/>
                    <a:pt x="7023" y="18383"/>
                  </a:cubicBezTo>
                  <a:cubicBezTo>
                    <a:pt x="7023" y="18281"/>
                    <a:pt x="7023" y="18230"/>
                    <a:pt x="7023" y="18128"/>
                  </a:cubicBezTo>
                  <a:lnTo>
                    <a:pt x="904" y="20783"/>
                  </a:lnTo>
                  <a:close/>
                </a:path>
              </a:pathLst>
            </a:custGeom>
            <a:grpFill/>
            <a:ln w="19050">
              <a:solidFill>
                <a:srgbClr val="F2F2F2"/>
              </a:solidFill>
              <a:round/>
            </a:ln>
          </p:spPr>
          <p:txBody>
            <a:bodyPr bIns="0" lIns="0" rIns="0" tIns="0"/>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1800" u="none">
                <a:ln>
                  <a:noFill/>
                </a:ln>
                <a:solidFill>
                  <a:sysClr lastClr="FFFFFF" val="window"/>
                </a:solidFill>
                <a:effectLst/>
                <a:uLnTx/>
                <a:uFillTx/>
                <a:cs typeface="+mn-ea"/>
                <a:sym typeface="+mn-lt"/>
              </a:endParaRPr>
            </a:p>
          </p:txBody>
        </p:sp>
        <p:sp>
          <p:nvSpPr>
            <p:cNvPr id="76" name="Shape 14726"/>
            <p:cNvSpPr/>
            <p:nvPr/>
          </p:nvSpPr>
          <p:spPr>
            <a:xfrm>
              <a:off x="7904848" y="2225268"/>
              <a:ext cx="401638" cy="426720"/>
            </a:xfrm>
            <a:prstGeom prst="rect">
              <a:avLst/>
            </a:prstGeom>
            <a:grpFill/>
            <a:ln w="12700">
              <a:miter lim="400000"/>
            </a:ln>
          </p:spPr>
          <p:txBody>
            <a:bodyPr anchor="b" bIns="0" lIns="0" rIns="0" tIns="0" wrap="none">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ysClr lastClr="FFFFFF" val="window"/>
                  </a:solidFill>
                  <a:effectLst/>
                  <a:uLnTx/>
                  <a:uFill>
                    <a:solidFill>
                      <a:srgbClr val="FFFFFF"/>
                    </a:solidFill>
                  </a:uFill>
                  <a:latin typeface="+mn-lt"/>
                  <a:ea typeface="+mn-ea"/>
                  <a:cs typeface="+mn-ea"/>
                  <a:sym typeface="+mn-lt"/>
                </a:rPr>
                <a:t>04</a:t>
              </a:r>
            </a:p>
          </p:txBody>
        </p:sp>
      </p:grpSp>
      <p:grpSp>
        <p:nvGrpSpPr>
          <p:cNvPr id="77" name="组合 76"/>
          <p:cNvGrpSpPr/>
          <p:nvPr/>
        </p:nvGrpSpPr>
        <p:grpSpPr>
          <a:xfrm>
            <a:off x="5799384" y="1540043"/>
            <a:ext cx="1668075" cy="1874155"/>
            <a:chOff x="5799384" y="1540043"/>
            <a:chExt cx="1668075" cy="1874155"/>
          </a:xfrm>
        </p:grpSpPr>
        <p:sp>
          <p:nvSpPr>
            <p:cNvPr id="78" name="Shape 14719"/>
            <p:cNvSpPr/>
            <p:nvPr/>
          </p:nvSpPr>
          <p:spPr>
            <a:xfrm flipH="1">
              <a:off x="5799384" y="1540043"/>
              <a:ext cx="1668075" cy="1874155"/>
            </a:xfrm>
            <a:custGeom>
              <a:cxnLst>
                <a:cxn ang="0">
                  <a:pos x="wd2" y="hd2"/>
                </a:cxn>
                <a:cxn ang="5400000">
                  <a:pos x="wd2" y="hd2"/>
                </a:cxn>
                <a:cxn ang="10800000">
                  <a:pos x="wd2" y="hd2"/>
                </a:cxn>
                <a:cxn ang="16200000">
                  <a:pos x="wd2" y="hd2"/>
                </a:cxn>
              </a:cxnLst>
              <a:rect b="b" l="0" r="r" t="0"/>
              <a:pathLst>
                <a:path extrusionOk="0" h="21600" w="21600">
                  <a:moveTo>
                    <a:pt x="21600" y="14470"/>
                  </a:moveTo>
                  <a:cubicBezTo>
                    <a:pt x="17214" y="16903"/>
                    <a:pt x="17214" y="16903"/>
                    <a:pt x="17214" y="16903"/>
                  </a:cubicBezTo>
                  <a:cubicBezTo>
                    <a:pt x="17214" y="16861"/>
                    <a:pt x="17214" y="16861"/>
                    <a:pt x="17214" y="16861"/>
                  </a:cubicBezTo>
                  <a:cubicBezTo>
                    <a:pt x="17214" y="16106"/>
                    <a:pt x="16884" y="15477"/>
                    <a:pt x="16318" y="14931"/>
                  </a:cubicBezTo>
                  <a:cubicBezTo>
                    <a:pt x="15752" y="14428"/>
                    <a:pt x="15045" y="14176"/>
                    <a:pt x="14196" y="14176"/>
                  </a:cubicBezTo>
                  <a:cubicBezTo>
                    <a:pt x="13347" y="14176"/>
                    <a:pt x="12639" y="14428"/>
                    <a:pt x="12073" y="14931"/>
                  </a:cubicBezTo>
                  <a:cubicBezTo>
                    <a:pt x="11460" y="15477"/>
                    <a:pt x="11177" y="16106"/>
                    <a:pt x="11177" y="16861"/>
                  </a:cubicBezTo>
                  <a:cubicBezTo>
                    <a:pt x="11177" y="17574"/>
                    <a:pt x="11460" y="18203"/>
                    <a:pt x="12073" y="18748"/>
                  </a:cubicBezTo>
                  <a:cubicBezTo>
                    <a:pt x="12309" y="18958"/>
                    <a:pt x="12592" y="19125"/>
                    <a:pt x="12875" y="19251"/>
                  </a:cubicBezTo>
                  <a:cubicBezTo>
                    <a:pt x="8678" y="21600"/>
                    <a:pt x="8678" y="21600"/>
                    <a:pt x="8678" y="21600"/>
                  </a:cubicBezTo>
                  <a:cubicBezTo>
                    <a:pt x="5754" y="17238"/>
                    <a:pt x="5754" y="17238"/>
                    <a:pt x="5754" y="17238"/>
                  </a:cubicBezTo>
                  <a:cubicBezTo>
                    <a:pt x="5612" y="17532"/>
                    <a:pt x="5376" y="17783"/>
                    <a:pt x="5141" y="17993"/>
                  </a:cubicBezTo>
                  <a:cubicBezTo>
                    <a:pt x="4528" y="18538"/>
                    <a:pt x="3820" y="18790"/>
                    <a:pt x="3018" y="18790"/>
                  </a:cubicBezTo>
                  <a:cubicBezTo>
                    <a:pt x="2169" y="18790"/>
                    <a:pt x="1462" y="18538"/>
                    <a:pt x="849" y="17993"/>
                  </a:cubicBezTo>
                  <a:cubicBezTo>
                    <a:pt x="283" y="17490"/>
                    <a:pt x="0" y="16861"/>
                    <a:pt x="0" y="16148"/>
                  </a:cubicBezTo>
                  <a:cubicBezTo>
                    <a:pt x="0" y="15393"/>
                    <a:pt x="283" y="14763"/>
                    <a:pt x="849" y="14218"/>
                  </a:cubicBezTo>
                  <a:cubicBezTo>
                    <a:pt x="1462" y="13715"/>
                    <a:pt x="2169" y="13463"/>
                    <a:pt x="3018" y="13463"/>
                  </a:cubicBezTo>
                  <a:cubicBezTo>
                    <a:pt x="3066" y="13463"/>
                    <a:pt x="3113" y="13463"/>
                    <a:pt x="3160" y="13463"/>
                  </a:cubicBezTo>
                  <a:cubicBezTo>
                    <a:pt x="141" y="8934"/>
                    <a:pt x="141" y="8934"/>
                    <a:pt x="141" y="8934"/>
                  </a:cubicBezTo>
                  <a:cubicBezTo>
                    <a:pt x="5659" y="5914"/>
                    <a:pt x="5659" y="5914"/>
                    <a:pt x="5659" y="5914"/>
                  </a:cubicBezTo>
                  <a:cubicBezTo>
                    <a:pt x="5612" y="6082"/>
                    <a:pt x="5612" y="6291"/>
                    <a:pt x="5612" y="6501"/>
                  </a:cubicBezTo>
                  <a:cubicBezTo>
                    <a:pt x="5612" y="7214"/>
                    <a:pt x="5895" y="7843"/>
                    <a:pt x="6461" y="8388"/>
                  </a:cubicBezTo>
                  <a:cubicBezTo>
                    <a:pt x="7074" y="8892"/>
                    <a:pt x="7782" y="9143"/>
                    <a:pt x="8583" y="9143"/>
                  </a:cubicBezTo>
                  <a:cubicBezTo>
                    <a:pt x="9432" y="9143"/>
                    <a:pt x="10140" y="8892"/>
                    <a:pt x="10706" y="8388"/>
                  </a:cubicBezTo>
                  <a:cubicBezTo>
                    <a:pt x="11319" y="7843"/>
                    <a:pt x="11602" y="7214"/>
                    <a:pt x="11602" y="6501"/>
                  </a:cubicBezTo>
                  <a:cubicBezTo>
                    <a:pt x="11602" y="5746"/>
                    <a:pt x="11319" y="5117"/>
                    <a:pt x="10706" y="4572"/>
                  </a:cubicBezTo>
                  <a:cubicBezTo>
                    <a:pt x="10328" y="4236"/>
                    <a:pt x="9857" y="3984"/>
                    <a:pt x="9338" y="3859"/>
                  </a:cubicBezTo>
                  <a:cubicBezTo>
                    <a:pt x="16365" y="0"/>
                    <a:pt x="16365" y="0"/>
                    <a:pt x="16365" y="0"/>
                  </a:cubicBezTo>
                  <a:cubicBezTo>
                    <a:pt x="18676" y="1803"/>
                    <a:pt x="20185" y="4068"/>
                    <a:pt x="20893" y="6669"/>
                  </a:cubicBezTo>
                  <a:cubicBezTo>
                    <a:pt x="21411" y="8598"/>
                    <a:pt x="21506" y="10653"/>
                    <a:pt x="21081" y="12792"/>
                  </a:cubicBezTo>
                  <a:cubicBezTo>
                    <a:pt x="20987" y="13170"/>
                    <a:pt x="21176" y="13757"/>
                    <a:pt x="21600" y="14470"/>
                  </a:cubicBezTo>
                  <a:close/>
                </a:path>
              </a:pathLst>
            </a:custGeom>
            <a:solidFill>
              <a:schemeClr val="bg1">
                <a:lumMod val="75000"/>
              </a:schemeClr>
            </a:solidFill>
            <a:ln w="19050">
              <a:solidFill>
                <a:srgbClr val="F2F2F2"/>
              </a:solidFill>
              <a:round/>
            </a:ln>
          </p:spPr>
          <p:txBody>
            <a:bodyPr bIns="0" lIns="0" rIns="0" tIns="0"/>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1800" u="none">
                <a:ln>
                  <a:noFill/>
                </a:ln>
                <a:solidFill>
                  <a:sysClr lastClr="FFFFFF" val="window"/>
                </a:solidFill>
                <a:effectLst/>
                <a:uLnTx/>
                <a:uFillTx/>
                <a:cs typeface="+mn-ea"/>
                <a:sym typeface="+mn-lt"/>
              </a:endParaRPr>
            </a:p>
          </p:txBody>
        </p:sp>
        <p:sp>
          <p:nvSpPr>
            <p:cNvPr id="79" name="Shape 14727"/>
            <p:cNvSpPr/>
            <p:nvPr/>
          </p:nvSpPr>
          <p:spPr>
            <a:xfrm>
              <a:off x="6379960" y="2323026"/>
              <a:ext cx="396875" cy="426720"/>
            </a:xfrm>
            <a:prstGeom prst="rect">
              <a:avLst/>
            </a:prstGeom>
            <a:ln w="12700">
              <a:miter lim="400000"/>
            </a:ln>
          </p:spPr>
          <p:txBody>
            <a:bodyPr anchor="b" bIns="0" lIns="0" rIns="0" tIns="0" wrap="none">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ysClr lastClr="FFFFFF" val="window"/>
                  </a:solidFill>
                  <a:effectLst/>
                  <a:uLnTx/>
                  <a:uFill>
                    <a:solidFill>
                      <a:srgbClr val="FFFFFF"/>
                    </a:solidFill>
                  </a:uFill>
                  <a:latin typeface="+mn-lt"/>
                  <a:ea typeface="+mn-ea"/>
                  <a:cs typeface="+mn-ea"/>
                  <a:sym typeface="+mn-lt"/>
                </a:rPr>
                <a:t>02</a:t>
              </a:r>
            </a:p>
          </p:txBody>
        </p:sp>
      </p:grpSp>
      <p:grpSp>
        <p:nvGrpSpPr>
          <p:cNvPr id="80" name="组合 79"/>
          <p:cNvGrpSpPr/>
          <p:nvPr/>
        </p:nvGrpSpPr>
        <p:grpSpPr>
          <a:xfrm>
            <a:off x="6796729" y="2315755"/>
            <a:ext cx="1666132" cy="1769170"/>
            <a:chOff x="6796729" y="2315755"/>
            <a:chExt cx="1666132" cy="1769170"/>
          </a:xfrm>
          <a:solidFill>
            <a:srgbClr val="D9B692"/>
          </a:solidFill>
        </p:grpSpPr>
        <p:sp>
          <p:nvSpPr>
            <p:cNvPr id="81" name="Shape 14721"/>
            <p:cNvSpPr/>
            <p:nvPr/>
          </p:nvSpPr>
          <p:spPr>
            <a:xfrm flipH="1">
              <a:off x="6796729" y="2315755"/>
              <a:ext cx="1666132" cy="1769170"/>
            </a:xfrm>
            <a:custGeom>
              <a:cxnLst>
                <a:cxn ang="0">
                  <a:pos x="wd2" y="hd2"/>
                </a:cxn>
                <a:cxn ang="5400000">
                  <a:pos x="wd2" y="hd2"/>
                </a:cxn>
                <a:cxn ang="10800000">
                  <a:pos x="wd2" y="hd2"/>
                </a:cxn>
                <a:cxn ang="16200000">
                  <a:pos x="wd2" y="hd2"/>
                </a:cxn>
              </a:cxnLst>
              <a:rect b="b" l="0" r="r" t="0"/>
              <a:pathLst>
                <a:path extrusionOk="0" h="21600" w="21600">
                  <a:moveTo>
                    <a:pt x="21600" y="13422"/>
                  </a:moveTo>
                  <a:cubicBezTo>
                    <a:pt x="17346" y="15867"/>
                    <a:pt x="17346" y="15867"/>
                    <a:pt x="17346" y="15867"/>
                  </a:cubicBezTo>
                  <a:cubicBezTo>
                    <a:pt x="17582" y="16000"/>
                    <a:pt x="17819" y="16178"/>
                    <a:pt x="18055" y="16356"/>
                  </a:cubicBezTo>
                  <a:cubicBezTo>
                    <a:pt x="18622" y="16933"/>
                    <a:pt x="18906" y="17600"/>
                    <a:pt x="18906" y="18400"/>
                  </a:cubicBezTo>
                  <a:cubicBezTo>
                    <a:pt x="18906" y="19156"/>
                    <a:pt x="18622" y="19822"/>
                    <a:pt x="18055" y="20356"/>
                  </a:cubicBezTo>
                  <a:cubicBezTo>
                    <a:pt x="17441" y="20933"/>
                    <a:pt x="16732" y="21200"/>
                    <a:pt x="15928" y="21200"/>
                  </a:cubicBezTo>
                  <a:cubicBezTo>
                    <a:pt x="15077" y="21200"/>
                    <a:pt x="14368" y="20933"/>
                    <a:pt x="13754" y="20356"/>
                  </a:cubicBezTo>
                  <a:cubicBezTo>
                    <a:pt x="13234" y="19867"/>
                    <a:pt x="12903" y="19200"/>
                    <a:pt x="12903" y="18489"/>
                  </a:cubicBezTo>
                  <a:cubicBezTo>
                    <a:pt x="7468" y="21600"/>
                    <a:pt x="7468" y="21600"/>
                    <a:pt x="7468" y="21600"/>
                  </a:cubicBezTo>
                  <a:cubicBezTo>
                    <a:pt x="7373" y="20844"/>
                    <a:pt x="7184" y="20089"/>
                    <a:pt x="6995" y="19333"/>
                  </a:cubicBezTo>
                  <a:cubicBezTo>
                    <a:pt x="6570" y="17911"/>
                    <a:pt x="6570" y="17911"/>
                    <a:pt x="6570" y="17911"/>
                  </a:cubicBezTo>
                  <a:cubicBezTo>
                    <a:pt x="5105" y="16533"/>
                    <a:pt x="5105" y="16533"/>
                    <a:pt x="5105" y="16533"/>
                  </a:cubicBezTo>
                  <a:cubicBezTo>
                    <a:pt x="3970" y="15333"/>
                    <a:pt x="2978" y="14000"/>
                    <a:pt x="2127" y="12578"/>
                  </a:cubicBezTo>
                  <a:cubicBezTo>
                    <a:pt x="1182" y="10933"/>
                    <a:pt x="425" y="9289"/>
                    <a:pt x="0" y="7644"/>
                  </a:cubicBezTo>
                  <a:cubicBezTo>
                    <a:pt x="3923" y="5333"/>
                    <a:pt x="3923" y="5333"/>
                    <a:pt x="3923" y="5333"/>
                  </a:cubicBezTo>
                  <a:cubicBezTo>
                    <a:pt x="3923" y="5422"/>
                    <a:pt x="3923" y="5467"/>
                    <a:pt x="3923" y="5556"/>
                  </a:cubicBezTo>
                  <a:cubicBezTo>
                    <a:pt x="3923" y="6311"/>
                    <a:pt x="4207" y="6978"/>
                    <a:pt x="4774" y="7556"/>
                  </a:cubicBezTo>
                  <a:cubicBezTo>
                    <a:pt x="5388" y="8089"/>
                    <a:pt x="6097" y="8356"/>
                    <a:pt x="6901" y="8356"/>
                  </a:cubicBezTo>
                  <a:cubicBezTo>
                    <a:pt x="7751" y="8356"/>
                    <a:pt x="8460" y="8089"/>
                    <a:pt x="9028" y="7556"/>
                  </a:cubicBezTo>
                  <a:cubicBezTo>
                    <a:pt x="9642" y="6978"/>
                    <a:pt x="9926" y="6311"/>
                    <a:pt x="9926" y="5556"/>
                  </a:cubicBezTo>
                  <a:cubicBezTo>
                    <a:pt x="9926" y="4756"/>
                    <a:pt x="9642" y="4089"/>
                    <a:pt x="9028" y="3511"/>
                  </a:cubicBezTo>
                  <a:cubicBezTo>
                    <a:pt x="8744" y="3244"/>
                    <a:pt x="8413" y="3022"/>
                    <a:pt x="8082" y="2889"/>
                  </a:cubicBezTo>
                  <a:cubicBezTo>
                    <a:pt x="13045" y="0"/>
                    <a:pt x="13045" y="0"/>
                    <a:pt x="13045" y="0"/>
                  </a:cubicBezTo>
                  <a:cubicBezTo>
                    <a:pt x="16070" y="4800"/>
                    <a:pt x="16070" y="4800"/>
                    <a:pt x="16070" y="4800"/>
                  </a:cubicBezTo>
                  <a:cubicBezTo>
                    <a:pt x="16023" y="4800"/>
                    <a:pt x="15975" y="4800"/>
                    <a:pt x="15928" y="4800"/>
                  </a:cubicBezTo>
                  <a:cubicBezTo>
                    <a:pt x="15077" y="4800"/>
                    <a:pt x="14368" y="5067"/>
                    <a:pt x="13754" y="5600"/>
                  </a:cubicBezTo>
                  <a:cubicBezTo>
                    <a:pt x="13187" y="6178"/>
                    <a:pt x="12903" y="6844"/>
                    <a:pt x="12903" y="7644"/>
                  </a:cubicBezTo>
                  <a:cubicBezTo>
                    <a:pt x="12903" y="8400"/>
                    <a:pt x="13187" y="9067"/>
                    <a:pt x="13754" y="9600"/>
                  </a:cubicBezTo>
                  <a:cubicBezTo>
                    <a:pt x="14368" y="10178"/>
                    <a:pt x="15077" y="10444"/>
                    <a:pt x="15928" y="10444"/>
                  </a:cubicBezTo>
                  <a:cubicBezTo>
                    <a:pt x="16732" y="10444"/>
                    <a:pt x="17441" y="10178"/>
                    <a:pt x="18055" y="9600"/>
                  </a:cubicBezTo>
                  <a:cubicBezTo>
                    <a:pt x="18291" y="9378"/>
                    <a:pt x="18528" y="9111"/>
                    <a:pt x="18670" y="8800"/>
                  </a:cubicBezTo>
                  <a:lnTo>
                    <a:pt x="21600" y="13422"/>
                  </a:lnTo>
                  <a:close/>
                </a:path>
              </a:pathLst>
            </a:custGeom>
            <a:grpFill/>
            <a:ln w="19050">
              <a:solidFill>
                <a:srgbClr val="F2F2F2"/>
              </a:solidFill>
              <a:round/>
            </a:ln>
          </p:spPr>
          <p:txBody>
            <a:bodyPr bIns="0" lIns="0" rIns="0" tIns="0"/>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1800" u="none">
                <a:ln>
                  <a:noFill/>
                </a:ln>
                <a:solidFill>
                  <a:sysClr lastClr="FFFFFF" val="window"/>
                </a:solidFill>
                <a:effectLst/>
                <a:uLnTx/>
                <a:uFillTx/>
                <a:cs typeface="+mn-ea"/>
                <a:sym typeface="+mn-lt"/>
              </a:endParaRPr>
            </a:p>
          </p:txBody>
        </p:sp>
        <p:sp>
          <p:nvSpPr>
            <p:cNvPr id="82" name="Shape 14728"/>
            <p:cNvSpPr/>
            <p:nvPr/>
          </p:nvSpPr>
          <p:spPr>
            <a:xfrm>
              <a:off x="7475685" y="3182999"/>
              <a:ext cx="396875" cy="426720"/>
            </a:xfrm>
            <a:prstGeom prst="rect">
              <a:avLst/>
            </a:prstGeom>
            <a:grpFill/>
            <a:ln w="12700">
              <a:miter lim="400000"/>
            </a:ln>
          </p:spPr>
          <p:txBody>
            <a:bodyPr anchor="b" bIns="0" lIns="0" rIns="0" tIns="0" wrap="none">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ysClr lastClr="FFFFFF" val="window"/>
                  </a:solidFill>
                  <a:effectLst/>
                  <a:uLnTx/>
                  <a:uFill>
                    <a:solidFill>
                      <a:srgbClr val="FFFFFF"/>
                    </a:solidFill>
                  </a:uFill>
                  <a:latin typeface="+mn-lt"/>
                  <a:ea typeface="+mn-ea"/>
                  <a:cs typeface="+mn-ea"/>
                  <a:sym typeface="+mn-lt"/>
                </a:rPr>
                <a:t>05</a:t>
              </a:r>
            </a:p>
          </p:txBody>
        </p:sp>
      </p:grpSp>
      <p:grpSp>
        <p:nvGrpSpPr>
          <p:cNvPr id="83" name="组合 82"/>
          <p:cNvGrpSpPr/>
          <p:nvPr/>
        </p:nvGrpSpPr>
        <p:grpSpPr>
          <a:xfrm>
            <a:off x="6246537" y="3414198"/>
            <a:ext cx="1792501" cy="1452276"/>
            <a:chOff x="6246537" y="3414198"/>
            <a:chExt cx="1792501" cy="1452276"/>
          </a:xfrm>
        </p:grpSpPr>
        <p:sp>
          <p:nvSpPr>
            <p:cNvPr id="84" name="Shape 14722"/>
            <p:cNvSpPr/>
            <p:nvPr/>
          </p:nvSpPr>
          <p:spPr>
            <a:xfrm flipH="1">
              <a:off x="6246537" y="3414198"/>
              <a:ext cx="1792501" cy="1452276"/>
            </a:xfrm>
            <a:custGeom>
              <a:cxnLst>
                <a:cxn ang="0">
                  <a:pos x="wd2" y="hd2"/>
                </a:cxn>
                <a:cxn ang="5400000">
                  <a:pos x="wd2" y="hd2"/>
                </a:cxn>
                <a:cxn ang="10800000">
                  <a:pos x="wd2" y="hd2"/>
                </a:cxn>
                <a:cxn ang="16200000">
                  <a:pos x="wd2" y="hd2"/>
                </a:cxn>
              </a:cxnLst>
              <a:rect b="b" l="0" r="r" t="0"/>
              <a:pathLst>
                <a:path extrusionOk="0" h="21600" w="21600">
                  <a:moveTo>
                    <a:pt x="19976" y="10177"/>
                  </a:moveTo>
                  <a:cubicBezTo>
                    <a:pt x="18176" y="10177"/>
                    <a:pt x="16946" y="11964"/>
                    <a:pt x="16288" y="15483"/>
                  </a:cubicBezTo>
                  <a:cubicBezTo>
                    <a:pt x="15980" y="17323"/>
                    <a:pt x="15805" y="19110"/>
                    <a:pt x="15849" y="20950"/>
                  </a:cubicBezTo>
                  <a:cubicBezTo>
                    <a:pt x="15937" y="21600"/>
                    <a:pt x="15937" y="21600"/>
                    <a:pt x="15937" y="21600"/>
                  </a:cubicBezTo>
                  <a:cubicBezTo>
                    <a:pt x="0" y="21600"/>
                    <a:pt x="0" y="21600"/>
                    <a:pt x="0" y="21600"/>
                  </a:cubicBezTo>
                  <a:cubicBezTo>
                    <a:pt x="1668" y="19164"/>
                    <a:pt x="2327" y="15699"/>
                    <a:pt x="1976" y="11314"/>
                  </a:cubicBezTo>
                  <a:cubicBezTo>
                    <a:pt x="1976" y="10881"/>
                    <a:pt x="1932" y="10448"/>
                    <a:pt x="1844" y="9961"/>
                  </a:cubicBezTo>
                  <a:cubicBezTo>
                    <a:pt x="6893" y="6171"/>
                    <a:pt x="6893" y="6171"/>
                    <a:pt x="6893" y="6171"/>
                  </a:cubicBezTo>
                  <a:cubicBezTo>
                    <a:pt x="6893" y="7038"/>
                    <a:pt x="7200" y="7850"/>
                    <a:pt x="7683" y="8445"/>
                  </a:cubicBezTo>
                  <a:cubicBezTo>
                    <a:pt x="8254" y="9149"/>
                    <a:pt x="8912" y="9474"/>
                    <a:pt x="9702" y="9474"/>
                  </a:cubicBezTo>
                  <a:cubicBezTo>
                    <a:pt x="10449" y="9474"/>
                    <a:pt x="11107" y="9149"/>
                    <a:pt x="11678" y="8445"/>
                  </a:cubicBezTo>
                  <a:cubicBezTo>
                    <a:pt x="12205" y="7795"/>
                    <a:pt x="12468" y="6983"/>
                    <a:pt x="12468" y="6063"/>
                  </a:cubicBezTo>
                  <a:cubicBezTo>
                    <a:pt x="12468" y="5089"/>
                    <a:pt x="12205" y="4277"/>
                    <a:pt x="11678" y="3573"/>
                  </a:cubicBezTo>
                  <a:cubicBezTo>
                    <a:pt x="11459" y="3356"/>
                    <a:pt x="11239" y="3140"/>
                    <a:pt x="11020" y="2977"/>
                  </a:cubicBezTo>
                  <a:cubicBezTo>
                    <a:pt x="14971" y="0"/>
                    <a:pt x="14971" y="0"/>
                    <a:pt x="14971" y="0"/>
                  </a:cubicBezTo>
                  <a:cubicBezTo>
                    <a:pt x="16420" y="2977"/>
                    <a:pt x="16420" y="2977"/>
                    <a:pt x="16420" y="2977"/>
                  </a:cubicBezTo>
                  <a:cubicBezTo>
                    <a:pt x="16551" y="2761"/>
                    <a:pt x="16639" y="2544"/>
                    <a:pt x="16815" y="2382"/>
                  </a:cubicBezTo>
                  <a:cubicBezTo>
                    <a:pt x="17341" y="1732"/>
                    <a:pt x="18044" y="1353"/>
                    <a:pt x="18790" y="1353"/>
                  </a:cubicBezTo>
                  <a:cubicBezTo>
                    <a:pt x="19580" y="1353"/>
                    <a:pt x="20239" y="1732"/>
                    <a:pt x="20766" y="2382"/>
                  </a:cubicBezTo>
                  <a:cubicBezTo>
                    <a:pt x="21337" y="3032"/>
                    <a:pt x="21600" y="3898"/>
                    <a:pt x="21600" y="4818"/>
                  </a:cubicBezTo>
                  <a:cubicBezTo>
                    <a:pt x="21600" y="5792"/>
                    <a:pt x="21337" y="6605"/>
                    <a:pt x="20766" y="7254"/>
                  </a:cubicBezTo>
                  <a:cubicBezTo>
                    <a:pt x="20283" y="7904"/>
                    <a:pt x="19712" y="8229"/>
                    <a:pt x="19010" y="8283"/>
                  </a:cubicBezTo>
                  <a:lnTo>
                    <a:pt x="19976" y="10177"/>
                  </a:lnTo>
                  <a:close/>
                </a:path>
              </a:pathLst>
            </a:custGeom>
            <a:solidFill>
              <a:schemeClr val="bg1">
                <a:lumMod val="65000"/>
              </a:schemeClr>
            </a:solidFill>
            <a:ln w="19050">
              <a:solidFill>
                <a:srgbClr val="F2F2F2"/>
              </a:solidFill>
              <a:round/>
            </a:ln>
          </p:spPr>
          <p:txBody>
            <a:bodyPr bIns="0" lIns="0" rIns="0" tIns="0"/>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pc="0" strike="noStrike" sz="1800" u="none">
                <a:ln>
                  <a:noFill/>
                </a:ln>
                <a:solidFill>
                  <a:sysClr lastClr="000000" val="windowText"/>
                </a:solidFill>
                <a:effectLst/>
                <a:uLnTx/>
                <a:uFillTx/>
                <a:cs typeface="+mn-ea"/>
                <a:sym typeface="+mn-lt"/>
              </a:endParaRPr>
            </a:p>
          </p:txBody>
        </p:sp>
        <p:sp>
          <p:nvSpPr>
            <p:cNvPr id="85" name="Shape 14729"/>
            <p:cNvSpPr/>
            <p:nvPr/>
          </p:nvSpPr>
          <p:spPr>
            <a:xfrm>
              <a:off x="7050690" y="4255170"/>
              <a:ext cx="396875" cy="426720"/>
            </a:xfrm>
            <a:prstGeom prst="rect">
              <a:avLst/>
            </a:prstGeom>
            <a:ln w="12700">
              <a:miter lim="400000"/>
            </a:ln>
          </p:spPr>
          <p:txBody>
            <a:bodyPr anchor="b" bIns="0" lIns="0" rIns="0" tIns="0" wrap="none">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algn="ctr" defTabSz="914400" eaLnBrk="1" fontAlgn="auto" hangingPunct="1" indent="0" latinLnBrk="0" lvl="0" marL="0" marR="0">
                <a:lnSpc>
                  <a:spcPct val="100000"/>
                </a:lnSpc>
                <a:spcBef>
                  <a:spcPts val="600"/>
                </a:spcBef>
                <a:spcAft>
                  <a:spcPct val="0"/>
                </a:spcAft>
                <a:buClrTx/>
                <a:buSzTx/>
                <a:buFontTx/>
                <a:buNone/>
                <a:defRPr sz="1800">
                  <a:solidFill>
                    <a:srgbClr val="000000"/>
                  </a:solidFill>
                  <a:uFillTx/>
                </a:defRPr>
              </a:pPr>
              <a:r>
                <a:rPr b="0" baseline="0" cap="none" i="0" kern="0" kumimoji="0" noProof="0" normalizeH="0" spc="0" strike="noStrike" sz="2800" u="none">
                  <a:ln>
                    <a:noFill/>
                  </a:ln>
                  <a:solidFill>
                    <a:sysClr lastClr="FFFFFF" val="window"/>
                  </a:solidFill>
                  <a:effectLst/>
                  <a:uLnTx/>
                  <a:uFill>
                    <a:solidFill>
                      <a:srgbClr val="FFFFFF"/>
                    </a:solidFill>
                  </a:uFill>
                  <a:latin typeface="+mn-lt"/>
                  <a:ea typeface="+mn-ea"/>
                  <a:cs typeface="+mn-ea"/>
                  <a:sym typeface="+mn-lt"/>
                </a:rPr>
                <a:t>06</a:t>
              </a:r>
            </a:p>
          </p:txBody>
        </p:sp>
      </p:grpSp>
      <p:sp>
        <p:nvSpPr>
          <p:cNvPr id="86"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86"/>
                                        </p:tgtEl>
                                        <p:attrNameLst>
                                          <p:attrName>style.visibility</p:attrName>
                                        </p:attrNameLst>
                                      </p:cBhvr>
                                      <p:to>
                                        <p:strVal val="visible"/>
                                      </p:to>
                                    </p:set>
                                    <p:animEffect filter="randombar(horizontal)" transition="in">
                                      <p:cBhvr>
                                        <p:cTn dur="500" id="7"/>
                                        <p:tgtEl>
                                          <p:spTgt spid="8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16" presetSubtype="21">
                                  <p:stCondLst>
                                    <p:cond delay="0"/>
                                  </p:stCondLst>
                                  <p:childTnLst>
                                    <p:set>
                                      <p:cBhvr>
                                        <p:cTn dur="1" fill="hold" id="11">
                                          <p:stCondLst>
                                            <p:cond delay="0"/>
                                          </p:stCondLst>
                                        </p:cTn>
                                        <p:tgtEl>
                                          <p:spTgt spid="68"/>
                                        </p:tgtEl>
                                        <p:attrNameLst>
                                          <p:attrName>style.visibility</p:attrName>
                                        </p:attrNameLst>
                                      </p:cBhvr>
                                      <p:to>
                                        <p:strVal val="visible"/>
                                      </p:to>
                                    </p:set>
                                    <p:animEffect filter="barn(inVertical)" transition="in">
                                      <p:cBhvr>
                                        <p:cTn dur="500" id="12"/>
                                        <p:tgtEl>
                                          <p:spTgt spid="68"/>
                                        </p:tgtEl>
                                      </p:cBhvr>
                                    </p:animEffect>
                                  </p:childTnLst>
                                </p:cTn>
                              </p:par>
                              <p:par>
                                <p:cTn fill="hold" id="13" nodeType="withEffect" presetClass="entr" presetID="16" presetSubtype="21">
                                  <p:stCondLst>
                                    <p:cond delay="0"/>
                                  </p:stCondLst>
                                  <p:childTnLst>
                                    <p:set>
                                      <p:cBhvr>
                                        <p:cTn dur="1" fill="hold" id="14">
                                          <p:stCondLst>
                                            <p:cond delay="0"/>
                                          </p:stCondLst>
                                        </p:cTn>
                                        <p:tgtEl>
                                          <p:spTgt spid="71"/>
                                        </p:tgtEl>
                                        <p:attrNameLst>
                                          <p:attrName>style.visibility</p:attrName>
                                        </p:attrNameLst>
                                      </p:cBhvr>
                                      <p:to>
                                        <p:strVal val="visible"/>
                                      </p:to>
                                    </p:set>
                                    <p:animEffect filter="barn(inVertical)" transition="in">
                                      <p:cBhvr>
                                        <p:cTn dur="500" id="15"/>
                                        <p:tgtEl>
                                          <p:spTgt spid="71"/>
                                        </p:tgtEl>
                                      </p:cBhvr>
                                    </p:animEffect>
                                  </p:childTnLst>
                                </p:cTn>
                              </p:par>
                              <p:par>
                                <p:cTn fill="hold" id="16" nodeType="withEffect" presetClass="entr" presetID="16" presetSubtype="21">
                                  <p:stCondLst>
                                    <p:cond delay="0"/>
                                  </p:stCondLst>
                                  <p:childTnLst>
                                    <p:set>
                                      <p:cBhvr>
                                        <p:cTn dur="1" fill="hold" id="17">
                                          <p:stCondLst>
                                            <p:cond delay="0"/>
                                          </p:stCondLst>
                                        </p:cTn>
                                        <p:tgtEl>
                                          <p:spTgt spid="74"/>
                                        </p:tgtEl>
                                        <p:attrNameLst>
                                          <p:attrName>style.visibility</p:attrName>
                                        </p:attrNameLst>
                                      </p:cBhvr>
                                      <p:to>
                                        <p:strVal val="visible"/>
                                      </p:to>
                                    </p:set>
                                    <p:animEffect filter="barn(inVertical)" transition="in">
                                      <p:cBhvr>
                                        <p:cTn dur="500" id="18"/>
                                        <p:tgtEl>
                                          <p:spTgt spid="74"/>
                                        </p:tgtEl>
                                      </p:cBhvr>
                                    </p:animEffect>
                                  </p:childTnLst>
                                </p:cTn>
                              </p:par>
                              <p:par>
                                <p:cTn fill="hold" id="19" nodeType="withEffect" presetClass="entr" presetID="16" presetSubtype="21">
                                  <p:stCondLst>
                                    <p:cond delay="0"/>
                                  </p:stCondLst>
                                  <p:childTnLst>
                                    <p:set>
                                      <p:cBhvr>
                                        <p:cTn dur="1" fill="hold" id="20">
                                          <p:stCondLst>
                                            <p:cond delay="0"/>
                                          </p:stCondLst>
                                        </p:cTn>
                                        <p:tgtEl>
                                          <p:spTgt spid="77"/>
                                        </p:tgtEl>
                                        <p:attrNameLst>
                                          <p:attrName>style.visibility</p:attrName>
                                        </p:attrNameLst>
                                      </p:cBhvr>
                                      <p:to>
                                        <p:strVal val="visible"/>
                                      </p:to>
                                    </p:set>
                                    <p:animEffect filter="barn(inVertical)" transition="in">
                                      <p:cBhvr>
                                        <p:cTn dur="500" id="21"/>
                                        <p:tgtEl>
                                          <p:spTgt spid="77"/>
                                        </p:tgtEl>
                                      </p:cBhvr>
                                    </p:animEffect>
                                  </p:childTnLst>
                                </p:cTn>
                              </p:par>
                              <p:par>
                                <p:cTn fill="hold" id="22" nodeType="withEffect" presetClass="entr" presetID="16" presetSubtype="21">
                                  <p:stCondLst>
                                    <p:cond delay="0"/>
                                  </p:stCondLst>
                                  <p:childTnLst>
                                    <p:set>
                                      <p:cBhvr>
                                        <p:cTn dur="1" fill="hold" id="23">
                                          <p:stCondLst>
                                            <p:cond delay="0"/>
                                          </p:stCondLst>
                                        </p:cTn>
                                        <p:tgtEl>
                                          <p:spTgt spid="80"/>
                                        </p:tgtEl>
                                        <p:attrNameLst>
                                          <p:attrName>style.visibility</p:attrName>
                                        </p:attrNameLst>
                                      </p:cBhvr>
                                      <p:to>
                                        <p:strVal val="visible"/>
                                      </p:to>
                                    </p:set>
                                    <p:animEffect filter="barn(inVertical)" transition="in">
                                      <p:cBhvr>
                                        <p:cTn dur="500" id="24"/>
                                        <p:tgtEl>
                                          <p:spTgt spid="80"/>
                                        </p:tgtEl>
                                      </p:cBhvr>
                                    </p:animEffect>
                                  </p:childTnLst>
                                </p:cTn>
                              </p:par>
                              <p:par>
                                <p:cTn fill="hold" id="25" nodeType="withEffect" presetClass="entr" presetID="16" presetSubtype="21">
                                  <p:stCondLst>
                                    <p:cond delay="0"/>
                                  </p:stCondLst>
                                  <p:childTnLst>
                                    <p:set>
                                      <p:cBhvr>
                                        <p:cTn dur="1" fill="hold" id="26">
                                          <p:stCondLst>
                                            <p:cond delay="0"/>
                                          </p:stCondLst>
                                        </p:cTn>
                                        <p:tgtEl>
                                          <p:spTgt spid="83"/>
                                        </p:tgtEl>
                                        <p:attrNameLst>
                                          <p:attrName>style.visibility</p:attrName>
                                        </p:attrNameLst>
                                      </p:cBhvr>
                                      <p:to>
                                        <p:strVal val="visible"/>
                                      </p:to>
                                    </p:set>
                                    <p:animEffect filter="barn(inVertical)" transition="in">
                                      <p:cBhvr>
                                        <p:cTn dur="500" id="27"/>
                                        <p:tgtEl>
                                          <p:spTgt spid="83"/>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42" presetSubtype="0">
                                  <p:stCondLst>
                                    <p:cond delay="0"/>
                                  </p:stCondLst>
                                  <p:childTnLst>
                                    <p:set>
                                      <p:cBhvr>
                                        <p:cTn dur="1" fill="hold" id="31">
                                          <p:stCondLst>
                                            <p:cond delay="0"/>
                                          </p:stCondLst>
                                        </p:cTn>
                                        <p:tgtEl>
                                          <p:spTgt spid="50"/>
                                        </p:tgtEl>
                                        <p:attrNameLst>
                                          <p:attrName>style.visibility</p:attrName>
                                        </p:attrNameLst>
                                      </p:cBhvr>
                                      <p:to>
                                        <p:strVal val="visible"/>
                                      </p:to>
                                    </p:set>
                                    <p:animEffect filter="fade" transition="in">
                                      <p:cBhvr>
                                        <p:cTn dur="1000" id="32"/>
                                        <p:tgtEl>
                                          <p:spTgt spid="50"/>
                                        </p:tgtEl>
                                      </p:cBhvr>
                                    </p:animEffect>
                                    <p:anim calcmode="lin" valueType="num">
                                      <p:cBhvr>
                                        <p:cTn dur="1000" fill="hold" id="33"/>
                                        <p:tgtEl>
                                          <p:spTgt spid="50"/>
                                        </p:tgtEl>
                                        <p:attrNameLst>
                                          <p:attrName>ppt_x</p:attrName>
                                        </p:attrNameLst>
                                      </p:cBhvr>
                                      <p:tavLst>
                                        <p:tav tm="0">
                                          <p:val>
                                            <p:strVal val="#ppt_x"/>
                                          </p:val>
                                        </p:tav>
                                        <p:tav tm="100000">
                                          <p:val>
                                            <p:strVal val="#ppt_x"/>
                                          </p:val>
                                        </p:tav>
                                      </p:tavLst>
                                    </p:anim>
                                    <p:anim calcmode="lin" valueType="num">
                                      <p:cBhvr>
                                        <p:cTn dur="1000" fill="hold" id="34"/>
                                        <p:tgtEl>
                                          <p:spTgt spid="5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51"/>
                                        </p:tgtEl>
                                        <p:attrNameLst>
                                          <p:attrName>style.visibility</p:attrName>
                                        </p:attrNameLst>
                                      </p:cBhvr>
                                      <p:to>
                                        <p:strVal val="visible"/>
                                      </p:to>
                                    </p:set>
                                    <p:animEffect filter="fade" transition="in">
                                      <p:cBhvr>
                                        <p:cTn dur="1000" id="37"/>
                                        <p:tgtEl>
                                          <p:spTgt spid="51"/>
                                        </p:tgtEl>
                                      </p:cBhvr>
                                    </p:animEffect>
                                    <p:anim calcmode="lin" valueType="num">
                                      <p:cBhvr>
                                        <p:cTn dur="1000" fill="hold" id="38"/>
                                        <p:tgtEl>
                                          <p:spTgt spid="51"/>
                                        </p:tgtEl>
                                        <p:attrNameLst>
                                          <p:attrName>ppt_x</p:attrName>
                                        </p:attrNameLst>
                                      </p:cBhvr>
                                      <p:tavLst>
                                        <p:tav tm="0">
                                          <p:val>
                                            <p:strVal val="#ppt_x"/>
                                          </p:val>
                                        </p:tav>
                                        <p:tav tm="100000">
                                          <p:val>
                                            <p:strVal val="#ppt_x"/>
                                          </p:val>
                                        </p:tav>
                                      </p:tavLst>
                                    </p:anim>
                                    <p:anim calcmode="lin" valueType="num">
                                      <p:cBhvr>
                                        <p:cTn dur="1000" fill="hold" id="39"/>
                                        <p:tgtEl>
                                          <p:spTgt spid="51"/>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56"/>
                                        </p:tgtEl>
                                        <p:attrNameLst>
                                          <p:attrName>style.visibility</p:attrName>
                                        </p:attrNameLst>
                                      </p:cBhvr>
                                      <p:to>
                                        <p:strVal val="visible"/>
                                      </p:to>
                                    </p:set>
                                    <p:animEffect filter="fade" transition="in">
                                      <p:cBhvr>
                                        <p:cTn dur="1000" id="42"/>
                                        <p:tgtEl>
                                          <p:spTgt spid="56"/>
                                        </p:tgtEl>
                                      </p:cBhvr>
                                    </p:animEffect>
                                    <p:anim calcmode="lin" valueType="num">
                                      <p:cBhvr>
                                        <p:cTn dur="1000" fill="hold" id="43"/>
                                        <p:tgtEl>
                                          <p:spTgt spid="56"/>
                                        </p:tgtEl>
                                        <p:attrNameLst>
                                          <p:attrName>ppt_x</p:attrName>
                                        </p:attrNameLst>
                                      </p:cBhvr>
                                      <p:tavLst>
                                        <p:tav tm="0">
                                          <p:val>
                                            <p:strVal val="#ppt_x"/>
                                          </p:val>
                                        </p:tav>
                                        <p:tav tm="100000">
                                          <p:val>
                                            <p:strVal val="#ppt_x"/>
                                          </p:val>
                                        </p:tav>
                                      </p:tavLst>
                                    </p:anim>
                                    <p:anim calcmode="lin" valueType="num">
                                      <p:cBhvr>
                                        <p:cTn dur="1000" fill="hold" id="44"/>
                                        <p:tgtEl>
                                          <p:spTgt spid="56"/>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52"/>
                                        </p:tgtEl>
                                        <p:attrNameLst>
                                          <p:attrName>style.visibility</p:attrName>
                                        </p:attrNameLst>
                                      </p:cBhvr>
                                      <p:to>
                                        <p:strVal val="visible"/>
                                      </p:to>
                                    </p:set>
                                    <p:animEffect filter="fade" transition="in">
                                      <p:cBhvr>
                                        <p:cTn dur="1000" id="49"/>
                                        <p:tgtEl>
                                          <p:spTgt spid="52"/>
                                        </p:tgtEl>
                                      </p:cBhvr>
                                    </p:animEffect>
                                    <p:anim calcmode="lin" valueType="num">
                                      <p:cBhvr>
                                        <p:cTn dur="1000" fill="hold" id="50"/>
                                        <p:tgtEl>
                                          <p:spTgt spid="52"/>
                                        </p:tgtEl>
                                        <p:attrNameLst>
                                          <p:attrName>ppt_x</p:attrName>
                                        </p:attrNameLst>
                                      </p:cBhvr>
                                      <p:tavLst>
                                        <p:tav tm="0">
                                          <p:val>
                                            <p:strVal val="#ppt_x"/>
                                          </p:val>
                                        </p:tav>
                                        <p:tav tm="100000">
                                          <p:val>
                                            <p:strVal val="#ppt_x"/>
                                          </p:val>
                                        </p:tav>
                                      </p:tavLst>
                                    </p:anim>
                                    <p:anim calcmode="lin" valueType="num">
                                      <p:cBhvr>
                                        <p:cTn dur="1000" fill="hold" id="51"/>
                                        <p:tgtEl>
                                          <p:spTgt spid="52"/>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53"/>
                                        </p:tgtEl>
                                        <p:attrNameLst>
                                          <p:attrName>style.visibility</p:attrName>
                                        </p:attrNameLst>
                                      </p:cBhvr>
                                      <p:to>
                                        <p:strVal val="visible"/>
                                      </p:to>
                                    </p:set>
                                    <p:animEffect filter="fade" transition="in">
                                      <p:cBhvr>
                                        <p:cTn dur="1000" id="54"/>
                                        <p:tgtEl>
                                          <p:spTgt spid="53"/>
                                        </p:tgtEl>
                                      </p:cBhvr>
                                    </p:animEffect>
                                    <p:anim calcmode="lin" valueType="num">
                                      <p:cBhvr>
                                        <p:cTn dur="1000" fill="hold" id="55"/>
                                        <p:tgtEl>
                                          <p:spTgt spid="53"/>
                                        </p:tgtEl>
                                        <p:attrNameLst>
                                          <p:attrName>ppt_x</p:attrName>
                                        </p:attrNameLst>
                                      </p:cBhvr>
                                      <p:tavLst>
                                        <p:tav tm="0">
                                          <p:val>
                                            <p:strVal val="#ppt_x"/>
                                          </p:val>
                                        </p:tav>
                                        <p:tav tm="100000">
                                          <p:val>
                                            <p:strVal val="#ppt_x"/>
                                          </p:val>
                                        </p:tav>
                                      </p:tavLst>
                                    </p:anim>
                                    <p:anim calcmode="lin" valueType="num">
                                      <p:cBhvr>
                                        <p:cTn dur="1000" fill="hold" id="56"/>
                                        <p:tgtEl>
                                          <p:spTgt spid="53"/>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57"/>
                                        </p:tgtEl>
                                        <p:attrNameLst>
                                          <p:attrName>style.visibility</p:attrName>
                                        </p:attrNameLst>
                                      </p:cBhvr>
                                      <p:to>
                                        <p:strVal val="visible"/>
                                      </p:to>
                                    </p:set>
                                    <p:animEffect filter="fade" transition="in">
                                      <p:cBhvr>
                                        <p:cTn dur="1000" id="59"/>
                                        <p:tgtEl>
                                          <p:spTgt spid="57"/>
                                        </p:tgtEl>
                                      </p:cBhvr>
                                    </p:animEffect>
                                    <p:anim calcmode="lin" valueType="num">
                                      <p:cBhvr>
                                        <p:cTn dur="1000" fill="hold" id="60"/>
                                        <p:tgtEl>
                                          <p:spTgt spid="57"/>
                                        </p:tgtEl>
                                        <p:attrNameLst>
                                          <p:attrName>ppt_x</p:attrName>
                                        </p:attrNameLst>
                                      </p:cBhvr>
                                      <p:tavLst>
                                        <p:tav tm="0">
                                          <p:val>
                                            <p:strVal val="#ppt_x"/>
                                          </p:val>
                                        </p:tav>
                                        <p:tav tm="100000">
                                          <p:val>
                                            <p:strVal val="#ppt_x"/>
                                          </p:val>
                                        </p:tav>
                                      </p:tavLst>
                                    </p:anim>
                                    <p:anim calcmode="lin" valueType="num">
                                      <p:cBhvr>
                                        <p:cTn dur="1000" fill="hold" id="61"/>
                                        <p:tgtEl>
                                          <p:spTgt spid="57"/>
                                        </p:tgtEl>
                                        <p:attrNameLst>
                                          <p:attrName>ppt_y</p:attrName>
                                        </p:attrNameLst>
                                      </p:cBhvr>
                                      <p:tavLst>
                                        <p:tav tm="0">
                                          <p:val>
                                            <p:strVal val="#ppt_y+.1"/>
                                          </p:val>
                                        </p:tav>
                                        <p:tav tm="100000">
                                          <p:val>
                                            <p:strVal val="#ppt_y"/>
                                          </p:val>
                                        </p:tav>
                                      </p:tavLst>
                                    </p:anim>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grpId="0" id="64" nodeType="clickEffect" presetClass="entr" presetID="42" presetSubtype="0">
                                  <p:stCondLst>
                                    <p:cond delay="0"/>
                                  </p:stCondLst>
                                  <p:childTnLst>
                                    <p:set>
                                      <p:cBhvr>
                                        <p:cTn dur="1" fill="hold" id="65">
                                          <p:stCondLst>
                                            <p:cond delay="0"/>
                                          </p:stCondLst>
                                        </p:cTn>
                                        <p:tgtEl>
                                          <p:spTgt spid="54"/>
                                        </p:tgtEl>
                                        <p:attrNameLst>
                                          <p:attrName>style.visibility</p:attrName>
                                        </p:attrNameLst>
                                      </p:cBhvr>
                                      <p:to>
                                        <p:strVal val="visible"/>
                                      </p:to>
                                    </p:set>
                                    <p:animEffect filter="fade" transition="in">
                                      <p:cBhvr>
                                        <p:cTn dur="1000" id="66"/>
                                        <p:tgtEl>
                                          <p:spTgt spid="54"/>
                                        </p:tgtEl>
                                      </p:cBhvr>
                                    </p:animEffect>
                                    <p:anim calcmode="lin" valueType="num">
                                      <p:cBhvr>
                                        <p:cTn dur="1000" fill="hold" id="67"/>
                                        <p:tgtEl>
                                          <p:spTgt spid="54"/>
                                        </p:tgtEl>
                                        <p:attrNameLst>
                                          <p:attrName>ppt_x</p:attrName>
                                        </p:attrNameLst>
                                      </p:cBhvr>
                                      <p:tavLst>
                                        <p:tav tm="0">
                                          <p:val>
                                            <p:strVal val="#ppt_x"/>
                                          </p:val>
                                        </p:tav>
                                        <p:tav tm="100000">
                                          <p:val>
                                            <p:strVal val="#ppt_x"/>
                                          </p:val>
                                        </p:tav>
                                      </p:tavLst>
                                    </p:anim>
                                    <p:anim calcmode="lin" valueType="num">
                                      <p:cBhvr>
                                        <p:cTn dur="1000" fill="hold" id="68"/>
                                        <p:tgtEl>
                                          <p:spTgt spid="54"/>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55"/>
                                        </p:tgtEl>
                                        <p:attrNameLst>
                                          <p:attrName>style.visibility</p:attrName>
                                        </p:attrNameLst>
                                      </p:cBhvr>
                                      <p:to>
                                        <p:strVal val="visible"/>
                                      </p:to>
                                    </p:set>
                                    <p:animEffect filter="fade" transition="in">
                                      <p:cBhvr>
                                        <p:cTn dur="1000" id="71"/>
                                        <p:tgtEl>
                                          <p:spTgt spid="55"/>
                                        </p:tgtEl>
                                      </p:cBhvr>
                                    </p:animEffect>
                                    <p:anim calcmode="lin" valueType="num">
                                      <p:cBhvr>
                                        <p:cTn dur="1000" fill="hold" id="72"/>
                                        <p:tgtEl>
                                          <p:spTgt spid="55"/>
                                        </p:tgtEl>
                                        <p:attrNameLst>
                                          <p:attrName>ppt_x</p:attrName>
                                        </p:attrNameLst>
                                      </p:cBhvr>
                                      <p:tavLst>
                                        <p:tav tm="0">
                                          <p:val>
                                            <p:strVal val="#ppt_x"/>
                                          </p:val>
                                        </p:tav>
                                        <p:tav tm="100000">
                                          <p:val>
                                            <p:strVal val="#ppt_x"/>
                                          </p:val>
                                        </p:tav>
                                      </p:tavLst>
                                    </p:anim>
                                    <p:anim calcmode="lin" valueType="num">
                                      <p:cBhvr>
                                        <p:cTn dur="1000" fill="hold" id="73"/>
                                        <p:tgtEl>
                                          <p:spTgt spid="55"/>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58"/>
                                        </p:tgtEl>
                                        <p:attrNameLst>
                                          <p:attrName>style.visibility</p:attrName>
                                        </p:attrNameLst>
                                      </p:cBhvr>
                                      <p:to>
                                        <p:strVal val="visible"/>
                                      </p:to>
                                    </p:set>
                                    <p:animEffect filter="fade" transition="in">
                                      <p:cBhvr>
                                        <p:cTn dur="1000" id="76"/>
                                        <p:tgtEl>
                                          <p:spTgt spid="58"/>
                                        </p:tgtEl>
                                      </p:cBhvr>
                                    </p:animEffect>
                                    <p:anim calcmode="lin" valueType="num">
                                      <p:cBhvr>
                                        <p:cTn dur="1000" fill="hold" id="77"/>
                                        <p:tgtEl>
                                          <p:spTgt spid="58"/>
                                        </p:tgtEl>
                                        <p:attrNameLst>
                                          <p:attrName>ppt_x</p:attrName>
                                        </p:attrNameLst>
                                      </p:cBhvr>
                                      <p:tavLst>
                                        <p:tav tm="0">
                                          <p:val>
                                            <p:strVal val="#ppt_x"/>
                                          </p:val>
                                        </p:tav>
                                        <p:tav tm="100000">
                                          <p:val>
                                            <p:strVal val="#ppt_x"/>
                                          </p:val>
                                        </p:tav>
                                      </p:tavLst>
                                    </p:anim>
                                    <p:anim calcmode="lin" valueType="num">
                                      <p:cBhvr>
                                        <p:cTn dur="1000" fill="hold" id="78"/>
                                        <p:tgtEl>
                                          <p:spTgt spid="58"/>
                                        </p:tgtEl>
                                        <p:attrNameLst>
                                          <p:attrName>ppt_y</p:attrName>
                                        </p:attrNameLst>
                                      </p:cBhvr>
                                      <p:tavLst>
                                        <p:tav tm="0">
                                          <p:val>
                                            <p:strVal val="#ppt_y+.1"/>
                                          </p:val>
                                        </p:tav>
                                        <p:tav tm="100000">
                                          <p:val>
                                            <p:strVal val="#ppt_y"/>
                                          </p:val>
                                        </p:tav>
                                      </p:tavLst>
                                    </p:anim>
                                  </p:childTnLst>
                                </p:cTn>
                              </p:par>
                            </p:childTnLst>
                          </p:cTn>
                        </p:par>
                      </p:childTnLst>
                    </p:cTn>
                  </p:par>
                  <p:par>
                    <p:cTn fill="hold" id="79" nodeType="clickPar">
                      <p:stCondLst>
                        <p:cond delay="indefinite"/>
                        <p:cond delay="0" evt="onBegin">
                          <p:tn val="78"/>
                        </p:cond>
                      </p:stCondLst>
                      <p:childTnLst>
                        <p:par>
                          <p:cTn fill="hold" id="80" nodeType="afterGroup">
                            <p:stCondLst>
                              <p:cond delay="0"/>
                            </p:stCondLst>
                            <p:childTnLst>
                              <p:par>
                                <p:cTn fill="hold" grpId="0" id="81" nodeType="clickEffect" presetClass="entr" presetID="42" presetSubtype="0">
                                  <p:stCondLst>
                                    <p:cond delay="0"/>
                                  </p:stCondLst>
                                  <p:childTnLst>
                                    <p:set>
                                      <p:cBhvr>
                                        <p:cTn dur="1" fill="hold" id="82">
                                          <p:stCondLst>
                                            <p:cond delay="0"/>
                                          </p:stCondLst>
                                        </p:cTn>
                                        <p:tgtEl>
                                          <p:spTgt spid="59"/>
                                        </p:tgtEl>
                                        <p:attrNameLst>
                                          <p:attrName>style.visibility</p:attrName>
                                        </p:attrNameLst>
                                      </p:cBhvr>
                                      <p:to>
                                        <p:strVal val="visible"/>
                                      </p:to>
                                    </p:set>
                                    <p:animEffect filter="fade" transition="in">
                                      <p:cBhvr>
                                        <p:cTn dur="1000" id="83"/>
                                        <p:tgtEl>
                                          <p:spTgt spid="59"/>
                                        </p:tgtEl>
                                      </p:cBhvr>
                                    </p:animEffect>
                                    <p:anim calcmode="lin" valueType="num">
                                      <p:cBhvr>
                                        <p:cTn dur="1000" fill="hold" id="84"/>
                                        <p:tgtEl>
                                          <p:spTgt spid="59"/>
                                        </p:tgtEl>
                                        <p:attrNameLst>
                                          <p:attrName>ppt_x</p:attrName>
                                        </p:attrNameLst>
                                      </p:cBhvr>
                                      <p:tavLst>
                                        <p:tav tm="0">
                                          <p:val>
                                            <p:strVal val="#ppt_x"/>
                                          </p:val>
                                        </p:tav>
                                        <p:tav tm="100000">
                                          <p:val>
                                            <p:strVal val="#ppt_x"/>
                                          </p:val>
                                        </p:tav>
                                      </p:tavLst>
                                    </p:anim>
                                    <p:anim calcmode="lin" valueType="num">
                                      <p:cBhvr>
                                        <p:cTn dur="1000" fill="hold" id="85"/>
                                        <p:tgtEl>
                                          <p:spTgt spid="59"/>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60"/>
                                        </p:tgtEl>
                                        <p:attrNameLst>
                                          <p:attrName>style.visibility</p:attrName>
                                        </p:attrNameLst>
                                      </p:cBhvr>
                                      <p:to>
                                        <p:strVal val="visible"/>
                                      </p:to>
                                    </p:set>
                                    <p:animEffect filter="fade" transition="in">
                                      <p:cBhvr>
                                        <p:cTn dur="1000" id="88"/>
                                        <p:tgtEl>
                                          <p:spTgt spid="60"/>
                                        </p:tgtEl>
                                      </p:cBhvr>
                                    </p:animEffect>
                                    <p:anim calcmode="lin" valueType="num">
                                      <p:cBhvr>
                                        <p:cTn dur="1000" fill="hold" id="89"/>
                                        <p:tgtEl>
                                          <p:spTgt spid="60"/>
                                        </p:tgtEl>
                                        <p:attrNameLst>
                                          <p:attrName>ppt_x</p:attrName>
                                        </p:attrNameLst>
                                      </p:cBhvr>
                                      <p:tavLst>
                                        <p:tav tm="0">
                                          <p:val>
                                            <p:strVal val="#ppt_x"/>
                                          </p:val>
                                        </p:tav>
                                        <p:tav tm="100000">
                                          <p:val>
                                            <p:strVal val="#ppt_x"/>
                                          </p:val>
                                        </p:tav>
                                      </p:tavLst>
                                    </p:anim>
                                    <p:anim calcmode="lin" valueType="num">
                                      <p:cBhvr>
                                        <p:cTn dur="1000" fill="hold" id="90"/>
                                        <p:tgtEl>
                                          <p:spTgt spid="60"/>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65"/>
                                        </p:tgtEl>
                                        <p:attrNameLst>
                                          <p:attrName>style.visibility</p:attrName>
                                        </p:attrNameLst>
                                      </p:cBhvr>
                                      <p:to>
                                        <p:strVal val="visible"/>
                                      </p:to>
                                    </p:set>
                                    <p:animEffect filter="fade" transition="in">
                                      <p:cBhvr>
                                        <p:cTn dur="1000" id="93"/>
                                        <p:tgtEl>
                                          <p:spTgt spid="65"/>
                                        </p:tgtEl>
                                      </p:cBhvr>
                                    </p:animEffect>
                                    <p:anim calcmode="lin" valueType="num">
                                      <p:cBhvr>
                                        <p:cTn dur="1000" fill="hold" id="94"/>
                                        <p:tgtEl>
                                          <p:spTgt spid="65"/>
                                        </p:tgtEl>
                                        <p:attrNameLst>
                                          <p:attrName>ppt_x</p:attrName>
                                        </p:attrNameLst>
                                      </p:cBhvr>
                                      <p:tavLst>
                                        <p:tav tm="0">
                                          <p:val>
                                            <p:strVal val="#ppt_x"/>
                                          </p:val>
                                        </p:tav>
                                        <p:tav tm="100000">
                                          <p:val>
                                            <p:strVal val="#ppt_x"/>
                                          </p:val>
                                        </p:tav>
                                      </p:tavLst>
                                    </p:anim>
                                    <p:anim calcmode="lin" valueType="num">
                                      <p:cBhvr>
                                        <p:cTn dur="1000" fill="hold" id="95"/>
                                        <p:tgtEl>
                                          <p:spTgt spid="65"/>
                                        </p:tgtEl>
                                        <p:attrNameLst>
                                          <p:attrName>ppt_y</p:attrName>
                                        </p:attrNameLst>
                                      </p:cBhvr>
                                      <p:tavLst>
                                        <p:tav tm="0">
                                          <p:val>
                                            <p:strVal val="#ppt_y+.1"/>
                                          </p:val>
                                        </p:tav>
                                        <p:tav tm="100000">
                                          <p:val>
                                            <p:strVal val="#ppt_y"/>
                                          </p:val>
                                        </p:tav>
                                      </p:tavLst>
                                    </p:anim>
                                  </p:childTnLst>
                                </p:cTn>
                              </p:par>
                            </p:childTnLst>
                          </p:cTn>
                        </p:par>
                      </p:childTnLst>
                    </p:cTn>
                  </p:par>
                  <p:par>
                    <p:cTn fill="hold" id="96" nodeType="clickPar">
                      <p:stCondLst>
                        <p:cond delay="indefinite"/>
                        <p:cond delay="0" evt="onBegin">
                          <p:tn val="95"/>
                        </p:cond>
                      </p:stCondLst>
                      <p:childTnLst>
                        <p:par>
                          <p:cTn fill="hold" id="97" nodeType="afterGroup">
                            <p:stCondLst>
                              <p:cond delay="0"/>
                            </p:stCondLst>
                            <p:childTnLst>
                              <p:par>
                                <p:cTn fill="hold" grpId="0" id="98" nodeType="clickEffect" presetClass="entr" presetID="42" presetSubtype="0">
                                  <p:stCondLst>
                                    <p:cond delay="0"/>
                                  </p:stCondLst>
                                  <p:childTnLst>
                                    <p:set>
                                      <p:cBhvr>
                                        <p:cTn dur="1" fill="hold" id="99">
                                          <p:stCondLst>
                                            <p:cond delay="0"/>
                                          </p:stCondLst>
                                        </p:cTn>
                                        <p:tgtEl>
                                          <p:spTgt spid="61"/>
                                        </p:tgtEl>
                                        <p:attrNameLst>
                                          <p:attrName>style.visibility</p:attrName>
                                        </p:attrNameLst>
                                      </p:cBhvr>
                                      <p:to>
                                        <p:strVal val="visible"/>
                                      </p:to>
                                    </p:set>
                                    <p:animEffect filter="fade" transition="in">
                                      <p:cBhvr>
                                        <p:cTn dur="1000" id="100"/>
                                        <p:tgtEl>
                                          <p:spTgt spid="61"/>
                                        </p:tgtEl>
                                      </p:cBhvr>
                                    </p:animEffect>
                                    <p:anim calcmode="lin" valueType="num">
                                      <p:cBhvr>
                                        <p:cTn dur="1000" fill="hold" id="101"/>
                                        <p:tgtEl>
                                          <p:spTgt spid="61"/>
                                        </p:tgtEl>
                                        <p:attrNameLst>
                                          <p:attrName>ppt_x</p:attrName>
                                        </p:attrNameLst>
                                      </p:cBhvr>
                                      <p:tavLst>
                                        <p:tav tm="0">
                                          <p:val>
                                            <p:strVal val="#ppt_x"/>
                                          </p:val>
                                        </p:tav>
                                        <p:tav tm="100000">
                                          <p:val>
                                            <p:strVal val="#ppt_x"/>
                                          </p:val>
                                        </p:tav>
                                      </p:tavLst>
                                    </p:anim>
                                    <p:anim calcmode="lin" valueType="num">
                                      <p:cBhvr>
                                        <p:cTn dur="1000" fill="hold" id="102"/>
                                        <p:tgtEl>
                                          <p:spTgt spid="61"/>
                                        </p:tgtEl>
                                        <p:attrNameLst>
                                          <p:attrName>ppt_y</p:attrName>
                                        </p:attrNameLst>
                                      </p:cBhvr>
                                      <p:tavLst>
                                        <p:tav tm="0">
                                          <p:val>
                                            <p:strVal val="#ppt_y+.1"/>
                                          </p:val>
                                        </p:tav>
                                        <p:tav tm="100000">
                                          <p:val>
                                            <p:strVal val="#ppt_y"/>
                                          </p:val>
                                        </p:tav>
                                      </p:tavLst>
                                    </p:anim>
                                  </p:childTnLst>
                                </p:cTn>
                              </p:par>
                              <p:par>
                                <p:cTn fill="hold" grpId="0" id="103" nodeType="withEffect" presetClass="entr" presetID="42" presetSubtype="0">
                                  <p:stCondLst>
                                    <p:cond delay="0"/>
                                  </p:stCondLst>
                                  <p:childTnLst>
                                    <p:set>
                                      <p:cBhvr>
                                        <p:cTn dur="1" fill="hold" id="104">
                                          <p:stCondLst>
                                            <p:cond delay="0"/>
                                          </p:stCondLst>
                                        </p:cTn>
                                        <p:tgtEl>
                                          <p:spTgt spid="62"/>
                                        </p:tgtEl>
                                        <p:attrNameLst>
                                          <p:attrName>style.visibility</p:attrName>
                                        </p:attrNameLst>
                                      </p:cBhvr>
                                      <p:to>
                                        <p:strVal val="visible"/>
                                      </p:to>
                                    </p:set>
                                    <p:animEffect filter="fade" transition="in">
                                      <p:cBhvr>
                                        <p:cTn dur="1000" id="105"/>
                                        <p:tgtEl>
                                          <p:spTgt spid="62"/>
                                        </p:tgtEl>
                                      </p:cBhvr>
                                    </p:animEffect>
                                    <p:anim calcmode="lin" valueType="num">
                                      <p:cBhvr>
                                        <p:cTn dur="1000" fill="hold" id="106"/>
                                        <p:tgtEl>
                                          <p:spTgt spid="62"/>
                                        </p:tgtEl>
                                        <p:attrNameLst>
                                          <p:attrName>ppt_x</p:attrName>
                                        </p:attrNameLst>
                                      </p:cBhvr>
                                      <p:tavLst>
                                        <p:tav tm="0">
                                          <p:val>
                                            <p:strVal val="#ppt_x"/>
                                          </p:val>
                                        </p:tav>
                                        <p:tav tm="100000">
                                          <p:val>
                                            <p:strVal val="#ppt_x"/>
                                          </p:val>
                                        </p:tav>
                                      </p:tavLst>
                                    </p:anim>
                                    <p:anim calcmode="lin" valueType="num">
                                      <p:cBhvr>
                                        <p:cTn dur="1000" fill="hold" id="107"/>
                                        <p:tgtEl>
                                          <p:spTgt spid="62"/>
                                        </p:tgtEl>
                                        <p:attrNameLst>
                                          <p:attrName>ppt_y</p:attrName>
                                        </p:attrNameLst>
                                      </p:cBhvr>
                                      <p:tavLst>
                                        <p:tav tm="0">
                                          <p:val>
                                            <p:strVal val="#ppt_y+.1"/>
                                          </p:val>
                                        </p:tav>
                                        <p:tav tm="100000">
                                          <p:val>
                                            <p:strVal val="#ppt_y"/>
                                          </p:val>
                                        </p:tav>
                                      </p:tavLst>
                                    </p:anim>
                                  </p:childTnLst>
                                </p:cTn>
                              </p:par>
                              <p:par>
                                <p:cTn fill="hold" grpId="0" id="108" nodeType="withEffect" presetClass="entr" presetID="42" presetSubtype="0">
                                  <p:stCondLst>
                                    <p:cond delay="0"/>
                                  </p:stCondLst>
                                  <p:childTnLst>
                                    <p:set>
                                      <p:cBhvr>
                                        <p:cTn dur="1" fill="hold" id="109">
                                          <p:stCondLst>
                                            <p:cond delay="0"/>
                                          </p:stCondLst>
                                        </p:cTn>
                                        <p:tgtEl>
                                          <p:spTgt spid="66"/>
                                        </p:tgtEl>
                                        <p:attrNameLst>
                                          <p:attrName>style.visibility</p:attrName>
                                        </p:attrNameLst>
                                      </p:cBhvr>
                                      <p:to>
                                        <p:strVal val="visible"/>
                                      </p:to>
                                    </p:set>
                                    <p:animEffect filter="fade" transition="in">
                                      <p:cBhvr>
                                        <p:cTn dur="1000" id="110"/>
                                        <p:tgtEl>
                                          <p:spTgt spid="66"/>
                                        </p:tgtEl>
                                      </p:cBhvr>
                                    </p:animEffect>
                                    <p:anim calcmode="lin" valueType="num">
                                      <p:cBhvr>
                                        <p:cTn dur="1000" fill="hold" id="111"/>
                                        <p:tgtEl>
                                          <p:spTgt spid="66"/>
                                        </p:tgtEl>
                                        <p:attrNameLst>
                                          <p:attrName>ppt_x</p:attrName>
                                        </p:attrNameLst>
                                      </p:cBhvr>
                                      <p:tavLst>
                                        <p:tav tm="0">
                                          <p:val>
                                            <p:strVal val="#ppt_x"/>
                                          </p:val>
                                        </p:tav>
                                        <p:tav tm="100000">
                                          <p:val>
                                            <p:strVal val="#ppt_x"/>
                                          </p:val>
                                        </p:tav>
                                      </p:tavLst>
                                    </p:anim>
                                    <p:anim calcmode="lin" valueType="num">
                                      <p:cBhvr>
                                        <p:cTn dur="1000" fill="hold" id="112"/>
                                        <p:tgtEl>
                                          <p:spTgt spid="66"/>
                                        </p:tgtEl>
                                        <p:attrNameLst>
                                          <p:attrName>ppt_y</p:attrName>
                                        </p:attrNameLst>
                                      </p:cBhvr>
                                      <p:tavLst>
                                        <p:tav tm="0">
                                          <p:val>
                                            <p:strVal val="#ppt_y+.1"/>
                                          </p:val>
                                        </p:tav>
                                        <p:tav tm="100000">
                                          <p:val>
                                            <p:strVal val="#ppt_y"/>
                                          </p:val>
                                        </p:tav>
                                      </p:tavLst>
                                    </p:anim>
                                  </p:childTnLst>
                                </p:cTn>
                              </p:par>
                            </p:childTnLst>
                          </p:cTn>
                        </p:par>
                      </p:childTnLst>
                    </p:cTn>
                  </p:par>
                  <p:par>
                    <p:cTn fill="hold" id="113" nodeType="clickPar">
                      <p:stCondLst>
                        <p:cond delay="indefinite"/>
                        <p:cond delay="0" evt="onBegin">
                          <p:tn val="112"/>
                        </p:cond>
                      </p:stCondLst>
                      <p:childTnLst>
                        <p:par>
                          <p:cTn fill="hold" id="114" nodeType="afterGroup">
                            <p:stCondLst>
                              <p:cond delay="0"/>
                            </p:stCondLst>
                            <p:childTnLst>
                              <p:par>
                                <p:cTn fill="hold" grpId="0" id="115" nodeType="clickEffect" presetClass="entr" presetID="42" presetSubtype="0">
                                  <p:stCondLst>
                                    <p:cond delay="0"/>
                                  </p:stCondLst>
                                  <p:childTnLst>
                                    <p:set>
                                      <p:cBhvr>
                                        <p:cTn dur="1" fill="hold" id="116">
                                          <p:stCondLst>
                                            <p:cond delay="0"/>
                                          </p:stCondLst>
                                        </p:cTn>
                                        <p:tgtEl>
                                          <p:spTgt spid="63"/>
                                        </p:tgtEl>
                                        <p:attrNameLst>
                                          <p:attrName>style.visibility</p:attrName>
                                        </p:attrNameLst>
                                      </p:cBhvr>
                                      <p:to>
                                        <p:strVal val="visible"/>
                                      </p:to>
                                    </p:set>
                                    <p:animEffect filter="fade" transition="in">
                                      <p:cBhvr>
                                        <p:cTn dur="1000" id="117"/>
                                        <p:tgtEl>
                                          <p:spTgt spid="63"/>
                                        </p:tgtEl>
                                      </p:cBhvr>
                                    </p:animEffect>
                                    <p:anim calcmode="lin" valueType="num">
                                      <p:cBhvr>
                                        <p:cTn dur="1000" fill="hold" id="118"/>
                                        <p:tgtEl>
                                          <p:spTgt spid="63"/>
                                        </p:tgtEl>
                                        <p:attrNameLst>
                                          <p:attrName>ppt_x</p:attrName>
                                        </p:attrNameLst>
                                      </p:cBhvr>
                                      <p:tavLst>
                                        <p:tav tm="0">
                                          <p:val>
                                            <p:strVal val="#ppt_x"/>
                                          </p:val>
                                        </p:tav>
                                        <p:tav tm="100000">
                                          <p:val>
                                            <p:strVal val="#ppt_x"/>
                                          </p:val>
                                        </p:tav>
                                      </p:tavLst>
                                    </p:anim>
                                    <p:anim calcmode="lin" valueType="num">
                                      <p:cBhvr>
                                        <p:cTn dur="1000" fill="hold" id="119"/>
                                        <p:tgtEl>
                                          <p:spTgt spid="63"/>
                                        </p:tgtEl>
                                        <p:attrNameLst>
                                          <p:attrName>ppt_y</p:attrName>
                                        </p:attrNameLst>
                                      </p:cBhvr>
                                      <p:tavLst>
                                        <p:tav tm="0">
                                          <p:val>
                                            <p:strVal val="#ppt_y+.1"/>
                                          </p:val>
                                        </p:tav>
                                        <p:tav tm="100000">
                                          <p:val>
                                            <p:strVal val="#ppt_y"/>
                                          </p:val>
                                        </p:tav>
                                      </p:tavLst>
                                    </p:anim>
                                  </p:childTnLst>
                                </p:cTn>
                              </p:par>
                              <p:par>
                                <p:cTn fill="hold" grpId="0" id="120" nodeType="withEffect" presetClass="entr" presetID="42" presetSubtype="0">
                                  <p:stCondLst>
                                    <p:cond delay="0"/>
                                  </p:stCondLst>
                                  <p:childTnLst>
                                    <p:set>
                                      <p:cBhvr>
                                        <p:cTn dur="1" fill="hold" id="121">
                                          <p:stCondLst>
                                            <p:cond delay="0"/>
                                          </p:stCondLst>
                                        </p:cTn>
                                        <p:tgtEl>
                                          <p:spTgt spid="64"/>
                                        </p:tgtEl>
                                        <p:attrNameLst>
                                          <p:attrName>style.visibility</p:attrName>
                                        </p:attrNameLst>
                                      </p:cBhvr>
                                      <p:to>
                                        <p:strVal val="visible"/>
                                      </p:to>
                                    </p:set>
                                    <p:animEffect filter="fade" transition="in">
                                      <p:cBhvr>
                                        <p:cTn dur="1000" id="122"/>
                                        <p:tgtEl>
                                          <p:spTgt spid="64"/>
                                        </p:tgtEl>
                                      </p:cBhvr>
                                    </p:animEffect>
                                    <p:anim calcmode="lin" valueType="num">
                                      <p:cBhvr>
                                        <p:cTn dur="1000" fill="hold" id="123"/>
                                        <p:tgtEl>
                                          <p:spTgt spid="64"/>
                                        </p:tgtEl>
                                        <p:attrNameLst>
                                          <p:attrName>ppt_x</p:attrName>
                                        </p:attrNameLst>
                                      </p:cBhvr>
                                      <p:tavLst>
                                        <p:tav tm="0">
                                          <p:val>
                                            <p:strVal val="#ppt_x"/>
                                          </p:val>
                                        </p:tav>
                                        <p:tav tm="100000">
                                          <p:val>
                                            <p:strVal val="#ppt_x"/>
                                          </p:val>
                                        </p:tav>
                                      </p:tavLst>
                                    </p:anim>
                                    <p:anim calcmode="lin" valueType="num">
                                      <p:cBhvr>
                                        <p:cTn dur="1000" fill="hold" id="124"/>
                                        <p:tgtEl>
                                          <p:spTgt spid="64"/>
                                        </p:tgtEl>
                                        <p:attrNameLst>
                                          <p:attrName>ppt_y</p:attrName>
                                        </p:attrNameLst>
                                      </p:cBhvr>
                                      <p:tavLst>
                                        <p:tav tm="0">
                                          <p:val>
                                            <p:strVal val="#ppt_y+.1"/>
                                          </p:val>
                                        </p:tav>
                                        <p:tav tm="100000">
                                          <p:val>
                                            <p:strVal val="#ppt_y"/>
                                          </p:val>
                                        </p:tav>
                                      </p:tavLst>
                                    </p:anim>
                                  </p:childTnLst>
                                </p:cTn>
                              </p:par>
                              <p:par>
                                <p:cTn fill="hold" grpId="0" id="125" nodeType="withEffect" presetClass="entr" presetID="42" presetSubtype="0">
                                  <p:stCondLst>
                                    <p:cond delay="0"/>
                                  </p:stCondLst>
                                  <p:childTnLst>
                                    <p:set>
                                      <p:cBhvr>
                                        <p:cTn dur="1" fill="hold" id="126">
                                          <p:stCondLst>
                                            <p:cond delay="0"/>
                                          </p:stCondLst>
                                        </p:cTn>
                                        <p:tgtEl>
                                          <p:spTgt spid="67"/>
                                        </p:tgtEl>
                                        <p:attrNameLst>
                                          <p:attrName>style.visibility</p:attrName>
                                        </p:attrNameLst>
                                      </p:cBhvr>
                                      <p:to>
                                        <p:strVal val="visible"/>
                                      </p:to>
                                    </p:set>
                                    <p:animEffect filter="fade" transition="in">
                                      <p:cBhvr>
                                        <p:cTn dur="1000" id="127"/>
                                        <p:tgtEl>
                                          <p:spTgt spid="67"/>
                                        </p:tgtEl>
                                      </p:cBhvr>
                                    </p:animEffect>
                                    <p:anim calcmode="lin" valueType="num">
                                      <p:cBhvr>
                                        <p:cTn dur="1000" fill="hold" id="128"/>
                                        <p:tgtEl>
                                          <p:spTgt spid="67"/>
                                        </p:tgtEl>
                                        <p:attrNameLst>
                                          <p:attrName>ppt_x</p:attrName>
                                        </p:attrNameLst>
                                      </p:cBhvr>
                                      <p:tavLst>
                                        <p:tav tm="0">
                                          <p:val>
                                            <p:strVal val="#ppt_x"/>
                                          </p:val>
                                        </p:tav>
                                        <p:tav tm="100000">
                                          <p:val>
                                            <p:strVal val="#ppt_x"/>
                                          </p:val>
                                        </p:tav>
                                      </p:tavLst>
                                    </p:anim>
                                    <p:anim calcmode="lin" valueType="num">
                                      <p:cBhvr>
                                        <p:cTn dur="1000" fill="hold" id="129"/>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8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0" y="141"/>
            <a:ext cx="9144000" cy="514321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
          </a:p>
        </p:txBody>
      </p:sp>
      <p:sp>
        <p:nvSpPr>
          <p:cNvPr id="20" name="TextBox 48"/>
          <p:cNvSpPr txBox="1"/>
          <p:nvPr/>
        </p:nvSpPr>
        <p:spPr>
          <a:xfrm>
            <a:off x="3235878" y="1925353"/>
            <a:ext cx="5050408" cy="2263142"/>
          </a:xfrm>
          <a:prstGeom prst="rect">
            <a:avLst/>
          </a:prstGeom>
          <a:noFill/>
        </p:spPr>
        <p:txBody>
          <a:bodyPr bIns="34291" lIns="68584" rIns="68584" rtlCol="0" tIns="34291" wrap="square">
            <a:spAutoFit/>
          </a:bodyPr>
          <a:lstStyle/>
          <a:p>
            <a:pPr>
              <a:lnSpc>
                <a:spcPct val="150000"/>
              </a:lnSpc>
            </a:pPr>
            <a:r>
              <a:rPr altLang="en-US" b="1" lang="zh-CN" smtClean="0" sz="4800">
                <a:solidFill>
                  <a:schemeClr val="tx1">
                    <a:lumMod val="75000"/>
                    <a:lumOff val="25000"/>
                  </a:schemeClr>
                </a:solidFill>
                <a:latin charset="-122" panose="020b0503020204020204" pitchFamily="34" typeface="微软雅黑"/>
                <a:ea charset="-122" panose="020b0503020204020204" pitchFamily="34" typeface="微软雅黑"/>
              </a:rPr>
              <a:t>感谢聆听</a:t>
            </a:r>
          </a:p>
          <a:p>
            <a:pPr>
              <a:lnSpc>
                <a:spcPct val="150000"/>
              </a:lnSpc>
            </a:pPr>
            <a:r>
              <a:rPr altLang="en-US" b="1" lang="zh-CN" smtClean="0" sz="4800">
                <a:solidFill>
                  <a:schemeClr val="tx1">
                    <a:lumMod val="75000"/>
                    <a:lumOff val="25000"/>
                  </a:schemeClr>
                </a:solidFill>
                <a:latin charset="-122" panose="020b0503020204020204" pitchFamily="34" typeface="微软雅黑"/>
                <a:ea charset="-122" panose="020b0503020204020204" pitchFamily="34" typeface="微软雅黑"/>
              </a:rPr>
              <a:t>批评指教</a:t>
            </a:r>
          </a:p>
        </p:txBody>
      </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1000" fill="hold" id="7"/>
                                        <p:tgtEl>
                                          <p:spTgt spid="27"/>
                                        </p:tgtEl>
                                        <p:attrNameLst>
                                          <p:attrName>ppt_w</p:attrName>
                                        </p:attrNameLst>
                                      </p:cBhvr>
                                      <p:tavLst>
                                        <p:tav tm="0">
                                          <p:val>
                                            <p:fltVal val="0"/>
                                          </p:val>
                                        </p:tav>
                                        <p:tav tm="100000">
                                          <p:val>
                                            <p:strVal val="#ppt_w"/>
                                          </p:val>
                                        </p:tav>
                                      </p:tavLst>
                                    </p:anim>
                                    <p:anim calcmode="lin" valueType="num">
                                      <p:cBhvr>
                                        <p:cTn dur="1000" fill="hold" id="8"/>
                                        <p:tgtEl>
                                          <p:spTgt spid="27"/>
                                        </p:tgtEl>
                                        <p:attrNameLst>
                                          <p:attrName>ppt_h</p:attrName>
                                        </p:attrNameLst>
                                      </p:cBhvr>
                                      <p:tavLst>
                                        <p:tav tm="0">
                                          <p:val>
                                            <p:fltVal val="0"/>
                                          </p:val>
                                        </p:tav>
                                        <p:tav tm="100000">
                                          <p:val>
                                            <p:strVal val="#ppt_h"/>
                                          </p:val>
                                        </p:tav>
                                      </p:tavLst>
                                    </p:anim>
                                    <p:anim calcmode="lin" valueType="num">
                                      <p:cBhvr>
                                        <p:cTn dur="1000" fill="hold" id="9"/>
                                        <p:tgtEl>
                                          <p:spTgt spid="27"/>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7"/>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22" presetSubtype="8">
                                  <p:stCondLst>
                                    <p:cond delay="0"/>
                                  </p:stCondLst>
                                  <p:iterate type="lt">
                                    <p:tmPct val="30000"/>
                                  </p:iterate>
                                  <p:childTnLst>
                                    <p:set>
                                      <p:cBhvr>
                                        <p:cTn dur="1" fill="hold" id="13">
                                          <p:stCondLst>
                                            <p:cond delay="0"/>
                                          </p:stCondLst>
                                        </p:cTn>
                                        <p:tgtEl>
                                          <p:spTgt spid="20"/>
                                        </p:tgtEl>
                                        <p:attrNameLst>
                                          <p:attrName>style.visibility</p:attrName>
                                        </p:attrNameLst>
                                      </p:cBhvr>
                                      <p:to>
                                        <p:strVal val="visible"/>
                                      </p:to>
                                    </p:set>
                                    <p:animEffect filter="wipe(left)" transition="in">
                                      <p:cBhvr>
                                        <p:cTn dur="200" id="14"/>
                                        <p:tgtEl>
                                          <p:spTgt spid="20"/>
                                        </p:tgtEl>
                                      </p:cBhvr>
                                    </p:animEffect>
                                  </p:childTnLst>
                                </p:cTn>
                              </p:par>
                              <p:par>
                                <p:cTn fill="hold" grpId="1" id="15" nodeType="withEffect" presetClass="emph" presetID="36" presetSubtype="0">
                                  <p:stCondLst>
                                    <p:cond delay="0"/>
                                  </p:stCondLst>
                                  <p:iterate type="lt">
                                    <p:tmPct val="30000"/>
                                  </p:iterate>
                                  <p:childTnLst>
                                    <p:animScale>
                                      <p:cBhvr>
                                        <p:cTn autoRev="1" dur="50" fill="hold" id="16">
                                          <p:stCondLst>
                                            <p:cond delay="0"/>
                                          </p:stCondLst>
                                        </p:cTn>
                                        <p:tgtEl>
                                          <p:spTgt spid="20"/>
                                        </p:tgtEl>
                                      </p:cBhvr>
                                      <p:to x="80000" y="100000"/>
                                    </p:animScale>
                                    <p:anim by="(#ppt_w*0.10)" calcmode="lin" valueType="num">
                                      <p:cBhvr>
                                        <p:cTn autoRev="1" dur="50" fill="hold" id="17">
                                          <p:stCondLst>
                                            <p:cond delay="0"/>
                                          </p:stCondLst>
                                        </p:cTn>
                                        <p:tgtEl>
                                          <p:spTgt spid="20"/>
                                        </p:tgtEl>
                                        <p:attrNameLst>
                                          <p:attrName>ppt_x</p:attrName>
                                        </p:attrNameLst>
                                      </p:cBhvr>
                                    </p:anim>
                                    <p:anim by="(-#ppt_w*0.10)" calcmode="lin" valueType="num">
                                      <p:cBhvr>
                                        <p:cTn autoRev="1" dur="50" fill="hold" id="18">
                                          <p:stCondLst>
                                            <p:cond delay="0"/>
                                          </p:stCondLst>
                                        </p:cTn>
                                        <p:tgtEl>
                                          <p:spTgt spid="20"/>
                                        </p:tgtEl>
                                        <p:attrNameLst>
                                          <p:attrName>ppt_y</p:attrName>
                                        </p:attrNameLst>
                                      </p:cBhvr>
                                    </p:anim>
                                    <p:animRot by="-480000">
                                      <p:cBhvr>
                                        <p:cTn autoRev="1" dur="50" fill="hold" id="19">
                                          <p:stCondLst>
                                            <p:cond delay="0"/>
                                          </p:stCondLst>
                                        </p:cTn>
                                        <p:tgtEl>
                                          <p:spTgt spid="20"/>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0"/>
      <p:bldP grpId="1" spid="2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1" name="Group 6"/>
          <p:cNvGrpSpPr/>
          <p:nvPr/>
        </p:nvGrpSpPr>
        <p:grpSpPr>
          <a:xfrm>
            <a:off x="5343984" y="2417357"/>
            <a:ext cx="2614124" cy="483288"/>
            <a:chOff x="7125311" y="3386950"/>
            <a:chExt cx="3485499" cy="644384"/>
          </a:xfrm>
        </p:grpSpPr>
        <p:sp>
          <p:nvSpPr>
            <p:cNvPr id="342" name="Shape 533"/>
            <p:cNvSpPr/>
            <p:nvPr/>
          </p:nvSpPr>
          <p:spPr>
            <a:xfrm>
              <a:off x="7465374" y="3386950"/>
              <a:ext cx="3145436" cy="644384"/>
            </a:xfrm>
            <a:custGeom>
              <a:cxnLst>
                <a:cxn ang="0">
                  <a:pos x="wd2" y="hd2"/>
                </a:cxn>
                <a:cxn ang="5400000">
                  <a:pos x="wd2" y="hd2"/>
                </a:cxn>
                <a:cxn ang="10800000">
                  <a:pos x="wd2" y="hd2"/>
                </a:cxn>
                <a:cxn ang="16200000">
                  <a:pos x="wd2" y="hd2"/>
                </a:cxn>
              </a:cxnLst>
              <a:rect b="b" l="0" r="r" t="0"/>
              <a:pathLst>
                <a:path extrusionOk="0" h="21600" w="21600">
                  <a:moveTo>
                    <a:pt x="21600" y="0"/>
                  </a:moveTo>
                  <a:lnTo>
                    <a:pt x="21600" y="21600"/>
                  </a:lnTo>
                  <a:lnTo>
                    <a:pt x="0" y="21600"/>
                  </a:lnTo>
                  <a:lnTo>
                    <a:pt x="0" y="0"/>
                  </a:lnTo>
                  <a:cubicBezTo>
                    <a:pt x="0" y="0"/>
                    <a:pt x="21600" y="0"/>
                    <a:pt x="21600" y="0"/>
                  </a:cubicBezTo>
                  <a:close/>
                </a:path>
              </a:pathLst>
            </a:custGeom>
            <a:solidFill>
              <a:schemeClr val="accent2"/>
            </a:solid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43" name="Shape 534"/>
            <p:cNvSpPr/>
            <p:nvPr/>
          </p:nvSpPr>
          <p:spPr>
            <a:xfrm>
              <a:off x="7125311" y="3386950"/>
              <a:ext cx="345204" cy="644384"/>
            </a:xfrm>
            <a:custGeom>
              <a:cxnLst>
                <a:cxn ang="0">
                  <a:pos x="wd2" y="hd2"/>
                </a:cxn>
                <a:cxn ang="5400000">
                  <a:pos x="wd2" y="hd2"/>
                </a:cxn>
                <a:cxn ang="10800000">
                  <a:pos x="wd2" y="hd2"/>
                </a:cxn>
                <a:cxn ang="16200000">
                  <a:pos x="wd2" y="hd2"/>
                </a:cxn>
              </a:cxnLst>
              <a:rect b="b" l="0" r="r" t="0"/>
              <a:pathLst>
                <a:path extrusionOk="0" h="21600" w="21600">
                  <a:moveTo>
                    <a:pt x="21600" y="0"/>
                  </a:moveTo>
                  <a:lnTo>
                    <a:pt x="0" y="9340"/>
                  </a:lnTo>
                  <a:lnTo>
                    <a:pt x="0" y="13486"/>
                  </a:lnTo>
                  <a:lnTo>
                    <a:pt x="21600" y="21600"/>
                  </a:lnTo>
                  <a:cubicBezTo>
                    <a:pt x="21600" y="21600"/>
                    <a:pt x="21600" y="0"/>
                    <a:pt x="21600" y="0"/>
                  </a:cubicBezTo>
                  <a:close/>
                </a:path>
              </a:pathLst>
            </a:custGeom>
            <a:solidFill>
              <a:schemeClr val="accent2"/>
            </a:solid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grpSp>
        <p:nvGrpSpPr>
          <p:cNvPr id="344" name="Group 10"/>
          <p:cNvGrpSpPr/>
          <p:nvPr/>
        </p:nvGrpSpPr>
        <p:grpSpPr>
          <a:xfrm>
            <a:off x="1159320" y="2417357"/>
            <a:ext cx="2620452" cy="483288"/>
            <a:chOff x="1545760" y="3386950"/>
            <a:chExt cx="3493936" cy="644384"/>
          </a:xfrm>
        </p:grpSpPr>
        <p:sp>
          <p:nvSpPr>
            <p:cNvPr id="345" name="Shape 536"/>
            <p:cNvSpPr/>
            <p:nvPr/>
          </p:nvSpPr>
          <p:spPr>
            <a:xfrm>
              <a:off x="4694491" y="3386950"/>
              <a:ext cx="345205" cy="644384"/>
            </a:xfrm>
            <a:custGeom>
              <a:cxnLst>
                <a:cxn ang="0">
                  <a:pos x="wd2" y="hd2"/>
                </a:cxn>
                <a:cxn ang="5400000">
                  <a:pos x="wd2" y="hd2"/>
                </a:cxn>
                <a:cxn ang="10800000">
                  <a:pos x="wd2" y="hd2"/>
                </a:cxn>
                <a:cxn ang="16200000">
                  <a:pos x="wd2" y="hd2"/>
                </a:cxn>
              </a:cxnLst>
              <a:rect b="b" l="0" r="r" t="0"/>
              <a:pathLst>
                <a:path extrusionOk="0" h="21600" w="21600">
                  <a:moveTo>
                    <a:pt x="0" y="0"/>
                  </a:moveTo>
                  <a:lnTo>
                    <a:pt x="21600" y="9340"/>
                  </a:lnTo>
                  <a:lnTo>
                    <a:pt x="21600" y="13486"/>
                  </a:lnTo>
                  <a:lnTo>
                    <a:pt x="0" y="21600"/>
                  </a:lnTo>
                  <a:cubicBezTo>
                    <a:pt x="0" y="21600"/>
                    <a:pt x="0" y="0"/>
                    <a:pt x="0" y="0"/>
                  </a:cubicBezTo>
                  <a:close/>
                </a:path>
              </a:pathLst>
            </a:custGeom>
            <a:solidFill>
              <a:schemeClr val="accent2"/>
            </a:solid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46" name="Shape 537"/>
            <p:cNvSpPr/>
            <p:nvPr/>
          </p:nvSpPr>
          <p:spPr>
            <a:xfrm>
              <a:off x="1545760" y="3386950"/>
              <a:ext cx="3151081" cy="644384"/>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21600"/>
                  </a:lnTo>
                  <a:lnTo>
                    <a:pt x="21600" y="0"/>
                  </a:lnTo>
                  <a:cubicBezTo>
                    <a:pt x="21600" y="0"/>
                    <a:pt x="0" y="0"/>
                    <a:pt x="0" y="0"/>
                  </a:cubicBezTo>
                  <a:close/>
                </a:path>
              </a:pathLst>
            </a:custGeom>
            <a:solidFill>
              <a:schemeClr val="accent2"/>
            </a:solid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grpSp>
        <p:nvGrpSpPr>
          <p:cNvPr id="347" name="Group 14"/>
          <p:cNvGrpSpPr/>
          <p:nvPr/>
        </p:nvGrpSpPr>
        <p:grpSpPr>
          <a:xfrm>
            <a:off x="5079491" y="1347614"/>
            <a:ext cx="2880085" cy="645054"/>
            <a:chOff x="6772654" y="2152648"/>
            <a:chExt cx="3840113" cy="860072"/>
          </a:xfrm>
          <a:solidFill>
            <a:srgbClr val="D9B692"/>
          </a:solidFill>
        </p:grpSpPr>
        <p:sp>
          <p:nvSpPr>
            <p:cNvPr id="348" name="Shape 539"/>
            <p:cNvSpPr/>
            <p:nvPr/>
          </p:nvSpPr>
          <p:spPr>
            <a:xfrm>
              <a:off x="7289045" y="2152648"/>
              <a:ext cx="3323722" cy="644383"/>
            </a:xfrm>
            <a:custGeom>
              <a:cxnLst>
                <a:cxn ang="0">
                  <a:pos x="wd2" y="hd2"/>
                </a:cxn>
                <a:cxn ang="5400000">
                  <a:pos x="wd2" y="hd2"/>
                </a:cxn>
                <a:cxn ang="10800000">
                  <a:pos x="wd2" y="hd2"/>
                </a:cxn>
                <a:cxn ang="16200000">
                  <a:pos x="wd2" y="hd2"/>
                </a:cxn>
              </a:cxnLst>
              <a:rect b="b" l="0" r="r" t="0"/>
              <a:pathLst>
                <a:path extrusionOk="0" h="21600" w="21600">
                  <a:moveTo>
                    <a:pt x="21600" y="0"/>
                  </a:moveTo>
                  <a:lnTo>
                    <a:pt x="21600" y="21600"/>
                  </a:lnTo>
                  <a:lnTo>
                    <a:pt x="0" y="21600"/>
                  </a:lnTo>
                  <a:lnTo>
                    <a:pt x="0" y="0"/>
                  </a:lnTo>
                  <a:cubicBezTo>
                    <a:pt x="0" y="0"/>
                    <a:pt x="21600" y="0"/>
                    <a:pt x="21600" y="0"/>
                  </a:cubicBezTo>
                  <a:close/>
                </a:path>
              </a:pathLst>
            </a:custGeom>
            <a:grp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49" name="Shape 540"/>
            <p:cNvSpPr/>
            <p:nvPr/>
          </p:nvSpPr>
          <p:spPr>
            <a:xfrm>
              <a:off x="6772654" y="2152648"/>
              <a:ext cx="516147" cy="860072"/>
            </a:xfrm>
            <a:custGeom>
              <a:cxnLst>
                <a:cxn ang="0">
                  <a:pos x="wd2" y="hd2"/>
                </a:cxn>
                <a:cxn ang="5400000">
                  <a:pos x="wd2" y="hd2"/>
                </a:cxn>
                <a:cxn ang="10800000">
                  <a:pos x="wd2" y="hd2"/>
                </a:cxn>
                <a:cxn ang="16200000">
                  <a:pos x="wd2" y="hd2"/>
                </a:cxn>
              </a:cxnLst>
              <a:rect b="b" l="0" r="r" t="0"/>
              <a:pathLst>
                <a:path extrusionOk="0" h="21600" w="21600">
                  <a:moveTo>
                    <a:pt x="21600" y="0"/>
                  </a:moveTo>
                  <a:lnTo>
                    <a:pt x="0" y="19997"/>
                  </a:lnTo>
                  <a:lnTo>
                    <a:pt x="2792" y="21600"/>
                  </a:lnTo>
                  <a:lnTo>
                    <a:pt x="21600" y="16183"/>
                  </a:lnTo>
                  <a:cubicBezTo>
                    <a:pt x="21600" y="16183"/>
                    <a:pt x="21600" y="0"/>
                    <a:pt x="21600" y="0"/>
                  </a:cubicBezTo>
                  <a:close/>
                </a:path>
              </a:pathLst>
            </a:custGeom>
            <a:grp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grpSp>
        <p:nvGrpSpPr>
          <p:cNvPr id="350" name="Group 18"/>
          <p:cNvGrpSpPr/>
          <p:nvPr/>
        </p:nvGrpSpPr>
        <p:grpSpPr>
          <a:xfrm>
            <a:off x="1159320" y="1347614"/>
            <a:ext cx="2890361" cy="645054"/>
            <a:chOff x="1545760" y="2152648"/>
            <a:chExt cx="3853814" cy="860072"/>
          </a:xfrm>
          <a:solidFill>
            <a:srgbClr val="D9B692"/>
          </a:solidFill>
        </p:grpSpPr>
        <p:sp>
          <p:nvSpPr>
            <p:cNvPr id="351" name="Shape 542"/>
            <p:cNvSpPr/>
            <p:nvPr/>
          </p:nvSpPr>
          <p:spPr>
            <a:xfrm>
              <a:off x="1545760" y="2152648"/>
              <a:ext cx="3344236" cy="644383"/>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21600"/>
                  </a:lnTo>
                  <a:lnTo>
                    <a:pt x="21600" y="0"/>
                  </a:lnTo>
                  <a:cubicBezTo>
                    <a:pt x="21600" y="0"/>
                    <a:pt x="0" y="0"/>
                    <a:pt x="0" y="0"/>
                  </a:cubicBezTo>
                  <a:close/>
                </a:path>
              </a:pathLst>
            </a:custGeom>
            <a:grp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52" name="Shape 543"/>
            <p:cNvSpPr/>
            <p:nvPr/>
          </p:nvSpPr>
          <p:spPr>
            <a:xfrm>
              <a:off x="4883415" y="2152648"/>
              <a:ext cx="516159" cy="860072"/>
            </a:xfrm>
            <a:custGeom>
              <a:cxnLst>
                <a:cxn ang="0">
                  <a:pos x="wd2" y="hd2"/>
                </a:cxn>
                <a:cxn ang="5400000">
                  <a:pos x="wd2" y="hd2"/>
                </a:cxn>
                <a:cxn ang="10800000">
                  <a:pos x="wd2" y="hd2"/>
                </a:cxn>
                <a:cxn ang="16200000">
                  <a:pos x="wd2" y="hd2"/>
                </a:cxn>
              </a:cxnLst>
              <a:rect b="b" l="0" r="r" t="0"/>
              <a:pathLst>
                <a:path extrusionOk="0" h="21600" w="21600">
                  <a:moveTo>
                    <a:pt x="0" y="0"/>
                  </a:moveTo>
                  <a:lnTo>
                    <a:pt x="21600" y="19997"/>
                  </a:lnTo>
                  <a:lnTo>
                    <a:pt x="18808" y="21600"/>
                  </a:lnTo>
                  <a:lnTo>
                    <a:pt x="0" y="16183"/>
                  </a:lnTo>
                  <a:cubicBezTo>
                    <a:pt x="0" y="16183"/>
                    <a:pt x="0" y="0"/>
                    <a:pt x="0" y="0"/>
                  </a:cubicBezTo>
                  <a:close/>
                </a:path>
              </a:pathLst>
            </a:custGeom>
            <a:grp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grpSp>
        <p:nvGrpSpPr>
          <p:cNvPr id="353" name="Group 21"/>
          <p:cNvGrpSpPr/>
          <p:nvPr/>
        </p:nvGrpSpPr>
        <p:grpSpPr>
          <a:xfrm>
            <a:off x="5070045" y="3367676"/>
            <a:ext cx="2902381" cy="645054"/>
            <a:chOff x="6760059" y="4457519"/>
            <a:chExt cx="3869841" cy="860072"/>
          </a:xfrm>
          <a:solidFill>
            <a:srgbClr val="D9B692"/>
          </a:solidFill>
        </p:grpSpPr>
        <p:sp>
          <p:nvSpPr>
            <p:cNvPr id="354" name="Shape 545"/>
            <p:cNvSpPr/>
            <p:nvPr/>
          </p:nvSpPr>
          <p:spPr>
            <a:xfrm>
              <a:off x="7276450" y="4671632"/>
              <a:ext cx="3353450" cy="644371"/>
            </a:xfrm>
            <a:custGeom>
              <a:cxnLst>
                <a:cxn ang="0">
                  <a:pos x="wd2" y="hd2"/>
                </a:cxn>
                <a:cxn ang="5400000">
                  <a:pos x="wd2" y="hd2"/>
                </a:cxn>
                <a:cxn ang="10800000">
                  <a:pos x="wd2" y="hd2"/>
                </a:cxn>
                <a:cxn ang="16200000">
                  <a:pos x="wd2" y="hd2"/>
                </a:cxn>
              </a:cxnLst>
              <a:rect b="b" l="0" r="r" t="0"/>
              <a:pathLst>
                <a:path extrusionOk="0" h="21600" w="21600">
                  <a:moveTo>
                    <a:pt x="21600" y="21600"/>
                  </a:moveTo>
                  <a:lnTo>
                    <a:pt x="21600" y="0"/>
                  </a:lnTo>
                  <a:lnTo>
                    <a:pt x="0" y="0"/>
                  </a:lnTo>
                  <a:lnTo>
                    <a:pt x="0" y="21600"/>
                  </a:lnTo>
                  <a:cubicBezTo>
                    <a:pt x="0" y="21600"/>
                    <a:pt x="21600" y="21600"/>
                    <a:pt x="21600" y="21600"/>
                  </a:cubicBezTo>
                  <a:close/>
                </a:path>
              </a:pathLst>
            </a:custGeom>
            <a:grp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55" name="Shape 546"/>
            <p:cNvSpPr/>
            <p:nvPr/>
          </p:nvSpPr>
          <p:spPr>
            <a:xfrm>
              <a:off x="6760059" y="4457519"/>
              <a:ext cx="516158" cy="860072"/>
            </a:xfrm>
            <a:custGeom>
              <a:cxnLst>
                <a:cxn ang="0">
                  <a:pos x="wd2" y="hd2"/>
                </a:cxn>
                <a:cxn ang="5400000">
                  <a:pos x="wd2" y="hd2"/>
                </a:cxn>
                <a:cxn ang="10800000">
                  <a:pos x="wd2" y="hd2"/>
                </a:cxn>
                <a:cxn ang="16200000">
                  <a:pos x="wd2" y="hd2"/>
                </a:cxn>
              </a:cxnLst>
              <a:rect b="b" l="0" r="r" t="0"/>
              <a:pathLst>
                <a:path extrusionOk="0" h="21600" w="21600">
                  <a:moveTo>
                    <a:pt x="21600" y="21600"/>
                  </a:moveTo>
                  <a:lnTo>
                    <a:pt x="0" y="1603"/>
                  </a:lnTo>
                  <a:lnTo>
                    <a:pt x="2791" y="0"/>
                  </a:lnTo>
                  <a:lnTo>
                    <a:pt x="21600" y="5417"/>
                  </a:lnTo>
                  <a:cubicBezTo>
                    <a:pt x="21600" y="5417"/>
                    <a:pt x="21600" y="21600"/>
                    <a:pt x="21600" y="21600"/>
                  </a:cubicBezTo>
                  <a:close/>
                </a:path>
              </a:pathLst>
            </a:custGeom>
            <a:grp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grpSp>
        <p:nvGrpSpPr>
          <p:cNvPr id="356" name="Group 24"/>
          <p:cNvGrpSpPr/>
          <p:nvPr/>
        </p:nvGrpSpPr>
        <p:grpSpPr>
          <a:xfrm>
            <a:off x="1168845" y="3367676"/>
            <a:ext cx="2880831" cy="645054"/>
            <a:chOff x="1558460" y="4457519"/>
            <a:chExt cx="3841108" cy="860072"/>
          </a:xfrm>
          <a:solidFill>
            <a:srgbClr val="D9B692"/>
          </a:solidFill>
        </p:grpSpPr>
        <p:sp>
          <p:nvSpPr>
            <p:cNvPr id="357" name="Shape 548"/>
            <p:cNvSpPr/>
            <p:nvPr/>
          </p:nvSpPr>
          <p:spPr>
            <a:xfrm>
              <a:off x="1558460" y="4671632"/>
              <a:ext cx="3336279" cy="644371"/>
            </a:xfrm>
            <a:custGeom>
              <a:cxnLst>
                <a:cxn ang="0">
                  <a:pos x="wd2" y="hd2"/>
                </a:cxn>
                <a:cxn ang="5400000">
                  <a:pos x="wd2" y="hd2"/>
                </a:cxn>
                <a:cxn ang="10800000">
                  <a:pos x="wd2" y="hd2"/>
                </a:cxn>
                <a:cxn ang="16200000">
                  <a:pos x="wd2" y="hd2"/>
                </a:cxn>
              </a:cxnLst>
              <a:rect b="b" l="0" r="r" t="0"/>
              <a:pathLst>
                <a:path extrusionOk="0" h="21600" w="21600">
                  <a:moveTo>
                    <a:pt x="0" y="21600"/>
                  </a:moveTo>
                  <a:lnTo>
                    <a:pt x="0" y="0"/>
                  </a:lnTo>
                  <a:lnTo>
                    <a:pt x="21600" y="0"/>
                  </a:lnTo>
                  <a:lnTo>
                    <a:pt x="21600" y="21600"/>
                  </a:lnTo>
                  <a:cubicBezTo>
                    <a:pt x="21600" y="21600"/>
                    <a:pt x="0" y="21600"/>
                    <a:pt x="0" y="21600"/>
                  </a:cubicBezTo>
                  <a:close/>
                </a:path>
              </a:pathLst>
            </a:custGeom>
            <a:grp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58" name="Shape 549"/>
            <p:cNvSpPr/>
            <p:nvPr/>
          </p:nvSpPr>
          <p:spPr>
            <a:xfrm>
              <a:off x="4883415" y="4457519"/>
              <a:ext cx="516153" cy="860072"/>
            </a:xfrm>
            <a:custGeom>
              <a:cxnLst>
                <a:cxn ang="0">
                  <a:pos x="wd2" y="hd2"/>
                </a:cxn>
                <a:cxn ang="5400000">
                  <a:pos x="wd2" y="hd2"/>
                </a:cxn>
                <a:cxn ang="10800000">
                  <a:pos x="wd2" y="hd2"/>
                </a:cxn>
                <a:cxn ang="16200000">
                  <a:pos x="wd2" y="hd2"/>
                </a:cxn>
              </a:cxnLst>
              <a:rect b="b" l="0" r="r" t="0"/>
              <a:pathLst>
                <a:path extrusionOk="0" h="21600" w="21600">
                  <a:moveTo>
                    <a:pt x="0" y="21600"/>
                  </a:moveTo>
                  <a:lnTo>
                    <a:pt x="21600" y="1603"/>
                  </a:lnTo>
                  <a:lnTo>
                    <a:pt x="18808" y="0"/>
                  </a:lnTo>
                  <a:lnTo>
                    <a:pt x="0" y="5417"/>
                  </a:lnTo>
                  <a:cubicBezTo>
                    <a:pt x="0" y="5417"/>
                    <a:pt x="0" y="21600"/>
                    <a:pt x="0" y="21600"/>
                  </a:cubicBezTo>
                  <a:close/>
                </a:path>
              </a:pathLst>
            </a:custGeom>
            <a:grp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sp>
        <p:nvSpPr>
          <p:cNvPr id="359" name="Shape 558"/>
          <p:cNvSpPr/>
          <p:nvPr/>
        </p:nvSpPr>
        <p:spPr>
          <a:xfrm>
            <a:off x="1159903" y="1522242"/>
            <a:ext cx="147920" cy="140162"/>
          </a:xfrm>
          <a:prstGeom prst="rect">
            <a:avLst/>
          </a:prstGeom>
          <a:solidFill>
            <a:schemeClr val="accent1"/>
          </a:solid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60" name="Shape 562"/>
          <p:cNvSpPr/>
          <p:nvPr/>
        </p:nvSpPr>
        <p:spPr>
          <a:xfrm>
            <a:off x="1159903" y="2593396"/>
            <a:ext cx="147920" cy="140162"/>
          </a:xfrm>
          <a:prstGeom prst="rect">
            <a:avLst/>
          </a:prstGeom>
          <a:solidFill>
            <a:schemeClr val="accent1"/>
          </a:solid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61" name="Shape 566"/>
          <p:cNvSpPr/>
          <p:nvPr/>
        </p:nvSpPr>
        <p:spPr>
          <a:xfrm>
            <a:off x="1159903" y="3713745"/>
            <a:ext cx="147920" cy="140162"/>
          </a:xfrm>
          <a:prstGeom prst="rect">
            <a:avLst/>
          </a:prstGeom>
          <a:solidFill>
            <a:schemeClr val="accent1"/>
          </a:solid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62" name="Shape 568"/>
          <p:cNvSpPr/>
          <p:nvPr/>
        </p:nvSpPr>
        <p:spPr>
          <a:xfrm>
            <a:off x="7814476" y="1522242"/>
            <a:ext cx="147920" cy="140162"/>
          </a:xfrm>
          <a:prstGeom prst="rect">
            <a:avLst/>
          </a:prstGeom>
          <a:solidFill>
            <a:schemeClr val="accent1"/>
          </a:solid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63" name="Shape 572"/>
          <p:cNvSpPr/>
          <p:nvPr/>
        </p:nvSpPr>
        <p:spPr>
          <a:xfrm>
            <a:off x="7814476" y="2593396"/>
            <a:ext cx="147920" cy="140162"/>
          </a:xfrm>
          <a:prstGeom prst="rect">
            <a:avLst/>
          </a:prstGeom>
          <a:solidFill>
            <a:schemeClr val="accent1"/>
          </a:solid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64" name="Shape 576"/>
          <p:cNvSpPr/>
          <p:nvPr/>
        </p:nvSpPr>
        <p:spPr>
          <a:xfrm>
            <a:off x="7814476" y="3713745"/>
            <a:ext cx="147920" cy="140162"/>
          </a:xfrm>
          <a:prstGeom prst="rect">
            <a:avLst/>
          </a:prstGeom>
          <a:solidFill>
            <a:schemeClr val="accent1"/>
          </a:solidFill>
          <a:ln cap="flat" w="12700">
            <a:noFill/>
            <a:miter lim="400000"/>
          </a:ln>
          <a:effectLst/>
        </p:spPr>
        <p:txBody>
          <a:bodyPr anchor="ctr" bIns="38100" lIns="38100" numCol="1" rIns="38100" tIns="38100" wrap="square">
            <a:noAutofit/>
          </a:bodyPr>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65" name="Text Placeholder 12"/>
          <p:cNvSpPr txBox="1"/>
          <p:nvPr/>
        </p:nvSpPr>
        <p:spPr>
          <a:xfrm>
            <a:off x="1500188" y="1483769"/>
            <a:ext cx="1959184" cy="287177"/>
          </a:xfrm>
          <a:prstGeom prst="rect">
            <a:avLst/>
          </a:prstGeom>
        </p:spPr>
        <p:txBody>
          <a:bodyPr lIns="0" rIns="0">
            <a:normAutofit/>
          </a:bodyPr>
          <a:lstStyle>
            <a:lvl1pPr algn="l" defTabSz="914400" eaLnBrk="1" hangingPunct="1" indent="0" latinLnBrk="0" marL="0" rtl="0">
              <a:spcBef>
                <a:spcPct val="20000"/>
              </a:spcBef>
              <a:buFont charset="0" panose="020b0604020202020204"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66" name="Text Placeholder 12"/>
          <p:cNvSpPr txBox="1"/>
          <p:nvPr/>
        </p:nvSpPr>
        <p:spPr>
          <a:xfrm>
            <a:off x="1500188" y="2551180"/>
            <a:ext cx="1959184" cy="287177"/>
          </a:xfrm>
          <a:prstGeom prst="rect">
            <a:avLst/>
          </a:prstGeom>
        </p:spPr>
        <p:txBody>
          <a:bodyPr lIns="0" rIns="0">
            <a:normAutofit/>
          </a:bodyPr>
          <a:lstStyle>
            <a:lvl1pPr algn="l" defTabSz="914400" eaLnBrk="1" hangingPunct="1" indent="0" latinLnBrk="0" marL="0" rtl="0">
              <a:spcBef>
                <a:spcPct val="20000"/>
              </a:spcBef>
              <a:buFont charset="0" panose="020b0604020202020204"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67" name="Text Placeholder 12"/>
          <p:cNvSpPr txBox="1"/>
          <p:nvPr/>
        </p:nvSpPr>
        <p:spPr>
          <a:xfrm>
            <a:off x="1500187" y="3661661"/>
            <a:ext cx="1959184" cy="287177"/>
          </a:xfrm>
          <a:prstGeom prst="rect">
            <a:avLst/>
          </a:prstGeom>
        </p:spPr>
        <p:txBody>
          <a:bodyPr lIns="0" rIns="0">
            <a:normAutofit/>
          </a:bodyPr>
          <a:lstStyle>
            <a:lvl1pPr algn="l" defTabSz="914400" eaLnBrk="1" hangingPunct="1" indent="0" latinLnBrk="0" marL="0" rtl="0">
              <a:spcBef>
                <a:spcPct val="20000"/>
              </a:spcBef>
              <a:buFont charset="0" panose="020b0604020202020204"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68" name="Text Placeholder 12"/>
          <p:cNvSpPr txBox="1"/>
          <p:nvPr/>
        </p:nvSpPr>
        <p:spPr>
          <a:xfrm>
            <a:off x="5660202" y="1483769"/>
            <a:ext cx="1959184" cy="287177"/>
          </a:xfrm>
          <a:prstGeom prst="rect">
            <a:avLst/>
          </a:prstGeom>
        </p:spPr>
        <p:txBody>
          <a:bodyPr lIns="0" rIns="0">
            <a:normAutofit/>
          </a:bodyPr>
          <a:lstStyle>
            <a:lvl1pPr algn="r" defTabSz="914400" eaLnBrk="1" hangingPunct="1" indent="0" latinLnBrk="0" marL="0" rtl="0">
              <a:spcBef>
                <a:spcPct val="20000"/>
              </a:spcBef>
              <a:buFont charset="0" panose="020b0604020202020204"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69" name="Text Placeholder 12"/>
          <p:cNvSpPr txBox="1"/>
          <p:nvPr/>
        </p:nvSpPr>
        <p:spPr>
          <a:xfrm>
            <a:off x="5660202" y="2551180"/>
            <a:ext cx="1959184" cy="287177"/>
          </a:xfrm>
          <a:prstGeom prst="rect">
            <a:avLst/>
          </a:prstGeom>
        </p:spPr>
        <p:txBody>
          <a:bodyPr lIns="0" rIns="0">
            <a:normAutofit/>
          </a:bodyPr>
          <a:lstStyle>
            <a:lvl1pPr algn="r" defTabSz="914400" eaLnBrk="1" hangingPunct="1" indent="0" latinLnBrk="0" marL="0" rtl="0">
              <a:spcBef>
                <a:spcPct val="20000"/>
              </a:spcBef>
              <a:buFont charset="0" panose="020b0604020202020204"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70" name="Text Placeholder 12"/>
          <p:cNvSpPr txBox="1"/>
          <p:nvPr/>
        </p:nvSpPr>
        <p:spPr>
          <a:xfrm>
            <a:off x="5660201" y="3661661"/>
            <a:ext cx="1959184" cy="287177"/>
          </a:xfrm>
          <a:prstGeom prst="rect">
            <a:avLst/>
          </a:prstGeom>
        </p:spPr>
        <p:txBody>
          <a:bodyPr lIns="0" rIns="0">
            <a:normAutofit/>
          </a:bodyPr>
          <a:lstStyle>
            <a:lvl1pPr algn="r" defTabSz="914400" eaLnBrk="1" hangingPunct="1" indent="0" latinLnBrk="0" marL="0" rtl="0">
              <a:spcBef>
                <a:spcPct val="20000"/>
              </a:spcBef>
              <a:buFont charset="0" panose="020b0604020202020204"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71" name="Text Placeholder 12"/>
          <p:cNvSpPr txBox="1"/>
          <p:nvPr/>
        </p:nvSpPr>
        <p:spPr>
          <a:xfrm>
            <a:off x="1500186" y="1965676"/>
            <a:ext cx="1775671" cy="123939"/>
          </a:xfrm>
          <a:prstGeom prst="rect">
            <a:avLst/>
          </a:prstGeom>
        </p:spPr>
        <p:txBody>
          <a:bodyPr anchor="ctr" lIns="0" rIns="0">
            <a:noAutofit/>
          </a:bodyPr>
          <a:lstStyle>
            <a:lvl1pPr algn="l" defTabSz="914400" eaLnBrk="1" hangingPunct="1" indent="0" latinLnBrk="0" marL="0" rtl="0">
              <a:spcBef>
                <a:spcPct val="20000"/>
              </a:spcBef>
              <a:buFont charset="0" panose="020b0604020202020204"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372" name="Text Placeholder 12"/>
          <p:cNvSpPr txBox="1"/>
          <p:nvPr/>
        </p:nvSpPr>
        <p:spPr>
          <a:xfrm>
            <a:off x="1500185" y="3038446"/>
            <a:ext cx="1775671" cy="123939"/>
          </a:xfrm>
          <a:prstGeom prst="rect">
            <a:avLst/>
          </a:prstGeom>
        </p:spPr>
        <p:txBody>
          <a:bodyPr anchor="ctr" lIns="0" rIns="0">
            <a:noAutofit/>
          </a:bodyPr>
          <a:lstStyle>
            <a:lvl1pPr algn="l" defTabSz="914400" eaLnBrk="1" hangingPunct="1" indent="0" latinLnBrk="0" marL="0" rtl="0">
              <a:spcBef>
                <a:spcPct val="20000"/>
              </a:spcBef>
              <a:buFont charset="0" panose="020b0604020202020204"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373" name="Text Placeholder 12"/>
          <p:cNvSpPr txBox="1"/>
          <p:nvPr/>
        </p:nvSpPr>
        <p:spPr>
          <a:xfrm>
            <a:off x="1500185" y="4176003"/>
            <a:ext cx="1775671" cy="123939"/>
          </a:xfrm>
          <a:prstGeom prst="rect">
            <a:avLst/>
          </a:prstGeom>
        </p:spPr>
        <p:txBody>
          <a:bodyPr anchor="ctr" lIns="0" rIns="0">
            <a:noAutofit/>
          </a:bodyPr>
          <a:lstStyle>
            <a:lvl1pPr algn="l" defTabSz="914400" eaLnBrk="1" hangingPunct="1" indent="0" latinLnBrk="0" marL="0" rtl="0">
              <a:spcBef>
                <a:spcPct val="20000"/>
              </a:spcBef>
              <a:buFont charset="0" panose="020b0604020202020204"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374" name="Text Placeholder 12"/>
          <p:cNvSpPr txBox="1"/>
          <p:nvPr/>
        </p:nvSpPr>
        <p:spPr>
          <a:xfrm>
            <a:off x="5940153" y="1968806"/>
            <a:ext cx="1682418" cy="120809"/>
          </a:xfrm>
          <a:prstGeom prst="rect">
            <a:avLst/>
          </a:prstGeom>
        </p:spPr>
        <p:txBody>
          <a:bodyPr anchor="ctr" lIns="0" rIns="0">
            <a:noAutofit/>
          </a:bodyPr>
          <a:lstStyle>
            <a:lvl1pPr algn="r" defTabSz="914400" eaLnBrk="1" hangingPunct="1" indent="0" latinLnBrk="0" marL="0" rtl="0">
              <a:spcBef>
                <a:spcPct val="20000"/>
              </a:spcBef>
              <a:buFont charset="0" panose="020b0604020202020204"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375" name="Text Placeholder 12"/>
          <p:cNvSpPr txBox="1"/>
          <p:nvPr/>
        </p:nvSpPr>
        <p:spPr>
          <a:xfrm>
            <a:off x="5940152" y="3041576"/>
            <a:ext cx="1682418" cy="120809"/>
          </a:xfrm>
          <a:prstGeom prst="rect">
            <a:avLst/>
          </a:prstGeom>
        </p:spPr>
        <p:txBody>
          <a:bodyPr anchor="ctr" lIns="0" rIns="0">
            <a:noAutofit/>
          </a:bodyPr>
          <a:lstStyle>
            <a:lvl1pPr algn="r" defTabSz="914400" eaLnBrk="1" hangingPunct="1" indent="0" latinLnBrk="0" marL="0" rtl="0">
              <a:spcBef>
                <a:spcPct val="20000"/>
              </a:spcBef>
              <a:buFont charset="0" panose="020b0604020202020204"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376" name="Text Placeholder 12"/>
          <p:cNvSpPr txBox="1"/>
          <p:nvPr/>
        </p:nvSpPr>
        <p:spPr>
          <a:xfrm>
            <a:off x="5940152" y="4179133"/>
            <a:ext cx="1682418" cy="120809"/>
          </a:xfrm>
          <a:prstGeom prst="rect">
            <a:avLst/>
          </a:prstGeom>
        </p:spPr>
        <p:txBody>
          <a:bodyPr anchor="ctr" lIns="0" rIns="0">
            <a:noAutofit/>
          </a:bodyPr>
          <a:lstStyle>
            <a:lvl1pPr algn="r" defTabSz="914400" eaLnBrk="1" hangingPunct="1" indent="0" latinLnBrk="0" marL="0" rtl="0">
              <a:spcBef>
                <a:spcPct val="20000"/>
              </a:spcBef>
              <a:buFont charset="0" panose="020b0604020202020204"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anose="020b0604020202020204"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anose="020b0604020202020204"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anose="020b0604020202020204"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anose="020b0604020202020204"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grpSp>
        <p:nvGrpSpPr>
          <p:cNvPr id="377" name="组合 376"/>
          <p:cNvGrpSpPr/>
          <p:nvPr/>
        </p:nvGrpSpPr>
        <p:grpSpPr>
          <a:xfrm>
            <a:off x="3566899" y="1677917"/>
            <a:ext cx="1997947" cy="1997946"/>
            <a:chOff x="3566899" y="1605909"/>
            <a:chExt cx="1997947" cy="1997946"/>
          </a:xfrm>
        </p:grpSpPr>
        <p:sp>
          <p:nvSpPr>
            <p:cNvPr id="378" name="Shape 551"/>
            <p:cNvSpPr/>
            <p:nvPr/>
          </p:nvSpPr>
          <p:spPr>
            <a:xfrm>
              <a:off x="3566899" y="1605909"/>
              <a:ext cx="1997947" cy="1997946"/>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bIns="38100" lIns="38100" rIns="38100" tIns="38100"/>
            <a:lstStyle/>
            <a:p>
              <a:pPr algn="l" lvl="0">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379" name="椭圆 378"/>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solidFill>
                    <a:schemeClr val="accent1"/>
                  </a:solidFill>
                  <a:latin charset="-122" panose="020b0503020204020204" pitchFamily="34" typeface="微软雅黑"/>
                  <a:ea charset="-122" panose="020b0503020204020204" pitchFamily="34" typeface="微软雅黑"/>
                </a:rPr>
                <a:t>年度工作</a:t>
              </a:r>
            </a:p>
            <a:p>
              <a:pPr algn="ctr"/>
              <a:r>
                <a:rPr altLang="en-US" b="1" lang="zh-CN" smtClean="0">
                  <a:solidFill>
                    <a:schemeClr val="accent1"/>
                  </a:solidFill>
                  <a:latin charset="-122" panose="020b0503020204020204" pitchFamily="34" typeface="微软雅黑"/>
                  <a:ea charset="-122" panose="020b0503020204020204" pitchFamily="34" typeface="微软雅黑"/>
                </a:rPr>
                <a:t>内容概述</a:t>
              </a:r>
            </a:p>
          </p:txBody>
        </p:sp>
      </p:grpSp>
      <p:sp>
        <p:nvSpPr>
          <p:cNvPr id="381"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381"/>
                                        </p:tgtEl>
                                        <p:attrNameLst>
                                          <p:attrName>style.visibility</p:attrName>
                                        </p:attrNameLst>
                                      </p:cBhvr>
                                      <p:to>
                                        <p:strVal val="visible"/>
                                      </p:to>
                                    </p:set>
                                    <p:animEffect filter="randombar(horizontal)" transition="in">
                                      <p:cBhvr>
                                        <p:cTn dur="500" id="7"/>
                                        <p:tgtEl>
                                          <p:spTgt spid="381"/>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77"/>
                                        </p:tgtEl>
                                        <p:attrNameLst>
                                          <p:attrName>style.visibility</p:attrName>
                                        </p:attrNameLst>
                                      </p:cBhvr>
                                      <p:to>
                                        <p:strVal val="visible"/>
                                      </p:to>
                                    </p:set>
                                    <p:anim calcmode="lin" valueType="num">
                                      <p:cBhvr>
                                        <p:cTn dur="500" fill="hold" id="11"/>
                                        <p:tgtEl>
                                          <p:spTgt spid="377"/>
                                        </p:tgtEl>
                                        <p:attrNameLst>
                                          <p:attrName>ppt_w</p:attrName>
                                        </p:attrNameLst>
                                      </p:cBhvr>
                                      <p:tavLst>
                                        <p:tav tm="0">
                                          <p:val>
                                            <p:fltVal val="0"/>
                                          </p:val>
                                        </p:tav>
                                        <p:tav tm="100000">
                                          <p:val>
                                            <p:strVal val="#ppt_w"/>
                                          </p:val>
                                        </p:tav>
                                      </p:tavLst>
                                    </p:anim>
                                    <p:anim calcmode="lin" valueType="num">
                                      <p:cBhvr>
                                        <p:cTn dur="500" fill="hold" id="12"/>
                                        <p:tgtEl>
                                          <p:spTgt spid="377"/>
                                        </p:tgtEl>
                                        <p:attrNameLst>
                                          <p:attrName>ppt_h</p:attrName>
                                        </p:attrNameLst>
                                      </p:cBhvr>
                                      <p:tavLst>
                                        <p:tav tm="0">
                                          <p:val>
                                            <p:fltVal val="0"/>
                                          </p:val>
                                        </p:tav>
                                        <p:tav tm="100000">
                                          <p:val>
                                            <p:strVal val="#ppt_h"/>
                                          </p:val>
                                        </p:tav>
                                      </p:tavLst>
                                    </p:anim>
                                    <p:animEffect filter="fade" transition="in">
                                      <p:cBhvr>
                                        <p:cTn dur="500" id="13"/>
                                        <p:tgtEl>
                                          <p:spTgt spid="377"/>
                                        </p:tgtEl>
                                      </p:cBhvr>
                                    </p:animEffect>
                                  </p:childTnLst>
                                </p:cTn>
                              </p:par>
                            </p:childTnLst>
                          </p:cTn>
                        </p:par>
                        <p:par>
                          <p:cTn fill="hold" id="14" nodeType="afterGroup">
                            <p:stCondLst>
                              <p:cond delay="1000"/>
                            </p:stCondLst>
                            <p:childTnLst>
                              <p:par>
                                <p:cTn fill="hold" id="15" nodeType="afterEffect" presetClass="entr" presetID="22" presetSubtype="2">
                                  <p:stCondLst>
                                    <p:cond delay="0"/>
                                  </p:stCondLst>
                                  <p:childTnLst>
                                    <p:set>
                                      <p:cBhvr>
                                        <p:cTn dur="1" fill="hold" id="16">
                                          <p:stCondLst>
                                            <p:cond delay="0"/>
                                          </p:stCondLst>
                                        </p:cTn>
                                        <p:tgtEl>
                                          <p:spTgt spid="350"/>
                                        </p:tgtEl>
                                        <p:attrNameLst>
                                          <p:attrName>style.visibility</p:attrName>
                                        </p:attrNameLst>
                                      </p:cBhvr>
                                      <p:to>
                                        <p:strVal val="visible"/>
                                      </p:to>
                                    </p:set>
                                    <p:animEffect filter="wipe(right)" transition="in">
                                      <p:cBhvr>
                                        <p:cTn dur="500" id="17"/>
                                        <p:tgtEl>
                                          <p:spTgt spid="350"/>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365">
                                            <p:txEl>
                                              <p:pRg end="0" st="0"/>
                                            </p:txEl>
                                          </p:spTgt>
                                        </p:tgtEl>
                                        <p:attrNameLst>
                                          <p:attrName>style.visibility</p:attrName>
                                        </p:attrNameLst>
                                      </p:cBhvr>
                                      <p:to>
                                        <p:strVal val="visible"/>
                                      </p:to>
                                    </p:set>
                                    <p:animEffect filter="fade" transition="in">
                                      <p:cBhvr>
                                        <p:cTn dur="500" id="21"/>
                                        <p:tgtEl>
                                          <p:spTgt spid="365">
                                            <p:txEl>
                                              <p:pRg end="0" st="0"/>
                                            </p:txEl>
                                          </p:spTgt>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359"/>
                                        </p:tgtEl>
                                        <p:attrNameLst>
                                          <p:attrName>style.visibility</p:attrName>
                                        </p:attrNameLst>
                                      </p:cBhvr>
                                      <p:to>
                                        <p:strVal val="visible"/>
                                      </p:to>
                                    </p:set>
                                    <p:animEffect filter="fade" transition="in">
                                      <p:cBhvr>
                                        <p:cTn dur="500" id="24"/>
                                        <p:tgtEl>
                                          <p:spTgt spid="359"/>
                                        </p:tgtEl>
                                      </p:cBhvr>
                                    </p:animEffect>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371">
                                            <p:txEl>
                                              <p:pRg end="0" st="0"/>
                                            </p:txEl>
                                          </p:spTgt>
                                        </p:tgtEl>
                                        <p:attrNameLst>
                                          <p:attrName>style.visibility</p:attrName>
                                        </p:attrNameLst>
                                      </p:cBhvr>
                                      <p:to>
                                        <p:strVal val="visible"/>
                                      </p:to>
                                    </p:set>
                                    <p:animEffect filter="fade" transition="in">
                                      <p:cBhvr>
                                        <p:cTn dur="500" id="28"/>
                                        <p:tgtEl>
                                          <p:spTgt spid="371">
                                            <p:txEl>
                                              <p:pRg end="0" st="0"/>
                                            </p:txEl>
                                          </p:spTgt>
                                        </p:tgtEl>
                                      </p:cBhvr>
                                    </p:animEffect>
                                  </p:childTnLst>
                                </p:cTn>
                              </p:par>
                            </p:childTnLst>
                          </p:cTn>
                        </p:par>
                        <p:par>
                          <p:cTn fill="hold" id="29" nodeType="afterGroup">
                            <p:stCondLst>
                              <p:cond delay="2500"/>
                            </p:stCondLst>
                            <p:childTnLst>
                              <p:par>
                                <p:cTn fill="hold" id="30" nodeType="afterEffect" presetClass="entr" presetID="22" presetSubtype="2">
                                  <p:stCondLst>
                                    <p:cond delay="0"/>
                                  </p:stCondLst>
                                  <p:childTnLst>
                                    <p:set>
                                      <p:cBhvr>
                                        <p:cTn dur="1" fill="hold" id="31">
                                          <p:stCondLst>
                                            <p:cond delay="0"/>
                                          </p:stCondLst>
                                        </p:cTn>
                                        <p:tgtEl>
                                          <p:spTgt spid="344"/>
                                        </p:tgtEl>
                                        <p:attrNameLst>
                                          <p:attrName>style.visibility</p:attrName>
                                        </p:attrNameLst>
                                      </p:cBhvr>
                                      <p:to>
                                        <p:strVal val="visible"/>
                                      </p:to>
                                    </p:set>
                                    <p:animEffect filter="wipe(right)" transition="in">
                                      <p:cBhvr>
                                        <p:cTn dur="500" id="32"/>
                                        <p:tgtEl>
                                          <p:spTgt spid="344"/>
                                        </p:tgtEl>
                                      </p:cBhvr>
                                    </p:animEffect>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366">
                                            <p:txEl>
                                              <p:pRg end="0" st="0"/>
                                            </p:txEl>
                                          </p:spTgt>
                                        </p:tgtEl>
                                        <p:attrNameLst>
                                          <p:attrName>style.visibility</p:attrName>
                                        </p:attrNameLst>
                                      </p:cBhvr>
                                      <p:to>
                                        <p:strVal val="visible"/>
                                      </p:to>
                                    </p:set>
                                    <p:animEffect filter="fade" transition="in">
                                      <p:cBhvr>
                                        <p:cTn dur="500" id="36"/>
                                        <p:tgtEl>
                                          <p:spTgt spid="366">
                                            <p:txEl>
                                              <p:pRg end="0" st="0"/>
                                            </p:txEl>
                                          </p:spTgt>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360"/>
                                        </p:tgtEl>
                                        <p:attrNameLst>
                                          <p:attrName>style.visibility</p:attrName>
                                        </p:attrNameLst>
                                      </p:cBhvr>
                                      <p:to>
                                        <p:strVal val="visible"/>
                                      </p:to>
                                    </p:set>
                                    <p:animEffect filter="fade" transition="in">
                                      <p:cBhvr>
                                        <p:cTn dur="500" id="39"/>
                                        <p:tgtEl>
                                          <p:spTgt spid="360"/>
                                        </p:tgtEl>
                                      </p:cBhvr>
                                    </p:animEffect>
                                  </p:childTnLst>
                                </p:cTn>
                              </p:par>
                            </p:childTnLst>
                          </p:cTn>
                        </p:par>
                        <p:par>
                          <p:cTn fill="hold" id="40" nodeType="afterGroup">
                            <p:stCondLst>
                              <p:cond delay="3500"/>
                            </p:stCondLst>
                            <p:childTnLst>
                              <p:par>
                                <p:cTn fill="hold" grpId="0" id="41" nodeType="afterEffect" presetClass="entr" presetID="10" presetSubtype="0">
                                  <p:stCondLst>
                                    <p:cond delay="0"/>
                                  </p:stCondLst>
                                  <p:childTnLst>
                                    <p:set>
                                      <p:cBhvr>
                                        <p:cTn dur="1" fill="hold" id="42">
                                          <p:stCondLst>
                                            <p:cond delay="0"/>
                                          </p:stCondLst>
                                        </p:cTn>
                                        <p:tgtEl>
                                          <p:spTgt spid="372">
                                            <p:txEl>
                                              <p:pRg end="0" st="0"/>
                                            </p:txEl>
                                          </p:spTgt>
                                        </p:tgtEl>
                                        <p:attrNameLst>
                                          <p:attrName>style.visibility</p:attrName>
                                        </p:attrNameLst>
                                      </p:cBhvr>
                                      <p:to>
                                        <p:strVal val="visible"/>
                                      </p:to>
                                    </p:set>
                                    <p:animEffect filter="fade" transition="in">
                                      <p:cBhvr>
                                        <p:cTn dur="500" id="43"/>
                                        <p:tgtEl>
                                          <p:spTgt spid="372">
                                            <p:txEl>
                                              <p:pRg end="0" st="0"/>
                                            </p:txEl>
                                          </p:spTgt>
                                        </p:tgtEl>
                                      </p:cBhvr>
                                    </p:animEffect>
                                  </p:childTnLst>
                                </p:cTn>
                              </p:par>
                            </p:childTnLst>
                          </p:cTn>
                        </p:par>
                        <p:par>
                          <p:cTn fill="hold" id="44" nodeType="afterGroup">
                            <p:stCondLst>
                              <p:cond delay="4000"/>
                            </p:stCondLst>
                            <p:childTnLst>
                              <p:par>
                                <p:cTn fill="hold" id="45" nodeType="afterEffect" presetClass="entr" presetID="22" presetSubtype="2">
                                  <p:stCondLst>
                                    <p:cond delay="0"/>
                                  </p:stCondLst>
                                  <p:childTnLst>
                                    <p:set>
                                      <p:cBhvr>
                                        <p:cTn dur="1" fill="hold" id="46">
                                          <p:stCondLst>
                                            <p:cond delay="0"/>
                                          </p:stCondLst>
                                        </p:cTn>
                                        <p:tgtEl>
                                          <p:spTgt spid="356"/>
                                        </p:tgtEl>
                                        <p:attrNameLst>
                                          <p:attrName>style.visibility</p:attrName>
                                        </p:attrNameLst>
                                      </p:cBhvr>
                                      <p:to>
                                        <p:strVal val="visible"/>
                                      </p:to>
                                    </p:set>
                                    <p:animEffect filter="wipe(right)" transition="in">
                                      <p:cBhvr>
                                        <p:cTn dur="500" id="47"/>
                                        <p:tgtEl>
                                          <p:spTgt spid="356"/>
                                        </p:tgtEl>
                                      </p:cBhvr>
                                    </p:animEffect>
                                  </p:childTnLst>
                                </p:cTn>
                              </p:par>
                            </p:childTnLst>
                          </p:cTn>
                        </p:par>
                        <p:par>
                          <p:cTn fill="hold" id="48" nodeType="afterGroup">
                            <p:stCondLst>
                              <p:cond delay="4500"/>
                            </p:stCondLst>
                            <p:childTnLst>
                              <p:par>
                                <p:cTn fill="hold" grpId="0" id="49" nodeType="afterEffect" presetClass="entr" presetID="10" presetSubtype="0">
                                  <p:stCondLst>
                                    <p:cond delay="0"/>
                                  </p:stCondLst>
                                  <p:childTnLst>
                                    <p:set>
                                      <p:cBhvr>
                                        <p:cTn dur="1" fill="hold" id="50">
                                          <p:stCondLst>
                                            <p:cond delay="0"/>
                                          </p:stCondLst>
                                        </p:cTn>
                                        <p:tgtEl>
                                          <p:spTgt spid="367">
                                            <p:txEl>
                                              <p:pRg end="0" st="0"/>
                                            </p:txEl>
                                          </p:spTgt>
                                        </p:tgtEl>
                                        <p:attrNameLst>
                                          <p:attrName>style.visibility</p:attrName>
                                        </p:attrNameLst>
                                      </p:cBhvr>
                                      <p:to>
                                        <p:strVal val="visible"/>
                                      </p:to>
                                    </p:set>
                                    <p:animEffect filter="fade" transition="in">
                                      <p:cBhvr>
                                        <p:cTn dur="500" id="51"/>
                                        <p:tgtEl>
                                          <p:spTgt spid="367">
                                            <p:txEl>
                                              <p:pRg end="0" st="0"/>
                                            </p:txEl>
                                          </p:spTgt>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361"/>
                                        </p:tgtEl>
                                        <p:attrNameLst>
                                          <p:attrName>style.visibility</p:attrName>
                                        </p:attrNameLst>
                                      </p:cBhvr>
                                      <p:to>
                                        <p:strVal val="visible"/>
                                      </p:to>
                                    </p:set>
                                    <p:animEffect filter="fade" transition="in">
                                      <p:cBhvr>
                                        <p:cTn dur="500" id="54"/>
                                        <p:tgtEl>
                                          <p:spTgt spid="361"/>
                                        </p:tgtEl>
                                      </p:cBhvr>
                                    </p:animEffect>
                                  </p:childTnLst>
                                </p:cTn>
                              </p:par>
                            </p:childTnLst>
                          </p:cTn>
                        </p:par>
                        <p:par>
                          <p:cTn fill="hold" id="55" nodeType="afterGroup">
                            <p:stCondLst>
                              <p:cond delay="5000"/>
                            </p:stCondLst>
                            <p:childTnLst>
                              <p:par>
                                <p:cTn fill="hold" grpId="0" id="56" nodeType="afterEffect" presetClass="entr" presetID="10" presetSubtype="0">
                                  <p:stCondLst>
                                    <p:cond delay="0"/>
                                  </p:stCondLst>
                                  <p:childTnLst>
                                    <p:set>
                                      <p:cBhvr>
                                        <p:cTn dur="1" fill="hold" id="57">
                                          <p:stCondLst>
                                            <p:cond delay="0"/>
                                          </p:stCondLst>
                                        </p:cTn>
                                        <p:tgtEl>
                                          <p:spTgt spid="373">
                                            <p:txEl>
                                              <p:pRg end="0" st="0"/>
                                            </p:txEl>
                                          </p:spTgt>
                                        </p:tgtEl>
                                        <p:attrNameLst>
                                          <p:attrName>style.visibility</p:attrName>
                                        </p:attrNameLst>
                                      </p:cBhvr>
                                      <p:to>
                                        <p:strVal val="visible"/>
                                      </p:to>
                                    </p:set>
                                    <p:animEffect filter="fade" transition="in">
                                      <p:cBhvr>
                                        <p:cTn dur="500" id="58"/>
                                        <p:tgtEl>
                                          <p:spTgt spid="373">
                                            <p:txEl>
                                              <p:pRg end="0" st="0"/>
                                            </p:txEl>
                                          </p:spTgt>
                                        </p:tgtEl>
                                      </p:cBhvr>
                                    </p:animEffect>
                                  </p:childTnLst>
                                </p:cTn>
                              </p:par>
                            </p:childTnLst>
                          </p:cTn>
                        </p:par>
                        <p:par>
                          <p:cTn fill="hold" id="59" nodeType="afterGroup">
                            <p:stCondLst>
                              <p:cond delay="5500"/>
                            </p:stCondLst>
                            <p:childTnLst>
                              <p:par>
                                <p:cTn fill="hold" id="60" nodeType="afterEffect" presetClass="entr" presetID="22" presetSubtype="8">
                                  <p:stCondLst>
                                    <p:cond delay="0"/>
                                  </p:stCondLst>
                                  <p:childTnLst>
                                    <p:set>
                                      <p:cBhvr>
                                        <p:cTn dur="1" fill="hold" id="61">
                                          <p:stCondLst>
                                            <p:cond delay="0"/>
                                          </p:stCondLst>
                                        </p:cTn>
                                        <p:tgtEl>
                                          <p:spTgt spid="347"/>
                                        </p:tgtEl>
                                        <p:attrNameLst>
                                          <p:attrName>style.visibility</p:attrName>
                                        </p:attrNameLst>
                                      </p:cBhvr>
                                      <p:to>
                                        <p:strVal val="visible"/>
                                      </p:to>
                                    </p:set>
                                    <p:animEffect filter="wipe(left)" transition="in">
                                      <p:cBhvr>
                                        <p:cTn dur="500" id="62"/>
                                        <p:tgtEl>
                                          <p:spTgt spid="347"/>
                                        </p:tgtEl>
                                      </p:cBhvr>
                                    </p:animEffect>
                                  </p:childTnLst>
                                </p:cTn>
                              </p:par>
                            </p:childTnLst>
                          </p:cTn>
                        </p:par>
                        <p:par>
                          <p:cTn fill="hold" id="63" nodeType="afterGroup">
                            <p:stCondLst>
                              <p:cond delay="6000"/>
                            </p:stCondLst>
                            <p:childTnLst>
                              <p:par>
                                <p:cTn fill="hold" grpId="0" id="64" nodeType="afterEffect" presetClass="entr" presetID="10" presetSubtype="0">
                                  <p:stCondLst>
                                    <p:cond delay="0"/>
                                  </p:stCondLst>
                                  <p:childTnLst>
                                    <p:set>
                                      <p:cBhvr>
                                        <p:cTn dur="1" fill="hold" id="65">
                                          <p:stCondLst>
                                            <p:cond delay="0"/>
                                          </p:stCondLst>
                                        </p:cTn>
                                        <p:tgtEl>
                                          <p:spTgt spid="368">
                                            <p:txEl>
                                              <p:pRg end="0" st="0"/>
                                            </p:txEl>
                                          </p:spTgt>
                                        </p:tgtEl>
                                        <p:attrNameLst>
                                          <p:attrName>style.visibility</p:attrName>
                                        </p:attrNameLst>
                                      </p:cBhvr>
                                      <p:to>
                                        <p:strVal val="visible"/>
                                      </p:to>
                                    </p:set>
                                    <p:animEffect filter="fade" transition="in">
                                      <p:cBhvr>
                                        <p:cTn dur="500" id="66"/>
                                        <p:tgtEl>
                                          <p:spTgt spid="368">
                                            <p:txEl>
                                              <p:pRg end="0" st="0"/>
                                            </p:txEl>
                                          </p:spTgt>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362"/>
                                        </p:tgtEl>
                                        <p:attrNameLst>
                                          <p:attrName>style.visibility</p:attrName>
                                        </p:attrNameLst>
                                      </p:cBhvr>
                                      <p:to>
                                        <p:strVal val="visible"/>
                                      </p:to>
                                    </p:set>
                                    <p:animEffect filter="fade" transition="in">
                                      <p:cBhvr>
                                        <p:cTn dur="500" id="69"/>
                                        <p:tgtEl>
                                          <p:spTgt spid="362"/>
                                        </p:tgtEl>
                                      </p:cBhvr>
                                    </p:animEffect>
                                  </p:childTnLst>
                                </p:cTn>
                              </p:par>
                            </p:childTnLst>
                          </p:cTn>
                        </p:par>
                        <p:par>
                          <p:cTn fill="hold" id="70" nodeType="afterGroup">
                            <p:stCondLst>
                              <p:cond delay="6500"/>
                            </p:stCondLst>
                            <p:childTnLst>
                              <p:par>
                                <p:cTn fill="hold" grpId="0" id="71" nodeType="afterEffect" presetClass="entr" presetID="10" presetSubtype="0">
                                  <p:stCondLst>
                                    <p:cond delay="0"/>
                                  </p:stCondLst>
                                  <p:childTnLst>
                                    <p:set>
                                      <p:cBhvr>
                                        <p:cTn dur="1" fill="hold" id="72">
                                          <p:stCondLst>
                                            <p:cond delay="0"/>
                                          </p:stCondLst>
                                        </p:cTn>
                                        <p:tgtEl>
                                          <p:spTgt spid="374">
                                            <p:txEl>
                                              <p:pRg end="0" st="0"/>
                                            </p:txEl>
                                          </p:spTgt>
                                        </p:tgtEl>
                                        <p:attrNameLst>
                                          <p:attrName>style.visibility</p:attrName>
                                        </p:attrNameLst>
                                      </p:cBhvr>
                                      <p:to>
                                        <p:strVal val="visible"/>
                                      </p:to>
                                    </p:set>
                                    <p:animEffect filter="fade" transition="in">
                                      <p:cBhvr>
                                        <p:cTn dur="500" id="73"/>
                                        <p:tgtEl>
                                          <p:spTgt spid="374">
                                            <p:txEl>
                                              <p:pRg end="0" st="0"/>
                                            </p:txEl>
                                          </p:spTgt>
                                        </p:tgtEl>
                                      </p:cBhvr>
                                    </p:animEffect>
                                  </p:childTnLst>
                                </p:cTn>
                              </p:par>
                            </p:childTnLst>
                          </p:cTn>
                        </p:par>
                        <p:par>
                          <p:cTn fill="hold" id="74" nodeType="afterGroup">
                            <p:stCondLst>
                              <p:cond delay="7000"/>
                            </p:stCondLst>
                            <p:childTnLst>
                              <p:par>
                                <p:cTn fill="hold" id="75" nodeType="afterEffect" presetClass="entr" presetID="22" presetSubtype="8">
                                  <p:stCondLst>
                                    <p:cond delay="0"/>
                                  </p:stCondLst>
                                  <p:childTnLst>
                                    <p:set>
                                      <p:cBhvr>
                                        <p:cTn dur="1" fill="hold" id="76">
                                          <p:stCondLst>
                                            <p:cond delay="0"/>
                                          </p:stCondLst>
                                        </p:cTn>
                                        <p:tgtEl>
                                          <p:spTgt spid="341"/>
                                        </p:tgtEl>
                                        <p:attrNameLst>
                                          <p:attrName>style.visibility</p:attrName>
                                        </p:attrNameLst>
                                      </p:cBhvr>
                                      <p:to>
                                        <p:strVal val="visible"/>
                                      </p:to>
                                    </p:set>
                                    <p:animEffect filter="wipe(left)" transition="in">
                                      <p:cBhvr>
                                        <p:cTn dur="500" id="77"/>
                                        <p:tgtEl>
                                          <p:spTgt spid="341"/>
                                        </p:tgtEl>
                                      </p:cBhvr>
                                    </p:animEffect>
                                  </p:childTnLst>
                                </p:cTn>
                              </p:par>
                            </p:childTnLst>
                          </p:cTn>
                        </p:par>
                        <p:par>
                          <p:cTn fill="hold" id="78" nodeType="afterGroup">
                            <p:stCondLst>
                              <p:cond delay="7500"/>
                            </p:stCondLst>
                            <p:childTnLst>
                              <p:par>
                                <p:cTn fill="hold" grpId="0" id="79" nodeType="afterEffect" presetClass="entr" presetID="10" presetSubtype="0">
                                  <p:stCondLst>
                                    <p:cond delay="0"/>
                                  </p:stCondLst>
                                  <p:childTnLst>
                                    <p:set>
                                      <p:cBhvr>
                                        <p:cTn dur="1" fill="hold" id="80">
                                          <p:stCondLst>
                                            <p:cond delay="0"/>
                                          </p:stCondLst>
                                        </p:cTn>
                                        <p:tgtEl>
                                          <p:spTgt spid="369">
                                            <p:txEl>
                                              <p:pRg end="0" st="0"/>
                                            </p:txEl>
                                          </p:spTgt>
                                        </p:tgtEl>
                                        <p:attrNameLst>
                                          <p:attrName>style.visibility</p:attrName>
                                        </p:attrNameLst>
                                      </p:cBhvr>
                                      <p:to>
                                        <p:strVal val="visible"/>
                                      </p:to>
                                    </p:set>
                                    <p:animEffect filter="fade" transition="in">
                                      <p:cBhvr>
                                        <p:cTn dur="500" id="81"/>
                                        <p:tgtEl>
                                          <p:spTgt spid="369">
                                            <p:txEl>
                                              <p:pRg end="0" st="0"/>
                                            </p:txEl>
                                          </p:spTgt>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363"/>
                                        </p:tgtEl>
                                        <p:attrNameLst>
                                          <p:attrName>style.visibility</p:attrName>
                                        </p:attrNameLst>
                                      </p:cBhvr>
                                      <p:to>
                                        <p:strVal val="visible"/>
                                      </p:to>
                                    </p:set>
                                    <p:animEffect filter="fade" transition="in">
                                      <p:cBhvr>
                                        <p:cTn dur="500" id="84"/>
                                        <p:tgtEl>
                                          <p:spTgt spid="363"/>
                                        </p:tgtEl>
                                      </p:cBhvr>
                                    </p:animEffect>
                                  </p:childTnLst>
                                </p:cTn>
                              </p:par>
                            </p:childTnLst>
                          </p:cTn>
                        </p:par>
                        <p:par>
                          <p:cTn fill="hold" id="85" nodeType="afterGroup">
                            <p:stCondLst>
                              <p:cond delay="8000"/>
                            </p:stCondLst>
                            <p:childTnLst>
                              <p:par>
                                <p:cTn fill="hold" grpId="0" id="86" nodeType="afterEffect" presetClass="entr" presetID="10" presetSubtype="0">
                                  <p:stCondLst>
                                    <p:cond delay="0"/>
                                  </p:stCondLst>
                                  <p:childTnLst>
                                    <p:set>
                                      <p:cBhvr>
                                        <p:cTn dur="1" fill="hold" id="87">
                                          <p:stCondLst>
                                            <p:cond delay="0"/>
                                          </p:stCondLst>
                                        </p:cTn>
                                        <p:tgtEl>
                                          <p:spTgt spid="375">
                                            <p:txEl>
                                              <p:pRg end="0" st="0"/>
                                            </p:txEl>
                                          </p:spTgt>
                                        </p:tgtEl>
                                        <p:attrNameLst>
                                          <p:attrName>style.visibility</p:attrName>
                                        </p:attrNameLst>
                                      </p:cBhvr>
                                      <p:to>
                                        <p:strVal val="visible"/>
                                      </p:to>
                                    </p:set>
                                    <p:animEffect filter="fade" transition="in">
                                      <p:cBhvr>
                                        <p:cTn dur="500" id="88"/>
                                        <p:tgtEl>
                                          <p:spTgt spid="375">
                                            <p:txEl>
                                              <p:pRg end="0" st="0"/>
                                            </p:txEl>
                                          </p:spTgt>
                                        </p:tgtEl>
                                      </p:cBhvr>
                                    </p:animEffect>
                                  </p:childTnLst>
                                </p:cTn>
                              </p:par>
                            </p:childTnLst>
                          </p:cTn>
                        </p:par>
                        <p:par>
                          <p:cTn fill="hold" id="89" nodeType="afterGroup">
                            <p:stCondLst>
                              <p:cond delay="8500"/>
                            </p:stCondLst>
                            <p:childTnLst>
                              <p:par>
                                <p:cTn fill="hold" id="90" nodeType="afterEffect" presetClass="entr" presetID="22" presetSubtype="8">
                                  <p:stCondLst>
                                    <p:cond delay="0"/>
                                  </p:stCondLst>
                                  <p:childTnLst>
                                    <p:set>
                                      <p:cBhvr>
                                        <p:cTn dur="1" fill="hold" id="91">
                                          <p:stCondLst>
                                            <p:cond delay="0"/>
                                          </p:stCondLst>
                                        </p:cTn>
                                        <p:tgtEl>
                                          <p:spTgt spid="353"/>
                                        </p:tgtEl>
                                        <p:attrNameLst>
                                          <p:attrName>style.visibility</p:attrName>
                                        </p:attrNameLst>
                                      </p:cBhvr>
                                      <p:to>
                                        <p:strVal val="visible"/>
                                      </p:to>
                                    </p:set>
                                    <p:animEffect filter="wipe(left)" transition="in">
                                      <p:cBhvr>
                                        <p:cTn dur="500" id="92"/>
                                        <p:tgtEl>
                                          <p:spTgt spid="353"/>
                                        </p:tgtEl>
                                      </p:cBhvr>
                                    </p:animEffect>
                                  </p:childTnLst>
                                </p:cTn>
                              </p:par>
                            </p:childTnLst>
                          </p:cTn>
                        </p:par>
                        <p:par>
                          <p:cTn fill="hold" id="93" nodeType="afterGroup">
                            <p:stCondLst>
                              <p:cond delay="9000"/>
                            </p:stCondLst>
                            <p:childTnLst>
                              <p:par>
                                <p:cTn fill="hold" grpId="0" id="94" nodeType="afterEffect" presetClass="entr" presetID="10" presetSubtype="0">
                                  <p:stCondLst>
                                    <p:cond delay="0"/>
                                  </p:stCondLst>
                                  <p:childTnLst>
                                    <p:set>
                                      <p:cBhvr>
                                        <p:cTn dur="1" fill="hold" id="95">
                                          <p:stCondLst>
                                            <p:cond delay="0"/>
                                          </p:stCondLst>
                                        </p:cTn>
                                        <p:tgtEl>
                                          <p:spTgt spid="370">
                                            <p:txEl>
                                              <p:pRg end="0" st="0"/>
                                            </p:txEl>
                                          </p:spTgt>
                                        </p:tgtEl>
                                        <p:attrNameLst>
                                          <p:attrName>style.visibility</p:attrName>
                                        </p:attrNameLst>
                                      </p:cBhvr>
                                      <p:to>
                                        <p:strVal val="visible"/>
                                      </p:to>
                                    </p:set>
                                    <p:animEffect filter="fade" transition="in">
                                      <p:cBhvr>
                                        <p:cTn dur="500" id="96"/>
                                        <p:tgtEl>
                                          <p:spTgt spid="370">
                                            <p:txEl>
                                              <p:pRg end="0" st="0"/>
                                            </p:txEl>
                                          </p:spTgt>
                                        </p:tgtEl>
                                      </p:cBhvr>
                                    </p:animEffect>
                                  </p:childTnLst>
                                </p:cTn>
                              </p:par>
                              <p:par>
                                <p:cTn fill="hold" grpId="0" id="97" nodeType="withEffect" presetClass="entr" presetID="10" presetSubtype="0">
                                  <p:stCondLst>
                                    <p:cond delay="0"/>
                                  </p:stCondLst>
                                  <p:childTnLst>
                                    <p:set>
                                      <p:cBhvr>
                                        <p:cTn dur="1" fill="hold" id="98">
                                          <p:stCondLst>
                                            <p:cond delay="0"/>
                                          </p:stCondLst>
                                        </p:cTn>
                                        <p:tgtEl>
                                          <p:spTgt spid="364"/>
                                        </p:tgtEl>
                                        <p:attrNameLst>
                                          <p:attrName>style.visibility</p:attrName>
                                        </p:attrNameLst>
                                      </p:cBhvr>
                                      <p:to>
                                        <p:strVal val="visible"/>
                                      </p:to>
                                    </p:set>
                                    <p:animEffect filter="fade" transition="in">
                                      <p:cBhvr>
                                        <p:cTn dur="500" id="99"/>
                                        <p:tgtEl>
                                          <p:spTgt spid="364"/>
                                        </p:tgtEl>
                                      </p:cBhvr>
                                    </p:animEffect>
                                  </p:childTnLst>
                                </p:cTn>
                              </p:par>
                            </p:childTnLst>
                          </p:cTn>
                        </p:par>
                        <p:par>
                          <p:cTn fill="hold" id="100" nodeType="afterGroup">
                            <p:stCondLst>
                              <p:cond delay="9500"/>
                            </p:stCondLst>
                            <p:childTnLst>
                              <p:par>
                                <p:cTn fill="hold" grpId="0" id="101" nodeType="afterEffect" presetClass="entr" presetID="10" presetSubtype="0">
                                  <p:stCondLst>
                                    <p:cond delay="0"/>
                                  </p:stCondLst>
                                  <p:childTnLst>
                                    <p:set>
                                      <p:cBhvr>
                                        <p:cTn dur="1" fill="hold" id="102">
                                          <p:stCondLst>
                                            <p:cond delay="0"/>
                                          </p:stCondLst>
                                        </p:cTn>
                                        <p:tgtEl>
                                          <p:spTgt spid="376">
                                            <p:txEl>
                                              <p:pRg end="0" st="0"/>
                                            </p:txEl>
                                          </p:spTgt>
                                        </p:tgtEl>
                                        <p:attrNameLst>
                                          <p:attrName>style.visibility</p:attrName>
                                        </p:attrNameLst>
                                      </p:cBhvr>
                                      <p:to>
                                        <p:strVal val="visible"/>
                                      </p:to>
                                    </p:set>
                                    <p:animEffect filter="fade" transition="in">
                                      <p:cBhvr>
                                        <p:cTn dur="500" id="103"/>
                                        <p:tgtEl>
                                          <p:spTgt spid="37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9"/>
      <p:bldP grpId="0" spid="360"/>
      <p:bldP grpId="0" spid="361"/>
      <p:bldP grpId="0" spid="362"/>
      <p:bldP grpId="0" spid="363"/>
      <p:bldP grpId="0" spid="364"/>
      <p:bldP build="p" grpId="0" spid="365"/>
      <p:bldP build="p" grpId="0" spid="366"/>
      <p:bldP build="p" grpId="0" spid="367"/>
      <p:bldP build="p" grpId="0" spid="368"/>
      <p:bldP build="p" grpId="0" spid="369"/>
      <p:bldP build="p" grpId="0" spid="370"/>
      <p:bldP build="p" grpId="0" spid="371"/>
      <p:bldP build="p" grpId="0" spid="372"/>
      <p:bldP build="p" grpId="0" spid="373"/>
      <p:bldP build="p" grpId="0" spid="374"/>
      <p:bldP build="p" grpId="0" spid="375"/>
      <p:bldP build="p" grpId="0" spid="376"/>
      <p:bldP grpId="0" spid="38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3" name="Drag-image3.jpg"/>
          <p:cNvPicPr/>
          <p:nvPr/>
        </p:nvPicPr>
        <p:blipFill>
          <a:blip r:embed="rId3">
            <a:extLst>
              <a:ext uri="{28A0092B-C50C-407E-A947-70E740481C1C}">
                <a14:useLocalDpi val="0"/>
              </a:ext>
            </a:extLst>
          </a:blip>
          <a:srcRect b="26608" t="35366"/>
          <a:stretch>
            <a:fillRect/>
          </a:stretch>
        </p:blipFill>
        <p:spPr>
          <a:xfrm>
            <a:off x="-12700" y="1000310"/>
            <a:ext cx="9156700" cy="2314390"/>
          </a:xfrm>
          <a:prstGeom prst="rect">
            <a:avLst/>
          </a:prstGeom>
          <a:ln w="12700">
            <a:miter lim="400000"/>
          </a:ln>
        </p:spPr>
      </p:pic>
      <p:grpSp>
        <p:nvGrpSpPr>
          <p:cNvPr id="134" name="组合 133"/>
          <p:cNvGrpSpPr/>
          <p:nvPr/>
        </p:nvGrpSpPr>
        <p:grpSpPr>
          <a:xfrm>
            <a:off x="3283523" y="3678918"/>
            <a:ext cx="2507679" cy="991775"/>
            <a:chOff x="3283523" y="3678918"/>
            <a:chExt cx="2507679" cy="991775"/>
          </a:xfrm>
        </p:grpSpPr>
        <p:sp>
          <p:nvSpPr>
            <p:cNvPr id="135" name="Shape 15021"/>
            <p:cNvSpPr/>
            <p:nvPr/>
          </p:nvSpPr>
          <p:spPr>
            <a:xfrm>
              <a:off x="3283523" y="3717017"/>
              <a:ext cx="639863" cy="639865"/>
            </a:xfrm>
            <a:prstGeom prst="roundRect">
              <a:avLst>
                <a:gd fmla="val 16667" name="adj"/>
              </a:avLst>
            </a:prstGeom>
            <a:solidFill>
              <a:srgbClr val="FF7862"/>
            </a:solidFill>
            <a:ln cap="flat" w="12700">
              <a:noFill/>
              <a:miter lim="400000"/>
            </a:ln>
            <a:effectLst/>
          </p:spPr>
          <p:txBody>
            <a:bodyPr anchor="ctr" bIns="0" lIns="0" numCol="1" rIns="0" tIns="0" wrap="square">
              <a:noAutofit/>
            </a:bodyPr>
            <a:lstStyle/>
            <a:p>
              <a:pPr algn="ctr"/>
              <a:endParaRPr>
                <a:solidFill>
                  <a:prstClr val="black"/>
                </a:solidFill>
                <a:cs typeface="+mn-ea"/>
                <a:sym typeface="+mn-lt"/>
              </a:endParaRPr>
            </a:p>
          </p:txBody>
        </p:sp>
        <p:sp>
          <p:nvSpPr>
            <p:cNvPr id="136" name="Shape 15022"/>
            <p:cNvSpPr/>
            <p:nvPr/>
          </p:nvSpPr>
          <p:spPr>
            <a:xfrm>
              <a:off x="3974184" y="3678918"/>
              <a:ext cx="1817018" cy="262126"/>
            </a:xfrm>
            <a:prstGeom prst="rect">
              <a:avLst/>
            </a:prstGeom>
            <a:noFill/>
            <a:ln cap="flat" w="12700">
              <a:noFill/>
              <a:miter lim="400000"/>
            </a:ln>
            <a:effectLst/>
          </p:spPr>
          <p:txBody>
            <a:bodyPr anchor="t" bIns="45719" lIns="45719" numCol="1" rIns="45719" tIns="45719" wrap="square">
              <a:spAutoFit/>
            </a:bodyPr>
            <a:lstStyle>
              <a:lvl1pPr>
                <a:lnSpc>
                  <a:spcPct val="70000"/>
                </a:lnSpc>
                <a:defRPr sz="1400">
                  <a:solidFill>
                    <a:srgbClr val="3A5063"/>
                  </a:solidFill>
                  <a:uFill>
                    <a:solidFill>
                      <a:srgbClr val="3A5063"/>
                    </a:solidFill>
                  </a:uFill>
                  <a:latin typeface="+mn-lt"/>
                  <a:ea typeface="+mn-ea"/>
                  <a:cs typeface="+mn-cs"/>
                  <a:sym typeface="Bebas Neue"/>
                </a:defRPr>
              </a:lvl1pPr>
            </a:lstStyle>
            <a:p>
              <a:pPr>
                <a:defRPr sz="1800">
                  <a:solidFill>
                    <a:srgbClr val="000000"/>
                  </a:solidFill>
                  <a:uFillTx/>
                </a:defRPr>
              </a:pPr>
              <a:r>
                <a:rPr altLang="en-US" lang="zh-CN" smtClean="0" sz="1600">
                  <a:solidFill>
                    <a:schemeClr val="accent2"/>
                  </a:solidFill>
                  <a:cs typeface="+mn-ea"/>
                  <a:sym typeface="+mn-lt"/>
                </a:rPr>
                <a:t>单击此处添加标题</a:t>
              </a:r>
            </a:p>
          </p:txBody>
        </p:sp>
        <p:sp>
          <p:nvSpPr>
            <p:cNvPr id="137" name="Shape 15023"/>
            <p:cNvSpPr/>
            <p:nvPr/>
          </p:nvSpPr>
          <p:spPr>
            <a:xfrm>
              <a:off x="4059116" y="3923437"/>
              <a:ext cx="1732085" cy="768096"/>
            </a:xfrm>
            <a:prstGeom prst="rect">
              <a:avLst/>
            </a:prstGeom>
            <a:noFill/>
            <a:ln cap="flat" w="12700">
              <a:noFill/>
              <a:miter lim="400000"/>
            </a:ln>
            <a:effectLst/>
          </p:spPr>
          <p:txBody>
            <a:bodyPr anchor="t" bIns="0" lIns="0" numCol="1" rIns="0" tIns="0" wrap="square">
              <a:spAutoFit/>
            </a:bodyPr>
            <a:lstStyle>
              <a:lvl1pP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a:defRPr sz="1800">
                  <a:solidFill>
                    <a:srgbClr val="000000"/>
                  </a:solidFill>
                  <a:uFillTx/>
                </a:defRPr>
              </a:pPr>
              <a:r>
                <a:rPr altLang="en-US" lang="zh-CN" sz="1200">
                  <a:solidFill>
                    <a:srgbClr val="000000"/>
                  </a:solidFill>
                  <a:uFillTx/>
                  <a:cs typeface="+mn-ea"/>
                  <a:sym typeface="+mn-lt"/>
                </a:rPr>
                <a:t>单击此处添加文本单击此处添加文本单击此处添加文本单击此处</a:t>
              </a:r>
            </a:p>
          </p:txBody>
        </p:sp>
        <p:grpSp>
          <p:nvGrpSpPr>
            <p:cNvPr id="138" name="组合 137"/>
            <p:cNvGrpSpPr/>
            <p:nvPr/>
          </p:nvGrpSpPr>
          <p:grpSpPr>
            <a:xfrm>
              <a:off x="3346847" y="3833947"/>
              <a:ext cx="509588" cy="406004"/>
              <a:chOff x="7626351" y="2590800"/>
              <a:chExt cx="679450" cy="541338"/>
            </a:xfrm>
            <a:solidFill>
              <a:schemeClr val="bg1"/>
            </a:solidFill>
          </p:grpSpPr>
          <p:sp>
            <p:nvSpPr>
              <p:cNvPr id="139" name="Freeform 100"/>
              <p:cNvSpPr/>
              <p:nvPr/>
            </p:nvSpPr>
            <p:spPr bwMode="auto">
              <a:xfrm>
                <a:off x="7626351" y="3094038"/>
                <a:ext cx="679450" cy="38100"/>
              </a:xfrm>
              <a:custGeom>
                <a:gdLst>
                  <a:gd fmla="*/ 6 w 181" name="T0"/>
                  <a:gd fmla="*/ 0 h 10" name="T1"/>
                  <a:gd fmla="*/ 0 w 181" name="T2"/>
                  <a:gd fmla="*/ 5 h 10" name="T3"/>
                  <a:gd fmla="*/ 6 w 181" name="T4"/>
                  <a:gd fmla="*/ 10 h 10" name="T5"/>
                  <a:gd fmla="*/ 176 w 181" name="T6"/>
                  <a:gd fmla="*/ 10 h 10" name="T7"/>
                  <a:gd fmla="*/ 181 w 181" name="T8"/>
                  <a:gd fmla="*/ 5 h 10" name="T9"/>
                  <a:gd fmla="*/ 176 w 181" name="T10"/>
                  <a:gd fmla="*/ 0 h 10" name="T11"/>
                  <a:gd fmla="*/ 6 w 181"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181">
                    <a:moveTo>
                      <a:pt x="6" y="0"/>
                    </a:moveTo>
                    <a:cubicBezTo>
                      <a:pt x="3" y="0"/>
                      <a:pt x="0" y="2"/>
                      <a:pt x="0" y="5"/>
                    </a:cubicBezTo>
                    <a:cubicBezTo>
                      <a:pt x="0" y="8"/>
                      <a:pt x="3" y="10"/>
                      <a:pt x="6" y="10"/>
                    </a:cubicBezTo>
                    <a:cubicBezTo>
                      <a:pt x="176" y="10"/>
                      <a:pt x="176" y="10"/>
                      <a:pt x="176" y="10"/>
                    </a:cubicBezTo>
                    <a:cubicBezTo>
                      <a:pt x="178" y="10"/>
                      <a:pt x="181" y="8"/>
                      <a:pt x="181" y="5"/>
                    </a:cubicBezTo>
                    <a:cubicBezTo>
                      <a:pt x="181" y="2"/>
                      <a:pt x="178" y="0"/>
                      <a:pt x="176" y="0"/>
                    </a:cubicBezTo>
                    <a:cubicBezTo>
                      <a:pt x="6" y="0"/>
                      <a:pt x="6" y="0"/>
                      <a:pt x="6" y="0"/>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40" name="Freeform 101"/>
              <p:cNvSpPr/>
              <p:nvPr/>
            </p:nvSpPr>
            <p:spPr bwMode="auto">
              <a:xfrm>
                <a:off x="7645401" y="2590800"/>
                <a:ext cx="228600" cy="519113"/>
              </a:xfrm>
              <a:custGeom>
                <a:gdLst>
                  <a:gd fmla="*/ 54 w 61" name="T0"/>
                  <a:gd fmla="*/ 32 h 138" name="T1"/>
                  <a:gd fmla="*/ 57 w 61" name="T2"/>
                  <a:gd fmla="*/ 36 h 138" name="T3"/>
                  <a:gd fmla="*/ 61 w 61" name="T4"/>
                  <a:gd fmla="*/ 32 h 138" name="T5"/>
                  <a:gd fmla="*/ 61 w 61" name="T6"/>
                  <a:gd fmla="*/ 3 h 138" name="T7"/>
                  <a:gd fmla="*/ 57 w 61" name="T8"/>
                  <a:gd fmla="*/ 0 h 138" name="T9"/>
                  <a:gd fmla="*/ 4 w 61" name="T10"/>
                  <a:gd fmla="*/ 0 h 138" name="T11"/>
                  <a:gd fmla="*/ 0 w 61" name="T12"/>
                  <a:gd fmla="*/ 3 h 138" name="T13"/>
                  <a:gd fmla="*/ 0 w 61" name="T14"/>
                  <a:gd fmla="*/ 134 h 138" name="T15"/>
                  <a:gd fmla="*/ 4 w 61" name="T16"/>
                  <a:gd fmla="*/ 138 h 138" name="T17"/>
                  <a:gd fmla="*/ 57 w 61" name="T18"/>
                  <a:gd fmla="*/ 138 h 138" name="T19"/>
                  <a:gd fmla="*/ 61 w 61" name="T20"/>
                  <a:gd fmla="*/ 134 h 138" name="T21"/>
                  <a:gd fmla="*/ 61 w 61" name="T22"/>
                  <a:gd fmla="*/ 111 h 138" name="T23"/>
                  <a:gd fmla="*/ 57 w 61" name="T24"/>
                  <a:gd fmla="*/ 107 h 138" name="T25"/>
                  <a:gd fmla="*/ 54 w 61" name="T26"/>
                  <a:gd fmla="*/ 111 h 138" name="T27"/>
                  <a:gd fmla="*/ 54 w 61" name="T28"/>
                  <a:gd fmla="*/ 131 h 138" name="T29"/>
                  <a:gd fmla="*/ 7 w 61" name="T30"/>
                  <a:gd fmla="*/ 131 h 138" name="T31"/>
                  <a:gd fmla="*/ 7 w 61" name="T32"/>
                  <a:gd fmla="*/ 7 h 138" name="T33"/>
                  <a:gd fmla="*/ 54 w 61" name="T34"/>
                  <a:gd fmla="*/ 7 h 138" name="T35"/>
                  <a:gd fmla="*/ 54 w 61" name="T36"/>
                  <a:gd fmla="*/ 32 h 13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8" w="61">
                    <a:moveTo>
                      <a:pt x="54" y="32"/>
                    </a:moveTo>
                    <a:cubicBezTo>
                      <a:pt x="54" y="34"/>
                      <a:pt x="55" y="36"/>
                      <a:pt x="57" y="36"/>
                    </a:cubicBezTo>
                    <a:cubicBezTo>
                      <a:pt x="59" y="36"/>
                      <a:pt x="61" y="34"/>
                      <a:pt x="61" y="32"/>
                    </a:cubicBezTo>
                    <a:cubicBezTo>
                      <a:pt x="61" y="3"/>
                      <a:pt x="61" y="3"/>
                      <a:pt x="61" y="3"/>
                    </a:cubicBezTo>
                    <a:cubicBezTo>
                      <a:pt x="61" y="2"/>
                      <a:pt x="59" y="0"/>
                      <a:pt x="57" y="0"/>
                    </a:cubicBezTo>
                    <a:cubicBezTo>
                      <a:pt x="4" y="0"/>
                      <a:pt x="4" y="0"/>
                      <a:pt x="4" y="0"/>
                    </a:cubicBezTo>
                    <a:cubicBezTo>
                      <a:pt x="2" y="0"/>
                      <a:pt x="0" y="2"/>
                      <a:pt x="0" y="3"/>
                    </a:cubicBezTo>
                    <a:cubicBezTo>
                      <a:pt x="0" y="134"/>
                      <a:pt x="0" y="134"/>
                      <a:pt x="0" y="134"/>
                    </a:cubicBezTo>
                    <a:cubicBezTo>
                      <a:pt x="0" y="136"/>
                      <a:pt x="2" y="138"/>
                      <a:pt x="4" y="138"/>
                    </a:cubicBezTo>
                    <a:cubicBezTo>
                      <a:pt x="57" y="138"/>
                      <a:pt x="57" y="138"/>
                      <a:pt x="57" y="138"/>
                    </a:cubicBezTo>
                    <a:cubicBezTo>
                      <a:pt x="59" y="138"/>
                      <a:pt x="61" y="136"/>
                      <a:pt x="61" y="134"/>
                    </a:cubicBezTo>
                    <a:cubicBezTo>
                      <a:pt x="61" y="111"/>
                      <a:pt x="61" y="111"/>
                      <a:pt x="61" y="111"/>
                    </a:cubicBezTo>
                    <a:cubicBezTo>
                      <a:pt x="61" y="109"/>
                      <a:pt x="59" y="107"/>
                      <a:pt x="57" y="107"/>
                    </a:cubicBezTo>
                    <a:cubicBezTo>
                      <a:pt x="55" y="107"/>
                      <a:pt x="54" y="109"/>
                      <a:pt x="54" y="111"/>
                    </a:cubicBezTo>
                    <a:cubicBezTo>
                      <a:pt x="54" y="131"/>
                      <a:pt x="54" y="131"/>
                      <a:pt x="54" y="131"/>
                    </a:cubicBezTo>
                    <a:cubicBezTo>
                      <a:pt x="7" y="131"/>
                      <a:pt x="7" y="131"/>
                      <a:pt x="7" y="131"/>
                    </a:cubicBezTo>
                    <a:cubicBezTo>
                      <a:pt x="7" y="7"/>
                      <a:pt x="7" y="7"/>
                      <a:pt x="7" y="7"/>
                    </a:cubicBezTo>
                    <a:cubicBezTo>
                      <a:pt x="54" y="7"/>
                      <a:pt x="54" y="7"/>
                      <a:pt x="54" y="7"/>
                    </a:cubicBezTo>
                    <a:cubicBezTo>
                      <a:pt x="54" y="32"/>
                      <a:pt x="54" y="32"/>
                      <a:pt x="54" y="32"/>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41" name="Freeform 102"/>
              <p:cNvSpPr/>
              <p:nvPr/>
            </p:nvSpPr>
            <p:spPr bwMode="auto">
              <a:xfrm>
                <a:off x="7645401" y="2884488"/>
                <a:ext cx="134938" cy="25400"/>
              </a:xfrm>
              <a:custGeom>
                <a:gdLst>
                  <a:gd fmla="*/ 32 w 36" name="T0"/>
                  <a:gd fmla="*/ 7 h 7" name="T1"/>
                  <a:gd fmla="*/ 36 w 36" name="T2"/>
                  <a:gd fmla="*/ 3 h 7" name="T3"/>
                  <a:gd fmla="*/ 32 w 36" name="T4"/>
                  <a:gd fmla="*/ 0 h 7" name="T5"/>
                  <a:gd fmla="*/ 4 w 36" name="T6"/>
                  <a:gd fmla="*/ 0 h 7" name="T7"/>
                  <a:gd fmla="*/ 0 w 36" name="T8"/>
                  <a:gd fmla="*/ 3 h 7" name="T9"/>
                  <a:gd fmla="*/ 4 w 36" name="T10"/>
                  <a:gd fmla="*/ 7 h 7" name="T11"/>
                  <a:gd fmla="*/ 32 w 36"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36">
                    <a:moveTo>
                      <a:pt x="32" y="7"/>
                    </a:moveTo>
                    <a:cubicBezTo>
                      <a:pt x="34" y="7"/>
                      <a:pt x="36" y="5"/>
                      <a:pt x="36" y="3"/>
                    </a:cubicBezTo>
                    <a:cubicBezTo>
                      <a:pt x="36" y="1"/>
                      <a:pt x="34" y="0"/>
                      <a:pt x="32" y="0"/>
                    </a:cubicBezTo>
                    <a:cubicBezTo>
                      <a:pt x="4" y="0"/>
                      <a:pt x="4" y="0"/>
                      <a:pt x="4" y="0"/>
                    </a:cubicBezTo>
                    <a:cubicBezTo>
                      <a:pt x="2" y="0"/>
                      <a:pt x="0" y="1"/>
                      <a:pt x="0" y="3"/>
                    </a:cubicBezTo>
                    <a:cubicBezTo>
                      <a:pt x="0" y="5"/>
                      <a:pt x="2" y="7"/>
                      <a:pt x="4" y="7"/>
                    </a:cubicBezTo>
                    <a:cubicBezTo>
                      <a:pt x="32" y="7"/>
                      <a:pt x="32" y="7"/>
                      <a:pt x="32" y="7"/>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42" name="Oval 103"/>
              <p:cNvSpPr>
                <a:spLocks noChangeArrowheads="1"/>
              </p:cNvSpPr>
              <p:nvPr/>
            </p:nvSpPr>
            <p:spPr bwMode="auto">
              <a:xfrm>
                <a:off x="7691438" y="3005138"/>
                <a:ext cx="41275" cy="41275"/>
              </a:xfrm>
              <a:prstGeom prst="ellipse">
                <a:avLst/>
              </a:pr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43" name="Freeform 104"/>
              <p:cNvSpPr/>
              <p:nvPr/>
            </p:nvSpPr>
            <p:spPr bwMode="auto">
              <a:xfrm>
                <a:off x="7645401" y="2944813"/>
                <a:ext cx="134938" cy="30163"/>
              </a:xfrm>
              <a:custGeom>
                <a:gdLst>
                  <a:gd fmla="*/ 32 w 36" name="T0"/>
                  <a:gd fmla="*/ 8 h 8" name="T1"/>
                  <a:gd fmla="*/ 36 w 36" name="T2"/>
                  <a:gd fmla="*/ 4 h 8" name="T3"/>
                  <a:gd fmla="*/ 32 w 36" name="T4"/>
                  <a:gd fmla="*/ 0 h 8" name="T5"/>
                  <a:gd fmla="*/ 4 w 36" name="T6"/>
                  <a:gd fmla="*/ 0 h 8" name="T7"/>
                  <a:gd fmla="*/ 0 w 36" name="T8"/>
                  <a:gd fmla="*/ 4 h 8" name="T9"/>
                  <a:gd fmla="*/ 4 w 36" name="T10"/>
                  <a:gd fmla="*/ 8 h 8" name="T11"/>
                  <a:gd fmla="*/ 32 w 36"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36">
                    <a:moveTo>
                      <a:pt x="32" y="8"/>
                    </a:moveTo>
                    <a:cubicBezTo>
                      <a:pt x="34" y="8"/>
                      <a:pt x="36" y="6"/>
                      <a:pt x="36" y="4"/>
                    </a:cubicBezTo>
                    <a:cubicBezTo>
                      <a:pt x="36" y="2"/>
                      <a:pt x="34" y="0"/>
                      <a:pt x="32" y="0"/>
                    </a:cubicBezTo>
                    <a:cubicBezTo>
                      <a:pt x="4" y="0"/>
                      <a:pt x="4" y="0"/>
                      <a:pt x="4" y="0"/>
                    </a:cubicBezTo>
                    <a:cubicBezTo>
                      <a:pt x="2" y="0"/>
                      <a:pt x="0" y="2"/>
                      <a:pt x="0" y="4"/>
                    </a:cubicBezTo>
                    <a:cubicBezTo>
                      <a:pt x="0" y="6"/>
                      <a:pt x="2" y="8"/>
                      <a:pt x="4" y="8"/>
                    </a:cubicBezTo>
                    <a:cubicBezTo>
                      <a:pt x="32" y="8"/>
                      <a:pt x="32" y="8"/>
                      <a:pt x="32" y="8"/>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44" name="Freeform 105"/>
              <p:cNvSpPr>
                <a:spLocks noEditPoints="1"/>
              </p:cNvSpPr>
              <p:nvPr/>
            </p:nvSpPr>
            <p:spPr bwMode="auto">
              <a:xfrm>
                <a:off x="7747001" y="2692400"/>
                <a:ext cx="514350" cy="334963"/>
              </a:xfrm>
              <a:custGeom>
                <a:gdLst>
                  <a:gd fmla="*/ 5 w 137" name="T0"/>
                  <a:gd fmla="*/ 0 h 89" name="T1"/>
                  <a:gd fmla="*/ 132 w 137" name="T2"/>
                  <a:gd fmla="*/ 0 h 89" name="T3"/>
                  <a:gd fmla="*/ 137 w 137" name="T4"/>
                  <a:gd fmla="*/ 5 h 89" name="T5"/>
                  <a:gd fmla="*/ 137 w 137" name="T6"/>
                  <a:gd fmla="*/ 84 h 89" name="T7"/>
                  <a:gd fmla="*/ 132 w 137" name="T8"/>
                  <a:gd fmla="*/ 89 h 89" name="T9"/>
                  <a:gd fmla="*/ 5 w 137" name="T10"/>
                  <a:gd fmla="*/ 89 h 89" name="T11"/>
                  <a:gd fmla="*/ 0 w 137" name="T12"/>
                  <a:gd fmla="*/ 84 h 89" name="T13"/>
                  <a:gd fmla="*/ 0 w 137" name="T14"/>
                  <a:gd fmla="*/ 5 h 89" name="T15"/>
                  <a:gd fmla="*/ 5 w 137" name="T16"/>
                  <a:gd fmla="*/ 0 h 89" name="T17"/>
                  <a:gd fmla="*/ 127 w 137" name="T18"/>
                  <a:gd fmla="*/ 11 h 89" name="T19"/>
                  <a:gd fmla="*/ 10 w 137" name="T20"/>
                  <a:gd fmla="*/ 11 h 89" name="T21"/>
                  <a:gd fmla="*/ 10 w 137" name="T22"/>
                  <a:gd fmla="*/ 79 h 89" name="T23"/>
                  <a:gd fmla="*/ 127 w 137" name="T24"/>
                  <a:gd fmla="*/ 79 h 89" name="T25"/>
                  <a:gd fmla="*/ 127 w 137" name="T26"/>
                  <a:gd fmla="*/ 11 h 8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9" w="137">
                    <a:moveTo>
                      <a:pt x="5" y="0"/>
                    </a:moveTo>
                    <a:cubicBezTo>
                      <a:pt x="132" y="0"/>
                      <a:pt x="132" y="0"/>
                      <a:pt x="132" y="0"/>
                    </a:cubicBezTo>
                    <a:cubicBezTo>
                      <a:pt x="135" y="0"/>
                      <a:pt x="137" y="3"/>
                      <a:pt x="137" y="5"/>
                    </a:cubicBezTo>
                    <a:cubicBezTo>
                      <a:pt x="137" y="84"/>
                      <a:pt x="137" y="84"/>
                      <a:pt x="137" y="84"/>
                    </a:cubicBezTo>
                    <a:cubicBezTo>
                      <a:pt x="137" y="87"/>
                      <a:pt x="135" y="89"/>
                      <a:pt x="132" y="89"/>
                    </a:cubicBezTo>
                    <a:cubicBezTo>
                      <a:pt x="5" y="89"/>
                      <a:pt x="5" y="89"/>
                      <a:pt x="5" y="89"/>
                    </a:cubicBezTo>
                    <a:cubicBezTo>
                      <a:pt x="2" y="89"/>
                      <a:pt x="0" y="87"/>
                      <a:pt x="0" y="84"/>
                    </a:cubicBezTo>
                    <a:cubicBezTo>
                      <a:pt x="0" y="5"/>
                      <a:pt x="0" y="5"/>
                      <a:pt x="0" y="5"/>
                    </a:cubicBezTo>
                    <a:cubicBezTo>
                      <a:pt x="0" y="3"/>
                      <a:pt x="2" y="0"/>
                      <a:pt x="5" y="0"/>
                    </a:cubicBezTo>
                    <a:close/>
                    <a:moveTo>
                      <a:pt x="127" y="11"/>
                    </a:moveTo>
                    <a:cubicBezTo>
                      <a:pt x="10" y="11"/>
                      <a:pt x="10" y="11"/>
                      <a:pt x="10" y="11"/>
                    </a:cubicBezTo>
                    <a:cubicBezTo>
                      <a:pt x="10" y="79"/>
                      <a:pt x="10" y="79"/>
                      <a:pt x="10" y="79"/>
                    </a:cubicBezTo>
                    <a:cubicBezTo>
                      <a:pt x="127" y="79"/>
                      <a:pt x="127" y="79"/>
                      <a:pt x="127" y="79"/>
                    </a:cubicBezTo>
                    <a:cubicBezTo>
                      <a:pt x="127" y="11"/>
                      <a:pt x="127" y="11"/>
                      <a:pt x="127" y="11"/>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45" name="Freeform 106"/>
              <p:cNvSpPr/>
              <p:nvPr/>
            </p:nvSpPr>
            <p:spPr bwMode="auto">
              <a:xfrm>
                <a:off x="7769226" y="3060700"/>
                <a:ext cx="447675" cy="41275"/>
              </a:xfrm>
              <a:custGeom>
                <a:gdLst>
                  <a:gd fmla="*/ 5 w 119" name="T0"/>
                  <a:gd fmla="*/ 0 h 11" name="T1"/>
                  <a:gd fmla="*/ 0 w 119" name="T2"/>
                  <a:gd fmla="*/ 5 h 11" name="T3"/>
                  <a:gd fmla="*/ 5 w 119" name="T4"/>
                  <a:gd fmla="*/ 11 h 11" name="T5"/>
                  <a:gd fmla="*/ 114 w 119" name="T6"/>
                  <a:gd fmla="*/ 11 h 11" name="T7"/>
                  <a:gd fmla="*/ 119 w 119" name="T8"/>
                  <a:gd fmla="*/ 5 h 11" name="T9"/>
                  <a:gd fmla="*/ 114 w 119" name="T10"/>
                  <a:gd fmla="*/ 0 h 11" name="T11"/>
                  <a:gd fmla="*/ 5 w 119"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119">
                    <a:moveTo>
                      <a:pt x="5" y="0"/>
                    </a:moveTo>
                    <a:cubicBezTo>
                      <a:pt x="2" y="0"/>
                      <a:pt x="0" y="2"/>
                      <a:pt x="0" y="5"/>
                    </a:cubicBezTo>
                    <a:cubicBezTo>
                      <a:pt x="0" y="8"/>
                      <a:pt x="2" y="11"/>
                      <a:pt x="5" y="11"/>
                    </a:cubicBezTo>
                    <a:cubicBezTo>
                      <a:pt x="114" y="11"/>
                      <a:pt x="114" y="11"/>
                      <a:pt x="114" y="11"/>
                    </a:cubicBezTo>
                    <a:cubicBezTo>
                      <a:pt x="116" y="11"/>
                      <a:pt x="119" y="8"/>
                      <a:pt x="119" y="5"/>
                    </a:cubicBezTo>
                    <a:cubicBezTo>
                      <a:pt x="119" y="2"/>
                      <a:pt x="116" y="0"/>
                      <a:pt x="114" y="0"/>
                    </a:cubicBezTo>
                    <a:cubicBezTo>
                      <a:pt x="5" y="0"/>
                      <a:pt x="5" y="0"/>
                      <a:pt x="5" y="0"/>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46" name="Freeform 107"/>
              <p:cNvSpPr/>
              <p:nvPr/>
            </p:nvSpPr>
            <p:spPr bwMode="auto">
              <a:xfrm>
                <a:off x="7956551" y="3019425"/>
                <a:ext cx="95250" cy="52388"/>
              </a:xfrm>
              <a:custGeom>
                <a:gdLst>
                  <a:gd fmla="*/ 0 w 60" name="T0"/>
                  <a:gd fmla="*/ 33 h 33" name="T1"/>
                  <a:gd fmla="*/ 60 w 60" name="T2"/>
                  <a:gd fmla="*/ 33 h 33" name="T3"/>
                  <a:gd fmla="*/ 60 w 60" name="T4"/>
                  <a:gd fmla="*/ 0 h 33" name="T5"/>
                  <a:gd fmla="*/ 0 w 60" name="T6"/>
                  <a:gd fmla="*/ 0 h 33" name="T7"/>
                  <a:gd fmla="*/ 0 w 60" name="T8"/>
                  <a:gd fmla="*/ 33 h 33" name="T9"/>
                  <a:gd fmla="*/ 0 w 60" name="T10"/>
                  <a:gd fmla="*/ 33 h 33" name="T11"/>
                </a:gdLst>
                <a:cxnLst>
                  <a:cxn ang="0">
                    <a:pos x="T0" y="T1"/>
                  </a:cxn>
                  <a:cxn ang="0">
                    <a:pos x="T2" y="T3"/>
                  </a:cxn>
                  <a:cxn ang="0">
                    <a:pos x="T4" y="T5"/>
                  </a:cxn>
                  <a:cxn ang="0">
                    <a:pos x="T6" y="T7"/>
                  </a:cxn>
                  <a:cxn ang="0">
                    <a:pos x="T8" y="T9"/>
                  </a:cxn>
                  <a:cxn ang="0">
                    <a:pos x="T10" y="T11"/>
                  </a:cxn>
                </a:cxnLst>
                <a:rect b="b" l="0" r="r" t="0"/>
                <a:pathLst>
                  <a:path h="33" w="60">
                    <a:moveTo>
                      <a:pt x="0" y="33"/>
                    </a:moveTo>
                    <a:lnTo>
                      <a:pt x="60" y="33"/>
                    </a:lnTo>
                    <a:lnTo>
                      <a:pt x="60" y="0"/>
                    </a:lnTo>
                    <a:lnTo>
                      <a:pt x="0" y="0"/>
                    </a:lnTo>
                    <a:lnTo>
                      <a:pt x="0" y="33"/>
                    </a:lnTo>
                    <a:lnTo>
                      <a:pt x="0" y="33"/>
                    </a:ln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47" name="Freeform 108"/>
              <p:cNvSpPr/>
              <p:nvPr/>
            </p:nvSpPr>
            <p:spPr bwMode="auto">
              <a:xfrm>
                <a:off x="7945438" y="3016250"/>
                <a:ext cx="120650" cy="66675"/>
              </a:xfrm>
              <a:custGeom>
                <a:gdLst>
                  <a:gd fmla="*/ 28 w 32" name="T0"/>
                  <a:gd fmla="*/ 18 h 18" name="T1"/>
                  <a:gd fmla="*/ 3 w 32" name="T2"/>
                  <a:gd fmla="*/ 18 h 18" name="T3"/>
                  <a:gd fmla="*/ 0 w 32" name="T4"/>
                  <a:gd fmla="*/ 15 h 18" name="T5"/>
                  <a:gd fmla="*/ 0 w 32" name="T6"/>
                  <a:gd fmla="*/ 3 h 18" name="T7"/>
                  <a:gd fmla="*/ 3 w 32" name="T8"/>
                  <a:gd fmla="*/ 0 h 18" name="T9"/>
                  <a:gd fmla="*/ 28 w 32" name="T10"/>
                  <a:gd fmla="*/ 0 h 18" name="T11"/>
                  <a:gd fmla="*/ 32 w 32" name="T12"/>
                  <a:gd fmla="*/ 3 h 18" name="T13"/>
                  <a:gd fmla="*/ 32 w 32" name="T14"/>
                  <a:gd fmla="*/ 15 h 18" name="T15"/>
                  <a:gd fmla="*/ 28 w 32" name="T16"/>
                  <a:gd fmla="*/ 18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32">
                    <a:moveTo>
                      <a:pt x="28" y="18"/>
                    </a:moveTo>
                    <a:cubicBezTo>
                      <a:pt x="3" y="18"/>
                      <a:pt x="3" y="18"/>
                      <a:pt x="3" y="18"/>
                    </a:cubicBezTo>
                    <a:cubicBezTo>
                      <a:pt x="1" y="18"/>
                      <a:pt x="0" y="17"/>
                      <a:pt x="0" y="15"/>
                    </a:cubicBezTo>
                    <a:cubicBezTo>
                      <a:pt x="0" y="3"/>
                      <a:pt x="0" y="3"/>
                      <a:pt x="0" y="3"/>
                    </a:cubicBezTo>
                    <a:cubicBezTo>
                      <a:pt x="0" y="1"/>
                      <a:pt x="1" y="0"/>
                      <a:pt x="3" y="0"/>
                    </a:cubicBezTo>
                    <a:cubicBezTo>
                      <a:pt x="28" y="0"/>
                      <a:pt x="28" y="0"/>
                      <a:pt x="28" y="0"/>
                    </a:cubicBezTo>
                    <a:cubicBezTo>
                      <a:pt x="30" y="0"/>
                      <a:pt x="32" y="1"/>
                      <a:pt x="32" y="3"/>
                    </a:cubicBezTo>
                    <a:cubicBezTo>
                      <a:pt x="32" y="15"/>
                      <a:pt x="32" y="15"/>
                      <a:pt x="32" y="15"/>
                    </a:cubicBezTo>
                    <a:cubicBezTo>
                      <a:pt x="32" y="17"/>
                      <a:pt x="30" y="18"/>
                      <a:pt x="28" y="18"/>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48" name="Freeform 109"/>
              <p:cNvSpPr/>
              <p:nvPr/>
            </p:nvSpPr>
            <p:spPr bwMode="auto">
              <a:xfrm>
                <a:off x="7893051" y="3016250"/>
                <a:ext cx="225425" cy="25400"/>
              </a:xfrm>
              <a:custGeom>
                <a:gdLst>
                  <a:gd fmla="*/ 56 w 60" name="T0"/>
                  <a:gd fmla="*/ 7 h 7" name="T1"/>
                  <a:gd fmla="*/ 60 w 60" name="T2"/>
                  <a:gd fmla="*/ 3 h 7" name="T3"/>
                  <a:gd fmla="*/ 56 w 60" name="T4"/>
                  <a:gd fmla="*/ 0 h 7" name="T5"/>
                  <a:gd fmla="*/ 3 w 60" name="T6"/>
                  <a:gd fmla="*/ 0 h 7" name="T7"/>
                  <a:gd fmla="*/ 0 w 60" name="T8"/>
                  <a:gd fmla="*/ 3 h 7" name="T9"/>
                  <a:gd fmla="*/ 3 w 60" name="T10"/>
                  <a:gd fmla="*/ 7 h 7" name="T11"/>
                  <a:gd fmla="*/ 56 w 60"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60">
                    <a:moveTo>
                      <a:pt x="56" y="7"/>
                    </a:moveTo>
                    <a:cubicBezTo>
                      <a:pt x="58" y="7"/>
                      <a:pt x="60" y="5"/>
                      <a:pt x="60" y="3"/>
                    </a:cubicBezTo>
                    <a:cubicBezTo>
                      <a:pt x="60" y="1"/>
                      <a:pt x="58" y="0"/>
                      <a:pt x="56" y="0"/>
                    </a:cubicBezTo>
                    <a:cubicBezTo>
                      <a:pt x="3" y="0"/>
                      <a:pt x="3" y="0"/>
                      <a:pt x="3" y="0"/>
                    </a:cubicBezTo>
                    <a:cubicBezTo>
                      <a:pt x="1" y="0"/>
                      <a:pt x="0" y="1"/>
                      <a:pt x="0" y="3"/>
                    </a:cubicBezTo>
                    <a:cubicBezTo>
                      <a:pt x="0" y="5"/>
                      <a:pt x="1" y="7"/>
                      <a:pt x="3" y="7"/>
                    </a:cubicBezTo>
                    <a:cubicBezTo>
                      <a:pt x="56" y="7"/>
                      <a:pt x="56" y="7"/>
                      <a:pt x="56" y="7"/>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49" name="Freeform 110"/>
              <p:cNvSpPr/>
              <p:nvPr/>
            </p:nvSpPr>
            <p:spPr bwMode="auto">
              <a:xfrm>
                <a:off x="8175626" y="3041650"/>
                <a:ext cx="82550" cy="41275"/>
              </a:xfrm>
              <a:custGeom>
                <a:gdLst>
                  <a:gd fmla="*/ 0 w 22" name="T0"/>
                  <a:gd fmla="*/ 11 h 11" name="T1"/>
                  <a:gd fmla="*/ 22 w 22" name="T2"/>
                  <a:gd fmla="*/ 11 h 11" name="T3"/>
                  <a:gd fmla="*/ 22 w 22" name="T4"/>
                  <a:gd fmla="*/ 8 h 11" name="T5"/>
                  <a:gd fmla="*/ 0 w 22" name="T6"/>
                  <a:gd fmla="*/ 8 h 11" name="T7"/>
                  <a:gd fmla="*/ 0 w 22" name="T8"/>
                  <a:gd fmla="*/ 11 h 11" name="T9"/>
                </a:gdLst>
                <a:cxnLst>
                  <a:cxn ang="0">
                    <a:pos x="T0" y="T1"/>
                  </a:cxn>
                  <a:cxn ang="0">
                    <a:pos x="T2" y="T3"/>
                  </a:cxn>
                  <a:cxn ang="0">
                    <a:pos x="T4" y="T5"/>
                  </a:cxn>
                  <a:cxn ang="0">
                    <a:pos x="T6" y="T7"/>
                  </a:cxn>
                  <a:cxn ang="0">
                    <a:pos x="T8" y="T9"/>
                  </a:cxn>
                </a:cxnLst>
                <a:rect b="b" l="0" r="r" t="0"/>
                <a:pathLst>
                  <a:path h="11" w="22">
                    <a:moveTo>
                      <a:pt x="0" y="11"/>
                    </a:moveTo>
                    <a:cubicBezTo>
                      <a:pt x="22" y="11"/>
                      <a:pt x="22" y="11"/>
                      <a:pt x="22" y="11"/>
                    </a:cubicBezTo>
                    <a:cubicBezTo>
                      <a:pt x="22" y="8"/>
                      <a:pt x="22" y="8"/>
                      <a:pt x="22" y="8"/>
                    </a:cubicBezTo>
                    <a:cubicBezTo>
                      <a:pt x="22" y="0"/>
                      <a:pt x="0" y="0"/>
                      <a:pt x="0" y="8"/>
                    </a:cubicBezTo>
                    <a:cubicBezTo>
                      <a:pt x="0" y="11"/>
                      <a:pt x="0" y="11"/>
                      <a:pt x="0" y="11"/>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50" name="Freeform 111"/>
              <p:cNvSpPr/>
              <p:nvPr/>
            </p:nvSpPr>
            <p:spPr bwMode="auto">
              <a:xfrm>
                <a:off x="8164513" y="3038475"/>
                <a:ext cx="104775" cy="55563"/>
              </a:xfrm>
              <a:custGeom>
                <a:gdLst>
                  <a:gd fmla="*/ 25 w 28" name="T0"/>
                  <a:gd fmla="*/ 15 h 15" name="T1"/>
                  <a:gd fmla="*/ 3 w 28" name="T2"/>
                  <a:gd fmla="*/ 15 h 15" name="T3"/>
                  <a:gd fmla="*/ 0 w 28" name="T4"/>
                  <a:gd fmla="*/ 12 h 15" name="T5"/>
                  <a:gd fmla="*/ 0 w 28" name="T6"/>
                  <a:gd fmla="*/ 9 h 15" name="T7"/>
                  <a:gd fmla="*/ 9 w 28" name="T8"/>
                  <a:gd fmla="*/ 0 h 15" name="T9"/>
                  <a:gd fmla="*/ 14 w 28" name="T10"/>
                  <a:gd fmla="*/ 0 h 15" name="T11"/>
                  <a:gd fmla="*/ 19 w 28" name="T12"/>
                  <a:gd fmla="*/ 0 h 15" name="T13"/>
                  <a:gd fmla="*/ 28 w 28" name="T14"/>
                  <a:gd fmla="*/ 9 h 15" name="T15"/>
                  <a:gd fmla="*/ 28 w 28" name="T16"/>
                  <a:gd fmla="*/ 12 h 15" name="T17"/>
                  <a:gd fmla="*/ 25 w 28" name="T18"/>
                  <a:gd fmla="*/ 15 h 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 w="28">
                    <a:moveTo>
                      <a:pt x="25" y="15"/>
                    </a:moveTo>
                    <a:cubicBezTo>
                      <a:pt x="3" y="15"/>
                      <a:pt x="3" y="15"/>
                      <a:pt x="3" y="15"/>
                    </a:cubicBezTo>
                    <a:cubicBezTo>
                      <a:pt x="1" y="15"/>
                      <a:pt x="0" y="14"/>
                      <a:pt x="0" y="12"/>
                    </a:cubicBezTo>
                    <a:cubicBezTo>
                      <a:pt x="0" y="9"/>
                      <a:pt x="0" y="9"/>
                      <a:pt x="0" y="9"/>
                    </a:cubicBezTo>
                    <a:cubicBezTo>
                      <a:pt x="0" y="4"/>
                      <a:pt x="4" y="1"/>
                      <a:pt x="9" y="0"/>
                    </a:cubicBezTo>
                    <a:cubicBezTo>
                      <a:pt x="10" y="0"/>
                      <a:pt x="12" y="0"/>
                      <a:pt x="14" y="0"/>
                    </a:cubicBezTo>
                    <a:cubicBezTo>
                      <a:pt x="16" y="0"/>
                      <a:pt x="17" y="0"/>
                      <a:pt x="19" y="0"/>
                    </a:cubicBezTo>
                    <a:cubicBezTo>
                      <a:pt x="24" y="1"/>
                      <a:pt x="28" y="4"/>
                      <a:pt x="28" y="9"/>
                    </a:cubicBezTo>
                    <a:cubicBezTo>
                      <a:pt x="28" y="12"/>
                      <a:pt x="28" y="12"/>
                      <a:pt x="28" y="12"/>
                    </a:cubicBezTo>
                    <a:cubicBezTo>
                      <a:pt x="28" y="14"/>
                      <a:pt x="26" y="15"/>
                      <a:pt x="25" y="15"/>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grpSp>
      </p:grpSp>
      <p:grpSp>
        <p:nvGrpSpPr>
          <p:cNvPr id="151" name="组合 150"/>
          <p:cNvGrpSpPr/>
          <p:nvPr/>
        </p:nvGrpSpPr>
        <p:grpSpPr>
          <a:xfrm>
            <a:off x="426023" y="3678918"/>
            <a:ext cx="2507679" cy="991775"/>
            <a:chOff x="426023" y="3678918"/>
            <a:chExt cx="2507679" cy="991775"/>
          </a:xfrm>
        </p:grpSpPr>
        <p:sp>
          <p:nvSpPr>
            <p:cNvPr id="152" name="Shape 15037"/>
            <p:cNvSpPr/>
            <p:nvPr/>
          </p:nvSpPr>
          <p:spPr>
            <a:xfrm>
              <a:off x="426023" y="3717017"/>
              <a:ext cx="639863" cy="639865"/>
            </a:xfrm>
            <a:prstGeom prst="roundRect">
              <a:avLst>
                <a:gd fmla="val 16667" name="adj"/>
              </a:avLst>
            </a:prstGeom>
            <a:solidFill>
              <a:srgbClr val="D9B692"/>
            </a:solidFill>
            <a:ln cap="flat" w="12700">
              <a:noFill/>
              <a:miter lim="400000"/>
            </a:ln>
            <a:effectLst/>
          </p:spPr>
          <p:txBody>
            <a:bodyPr anchor="ctr" bIns="0" lIns="0" numCol="1" rIns="0" tIns="0" wrap="square">
              <a:noAutofit/>
            </a:bodyPr>
            <a:lstStyle/>
            <a:p>
              <a:pPr algn="ctr"/>
              <a:endParaRPr>
                <a:solidFill>
                  <a:prstClr val="black"/>
                </a:solidFill>
                <a:cs typeface="+mn-ea"/>
                <a:sym typeface="+mn-lt"/>
              </a:endParaRPr>
            </a:p>
          </p:txBody>
        </p:sp>
        <p:sp>
          <p:nvSpPr>
            <p:cNvPr id="153" name="Shape 15038"/>
            <p:cNvSpPr/>
            <p:nvPr/>
          </p:nvSpPr>
          <p:spPr>
            <a:xfrm>
              <a:off x="1116684" y="3678918"/>
              <a:ext cx="1817018" cy="262126"/>
            </a:xfrm>
            <a:prstGeom prst="rect">
              <a:avLst/>
            </a:prstGeom>
            <a:noFill/>
            <a:ln cap="flat" w="12700">
              <a:noFill/>
              <a:miter lim="400000"/>
            </a:ln>
            <a:effectLst/>
          </p:spPr>
          <p:txBody>
            <a:bodyPr anchor="t" bIns="45719" lIns="45719" numCol="1" rIns="45719" tIns="45719" wrap="square">
              <a:spAutoFit/>
            </a:bodyPr>
            <a:lstStyle>
              <a:lvl1pPr>
                <a:lnSpc>
                  <a:spcPct val="70000"/>
                </a:lnSpc>
                <a:defRPr sz="1400">
                  <a:solidFill>
                    <a:srgbClr val="3194C6"/>
                  </a:solidFill>
                  <a:uFill>
                    <a:solidFill>
                      <a:srgbClr val="3194C6"/>
                    </a:solidFill>
                  </a:uFill>
                  <a:latin typeface="+mn-lt"/>
                  <a:ea typeface="+mn-ea"/>
                  <a:cs typeface="+mn-cs"/>
                  <a:sym typeface="Bebas Neue"/>
                </a:defRPr>
              </a:lvl1pPr>
            </a:lstStyle>
            <a:p>
              <a:pPr>
                <a:defRPr sz="1800">
                  <a:solidFill>
                    <a:srgbClr val="000000"/>
                  </a:solidFill>
                  <a:uFillTx/>
                </a:defRPr>
              </a:pPr>
              <a:r>
                <a:rPr altLang="en-US" lang="zh-CN" smtClean="0" sz="1600">
                  <a:solidFill>
                    <a:schemeClr val="accent1"/>
                  </a:solidFill>
                  <a:cs typeface="+mn-ea"/>
                  <a:sym typeface="+mn-lt"/>
                </a:rPr>
                <a:t>单击此处添加标题</a:t>
              </a:r>
            </a:p>
          </p:txBody>
        </p:sp>
        <p:sp>
          <p:nvSpPr>
            <p:cNvPr id="154" name="Shape 15039"/>
            <p:cNvSpPr/>
            <p:nvPr/>
          </p:nvSpPr>
          <p:spPr>
            <a:xfrm>
              <a:off x="1201616" y="3923437"/>
              <a:ext cx="1732085" cy="768096"/>
            </a:xfrm>
            <a:prstGeom prst="rect">
              <a:avLst/>
            </a:prstGeom>
            <a:noFill/>
            <a:ln cap="flat" w="12700">
              <a:noFill/>
              <a:miter lim="400000"/>
            </a:ln>
            <a:effectLst/>
          </p:spPr>
          <p:txBody>
            <a:bodyPr anchor="t" bIns="0" lIns="0" numCol="1" rIns="0" tIns="0" wrap="square">
              <a:spAutoFit/>
            </a:bodyPr>
            <a:lstStyle>
              <a:lvl1pP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a:defRPr sz="1800">
                  <a:solidFill>
                    <a:srgbClr val="000000"/>
                  </a:solidFill>
                  <a:uFillTx/>
                </a:defRPr>
              </a:pPr>
              <a:r>
                <a:rPr altLang="en-US" lang="zh-CN" sz="1200">
                  <a:latin typeface="+mn-lt"/>
                  <a:ea typeface="+mn-ea"/>
                  <a:cs typeface="+mn-ea"/>
                  <a:sym typeface="+mn-lt"/>
                </a:rPr>
                <a:t>单击此处添加文本单击此处添加文本单击此处添加文本单击此处</a:t>
              </a:r>
            </a:p>
          </p:txBody>
        </p:sp>
        <p:grpSp>
          <p:nvGrpSpPr>
            <p:cNvPr id="155" name="组合 154"/>
            <p:cNvGrpSpPr/>
            <p:nvPr/>
          </p:nvGrpSpPr>
          <p:grpSpPr>
            <a:xfrm>
              <a:off x="569120" y="3752848"/>
              <a:ext cx="327422" cy="496491"/>
              <a:chOff x="4532313" y="3635375"/>
              <a:chExt cx="436563" cy="661988"/>
            </a:xfrm>
            <a:solidFill>
              <a:schemeClr val="bg1"/>
            </a:solidFill>
          </p:grpSpPr>
          <p:sp>
            <p:nvSpPr>
              <p:cNvPr id="156" name="Freeform 420"/>
              <p:cNvSpPr/>
              <p:nvPr/>
            </p:nvSpPr>
            <p:spPr bwMode="auto">
              <a:xfrm>
                <a:off x="4537076" y="3890963"/>
                <a:ext cx="431800" cy="41275"/>
              </a:xfrm>
              <a:custGeom>
                <a:gdLst>
                  <a:gd fmla="*/ 5 w 115" name="T0"/>
                  <a:gd fmla="*/ 0 h 11" name="T1"/>
                  <a:gd fmla="*/ 0 w 115" name="T2"/>
                  <a:gd fmla="*/ 5 h 11" name="T3"/>
                  <a:gd fmla="*/ 5 w 115" name="T4"/>
                  <a:gd fmla="*/ 11 h 11" name="T5"/>
                  <a:gd fmla="*/ 110 w 115" name="T6"/>
                  <a:gd fmla="*/ 11 h 11" name="T7"/>
                  <a:gd fmla="*/ 115 w 115" name="T8"/>
                  <a:gd fmla="*/ 5 h 11" name="T9"/>
                  <a:gd fmla="*/ 110 w 115" name="T10"/>
                  <a:gd fmla="*/ 0 h 11" name="T11"/>
                  <a:gd fmla="*/ 5 w 115"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115">
                    <a:moveTo>
                      <a:pt x="5" y="0"/>
                    </a:moveTo>
                    <a:cubicBezTo>
                      <a:pt x="2" y="0"/>
                      <a:pt x="0" y="2"/>
                      <a:pt x="0" y="5"/>
                    </a:cubicBezTo>
                    <a:cubicBezTo>
                      <a:pt x="0" y="8"/>
                      <a:pt x="2" y="11"/>
                      <a:pt x="5" y="11"/>
                    </a:cubicBezTo>
                    <a:cubicBezTo>
                      <a:pt x="110" y="11"/>
                      <a:pt x="110" y="11"/>
                      <a:pt x="110" y="11"/>
                    </a:cubicBezTo>
                    <a:cubicBezTo>
                      <a:pt x="113" y="11"/>
                      <a:pt x="115" y="8"/>
                      <a:pt x="115" y="5"/>
                    </a:cubicBezTo>
                    <a:cubicBezTo>
                      <a:pt x="115" y="2"/>
                      <a:pt x="113" y="0"/>
                      <a:pt x="110" y="0"/>
                    </a:cubicBezTo>
                    <a:cubicBezTo>
                      <a:pt x="5" y="0"/>
                      <a:pt x="5" y="0"/>
                      <a:pt x="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57" name="Freeform 421"/>
              <p:cNvSpPr/>
              <p:nvPr/>
            </p:nvSpPr>
            <p:spPr bwMode="auto">
              <a:xfrm>
                <a:off x="4719638" y="3959225"/>
                <a:ext cx="65088" cy="25400"/>
              </a:xfrm>
              <a:custGeom>
                <a:gdLst>
                  <a:gd fmla="*/ 14 w 17" name="T0"/>
                  <a:gd fmla="*/ 7 h 7" name="T1"/>
                  <a:gd fmla="*/ 17 w 17" name="T2"/>
                  <a:gd fmla="*/ 4 h 7" name="T3"/>
                  <a:gd fmla="*/ 14 w 17" name="T4"/>
                  <a:gd fmla="*/ 0 h 7" name="T5"/>
                  <a:gd fmla="*/ 4 w 17" name="T6"/>
                  <a:gd fmla="*/ 0 h 7" name="T7"/>
                  <a:gd fmla="*/ 0 w 17" name="T8"/>
                  <a:gd fmla="*/ 4 h 7" name="T9"/>
                  <a:gd fmla="*/ 4 w 17" name="T10"/>
                  <a:gd fmla="*/ 7 h 7" name="T11"/>
                  <a:gd fmla="*/ 14 w 17"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17">
                    <a:moveTo>
                      <a:pt x="14" y="7"/>
                    </a:moveTo>
                    <a:cubicBezTo>
                      <a:pt x="15" y="7"/>
                      <a:pt x="17" y="6"/>
                      <a:pt x="17" y="4"/>
                    </a:cubicBezTo>
                    <a:cubicBezTo>
                      <a:pt x="17" y="2"/>
                      <a:pt x="15" y="0"/>
                      <a:pt x="14" y="0"/>
                    </a:cubicBezTo>
                    <a:cubicBezTo>
                      <a:pt x="4" y="0"/>
                      <a:pt x="4" y="0"/>
                      <a:pt x="4" y="0"/>
                    </a:cubicBezTo>
                    <a:cubicBezTo>
                      <a:pt x="2" y="0"/>
                      <a:pt x="0" y="2"/>
                      <a:pt x="0" y="4"/>
                    </a:cubicBezTo>
                    <a:cubicBezTo>
                      <a:pt x="0" y="6"/>
                      <a:pt x="2" y="7"/>
                      <a:pt x="4" y="7"/>
                    </a:cubicBezTo>
                    <a:cubicBezTo>
                      <a:pt x="14" y="7"/>
                      <a:pt x="14" y="7"/>
                      <a:pt x="1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58" name="Freeform 424"/>
              <p:cNvSpPr>
                <a:spLocks noEditPoints="1"/>
              </p:cNvSpPr>
              <p:nvPr/>
            </p:nvSpPr>
            <p:spPr bwMode="auto">
              <a:xfrm>
                <a:off x="4559301" y="4019550"/>
                <a:ext cx="385763" cy="277813"/>
              </a:xfrm>
              <a:custGeom>
                <a:gdLst>
                  <a:gd fmla="*/ 99 w 103" name="T0"/>
                  <a:gd fmla="*/ 74 h 74" name="T1"/>
                  <a:gd fmla="*/ 4 w 103" name="T2"/>
                  <a:gd fmla="*/ 74 h 74" name="T3"/>
                  <a:gd fmla="*/ 0 w 103" name="T4"/>
                  <a:gd fmla="*/ 70 h 74" name="T5"/>
                  <a:gd fmla="*/ 0 w 103" name="T6"/>
                  <a:gd fmla="*/ 3 h 74" name="T7"/>
                  <a:gd fmla="*/ 4 w 103" name="T8"/>
                  <a:gd fmla="*/ 0 h 74" name="T9"/>
                  <a:gd fmla="*/ 99 w 103" name="T10"/>
                  <a:gd fmla="*/ 0 h 74" name="T11"/>
                  <a:gd fmla="*/ 103 w 103" name="T12"/>
                  <a:gd fmla="*/ 3 h 74" name="T13"/>
                  <a:gd fmla="*/ 103 w 103" name="T14"/>
                  <a:gd fmla="*/ 70 h 74" name="T15"/>
                  <a:gd fmla="*/ 99 w 103" name="T16"/>
                  <a:gd fmla="*/ 74 h 74" name="T17"/>
                  <a:gd fmla="*/ 8 w 103" name="T18"/>
                  <a:gd fmla="*/ 66 h 74" name="T19"/>
                  <a:gd fmla="*/ 96 w 103" name="T20"/>
                  <a:gd fmla="*/ 66 h 74" name="T21"/>
                  <a:gd fmla="*/ 96 w 103" name="T22"/>
                  <a:gd fmla="*/ 7 h 74" name="T23"/>
                  <a:gd fmla="*/ 8 w 103" name="T24"/>
                  <a:gd fmla="*/ 7 h 74" name="T25"/>
                  <a:gd fmla="*/ 8 w 103" name="T26"/>
                  <a:gd fmla="*/ 66 h 7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4" w="103">
                    <a:moveTo>
                      <a:pt x="99" y="74"/>
                    </a:moveTo>
                    <a:cubicBezTo>
                      <a:pt x="4" y="74"/>
                      <a:pt x="4" y="74"/>
                      <a:pt x="4" y="74"/>
                    </a:cubicBezTo>
                    <a:cubicBezTo>
                      <a:pt x="2" y="74"/>
                      <a:pt x="0" y="72"/>
                      <a:pt x="0" y="70"/>
                    </a:cubicBezTo>
                    <a:cubicBezTo>
                      <a:pt x="0" y="3"/>
                      <a:pt x="0" y="3"/>
                      <a:pt x="0" y="3"/>
                    </a:cubicBezTo>
                    <a:cubicBezTo>
                      <a:pt x="0" y="1"/>
                      <a:pt x="2" y="0"/>
                      <a:pt x="4" y="0"/>
                    </a:cubicBezTo>
                    <a:cubicBezTo>
                      <a:pt x="99" y="0"/>
                      <a:pt x="99" y="0"/>
                      <a:pt x="99" y="0"/>
                    </a:cubicBezTo>
                    <a:cubicBezTo>
                      <a:pt x="101" y="0"/>
                      <a:pt x="103" y="1"/>
                      <a:pt x="103" y="3"/>
                    </a:cubicBezTo>
                    <a:cubicBezTo>
                      <a:pt x="103" y="70"/>
                      <a:pt x="103" y="70"/>
                      <a:pt x="103" y="70"/>
                    </a:cubicBezTo>
                    <a:cubicBezTo>
                      <a:pt x="103" y="72"/>
                      <a:pt x="101" y="74"/>
                      <a:pt x="99" y="74"/>
                    </a:cubicBezTo>
                    <a:close/>
                    <a:moveTo>
                      <a:pt x="8" y="66"/>
                    </a:moveTo>
                    <a:cubicBezTo>
                      <a:pt x="96" y="66"/>
                      <a:pt x="96" y="66"/>
                      <a:pt x="96" y="66"/>
                    </a:cubicBezTo>
                    <a:cubicBezTo>
                      <a:pt x="96" y="7"/>
                      <a:pt x="96" y="7"/>
                      <a:pt x="96" y="7"/>
                    </a:cubicBezTo>
                    <a:cubicBezTo>
                      <a:pt x="8" y="7"/>
                      <a:pt x="8" y="7"/>
                      <a:pt x="8" y="7"/>
                    </a:cubicBezTo>
                    <a:cubicBezTo>
                      <a:pt x="8" y="66"/>
                      <a:pt x="8" y="66"/>
                      <a:pt x="8"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59" name="Freeform 425"/>
              <p:cNvSpPr/>
              <p:nvPr/>
            </p:nvSpPr>
            <p:spPr bwMode="auto">
              <a:xfrm>
                <a:off x="4719638" y="4064000"/>
                <a:ext cx="65088" cy="26988"/>
              </a:xfrm>
              <a:custGeom>
                <a:gdLst>
                  <a:gd fmla="*/ 14 w 17" name="T0"/>
                  <a:gd fmla="*/ 7 h 7" name="T1"/>
                  <a:gd fmla="*/ 17 w 17" name="T2"/>
                  <a:gd fmla="*/ 4 h 7" name="T3"/>
                  <a:gd fmla="*/ 14 w 17" name="T4"/>
                  <a:gd fmla="*/ 0 h 7" name="T5"/>
                  <a:gd fmla="*/ 4 w 17" name="T6"/>
                  <a:gd fmla="*/ 0 h 7" name="T7"/>
                  <a:gd fmla="*/ 0 w 17" name="T8"/>
                  <a:gd fmla="*/ 4 h 7" name="T9"/>
                  <a:gd fmla="*/ 4 w 17" name="T10"/>
                  <a:gd fmla="*/ 7 h 7" name="T11"/>
                  <a:gd fmla="*/ 14 w 17"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17">
                    <a:moveTo>
                      <a:pt x="14" y="7"/>
                    </a:moveTo>
                    <a:cubicBezTo>
                      <a:pt x="15" y="7"/>
                      <a:pt x="17" y="6"/>
                      <a:pt x="17" y="4"/>
                    </a:cubicBezTo>
                    <a:cubicBezTo>
                      <a:pt x="17" y="2"/>
                      <a:pt x="15" y="0"/>
                      <a:pt x="14" y="0"/>
                    </a:cubicBezTo>
                    <a:cubicBezTo>
                      <a:pt x="4" y="0"/>
                      <a:pt x="4" y="0"/>
                      <a:pt x="4" y="0"/>
                    </a:cubicBezTo>
                    <a:cubicBezTo>
                      <a:pt x="2" y="0"/>
                      <a:pt x="0" y="2"/>
                      <a:pt x="0" y="4"/>
                    </a:cubicBezTo>
                    <a:cubicBezTo>
                      <a:pt x="0" y="6"/>
                      <a:pt x="2" y="7"/>
                      <a:pt x="4" y="7"/>
                    </a:cubicBezTo>
                    <a:cubicBezTo>
                      <a:pt x="14" y="7"/>
                      <a:pt x="14" y="7"/>
                      <a:pt x="1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60" name="Freeform 426"/>
              <p:cNvSpPr/>
              <p:nvPr/>
            </p:nvSpPr>
            <p:spPr bwMode="auto">
              <a:xfrm>
                <a:off x="4595813" y="3852863"/>
                <a:ext cx="19050" cy="30163"/>
              </a:xfrm>
              <a:custGeom>
                <a:gdLst>
                  <a:gd fmla="*/ 0 w 12" name="T0"/>
                  <a:gd fmla="*/ 19 h 19" name="T1"/>
                  <a:gd fmla="*/ 12 w 12" name="T2"/>
                  <a:gd fmla="*/ 19 h 19" name="T3"/>
                  <a:gd fmla="*/ 12 w 12" name="T4"/>
                  <a:gd fmla="*/ 0 h 19" name="T5"/>
                  <a:gd fmla="*/ 0 w 12" name="T6"/>
                  <a:gd fmla="*/ 0 h 19" name="T7"/>
                  <a:gd fmla="*/ 0 w 12" name="T8"/>
                  <a:gd fmla="*/ 19 h 19" name="T9"/>
                  <a:gd fmla="*/ 0 w 12" name="T10"/>
                  <a:gd fmla="*/ 19 h 19" name="T11"/>
                </a:gdLst>
                <a:cxnLst>
                  <a:cxn ang="0">
                    <a:pos x="T0" y="T1"/>
                  </a:cxn>
                  <a:cxn ang="0">
                    <a:pos x="T2" y="T3"/>
                  </a:cxn>
                  <a:cxn ang="0">
                    <a:pos x="T4" y="T5"/>
                  </a:cxn>
                  <a:cxn ang="0">
                    <a:pos x="T6" y="T7"/>
                  </a:cxn>
                  <a:cxn ang="0">
                    <a:pos x="T8" y="T9"/>
                  </a:cxn>
                  <a:cxn ang="0">
                    <a:pos x="T10" y="T11"/>
                  </a:cxn>
                </a:cxnLst>
                <a:rect b="b" l="0" r="r" t="0"/>
                <a:pathLst>
                  <a:path h="19" w="12">
                    <a:moveTo>
                      <a:pt x="0" y="19"/>
                    </a:moveTo>
                    <a:lnTo>
                      <a:pt x="12" y="19"/>
                    </a:lnTo>
                    <a:lnTo>
                      <a:pt x="12" y="0"/>
                    </a:lnTo>
                    <a:lnTo>
                      <a:pt x="0" y="0"/>
                    </a:lnTo>
                    <a:lnTo>
                      <a:pt x="0" y="19"/>
                    </a:lnTo>
                    <a:lnTo>
                      <a:pt x="0" y="1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61" name="Freeform 427"/>
              <p:cNvSpPr/>
              <p:nvPr/>
            </p:nvSpPr>
            <p:spPr bwMode="auto">
              <a:xfrm>
                <a:off x="4589463" y="3846513"/>
                <a:ext cx="33338" cy="44450"/>
              </a:xfrm>
              <a:custGeom>
                <a:gdLst>
                  <a:gd fmla="*/ 7 w 9" name="T0"/>
                  <a:gd fmla="*/ 12 h 12" name="T1"/>
                  <a:gd fmla="*/ 2 w 9" name="T2"/>
                  <a:gd fmla="*/ 12 h 12" name="T3"/>
                  <a:gd fmla="*/ 0 w 9" name="T4"/>
                  <a:gd fmla="*/ 10 h 12" name="T5"/>
                  <a:gd fmla="*/ 0 w 9" name="T6"/>
                  <a:gd fmla="*/ 2 h 12" name="T7"/>
                  <a:gd fmla="*/ 2 w 9" name="T8"/>
                  <a:gd fmla="*/ 0 h 12" name="T9"/>
                  <a:gd fmla="*/ 7 w 9" name="T10"/>
                  <a:gd fmla="*/ 0 h 12" name="T11"/>
                  <a:gd fmla="*/ 9 w 9" name="T12"/>
                  <a:gd fmla="*/ 2 h 12" name="T13"/>
                  <a:gd fmla="*/ 9 w 9" name="T14"/>
                  <a:gd fmla="*/ 10 h 12" name="T15"/>
                  <a:gd fmla="*/ 7 w 9" name="T16"/>
                  <a:gd fmla="*/ 12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9">
                    <a:moveTo>
                      <a:pt x="7" y="12"/>
                    </a:moveTo>
                    <a:cubicBezTo>
                      <a:pt x="2" y="12"/>
                      <a:pt x="2" y="12"/>
                      <a:pt x="2" y="12"/>
                    </a:cubicBezTo>
                    <a:cubicBezTo>
                      <a:pt x="1" y="12"/>
                      <a:pt x="0" y="11"/>
                      <a:pt x="0" y="10"/>
                    </a:cubicBezTo>
                    <a:cubicBezTo>
                      <a:pt x="0" y="2"/>
                      <a:pt x="0" y="2"/>
                      <a:pt x="0" y="2"/>
                    </a:cubicBezTo>
                    <a:cubicBezTo>
                      <a:pt x="0" y="1"/>
                      <a:pt x="1" y="0"/>
                      <a:pt x="2" y="0"/>
                    </a:cubicBezTo>
                    <a:cubicBezTo>
                      <a:pt x="7" y="0"/>
                      <a:pt x="7" y="0"/>
                      <a:pt x="7" y="0"/>
                    </a:cubicBezTo>
                    <a:cubicBezTo>
                      <a:pt x="8" y="0"/>
                      <a:pt x="9" y="1"/>
                      <a:pt x="9" y="2"/>
                    </a:cubicBezTo>
                    <a:cubicBezTo>
                      <a:pt x="9" y="10"/>
                      <a:pt x="9" y="10"/>
                      <a:pt x="9" y="10"/>
                    </a:cubicBezTo>
                    <a:cubicBezTo>
                      <a:pt x="9" y="11"/>
                      <a:pt x="8" y="12"/>
                      <a:pt x="7"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62" name="Freeform 428"/>
              <p:cNvSpPr/>
              <p:nvPr/>
            </p:nvSpPr>
            <p:spPr bwMode="auto">
              <a:xfrm>
                <a:off x="4532313" y="3640138"/>
                <a:ext cx="173038" cy="228600"/>
              </a:xfrm>
              <a:custGeom>
                <a:gdLst>
                  <a:gd fmla="*/ 44 w 46" name="T0"/>
                  <a:gd fmla="*/ 7 h 61" name="T1"/>
                  <a:gd fmla="*/ 45 w 46" name="T2"/>
                  <a:gd fmla="*/ 2 h 61" name="T3"/>
                  <a:gd fmla="*/ 41 w 46" name="T4"/>
                  <a:gd fmla="*/ 1 h 61" name="T5"/>
                  <a:gd fmla="*/ 3 w 46" name="T6"/>
                  <a:gd fmla="*/ 17 h 61" name="T7"/>
                  <a:gd fmla="*/ 0 w 46" name="T8"/>
                  <a:gd fmla="*/ 19 h 61" name="T9"/>
                  <a:gd fmla="*/ 1 w 46" name="T10"/>
                  <a:gd fmla="*/ 23 h 61" name="T11"/>
                  <a:gd fmla="*/ 16 w 46" name="T12"/>
                  <a:gd fmla="*/ 59 h 61" name="T13"/>
                  <a:gd fmla="*/ 21 w 46" name="T14"/>
                  <a:gd fmla="*/ 61 h 61" name="T15"/>
                  <a:gd fmla="*/ 23 w 46" name="T16"/>
                  <a:gd fmla="*/ 56 h 61" name="T17"/>
                  <a:gd fmla="*/ 8 w 46" name="T18"/>
                  <a:gd fmla="*/ 22 h 61" name="T19"/>
                  <a:gd fmla="*/ 44 w 46" name="T20"/>
                  <a:gd fmla="*/ 7 h 6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1" w="46">
                    <a:moveTo>
                      <a:pt x="44" y="7"/>
                    </a:moveTo>
                    <a:cubicBezTo>
                      <a:pt x="45" y="6"/>
                      <a:pt x="46" y="4"/>
                      <a:pt x="45" y="2"/>
                    </a:cubicBezTo>
                    <a:cubicBezTo>
                      <a:pt x="45" y="1"/>
                      <a:pt x="42" y="0"/>
                      <a:pt x="41" y="1"/>
                    </a:cubicBezTo>
                    <a:cubicBezTo>
                      <a:pt x="3" y="17"/>
                      <a:pt x="3" y="17"/>
                      <a:pt x="3" y="17"/>
                    </a:cubicBezTo>
                    <a:cubicBezTo>
                      <a:pt x="2" y="18"/>
                      <a:pt x="1" y="18"/>
                      <a:pt x="0" y="19"/>
                    </a:cubicBezTo>
                    <a:cubicBezTo>
                      <a:pt x="0" y="21"/>
                      <a:pt x="0" y="22"/>
                      <a:pt x="1" y="23"/>
                    </a:cubicBezTo>
                    <a:cubicBezTo>
                      <a:pt x="16" y="59"/>
                      <a:pt x="16" y="59"/>
                      <a:pt x="16" y="59"/>
                    </a:cubicBezTo>
                    <a:cubicBezTo>
                      <a:pt x="17" y="61"/>
                      <a:pt x="19" y="61"/>
                      <a:pt x="21" y="61"/>
                    </a:cubicBezTo>
                    <a:cubicBezTo>
                      <a:pt x="23" y="60"/>
                      <a:pt x="23" y="58"/>
                      <a:pt x="23" y="56"/>
                    </a:cubicBezTo>
                    <a:cubicBezTo>
                      <a:pt x="8" y="22"/>
                      <a:pt x="8" y="22"/>
                      <a:pt x="8" y="22"/>
                    </a:cubicBezTo>
                    <a:cubicBezTo>
                      <a:pt x="44" y="7"/>
                      <a:pt x="44" y="7"/>
                      <a:pt x="4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63" name="Freeform 429"/>
              <p:cNvSpPr/>
              <p:nvPr/>
            </p:nvSpPr>
            <p:spPr bwMode="auto">
              <a:xfrm>
                <a:off x="4595813" y="3860800"/>
                <a:ext cx="112713" cy="22225"/>
              </a:xfrm>
              <a:custGeom>
                <a:gdLst>
                  <a:gd fmla="*/ 0 w 30" name="T0"/>
                  <a:gd fmla="*/ 6 h 6" name="T1"/>
                  <a:gd fmla="*/ 30 w 30" name="T2"/>
                  <a:gd fmla="*/ 6 h 6" name="T3"/>
                  <a:gd fmla="*/ 30 w 30" name="T4"/>
                  <a:gd fmla="*/ 4 h 6" name="T5"/>
                  <a:gd fmla="*/ 0 w 30" name="T6"/>
                  <a:gd fmla="*/ 4 h 6" name="T7"/>
                  <a:gd fmla="*/ 0 w 30" name="T8"/>
                  <a:gd fmla="*/ 6 h 6" name="T9"/>
                </a:gdLst>
                <a:cxnLst>
                  <a:cxn ang="0">
                    <a:pos x="T0" y="T1"/>
                  </a:cxn>
                  <a:cxn ang="0">
                    <a:pos x="T2" y="T3"/>
                  </a:cxn>
                  <a:cxn ang="0">
                    <a:pos x="T4" y="T5"/>
                  </a:cxn>
                  <a:cxn ang="0">
                    <a:pos x="T6" y="T7"/>
                  </a:cxn>
                  <a:cxn ang="0">
                    <a:pos x="T8" y="T9"/>
                  </a:cxn>
                </a:cxnLst>
                <a:rect b="b" l="0" r="r" t="0"/>
                <a:pathLst>
                  <a:path h="6" w="30">
                    <a:moveTo>
                      <a:pt x="0" y="6"/>
                    </a:moveTo>
                    <a:cubicBezTo>
                      <a:pt x="30" y="6"/>
                      <a:pt x="30" y="6"/>
                      <a:pt x="30" y="6"/>
                    </a:cubicBezTo>
                    <a:cubicBezTo>
                      <a:pt x="30" y="4"/>
                      <a:pt x="30" y="4"/>
                      <a:pt x="30" y="4"/>
                    </a:cubicBezTo>
                    <a:cubicBezTo>
                      <a:pt x="20" y="0"/>
                      <a:pt x="10" y="0"/>
                      <a:pt x="0" y="4"/>
                    </a:cubicBezTo>
                    <a:cubicBezTo>
                      <a:pt x="0" y="6"/>
                      <a:pt x="0" y="6"/>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64" name="Freeform 430"/>
              <p:cNvSpPr/>
              <p:nvPr/>
            </p:nvSpPr>
            <p:spPr bwMode="auto">
              <a:xfrm>
                <a:off x="4589463" y="3852863"/>
                <a:ext cx="127000" cy="38100"/>
              </a:xfrm>
              <a:custGeom>
                <a:gdLst>
                  <a:gd fmla="*/ 32 w 34" name="T0"/>
                  <a:gd fmla="*/ 10 h 10" name="T1"/>
                  <a:gd fmla="*/ 2 w 34" name="T2"/>
                  <a:gd fmla="*/ 10 h 10" name="T3"/>
                  <a:gd fmla="*/ 0 w 34" name="T4"/>
                  <a:gd fmla="*/ 8 h 10" name="T5"/>
                  <a:gd fmla="*/ 0 w 34" name="T6"/>
                  <a:gd fmla="*/ 6 h 10" name="T7"/>
                  <a:gd fmla="*/ 0 w 34" name="T8"/>
                  <a:gd fmla="*/ 6 h 10" name="T9"/>
                  <a:gd fmla="*/ 1 w 34" name="T10"/>
                  <a:gd fmla="*/ 3 h 10" name="T11"/>
                  <a:gd fmla="*/ 1 w 34" name="T12"/>
                  <a:gd fmla="*/ 3 h 10" name="T13"/>
                  <a:gd fmla="*/ 17 w 34" name="T14"/>
                  <a:gd fmla="*/ 0 h 10" name="T15"/>
                  <a:gd fmla="*/ 33 w 34" name="T16"/>
                  <a:gd fmla="*/ 3 h 10" name="T17"/>
                  <a:gd fmla="*/ 34 w 34" name="T18"/>
                  <a:gd fmla="*/ 6 h 10" name="T19"/>
                  <a:gd fmla="*/ 34 w 34" name="T20"/>
                  <a:gd fmla="*/ 8 h 10" name="T21"/>
                  <a:gd fmla="*/ 32 w 34" name="T22"/>
                  <a:gd fmla="*/ 10 h 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 w="34">
                    <a:moveTo>
                      <a:pt x="32" y="10"/>
                    </a:moveTo>
                    <a:cubicBezTo>
                      <a:pt x="2" y="10"/>
                      <a:pt x="2" y="10"/>
                      <a:pt x="2" y="10"/>
                    </a:cubicBezTo>
                    <a:cubicBezTo>
                      <a:pt x="1" y="10"/>
                      <a:pt x="0" y="9"/>
                      <a:pt x="0" y="8"/>
                    </a:cubicBezTo>
                    <a:cubicBezTo>
                      <a:pt x="0" y="6"/>
                      <a:pt x="0" y="6"/>
                      <a:pt x="0" y="6"/>
                    </a:cubicBezTo>
                    <a:cubicBezTo>
                      <a:pt x="0" y="6"/>
                      <a:pt x="0" y="6"/>
                      <a:pt x="0" y="6"/>
                    </a:cubicBezTo>
                    <a:cubicBezTo>
                      <a:pt x="0" y="5"/>
                      <a:pt x="0" y="4"/>
                      <a:pt x="1" y="3"/>
                    </a:cubicBezTo>
                    <a:cubicBezTo>
                      <a:pt x="1" y="3"/>
                      <a:pt x="1" y="3"/>
                      <a:pt x="1" y="3"/>
                    </a:cubicBezTo>
                    <a:cubicBezTo>
                      <a:pt x="6" y="1"/>
                      <a:pt x="11" y="0"/>
                      <a:pt x="17" y="0"/>
                    </a:cubicBezTo>
                    <a:cubicBezTo>
                      <a:pt x="22" y="0"/>
                      <a:pt x="27" y="1"/>
                      <a:pt x="33" y="3"/>
                    </a:cubicBezTo>
                    <a:cubicBezTo>
                      <a:pt x="34" y="4"/>
                      <a:pt x="34" y="5"/>
                      <a:pt x="34" y="6"/>
                    </a:cubicBezTo>
                    <a:cubicBezTo>
                      <a:pt x="34" y="8"/>
                      <a:pt x="34" y="8"/>
                      <a:pt x="34" y="8"/>
                    </a:cubicBezTo>
                    <a:cubicBezTo>
                      <a:pt x="34" y="9"/>
                      <a:pt x="33" y="10"/>
                      <a:pt x="32"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65" name="Freeform 432"/>
              <p:cNvSpPr/>
              <p:nvPr/>
            </p:nvSpPr>
            <p:spPr bwMode="auto">
              <a:xfrm>
                <a:off x="4678363" y="3643313"/>
                <a:ext cx="38100" cy="33338"/>
              </a:xfrm>
              <a:custGeom>
                <a:gdLst>
                  <a:gd fmla="*/ 3 w 10" name="T0"/>
                  <a:gd fmla="*/ 2 h 9" name="T1"/>
                  <a:gd fmla="*/ 2 w 10" name="T2"/>
                  <a:gd fmla="*/ 9 h 9" name="T3"/>
                  <a:gd fmla="*/ 10 w 10" name="T4"/>
                  <a:gd fmla="*/ 3 h 9" name="T5"/>
                  <a:gd fmla="*/ 3 w 10" name="T6"/>
                  <a:gd fmla="*/ 2 h 9" name="T7"/>
                </a:gdLst>
                <a:cxnLst>
                  <a:cxn ang="0">
                    <a:pos x="T0" y="T1"/>
                  </a:cxn>
                  <a:cxn ang="0">
                    <a:pos x="T2" y="T3"/>
                  </a:cxn>
                  <a:cxn ang="0">
                    <a:pos x="T4" y="T5"/>
                  </a:cxn>
                  <a:cxn ang="0">
                    <a:pos x="T6" y="T7"/>
                  </a:cxn>
                </a:cxnLst>
                <a:rect b="b" l="0" r="r" t="0"/>
                <a:pathLst>
                  <a:path h="9" w="10">
                    <a:moveTo>
                      <a:pt x="3" y="2"/>
                    </a:moveTo>
                    <a:cubicBezTo>
                      <a:pt x="0" y="3"/>
                      <a:pt x="1" y="7"/>
                      <a:pt x="2" y="9"/>
                    </a:cubicBezTo>
                    <a:cubicBezTo>
                      <a:pt x="4" y="6"/>
                      <a:pt x="6" y="4"/>
                      <a:pt x="10" y="3"/>
                    </a:cubicBezTo>
                    <a:cubicBezTo>
                      <a:pt x="9" y="1"/>
                      <a:pt x="5" y="0"/>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66" name="Freeform 433"/>
              <p:cNvSpPr/>
              <p:nvPr/>
            </p:nvSpPr>
            <p:spPr bwMode="auto">
              <a:xfrm>
                <a:off x="4672013" y="3635375"/>
                <a:ext cx="52388" cy="52388"/>
              </a:xfrm>
              <a:custGeom>
                <a:gdLst>
                  <a:gd fmla="*/ 5 w 14" name="T0"/>
                  <a:gd fmla="*/ 1 h 14" name="T1"/>
                  <a:gd fmla="*/ 9 w 14" name="T2"/>
                  <a:gd fmla="*/ 1 h 14" name="T3"/>
                  <a:gd fmla="*/ 14 w 14" name="T4"/>
                  <a:gd fmla="*/ 3 h 14" name="T5"/>
                  <a:gd fmla="*/ 14 w 14" name="T6"/>
                  <a:gd fmla="*/ 5 h 14" name="T7"/>
                  <a:gd fmla="*/ 13 w 14" name="T8"/>
                  <a:gd fmla="*/ 7 h 14" name="T9"/>
                  <a:gd fmla="*/ 9 w 14" name="T10"/>
                  <a:gd fmla="*/ 9 h 14" name="T11"/>
                  <a:gd fmla="*/ 6 w 14" name="T12"/>
                  <a:gd fmla="*/ 12 h 14" name="T13"/>
                  <a:gd fmla="*/ 5 w 14" name="T14"/>
                  <a:gd fmla="*/ 13 h 14" name="T15"/>
                  <a:gd fmla="*/ 2 w 14" name="T16"/>
                  <a:gd fmla="*/ 12 h 14" name="T17"/>
                  <a:gd fmla="*/ 1 w 14" name="T18"/>
                  <a:gd fmla="*/ 7 h 14" name="T19"/>
                  <a:gd fmla="*/ 5 w 14" name="T20"/>
                  <a:gd fmla="*/ 1 h 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 w="14">
                    <a:moveTo>
                      <a:pt x="5" y="1"/>
                    </a:moveTo>
                    <a:cubicBezTo>
                      <a:pt x="7" y="0"/>
                      <a:pt x="8" y="0"/>
                      <a:pt x="9" y="1"/>
                    </a:cubicBezTo>
                    <a:cubicBezTo>
                      <a:pt x="11" y="1"/>
                      <a:pt x="13" y="2"/>
                      <a:pt x="14" y="3"/>
                    </a:cubicBezTo>
                    <a:cubicBezTo>
                      <a:pt x="14" y="4"/>
                      <a:pt x="14" y="4"/>
                      <a:pt x="14" y="5"/>
                    </a:cubicBezTo>
                    <a:cubicBezTo>
                      <a:pt x="14" y="6"/>
                      <a:pt x="14" y="7"/>
                      <a:pt x="13" y="7"/>
                    </a:cubicBezTo>
                    <a:cubicBezTo>
                      <a:pt x="11" y="8"/>
                      <a:pt x="10" y="8"/>
                      <a:pt x="9" y="9"/>
                    </a:cubicBezTo>
                    <a:cubicBezTo>
                      <a:pt x="8" y="10"/>
                      <a:pt x="7" y="11"/>
                      <a:pt x="6" y="12"/>
                    </a:cubicBezTo>
                    <a:cubicBezTo>
                      <a:pt x="6" y="12"/>
                      <a:pt x="6" y="13"/>
                      <a:pt x="5" y="13"/>
                    </a:cubicBezTo>
                    <a:cubicBezTo>
                      <a:pt x="4" y="14"/>
                      <a:pt x="3" y="13"/>
                      <a:pt x="2" y="12"/>
                    </a:cubicBezTo>
                    <a:cubicBezTo>
                      <a:pt x="1" y="11"/>
                      <a:pt x="0" y="9"/>
                      <a:pt x="1" y="7"/>
                    </a:cubicBezTo>
                    <a:cubicBezTo>
                      <a:pt x="1" y="4"/>
                      <a:pt x="2" y="2"/>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67" name="Freeform 434"/>
              <p:cNvSpPr/>
              <p:nvPr/>
            </p:nvSpPr>
            <p:spPr bwMode="auto">
              <a:xfrm>
                <a:off x="4672013" y="3846513"/>
                <a:ext cx="30163" cy="33338"/>
              </a:xfrm>
              <a:custGeom>
                <a:gdLst>
                  <a:gd fmla="*/ 8 w 8" name="T0"/>
                  <a:gd fmla="*/ 4 h 9" name="T1"/>
                  <a:gd fmla="*/ 4 w 8" name="T2"/>
                  <a:gd fmla="*/ 0 h 9" name="T3"/>
                  <a:gd fmla="*/ 0 w 8" name="T4"/>
                  <a:gd fmla="*/ 4 h 9" name="T5"/>
                  <a:gd fmla="*/ 0 w 8" name="T6"/>
                  <a:gd fmla="*/ 5 h 9" name="T7"/>
                  <a:gd fmla="*/ 4 w 8" name="T8"/>
                  <a:gd fmla="*/ 9 h 9" name="T9"/>
                  <a:gd fmla="*/ 8 w 8" name="T10"/>
                  <a:gd fmla="*/ 5 h 9" name="T11"/>
                  <a:gd fmla="*/ 8 w 8"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8">
                    <a:moveTo>
                      <a:pt x="8" y="4"/>
                    </a:moveTo>
                    <a:cubicBezTo>
                      <a:pt x="8" y="2"/>
                      <a:pt x="6" y="0"/>
                      <a:pt x="4" y="0"/>
                    </a:cubicBezTo>
                    <a:cubicBezTo>
                      <a:pt x="2" y="0"/>
                      <a:pt x="0" y="2"/>
                      <a:pt x="0" y="4"/>
                    </a:cubicBezTo>
                    <a:cubicBezTo>
                      <a:pt x="0" y="5"/>
                      <a:pt x="0" y="5"/>
                      <a:pt x="0" y="5"/>
                    </a:cubicBezTo>
                    <a:cubicBezTo>
                      <a:pt x="0" y="7"/>
                      <a:pt x="2" y="9"/>
                      <a:pt x="4" y="9"/>
                    </a:cubicBezTo>
                    <a:cubicBezTo>
                      <a:pt x="6" y="9"/>
                      <a:pt x="8" y="7"/>
                      <a:pt x="8" y="5"/>
                    </a:cubicBezTo>
                    <a:cubicBezTo>
                      <a:pt x="8" y="4"/>
                      <a:pt x="8"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68" name="Freeform 435"/>
              <p:cNvSpPr/>
              <p:nvPr/>
            </p:nvSpPr>
            <p:spPr bwMode="auto">
              <a:xfrm>
                <a:off x="4562476" y="3805238"/>
                <a:ext cx="41275" cy="36513"/>
              </a:xfrm>
              <a:custGeom>
                <a:gdLst>
                  <a:gd fmla="*/ 9 w 11" name="T0"/>
                  <a:gd fmla="*/ 8 h 10" name="T1"/>
                  <a:gd fmla="*/ 10 w 11" name="T2"/>
                  <a:gd fmla="*/ 3 h 10" name="T3"/>
                  <a:gd fmla="*/ 6 w 11" name="T4"/>
                  <a:gd fmla="*/ 1 h 10" name="T5"/>
                  <a:gd fmla="*/ 3 w 11" name="T6"/>
                  <a:gd fmla="*/ 3 h 10" name="T7"/>
                  <a:gd fmla="*/ 1 w 11" name="T8"/>
                  <a:gd fmla="*/ 8 h 10" name="T9"/>
                  <a:gd fmla="*/ 6 w 11" name="T10"/>
                  <a:gd fmla="*/ 9 h 10" name="T11"/>
                  <a:gd fmla="*/ 9 w 11" name="T12"/>
                  <a:gd fmla="*/ 8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9" y="8"/>
                    </a:moveTo>
                    <a:cubicBezTo>
                      <a:pt x="11" y="7"/>
                      <a:pt x="11" y="5"/>
                      <a:pt x="10" y="3"/>
                    </a:cubicBezTo>
                    <a:cubicBezTo>
                      <a:pt x="10" y="1"/>
                      <a:pt x="7" y="0"/>
                      <a:pt x="6" y="1"/>
                    </a:cubicBezTo>
                    <a:cubicBezTo>
                      <a:pt x="3" y="3"/>
                      <a:pt x="3" y="3"/>
                      <a:pt x="3" y="3"/>
                    </a:cubicBezTo>
                    <a:cubicBezTo>
                      <a:pt x="1" y="4"/>
                      <a:pt x="0" y="6"/>
                      <a:pt x="1" y="8"/>
                    </a:cubicBezTo>
                    <a:cubicBezTo>
                      <a:pt x="2" y="9"/>
                      <a:pt x="4" y="10"/>
                      <a:pt x="6" y="9"/>
                    </a:cubicBezTo>
                    <a:cubicBezTo>
                      <a:pt x="9" y="8"/>
                      <a:pt x="9" y="8"/>
                      <a:pt x="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69" name="Freeform 436"/>
              <p:cNvSpPr/>
              <p:nvPr/>
            </p:nvSpPr>
            <p:spPr bwMode="auto">
              <a:xfrm>
                <a:off x="4765676" y="3846513"/>
                <a:ext cx="165100" cy="44450"/>
              </a:xfrm>
              <a:custGeom>
                <a:gdLst>
                  <a:gd fmla="*/ 41 w 44" name="T0"/>
                  <a:gd fmla="*/ 5 h 12" name="T1"/>
                  <a:gd fmla="*/ 44 w 44" name="T2"/>
                  <a:gd fmla="*/ 3 h 12" name="T3"/>
                  <a:gd fmla="*/ 41 w 44" name="T4"/>
                  <a:gd fmla="*/ 0 h 12" name="T5"/>
                  <a:gd fmla="*/ 4 w 44" name="T6"/>
                  <a:gd fmla="*/ 0 h 12" name="T7"/>
                  <a:gd fmla="*/ 1 w 44" name="T8"/>
                  <a:gd fmla="*/ 2 h 12" name="T9"/>
                  <a:gd fmla="*/ 0 w 44" name="T10"/>
                  <a:gd fmla="*/ 6 h 12" name="T11"/>
                  <a:gd fmla="*/ 1 w 44" name="T12"/>
                  <a:gd fmla="*/ 11 h 12" name="T13"/>
                  <a:gd fmla="*/ 1 w 44" name="T14"/>
                  <a:gd fmla="*/ 11 h 12" name="T15"/>
                  <a:gd fmla="*/ 4 w 44" name="T16"/>
                  <a:gd fmla="*/ 12 h 12" name="T17"/>
                  <a:gd fmla="*/ 4 w 44" name="T18"/>
                  <a:gd fmla="*/ 12 h 12" name="T19"/>
                  <a:gd fmla="*/ 41 w 44" name="T20"/>
                  <a:gd fmla="*/ 12 h 12" name="T21"/>
                  <a:gd fmla="*/ 44 w 44" name="T22"/>
                  <a:gd fmla="*/ 10 h 12" name="T23"/>
                  <a:gd fmla="*/ 41 w 44" name="T24"/>
                  <a:gd fmla="*/ 7 h 12" name="T25"/>
                  <a:gd fmla="*/ 5 w 44" name="T26"/>
                  <a:gd fmla="*/ 7 h 12" name="T27"/>
                  <a:gd fmla="*/ 5 w 44" name="T28"/>
                  <a:gd fmla="*/ 6 h 12" name="T29"/>
                  <a:gd fmla="*/ 5 w 44" name="T30"/>
                  <a:gd fmla="*/ 5 h 12" name="T31"/>
                  <a:gd fmla="*/ 41 w 44" name="T32"/>
                  <a:gd fmla="*/ 5 h 1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 w="44">
                    <a:moveTo>
                      <a:pt x="41" y="5"/>
                    </a:moveTo>
                    <a:cubicBezTo>
                      <a:pt x="43" y="5"/>
                      <a:pt x="44" y="4"/>
                      <a:pt x="44" y="3"/>
                    </a:cubicBezTo>
                    <a:cubicBezTo>
                      <a:pt x="44" y="1"/>
                      <a:pt x="43" y="0"/>
                      <a:pt x="41" y="0"/>
                    </a:cubicBezTo>
                    <a:cubicBezTo>
                      <a:pt x="4" y="0"/>
                      <a:pt x="4" y="0"/>
                      <a:pt x="4" y="0"/>
                    </a:cubicBezTo>
                    <a:cubicBezTo>
                      <a:pt x="3" y="0"/>
                      <a:pt x="2" y="1"/>
                      <a:pt x="1" y="2"/>
                    </a:cubicBezTo>
                    <a:cubicBezTo>
                      <a:pt x="1" y="3"/>
                      <a:pt x="0" y="5"/>
                      <a:pt x="0" y="6"/>
                    </a:cubicBezTo>
                    <a:cubicBezTo>
                      <a:pt x="0" y="8"/>
                      <a:pt x="1" y="9"/>
                      <a:pt x="1" y="11"/>
                    </a:cubicBezTo>
                    <a:cubicBezTo>
                      <a:pt x="1" y="11"/>
                      <a:pt x="1" y="11"/>
                      <a:pt x="1" y="11"/>
                    </a:cubicBezTo>
                    <a:cubicBezTo>
                      <a:pt x="2" y="12"/>
                      <a:pt x="3" y="12"/>
                      <a:pt x="4" y="12"/>
                    </a:cubicBezTo>
                    <a:cubicBezTo>
                      <a:pt x="4" y="12"/>
                      <a:pt x="4" y="12"/>
                      <a:pt x="4" y="12"/>
                    </a:cubicBezTo>
                    <a:cubicBezTo>
                      <a:pt x="41" y="12"/>
                      <a:pt x="41" y="12"/>
                      <a:pt x="41" y="12"/>
                    </a:cubicBezTo>
                    <a:cubicBezTo>
                      <a:pt x="43" y="12"/>
                      <a:pt x="44" y="11"/>
                      <a:pt x="44" y="10"/>
                    </a:cubicBezTo>
                    <a:cubicBezTo>
                      <a:pt x="44" y="8"/>
                      <a:pt x="43" y="7"/>
                      <a:pt x="41" y="7"/>
                    </a:cubicBezTo>
                    <a:cubicBezTo>
                      <a:pt x="5" y="7"/>
                      <a:pt x="5" y="7"/>
                      <a:pt x="5" y="7"/>
                    </a:cubicBezTo>
                    <a:cubicBezTo>
                      <a:pt x="5" y="7"/>
                      <a:pt x="5" y="7"/>
                      <a:pt x="5" y="6"/>
                    </a:cubicBezTo>
                    <a:cubicBezTo>
                      <a:pt x="5" y="6"/>
                      <a:pt x="5" y="6"/>
                      <a:pt x="5" y="5"/>
                    </a:cubicBezTo>
                    <a:cubicBezTo>
                      <a:pt x="41" y="5"/>
                      <a:pt x="41" y="5"/>
                      <a:pt x="4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70" name="Freeform 437"/>
              <p:cNvSpPr/>
              <p:nvPr/>
            </p:nvSpPr>
            <p:spPr bwMode="auto">
              <a:xfrm>
                <a:off x="4776788" y="3857625"/>
                <a:ext cx="138113" cy="25400"/>
              </a:xfrm>
              <a:custGeom>
                <a:gdLst>
                  <a:gd fmla="*/ 87 w 87" name="T0"/>
                  <a:gd fmla="*/ 0 h 16" name="T1"/>
                  <a:gd fmla="*/ 0 w 87" name="T2"/>
                  <a:gd fmla="*/ 0 h 16" name="T3"/>
                  <a:gd fmla="*/ 0 w 87" name="T4"/>
                  <a:gd fmla="*/ 16 h 16" name="T5"/>
                  <a:gd fmla="*/ 87 w 87" name="T6"/>
                  <a:gd fmla="*/ 16 h 16" name="T7"/>
                  <a:gd fmla="*/ 87 w 87" name="T8"/>
                  <a:gd fmla="*/ 0 h 16" name="T9"/>
                  <a:gd fmla="*/ 87 w 87" name="T10"/>
                  <a:gd fmla="*/ 0 h 16" name="T11"/>
                </a:gdLst>
                <a:cxnLst>
                  <a:cxn ang="0">
                    <a:pos x="T0" y="T1"/>
                  </a:cxn>
                  <a:cxn ang="0">
                    <a:pos x="T2" y="T3"/>
                  </a:cxn>
                  <a:cxn ang="0">
                    <a:pos x="T4" y="T5"/>
                  </a:cxn>
                  <a:cxn ang="0">
                    <a:pos x="T6" y="T7"/>
                  </a:cxn>
                  <a:cxn ang="0">
                    <a:pos x="T8" y="T9"/>
                  </a:cxn>
                  <a:cxn ang="0">
                    <a:pos x="T10" y="T11"/>
                  </a:cxn>
                </a:cxnLst>
                <a:rect b="b" l="0" r="r" t="0"/>
                <a:pathLst>
                  <a:path h="16" w="87">
                    <a:moveTo>
                      <a:pt x="87" y="0"/>
                    </a:moveTo>
                    <a:lnTo>
                      <a:pt x="0" y="0"/>
                    </a:lnTo>
                    <a:lnTo>
                      <a:pt x="0" y="16"/>
                    </a:lnTo>
                    <a:lnTo>
                      <a:pt x="87" y="16"/>
                    </a:lnTo>
                    <a:lnTo>
                      <a:pt x="87" y="0"/>
                    </a:lnTo>
                    <a:lnTo>
                      <a:pt x="87"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71" name="Freeform 438"/>
              <p:cNvSpPr/>
              <p:nvPr/>
            </p:nvSpPr>
            <p:spPr bwMode="auto">
              <a:xfrm>
                <a:off x="4757738" y="3811588"/>
                <a:ext cx="161925" cy="46038"/>
              </a:xfrm>
              <a:custGeom>
                <a:gdLst>
                  <a:gd fmla="*/ 2 w 43" name="T0"/>
                  <a:gd fmla="*/ 0 h 12" name="T1"/>
                  <a:gd fmla="*/ 0 w 43" name="T2"/>
                  <a:gd fmla="*/ 2 h 12" name="T3"/>
                  <a:gd fmla="*/ 2 w 43" name="T4"/>
                  <a:gd fmla="*/ 5 h 12" name="T5"/>
                  <a:gd fmla="*/ 38 w 43" name="T6"/>
                  <a:gd fmla="*/ 5 h 12" name="T7"/>
                  <a:gd fmla="*/ 38 w 43" name="T8"/>
                  <a:gd fmla="*/ 6 h 12" name="T9"/>
                  <a:gd fmla="*/ 38 w 43" name="T10"/>
                  <a:gd fmla="*/ 7 h 12" name="T11"/>
                  <a:gd fmla="*/ 2 w 43" name="T12"/>
                  <a:gd fmla="*/ 7 h 12" name="T13"/>
                  <a:gd fmla="*/ 0 w 43" name="T14"/>
                  <a:gd fmla="*/ 9 h 12" name="T15"/>
                  <a:gd fmla="*/ 2 w 43" name="T16"/>
                  <a:gd fmla="*/ 12 h 12" name="T17"/>
                  <a:gd fmla="*/ 40 w 43" name="T18"/>
                  <a:gd fmla="*/ 12 h 12" name="T19"/>
                  <a:gd fmla="*/ 40 w 43" name="T20"/>
                  <a:gd fmla="*/ 12 h 12" name="T21"/>
                  <a:gd fmla="*/ 42 w 43" name="T22"/>
                  <a:gd fmla="*/ 10 h 12" name="T23"/>
                  <a:gd fmla="*/ 42 w 43" name="T24"/>
                  <a:gd fmla="*/ 10 h 12" name="T25"/>
                  <a:gd fmla="*/ 43 w 43" name="T26"/>
                  <a:gd fmla="*/ 6 h 12" name="T27"/>
                  <a:gd fmla="*/ 42 w 43" name="T28"/>
                  <a:gd fmla="*/ 1 h 12" name="T29"/>
                  <a:gd fmla="*/ 40 w 43" name="T30"/>
                  <a:gd fmla="*/ 0 h 12" name="T31"/>
                  <a:gd fmla="*/ 2 w 43" name="T32"/>
                  <a:gd fmla="*/ 0 h 1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 w="43">
                    <a:moveTo>
                      <a:pt x="2" y="0"/>
                    </a:moveTo>
                    <a:cubicBezTo>
                      <a:pt x="1" y="0"/>
                      <a:pt x="0" y="1"/>
                      <a:pt x="0" y="2"/>
                    </a:cubicBezTo>
                    <a:cubicBezTo>
                      <a:pt x="0" y="3"/>
                      <a:pt x="1" y="5"/>
                      <a:pt x="2" y="5"/>
                    </a:cubicBezTo>
                    <a:cubicBezTo>
                      <a:pt x="38" y="5"/>
                      <a:pt x="38" y="5"/>
                      <a:pt x="38" y="5"/>
                    </a:cubicBezTo>
                    <a:cubicBezTo>
                      <a:pt x="38" y="5"/>
                      <a:pt x="38" y="5"/>
                      <a:pt x="38" y="6"/>
                    </a:cubicBezTo>
                    <a:cubicBezTo>
                      <a:pt x="38" y="6"/>
                      <a:pt x="38" y="6"/>
                      <a:pt x="38" y="7"/>
                    </a:cubicBezTo>
                    <a:cubicBezTo>
                      <a:pt x="2" y="7"/>
                      <a:pt x="2" y="7"/>
                      <a:pt x="2" y="7"/>
                    </a:cubicBezTo>
                    <a:cubicBezTo>
                      <a:pt x="1" y="7"/>
                      <a:pt x="0" y="8"/>
                      <a:pt x="0" y="9"/>
                    </a:cubicBezTo>
                    <a:cubicBezTo>
                      <a:pt x="0" y="11"/>
                      <a:pt x="1" y="12"/>
                      <a:pt x="2" y="12"/>
                    </a:cubicBezTo>
                    <a:cubicBezTo>
                      <a:pt x="40" y="12"/>
                      <a:pt x="40" y="12"/>
                      <a:pt x="40" y="12"/>
                    </a:cubicBezTo>
                    <a:cubicBezTo>
                      <a:pt x="40" y="12"/>
                      <a:pt x="40" y="12"/>
                      <a:pt x="40" y="12"/>
                    </a:cubicBezTo>
                    <a:cubicBezTo>
                      <a:pt x="41" y="12"/>
                      <a:pt x="42" y="11"/>
                      <a:pt x="42" y="10"/>
                    </a:cubicBezTo>
                    <a:cubicBezTo>
                      <a:pt x="42" y="10"/>
                      <a:pt x="42" y="10"/>
                      <a:pt x="42" y="10"/>
                    </a:cubicBezTo>
                    <a:cubicBezTo>
                      <a:pt x="43" y="9"/>
                      <a:pt x="43" y="7"/>
                      <a:pt x="43" y="6"/>
                    </a:cubicBezTo>
                    <a:cubicBezTo>
                      <a:pt x="43" y="4"/>
                      <a:pt x="43" y="3"/>
                      <a:pt x="42" y="1"/>
                    </a:cubicBezTo>
                    <a:cubicBezTo>
                      <a:pt x="42" y="0"/>
                      <a:pt x="41" y="0"/>
                      <a:pt x="40" y="0"/>
                    </a:cubicBezTo>
                    <a:cubicBezTo>
                      <a:pt x="2"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72" name="Freeform 439"/>
              <p:cNvSpPr/>
              <p:nvPr/>
            </p:nvSpPr>
            <p:spPr bwMode="auto">
              <a:xfrm>
                <a:off x="4773613" y="3819525"/>
                <a:ext cx="138113" cy="26988"/>
              </a:xfrm>
              <a:custGeom>
                <a:gdLst>
                  <a:gd fmla="*/ 0 w 87" name="T0"/>
                  <a:gd fmla="*/ 0 h 17" name="T1"/>
                  <a:gd fmla="*/ 87 w 87" name="T2"/>
                  <a:gd fmla="*/ 0 h 17" name="T3"/>
                  <a:gd fmla="*/ 87 w 87" name="T4"/>
                  <a:gd fmla="*/ 17 h 17" name="T5"/>
                  <a:gd fmla="*/ 0 w 87" name="T6"/>
                  <a:gd fmla="*/ 17 h 17" name="T7"/>
                  <a:gd fmla="*/ 0 w 87" name="T8"/>
                  <a:gd fmla="*/ 0 h 17" name="T9"/>
                  <a:gd fmla="*/ 0 w 87" name="T10"/>
                  <a:gd fmla="*/ 0 h 17" name="T11"/>
                </a:gdLst>
                <a:cxnLst>
                  <a:cxn ang="0">
                    <a:pos x="T0" y="T1"/>
                  </a:cxn>
                  <a:cxn ang="0">
                    <a:pos x="T2" y="T3"/>
                  </a:cxn>
                  <a:cxn ang="0">
                    <a:pos x="T4" y="T5"/>
                  </a:cxn>
                  <a:cxn ang="0">
                    <a:pos x="T6" y="T7"/>
                  </a:cxn>
                  <a:cxn ang="0">
                    <a:pos x="T8" y="T9"/>
                  </a:cxn>
                  <a:cxn ang="0">
                    <a:pos x="T10" y="T11"/>
                  </a:cxn>
                </a:cxnLst>
                <a:rect b="b" l="0" r="r" t="0"/>
                <a:pathLst>
                  <a:path h="17" w="87">
                    <a:moveTo>
                      <a:pt x="0" y="0"/>
                    </a:moveTo>
                    <a:lnTo>
                      <a:pt x="87" y="0"/>
                    </a:lnTo>
                    <a:lnTo>
                      <a:pt x="87" y="17"/>
                    </a:lnTo>
                    <a:lnTo>
                      <a:pt x="0" y="17"/>
                    </a:lnTo>
                    <a:lnTo>
                      <a:pt x="0"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altLang="en-US" lang="zh-CN" sz="1400">
                  <a:solidFill>
                    <a:srgbClr val="000000"/>
                  </a:solidFill>
                </a:endParaRPr>
              </a:p>
            </p:txBody>
          </p:sp>
        </p:grpSp>
      </p:grpSp>
      <p:grpSp>
        <p:nvGrpSpPr>
          <p:cNvPr id="173" name="组合 172"/>
          <p:cNvGrpSpPr/>
          <p:nvPr/>
        </p:nvGrpSpPr>
        <p:grpSpPr>
          <a:xfrm>
            <a:off x="6223000" y="3678918"/>
            <a:ext cx="2507679" cy="991775"/>
            <a:chOff x="6223000" y="3678918"/>
            <a:chExt cx="2507679" cy="991775"/>
          </a:xfrm>
        </p:grpSpPr>
        <p:sp>
          <p:nvSpPr>
            <p:cNvPr id="174" name="Shape 15027"/>
            <p:cNvSpPr/>
            <p:nvPr/>
          </p:nvSpPr>
          <p:spPr>
            <a:xfrm>
              <a:off x="6223000" y="3717017"/>
              <a:ext cx="639863" cy="639865"/>
            </a:xfrm>
            <a:prstGeom prst="roundRect">
              <a:avLst>
                <a:gd fmla="val 16667" name="adj"/>
              </a:avLst>
            </a:prstGeom>
            <a:solidFill>
              <a:srgbClr val="D9B692"/>
            </a:solidFill>
            <a:ln cap="flat" w="12700">
              <a:noFill/>
              <a:miter lim="400000"/>
            </a:ln>
            <a:effectLst/>
          </p:spPr>
          <p:txBody>
            <a:bodyPr anchor="ctr" bIns="0" lIns="0" numCol="1" rIns="0" tIns="0" wrap="square">
              <a:noAutofit/>
            </a:bodyPr>
            <a:lstStyle/>
            <a:p>
              <a:pPr algn="ctr"/>
              <a:endParaRPr>
                <a:solidFill>
                  <a:prstClr val="black"/>
                </a:solidFill>
                <a:cs typeface="+mn-ea"/>
                <a:sym typeface="+mn-lt"/>
              </a:endParaRPr>
            </a:p>
          </p:txBody>
        </p:sp>
        <p:sp>
          <p:nvSpPr>
            <p:cNvPr id="175" name="Shape 15028"/>
            <p:cNvSpPr/>
            <p:nvPr/>
          </p:nvSpPr>
          <p:spPr>
            <a:xfrm>
              <a:off x="6913661" y="3678918"/>
              <a:ext cx="1817018" cy="262126"/>
            </a:xfrm>
            <a:prstGeom prst="rect">
              <a:avLst/>
            </a:prstGeom>
            <a:noFill/>
            <a:ln cap="flat" w="12700">
              <a:noFill/>
              <a:miter lim="400000"/>
            </a:ln>
            <a:effectLst/>
          </p:spPr>
          <p:txBody>
            <a:bodyPr anchor="t" bIns="45719" lIns="45719" numCol="1" rIns="45719" tIns="45719" wrap="square">
              <a:spAutoFit/>
            </a:bodyPr>
            <a:lstStyle>
              <a:lvl1pPr>
                <a:lnSpc>
                  <a:spcPct val="70000"/>
                </a:lnSpc>
                <a:defRPr sz="1400">
                  <a:solidFill>
                    <a:srgbClr val="595959"/>
                  </a:solidFill>
                  <a:uFill>
                    <a:solidFill>
                      <a:srgbClr val="595959"/>
                    </a:solidFill>
                  </a:uFill>
                  <a:latin typeface="+mn-lt"/>
                  <a:ea typeface="+mn-ea"/>
                  <a:cs typeface="+mn-cs"/>
                  <a:sym typeface="Bebas Neue"/>
                </a:defRPr>
              </a:lvl1pPr>
            </a:lstStyle>
            <a:p>
              <a:pPr>
                <a:defRPr sz="1800">
                  <a:solidFill>
                    <a:srgbClr val="000000"/>
                  </a:solidFill>
                  <a:uFillTx/>
                </a:defRPr>
              </a:pPr>
              <a:r>
                <a:rPr altLang="en-US" lang="zh-CN" smtClean="0" sz="1600">
                  <a:solidFill>
                    <a:schemeClr val="accent3"/>
                  </a:solidFill>
                  <a:cs typeface="+mn-ea"/>
                  <a:sym typeface="+mn-lt"/>
                </a:rPr>
                <a:t>单击此处添加标题</a:t>
              </a:r>
            </a:p>
          </p:txBody>
        </p:sp>
        <p:sp>
          <p:nvSpPr>
            <p:cNvPr id="176" name="Shape 15029"/>
            <p:cNvSpPr/>
            <p:nvPr/>
          </p:nvSpPr>
          <p:spPr>
            <a:xfrm>
              <a:off x="6998593" y="3923437"/>
              <a:ext cx="1732085" cy="768096"/>
            </a:xfrm>
            <a:prstGeom prst="rect">
              <a:avLst/>
            </a:prstGeom>
            <a:noFill/>
            <a:ln cap="flat" w="12700">
              <a:noFill/>
              <a:miter lim="400000"/>
            </a:ln>
            <a:effectLst/>
          </p:spPr>
          <p:txBody>
            <a:bodyPr anchor="t" bIns="0" lIns="0" numCol="1" rIns="0" tIns="0" wrap="square">
              <a:spAutoFit/>
            </a:bodyPr>
            <a:lstStyle>
              <a:lvl1pP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a:defRPr sz="1800">
                  <a:solidFill>
                    <a:srgbClr val="000000"/>
                  </a:solidFill>
                  <a:uFillTx/>
                </a:defRPr>
              </a:pPr>
              <a:r>
                <a:rPr altLang="en-US" lang="zh-CN" sz="1200">
                  <a:solidFill>
                    <a:srgbClr val="000000"/>
                  </a:solidFill>
                  <a:uFillTx/>
                  <a:cs typeface="+mn-ea"/>
                  <a:sym typeface="+mn-lt"/>
                </a:rPr>
                <a:t>单击此处添加文本单击此处添加文本单击此处添加文本单击此处</a:t>
              </a:r>
            </a:p>
          </p:txBody>
        </p:sp>
        <p:grpSp>
          <p:nvGrpSpPr>
            <p:cNvPr id="177" name="组合 176"/>
            <p:cNvGrpSpPr/>
            <p:nvPr/>
          </p:nvGrpSpPr>
          <p:grpSpPr>
            <a:xfrm>
              <a:off x="6381006" y="3781427"/>
              <a:ext cx="289322" cy="513160"/>
              <a:chOff x="8843963" y="2519363"/>
              <a:chExt cx="385763" cy="684213"/>
            </a:xfrm>
            <a:solidFill>
              <a:schemeClr val="bg1"/>
            </a:solidFill>
          </p:grpSpPr>
          <p:sp>
            <p:nvSpPr>
              <p:cNvPr id="178" name="Freeform 566"/>
              <p:cNvSpPr/>
              <p:nvPr/>
            </p:nvSpPr>
            <p:spPr bwMode="auto">
              <a:xfrm>
                <a:off x="9017001" y="2843213"/>
                <a:ext cx="157163" cy="131763"/>
              </a:xfrm>
              <a:custGeom>
                <a:gdLst>
                  <a:gd fmla="*/ 21 w 42" name="T0"/>
                  <a:gd fmla="*/ 35 h 35" name="T1"/>
                  <a:gd fmla="*/ 6 w 42" name="T2"/>
                  <a:gd fmla="*/ 30 h 35" name="T3"/>
                  <a:gd fmla="*/ 0 w 42" name="T4"/>
                  <a:gd fmla="*/ 16 h 35" name="T5"/>
                  <a:gd fmla="*/ 1 w 42" name="T6"/>
                  <a:gd fmla="*/ 8 h 35" name="T7"/>
                  <a:gd fmla="*/ 4 w 42" name="T8"/>
                  <a:gd fmla="*/ 1 h 35" name="T9"/>
                  <a:gd fmla="*/ 4 w 42" name="T10"/>
                  <a:gd fmla="*/ 1 h 35" name="T11"/>
                  <a:gd fmla="*/ 6 w 42" name="T12"/>
                  <a:gd fmla="*/ 0 h 35" name="T13"/>
                  <a:gd fmla="*/ 6 w 42" name="T14"/>
                  <a:gd fmla="*/ 0 h 35" name="T15"/>
                  <a:gd fmla="*/ 36 w 42" name="T16"/>
                  <a:gd fmla="*/ 0 h 35" name="T17"/>
                  <a:gd fmla="*/ 38 w 42" name="T18"/>
                  <a:gd fmla="*/ 2 h 35" name="T19"/>
                  <a:gd fmla="*/ 41 w 42" name="T20"/>
                  <a:gd fmla="*/ 8 h 35" name="T21"/>
                  <a:gd fmla="*/ 42 w 42" name="T22"/>
                  <a:gd fmla="*/ 16 h 35" name="T23"/>
                  <a:gd fmla="*/ 37 w 42" name="T24"/>
                  <a:gd fmla="*/ 30 h 35" name="T25"/>
                  <a:gd fmla="*/ 21 w 42" name="T26"/>
                  <a:gd fmla="*/ 35 h 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 w="42">
                    <a:moveTo>
                      <a:pt x="21" y="35"/>
                    </a:moveTo>
                    <a:cubicBezTo>
                      <a:pt x="15" y="35"/>
                      <a:pt x="10" y="33"/>
                      <a:pt x="6" y="30"/>
                    </a:cubicBezTo>
                    <a:cubicBezTo>
                      <a:pt x="2" y="27"/>
                      <a:pt x="0" y="22"/>
                      <a:pt x="0" y="16"/>
                    </a:cubicBezTo>
                    <a:cubicBezTo>
                      <a:pt x="0" y="13"/>
                      <a:pt x="0" y="11"/>
                      <a:pt x="1" y="8"/>
                    </a:cubicBezTo>
                    <a:cubicBezTo>
                      <a:pt x="2" y="6"/>
                      <a:pt x="3" y="3"/>
                      <a:pt x="4" y="1"/>
                    </a:cubicBezTo>
                    <a:cubicBezTo>
                      <a:pt x="4" y="1"/>
                      <a:pt x="4" y="1"/>
                      <a:pt x="4" y="1"/>
                    </a:cubicBezTo>
                    <a:cubicBezTo>
                      <a:pt x="5" y="1"/>
                      <a:pt x="5" y="0"/>
                      <a:pt x="6" y="0"/>
                    </a:cubicBezTo>
                    <a:cubicBezTo>
                      <a:pt x="6" y="0"/>
                      <a:pt x="6" y="0"/>
                      <a:pt x="6" y="0"/>
                    </a:cubicBezTo>
                    <a:cubicBezTo>
                      <a:pt x="36" y="0"/>
                      <a:pt x="36" y="0"/>
                      <a:pt x="36" y="0"/>
                    </a:cubicBezTo>
                    <a:cubicBezTo>
                      <a:pt x="37" y="0"/>
                      <a:pt x="38" y="1"/>
                      <a:pt x="38" y="2"/>
                    </a:cubicBezTo>
                    <a:cubicBezTo>
                      <a:pt x="40" y="4"/>
                      <a:pt x="41" y="6"/>
                      <a:pt x="41" y="8"/>
                    </a:cubicBezTo>
                    <a:cubicBezTo>
                      <a:pt x="42" y="11"/>
                      <a:pt x="42" y="13"/>
                      <a:pt x="42" y="16"/>
                    </a:cubicBezTo>
                    <a:cubicBezTo>
                      <a:pt x="42" y="22"/>
                      <a:pt x="40" y="27"/>
                      <a:pt x="37" y="30"/>
                    </a:cubicBezTo>
                    <a:cubicBezTo>
                      <a:pt x="33" y="33"/>
                      <a:pt x="27" y="35"/>
                      <a:pt x="21" y="35"/>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79" name="Freeform 567"/>
              <p:cNvSpPr/>
              <p:nvPr/>
            </p:nvSpPr>
            <p:spPr bwMode="auto">
              <a:xfrm>
                <a:off x="8975726" y="2647950"/>
                <a:ext cx="127000" cy="214313"/>
              </a:xfrm>
              <a:custGeom>
                <a:gdLst>
                  <a:gd fmla="*/ 5 w 34" name="T0"/>
                  <a:gd fmla="*/ 1 h 57" name="T1"/>
                  <a:gd fmla="*/ 2 w 34" name="T2"/>
                  <a:gd fmla="*/ 4 h 57" name="T3"/>
                  <a:gd fmla="*/ 2 w 34" name="T4"/>
                  <a:gd fmla="*/ 7 h 57" name="T5"/>
                  <a:gd fmla="*/ 18 w 34" name="T6"/>
                  <a:gd fmla="*/ 27 h 57" name="T7"/>
                  <a:gd fmla="*/ 26 w 34" name="T8"/>
                  <a:gd fmla="*/ 53 h 57" name="T9"/>
                  <a:gd fmla="*/ 29 w 34" name="T10"/>
                  <a:gd fmla="*/ 57 h 57" name="T11"/>
                  <a:gd fmla="*/ 33 w 34" name="T12"/>
                  <a:gd fmla="*/ 54 h 57" name="T13"/>
                  <a:gd fmla="*/ 24 w 34" name="T14"/>
                  <a:gd fmla="*/ 23 h 57" name="T15"/>
                  <a:gd fmla="*/ 5 w 34" name="T16"/>
                  <a:gd fmla="*/ 1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34">
                    <a:moveTo>
                      <a:pt x="5" y="1"/>
                    </a:moveTo>
                    <a:cubicBezTo>
                      <a:pt x="4" y="0"/>
                      <a:pt x="3" y="2"/>
                      <a:pt x="2" y="4"/>
                    </a:cubicBezTo>
                    <a:cubicBezTo>
                      <a:pt x="1" y="5"/>
                      <a:pt x="0" y="6"/>
                      <a:pt x="2" y="7"/>
                    </a:cubicBezTo>
                    <a:cubicBezTo>
                      <a:pt x="8" y="11"/>
                      <a:pt x="13" y="19"/>
                      <a:pt x="18" y="27"/>
                    </a:cubicBezTo>
                    <a:cubicBezTo>
                      <a:pt x="23" y="38"/>
                      <a:pt x="26" y="49"/>
                      <a:pt x="26" y="53"/>
                    </a:cubicBezTo>
                    <a:cubicBezTo>
                      <a:pt x="25" y="55"/>
                      <a:pt x="27" y="57"/>
                      <a:pt x="29" y="57"/>
                    </a:cubicBezTo>
                    <a:cubicBezTo>
                      <a:pt x="31" y="57"/>
                      <a:pt x="33" y="56"/>
                      <a:pt x="33" y="54"/>
                    </a:cubicBezTo>
                    <a:cubicBezTo>
                      <a:pt x="34" y="48"/>
                      <a:pt x="30" y="35"/>
                      <a:pt x="24" y="23"/>
                    </a:cubicBezTo>
                    <a:cubicBezTo>
                      <a:pt x="19" y="15"/>
                      <a:pt x="13" y="6"/>
                      <a:pt x="5" y="1"/>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80" name="Freeform 568"/>
              <p:cNvSpPr>
                <a:spLocks noEditPoints="1"/>
              </p:cNvSpPr>
              <p:nvPr/>
            </p:nvSpPr>
            <p:spPr bwMode="auto">
              <a:xfrm>
                <a:off x="9069388" y="2659063"/>
                <a:ext cx="160338" cy="195263"/>
              </a:xfrm>
              <a:custGeom>
                <a:gdLst>
                  <a:gd fmla="*/ 8 w 43" name="T0"/>
                  <a:gd fmla="*/ 44 h 52" name="T1"/>
                  <a:gd fmla="*/ 18 w 43" name="T2"/>
                  <a:gd fmla="*/ 40 h 52" name="T3"/>
                  <a:gd fmla="*/ 29 w 43" name="T4"/>
                  <a:gd fmla="*/ 31 h 52" name="T5"/>
                  <a:gd fmla="*/ 35 w 43" name="T6"/>
                  <a:gd fmla="*/ 17 h 52" name="T7"/>
                  <a:gd fmla="*/ 35 w 43" name="T8"/>
                  <a:gd fmla="*/ 7 h 52" name="T9"/>
                  <a:gd fmla="*/ 25 w 43" name="T10"/>
                  <a:gd fmla="*/ 10 h 52" name="T11"/>
                  <a:gd fmla="*/ 14 w 43" name="T12"/>
                  <a:gd fmla="*/ 20 h 52" name="T13"/>
                  <a:gd fmla="*/ 8 w 43" name="T14"/>
                  <a:gd fmla="*/ 34 h 52" name="T15"/>
                  <a:gd fmla="*/ 8 w 43" name="T16"/>
                  <a:gd fmla="*/ 44 h 52" name="T17"/>
                  <a:gd fmla="*/ 21 w 43" name="T18"/>
                  <a:gd fmla="*/ 47 h 52" name="T19"/>
                  <a:gd fmla="*/ 5 w 43" name="T20"/>
                  <a:gd fmla="*/ 51 h 52" name="T21"/>
                  <a:gd fmla="*/ 2 w 43" name="T22"/>
                  <a:gd fmla="*/ 49 h 52" name="T23"/>
                  <a:gd fmla="*/ 2 w 43" name="T24"/>
                  <a:gd fmla="*/ 49 h 52" name="T25"/>
                  <a:gd fmla="*/ 1 w 43" name="T26"/>
                  <a:gd fmla="*/ 32 h 52" name="T27"/>
                  <a:gd fmla="*/ 8 w 43" name="T28"/>
                  <a:gd fmla="*/ 16 h 52" name="T29"/>
                  <a:gd fmla="*/ 21 w 43" name="T30"/>
                  <a:gd fmla="*/ 4 h 52" name="T31"/>
                  <a:gd fmla="*/ 36 w 43" name="T32"/>
                  <a:gd fmla="*/ 0 h 52" name="T33"/>
                  <a:gd fmla="*/ 39 w 43" name="T34"/>
                  <a:gd fmla="*/ 0 h 52" name="T35"/>
                  <a:gd fmla="*/ 41 w 43" name="T36"/>
                  <a:gd fmla="*/ 2 h 52" name="T37"/>
                  <a:gd fmla="*/ 42 w 43" name="T38"/>
                  <a:gd fmla="*/ 18 h 52" name="T39"/>
                  <a:gd fmla="*/ 34 w 43" name="T40"/>
                  <a:gd fmla="*/ 35 h 52" name="T41"/>
                  <a:gd fmla="*/ 21 w 43" name="T42"/>
                  <a:gd fmla="*/ 47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43">
                    <a:moveTo>
                      <a:pt x="8" y="44"/>
                    </a:moveTo>
                    <a:cubicBezTo>
                      <a:pt x="10" y="44"/>
                      <a:pt x="14" y="43"/>
                      <a:pt x="18" y="40"/>
                    </a:cubicBezTo>
                    <a:cubicBezTo>
                      <a:pt x="22" y="38"/>
                      <a:pt x="25" y="35"/>
                      <a:pt x="29" y="31"/>
                    </a:cubicBezTo>
                    <a:cubicBezTo>
                      <a:pt x="32" y="26"/>
                      <a:pt x="34" y="21"/>
                      <a:pt x="35" y="17"/>
                    </a:cubicBezTo>
                    <a:cubicBezTo>
                      <a:pt x="36" y="13"/>
                      <a:pt x="35" y="10"/>
                      <a:pt x="35" y="7"/>
                    </a:cubicBezTo>
                    <a:cubicBezTo>
                      <a:pt x="32" y="7"/>
                      <a:pt x="28" y="8"/>
                      <a:pt x="25" y="10"/>
                    </a:cubicBezTo>
                    <a:cubicBezTo>
                      <a:pt x="21" y="12"/>
                      <a:pt x="17" y="16"/>
                      <a:pt x="14" y="20"/>
                    </a:cubicBezTo>
                    <a:cubicBezTo>
                      <a:pt x="11" y="25"/>
                      <a:pt x="9" y="29"/>
                      <a:pt x="8" y="34"/>
                    </a:cubicBezTo>
                    <a:cubicBezTo>
                      <a:pt x="7" y="38"/>
                      <a:pt x="8" y="42"/>
                      <a:pt x="8" y="44"/>
                    </a:cubicBezTo>
                    <a:close/>
                    <a:moveTo>
                      <a:pt x="21" y="47"/>
                    </a:moveTo>
                    <a:cubicBezTo>
                      <a:pt x="15" y="50"/>
                      <a:pt x="9" y="52"/>
                      <a:pt x="5" y="51"/>
                    </a:cubicBezTo>
                    <a:cubicBezTo>
                      <a:pt x="4" y="51"/>
                      <a:pt x="3" y="50"/>
                      <a:pt x="2" y="49"/>
                    </a:cubicBezTo>
                    <a:cubicBezTo>
                      <a:pt x="2" y="49"/>
                      <a:pt x="2" y="49"/>
                      <a:pt x="2" y="49"/>
                    </a:cubicBezTo>
                    <a:cubicBezTo>
                      <a:pt x="1" y="46"/>
                      <a:pt x="0" y="40"/>
                      <a:pt x="1" y="32"/>
                    </a:cubicBezTo>
                    <a:cubicBezTo>
                      <a:pt x="2" y="27"/>
                      <a:pt x="4" y="21"/>
                      <a:pt x="8" y="16"/>
                    </a:cubicBezTo>
                    <a:cubicBezTo>
                      <a:pt x="12" y="10"/>
                      <a:pt x="17" y="7"/>
                      <a:pt x="21" y="4"/>
                    </a:cubicBezTo>
                    <a:cubicBezTo>
                      <a:pt x="26" y="1"/>
                      <a:pt x="32" y="0"/>
                      <a:pt x="36" y="0"/>
                    </a:cubicBezTo>
                    <a:cubicBezTo>
                      <a:pt x="37" y="0"/>
                      <a:pt x="38" y="0"/>
                      <a:pt x="39" y="0"/>
                    </a:cubicBezTo>
                    <a:cubicBezTo>
                      <a:pt x="40" y="1"/>
                      <a:pt x="40" y="2"/>
                      <a:pt x="41" y="2"/>
                    </a:cubicBezTo>
                    <a:cubicBezTo>
                      <a:pt x="43" y="6"/>
                      <a:pt x="43" y="12"/>
                      <a:pt x="42" y="18"/>
                    </a:cubicBezTo>
                    <a:cubicBezTo>
                      <a:pt x="41" y="23"/>
                      <a:pt x="39" y="29"/>
                      <a:pt x="34" y="35"/>
                    </a:cubicBezTo>
                    <a:cubicBezTo>
                      <a:pt x="31" y="40"/>
                      <a:pt x="26" y="44"/>
                      <a:pt x="21" y="47"/>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81" name="Freeform 569"/>
              <p:cNvSpPr/>
              <p:nvPr/>
            </p:nvSpPr>
            <p:spPr bwMode="auto">
              <a:xfrm>
                <a:off x="8915401" y="2519363"/>
                <a:ext cx="85725" cy="131763"/>
              </a:xfrm>
              <a:custGeom>
                <a:gdLst>
                  <a:gd fmla="*/ 7 w 23" name="T0"/>
                  <a:gd fmla="*/ 33 h 35" name="T1"/>
                  <a:gd fmla="*/ 12 w 23" name="T2"/>
                  <a:gd fmla="*/ 34 h 35" name="T3"/>
                  <a:gd fmla="*/ 13 w 23" name="T4"/>
                  <a:gd fmla="*/ 29 h 35" name="T5"/>
                  <a:gd fmla="*/ 11 w 23" name="T6"/>
                  <a:gd fmla="*/ 25 h 35" name="T7"/>
                  <a:gd fmla="*/ 9 w 23" name="T8"/>
                  <a:gd fmla="*/ 20 h 35" name="T9"/>
                  <a:gd fmla="*/ 8 w 23" name="T10"/>
                  <a:gd fmla="*/ 11 h 35" name="T11"/>
                  <a:gd fmla="*/ 8 w 23" name="T12"/>
                  <a:gd fmla="*/ 8 h 35" name="T13"/>
                  <a:gd fmla="*/ 10 w 23" name="T14"/>
                  <a:gd fmla="*/ 10 h 35" name="T15"/>
                  <a:gd fmla="*/ 14 w 23" name="T16"/>
                  <a:gd fmla="*/ 19 h 35" name="T17"/>
                  <a:gd fmla="*/ 15 w 23" name="T18"/>
                  <a:gd fmla="*/ 24 h 35" name="T19"/>
                  <a:gd fmla="*/ 16 w 23" name="T20"/>
                  <a:gd fmla="*/ 28 h 35" name="T21"/>
                  <a:gd fmla="*/ 19 w 23" name="T22"/>
                  <a:gd fmla="*/ 32 h 35" name="T23"/>
                  <a:gd fmla="*/ 23 w 23" name="T24"/>
                  <a:gd fmla="*/ 29 h 35" name="T25"/>
                  <a:gd fmla="*/ 23 w 23" name="T26"/>
                  <a:gd fmla="*/ 23 h 35" name="T27"/>
                  <a:gd fmla="*/ 21 w 23" name="T28"/>
                  <a:gd fmla="*/ 17 h 35" name="T29"/>
                  <a:gd fmla="*/ 16 w 23" name="T30"/>
                  <a:gd fmla="*/ 5 h 35" name="T31"/>
                  <a:gd fmla="*/ 6 w 23" name="T32"/>
                  <a:gd fmla="*/ 1 h 35" name="T33"/>
                  <a:gd fmla="*/ 1 w 23" name="T34"/>
                  <a:gd fmla="*/ 10 h 35" name="T35"/>
                  <a:gd fmla="*/ 2 w 23" name="T36"/>
                  <a:gd fmla="*/ 22 h 35" name="T37"/>
                  <a:gd fmla="*/ 4 w 23" name="T38"/>
                  <a:gd fmla="*/ 28 h 35" name="T39"/>
                  <a:gd fmla="*/ 7 w 23" name="T40"/>
                  <a:gd fmla="*/ 33 h 3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 w="23">
                    <a:moveTo>
                      <a:pt x="7" y="33"/>
                    </a:moveTo>
                    <a:cubicBezTo>
                      <a:pt x="8" y="34"/>
                      <a:pt x="11" y="35"/>
                      <a:pt x="12" y="34"/>
                    </a:cubicBezTo>
                    <a:cubicBezTo>
                      <a:pt x="14" y="32"/>
                      <a:pt x="14" y="30"/>
                      <a:pt x="13" y="29"/>
                    </a:cubicBezTo>
                    <a:cubicBezTo>
                      <a:pt x="12" y="27"/>
                      <a:pt x="12" y="26"/>
                      <a:pt x="11" y="25"/>
                    </a:cubicBezTo>
                    <a:cubicBezTo>
                      <a:pt x="10" y="23"/>
                      <a:pt x="9" y="21"/>
                      <a:pt x="9" y="20"/>
                    </a:cubicBezTo>
                    <a:cubicBezTo>
                      <a:pt x="8" y="17"/>
                      <a:pt x="8" y="13"/>
                      <a:pt x="8" y="11"/>
                    </a:cubicBezTo>
                    <a:cubicBezTo>
                      <a:pt x="8" y="9"/>
                      <a:pt x="8" y="8"/>
                      <a:pt x="8" y="8"/>
                    </a:cubicBezTo>
                    <a:cubicBezTo>
                      <a:pt x="9" y="8"/>
                      <a:pt x="9" y="9"/>
                      <a:pt x="10" y="10"/>
                    </a:cubicBezTo>
                    <a:cubicBezTo>
                      <a:pt x="12" y="12"/>
                      <a:pt x="13" y="15"/>
                      <a:pt x="14" y="19"/>
                    </a:cubicBezTo>
                    <a:cubicBezTo>
                      <a:pt x="15" y="20"/>
                      <a:pt x="15" y="22"/>
                      <a:pt x="15" y="24"/>
                    </a:cubicBezTo>
                    <a:cubicBezTo>
                      <a:pt x="16" y="25"/>
                      <a:pt x="16" y="27"/>
                      <a:pt x="16" y="28"/>
                    </a:cubicBezTo>
                    <a:cubicBezTo>
                      <a:pt x="15" y="30"/>
                      <a:pt x="17" y="32"/>
                      <a:pt x="19" y="32"/>
                    </a:cubicBezTo>
                    <a:cubicBezTo>
                      <a:pt x="21" y="32"/>
                      <a:pt x="23" y="31"/>
                      <a:pt x="23" y="29"/>
                    </a:cubicBezTo>
                    <a:cubicBezTo>
                      <a:pt x="23" y="27"/>
                      <a:pt x="23" y="25"/>
                      <a:pt x="23" y="23"/>
                    </a:cubicBezTo>
                    <a:cubicBezTo>
                      <a:pt x="22" y="21"/>
                      <a:pt x="22" y="19"/>
                      <a:pt x="21" y="17"/>
                    </a:cubicBezTo>
                    <a:cubicBezTo>
                      <a:pt x="20" y="12"/>
                      <a:pt x="18" y="8"/>
                      <a:pt x="16" y="5"/>
                    </a:cubicBezTo>
                    <a:cubicBezTo>
                      <a:pt x="13" y="2"/>
                      <a:pt x="10" y="0"/>
                      <a:pt x="6" y="1"/>
                    </a:cubicBezTo>
                    <a:cubicBezTo>
                      <a:pt x="3" y="2"/>
                      <a:pt x="1" y="5"/>
                      <a:pt x="1" y="10"/>
                    </a:cubicBezTo>
                    <a:cubicBezTo>
                      <a:pt x="0" y="13"/>
                      <a:pt x="1" y="18"/>
                      <a:pt x="2" y="22"/>
                    </a:cubicBezTo>
                    <a:cubicBezTo>
                      <a:pt x="3" y="24"/>
                      <a:pt x="3" y="26"/>
                      <a:pt x="4" y="28"/>
                    </a:cubicBezTo>
                    <a:cubicBezTo>
                      <a:pt x="5" y="30"/>
                      <a:pt x="6" y="31"/>
                      <a:pt x="7" y="33"/>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82" name="Freeform 570"/>
              <p:cNvSpPr/>
              <p:nvPr/>
            </p:nvSpPr>
            <p:spPr bwMode="auto">
              <a:xfrm>
                <a:off x="8948738" y="2643188"/>
                <a:ext cx="85725" cy="131763"/>
              </a:xfrm>
              <a:custGeom>
                <a:gdLst>
                  <a:gd fmla="*/ 8 w 23" name="T0"/>
                  <a:gd fmla="*/ 7 h 35" name="T1"/>
                  <a:gd fmla="*/ 4 w 23" name="T2"/>
                  <a:gd fmla="*/ 3 h 35" name="T3"/>
                  <a:gd fmla="*/ 0 w 23" name="T4"/>
                  <a:gd fmla="*/ 7 h 35" name="T5"/>
                  <a:gd fmla="*/ 1 w 23" name="T6"/>
                  <a:gd fmla="*/ 13 h 35" name="T7"/>
                  <a:gd fmla="*/ 2 w 23" name="T8"/>
                  <a:gd fmla="*/ 19 h 35" name="T9"/>
                  <a:gd fmla="*/ 7 w 23" name="T10"/>
                  <a:gd fmla="*/ 30 h 35" name="T11"/>
                  <a:gd fmla="*/ 16 w 23" name="T12"/>
                  <a:gd fmla="*/ 34 h 35" name="T13"/>
                  <a:gd fmla="*/ 17 w 23" name="T14"/>
                  <a:gd fmla="*/ 34 h 35" name="T15"/>
                  <a:gd fmla="*/ 22 w 23" name="T16"/>
                  <a:gd fmla="*/ 26 h 35" name="T17"/>
                  <a:gd fmla="*/ 19 w 23" name="T18"/>
                  <a:gd fmla="*/ 7 h 35" name="T19"/>
                  <a:gd fmla="*/ 15 w 23" name="T20"/>
                  <a:gd fmla="*/ 2 h 35" name="T21"/>
                  <a:gd fmla="*/ 10 w 23" name="T22"/>
                  <a:gd fmla="*/ 1 h 35" name="T23"/>
                  <a:gd fmla="*/ 10 w 23" name="T24"/>
                  <a:gd fmla="*/ 6 h 35" name="T25"/>
                  <a:gd fmla="*/ 12 w 23" name="T26"/>
                  <a:gd fmla="*/ 10 h 35" name="T27"/>
                  <a:gd fmla="*/ 15 w 23" name="T28"/>
                  <a:gd fmla="*/ 25 h 35" name="T29"/>
                  <a:gd fmla="*/ 13 w 23" name="T30"/>
                  <a:gd fmla="*/ 25 h 35" name="T31"/>
                  <a:gd fmla="*/ 9 w 23" name="T32"/>
                  <a:gd fmla="*/ 17 h 35" name="T33"/>
                  <a:gd fmla="*/ 8 w 23" name="T34"/>
                  <a:gd fmla="*/ 12 h 35" name="T35"/>
                  <a:gd fmla="*/ 8 w 23" name="T36"/>
                  <a:gd fmla="*/ 7 h 3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 w="23">
                    <a:moveTo>
                      <a:pt x="8" y="7"/>
                    </a:moveTo>
                    <a:cubicBezTo>
                      <a:pt x="8" y="5"/>
                      <a:pt x="6" y="4"/>
                      <a:pt x="4" y="3"/>
                    </a:cubicBezTo>
                    <a:cubicBezTo>
                      <a:pt x="2" y="3"/>
                      <a:pt x="1" y="5"/>
                      <a:pt x="0" y="7"/>
                    </a:cubicBezTo>
                    <a:cubicBezTo>
                      <a:pt x="0" y="9"/>
                      <a:pt x="0" y="11"/>
                      <a:pt x="1" y="13"/>
                    </a:cubicBezTo>
                    <a:cubicBezTo>
                      <a:pt x="1" y="15"/>
                      <a:pt x="1" y="17"/>
                      <a:pt x="2" y="19"/>
                    </a:cubicBezTo>
                    <a:cubicBezTo>
                      <a:pt x="3" y="23"/>
                      <a:pt x="5" y="27"/>
                      <a:pt x="7" y="30"/>
                    </a:cubicBezTo>
                    <a:cubicBezTo>
                      <a:pt x="10" y="33"/>
                      <a:pt x="13" y="35"/>
                      <a:pt x="16" y="34"/>
                    </a:cubicBezTo>
                    <a:cubicBezTo>
                      <a:pt x="17" y="34"/>
                      <a:pt x="17" y="34"/>
                      <a:pt x="17" y="34"/>
                    </a:cubicBezTo>
                    <a:cubicBezTo>
                      <a:pt x="20" y="33"/>
                      <a:pt x="22" y="30"/>
                      <a:pt x="22" y="26"/>
                    </a:cubicBezTo>
                    <a:cubicBezTo>
                      <a:pt x="23" y="20"/>
                      <a:pt x="21" y="13"/>
                      <a:pt x="19" y="7"/>
                    </a:cubicBezTo>
                    <a:cubicBezTo>
                      <a:pt x="18" y="5"/>
                      <a:pt x="17" y="3"/>
                      <a:pt x="15" y="2"/>
                    </a:cubicBezTo>
                    <a:cubicBezTo>
                      <a:pt x="14" y="0"/>
                      <a:pt x="12" y="0"/>
                      <a:pt x="10" y="1"/>
                    </a:cubicBezTo>
                    <a:cubicBezTo>
                      <a:pt x="9" y="3"/>
                      <a:pt x="9" y="5"/>
                      <a:pt x="10" y="6"/>
                    </a:cubicBezTo>
                    <a:cubicBezTo>
                      <a:pt x="11" y="7"/>
                      <a:pt x="11" y="9"/>
                      <a:pt x="12" y="10"/>
                    </a:cubicBezTo>
                    <a:cubicBezTo>
                      <a:pt x="14" y="14"/>
                      <a:pt x="16" y="20"/>
                      <a:pt x="15" y="25"/>
                    </a:cubicBezTo>
                    <a:cubicBezTo>
                      <a:pt x="15" y="28"/>
                      <a:pt x="15" y="28"/>
                      <a:pt x="13" y="25"/>
                    </a:cubicBezTo>
                    <a:cubicBezTo>
                      <a:pt x="11" y="23"/>
                      <a:pt x="10" y="20"/>
                      <a:pt x="9" y="17"/>
                    </a:cubicBezTo>
                    <a:cubicBezTo>
                      <a:pt x="8" y="15"/>
                      <a:pt x="8" y="13"/>
                      <a:pt x="8" y="12"/>
                    </a:cubicBezTo>
                    <a:cubicBezTo>
                      <a:pt x="7" y="10"/>
                      <a:pt x="7" y="9"/>
                      <a:pt x="8" y="7"/>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83" name="Freeform 571"/>
              <p:cNvSpPr/>
              <p:nvPr/>
            </p:nvSpPr>
            <p:spPr bwMode="auto">
              <a:xfrm>
                <a:off x="8970963" y="2546350"/>
                <a:ext cx="101600" cy="104775"/>
              </a:xfrm>
              <a:custGeom>
                <a:gdLst>
                  <a:gd fmla="*/ 1 w 27" name="T0"/>
                  <a:gd fmla="*/ 13 h 28" name="T1"/>
                  <a:gd fmla="*/ 2 w 27" name="T2"/>
                  <a:gd fmla="*/ 18 h 28" name="T3"/>
                  <a:gd fmla="*/ 7 w 27" name="T4"/>
                  <a:gd fmla="*/ 17 h 28" name="T5"/>
                  <a:gd fmla="*/ 11 w 27" name="T6"/>
                  <a:gd fmla="*/ 13 h 28" name="T7"/>
                  <a:gd fmla="*/ 17 w 27" name="T8"/>
                  <a:gd fmla="*/ 8 h 28" name="T9"/>
                  <a:gd fmla="*/ 20 w 27" name="T10"/>
                  <a:gd fmla="*/ 7 h 28" name="T11"/>
                  <a:gd fmla="*/ 19 w 27" name="T12"/>
                  <a:gd fmla="*/ 10 h 28" name="T13"/>
                  <a:gd fmla="*/ 14 w 27" name="T14"/>
                  <a:gd fmla="*/ 18 h 28" name="T15"/>
                  <a:gd fmla="*/ 12 w 27" name="T16"/>
                  <a:gd fmla="*/ 19 h 28" name="T17"/>
                  <a:gd fmla="*/ 11 w 27" name="T18"/>
                  <a:gd fmla="*/ 21 h 28" name="T19"/>
                  <a:gd fmla="*/ 10 w 27" name="T20"/>
                  <a:gd fmla="*/ 26 h 28" name="T21"/>
                  <a:gd fmla="*/ 15 w 27" name="T22"/>
                  <a:gd fmla="*/ 26 h 28" name="T23"/>
                  <a:gd fmla="*/ 17 w 27" name="T24"/>
                  <a:gd fmla="*/ 25 h 28" name="T25"/>
                  <a:gd fmla="*/ 19 w 27" name="T26"/>
                  <a:gd fmla="*/ 23 h 28" name="T27"/>
                  <a:gd fmla="*/ 26 w 27" name="T28"/>
                  <a:gd fmla="*/ 13 h 28" name="T29"/>
                  <a:gd fmla="*/ 25 w 27" name="T30"/>
                  <a:gd fmla="*/ 2 h 28" name="T31"/>
                  <a:gd fmla="*/ 15 w 27" name="T32"/>
                  <a:gd fmla="*/ 2 h 28" name="T33"/>
                  <a:gd fmla="*/ 6 w 27" name="T34"/>
                  <a:gd fmla="*/ 8 h 28" name="T35"/>
                  <a:gd fmla="*/ 1 w 27" name="T36"/>
                  <a:gd fmla="*/ 13 h 2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 w="27">
                    <a:moveTo>
                      <a:pt x="1" y="13"/>
                    </a:moveTo>
                    <a:cubicBezTo>
                      <a:pt x="0" y="14"/>
                      <a:pt x="1" y="17"/>
                      <a:pt x="2" y="18"/>
                    </a:cubicBezTo>
                    <a:cubicBezTo>
                      <a:pt x="4" y="19"/>
                      <a:pt x="6" y="19"/>
                      <a:pt x="7" y="17"/>
                    </a:cubicBezTo>
                    <a:cubicBezTo>
                      <a:pt x="8" y="16"/>
                      <a:pt x="10" y="14"/>
                      <a:pt x="11" y="13"/>
                    </a:cubicBezTo>
                    <a:cubicBezTo>
                      <a:pt x="13" y="11"/>
                      <a:pt x="15" y="9"/>
                      <a:pt x="17" y="8"/>
                    </a:cubicBezTo>
                    <a:cubicBezTo>
                      <a:pt x="19" y="8"/>
                      <a:pt x="20" y="7"/>
                      <a:pt x="20" y="7"/>
                    </a:cubicBezTo>
                    <a:cubicBezTo>
                      <a:pt x="20" y="8"/>
                      <a:pt x="20" y="9"/>
                      <a:pt x="19" y="10"/>
                    </a:cubicBezTo>
                    <a:cubicBezTo>
                      <a:pt x="18" y="12"/>
                      <a:pt x="16" y="15"/>
                      <a:pt x="14" y="18"/>
                    </a:cubicBezTo>
                    <a:cubicBezTo>
                      <a:pt x="13" y="18"/>
                      <a:pt x="13" y="19"/>
                      <a:pt x="12" y="19"/>
                    </a:cubicBezTo>
                    <a:cubicBezTo>
                      <a:pt x="12" y="20"/>
                      <a:pt x="11" y="20"/>
                      <a:pt x="11" y="21"/>
                    </a:cubicBezTo>
                    <a:cubicBezTo>
                      <a:pt x="9" y="22"/>
                      <a:pt x="9" y="24"/>
                      <a:pt x="10" y="26"/>
                    </a:cubicBezTo>
                    <a:cubicBezTo>
                      <a:pt x="12" y="27"/>
                      <a:pt x="14" y="28"/>
                      <a:pt x="15" y="26"/>
                    </a:cubicBezTo>
                    <a:cubicBezTo>
                      <a:pt x="16" y="26"/>
                      <a:pt x="17" y="25"/>
                      <a:pt x="17" y="25"/>
                    </a:cubicBezTo>
                    <a:cubicBezTo>
                      <a:pt x="18" y="24"/>
                      <a:pt x="18" y="24"/>
                      <a:pt x="19" y="23"/>
                    </a:cubicBezTo>
                    <a:cubicBezTo>
                      <a:pt x="22" y="20"/>
                      <a:pt x="25" y="16"/>
                      <a:pt x="26" y="13"/>
                    </a:cubicBezTo>
                    <a:cubicBezTo>
                      <a:pt x="27" y="8"/>
                      <a:pt x="27" y="5"/>
                      <a:pt x="25" y="2"/>
                    </a:cubicBezTo>
                    <a:cubicBezTo>
                      <a:pt x="22" y="0"/>
                      <a:pt x="19" y="0"/>
                      <a:pt x="15" y="2"/>
                    </a:cubicBezTo>
                    <a:cubicBezTo>
                      <a:pt x="12" y="3"/>
                      <a:pt x="9" y="5"/>
                      <a:pt x="6" y="8"/>
                    </a:cubicBezTo>
                    <a:cubicBezTo>
                      <a:pt x="4" y="9"/>
                      <a:pt x="3" y="11"/>
                      <a:pt x="1" y="13"/>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84" name="Freeform 572"/>
              <p:cNvSpPr/>
              <p:nvPr/>
            </p:nvSpPr>
            <p:spPr bwMode="auto">
              <a:xfrm>
                <a:off x="8877301" y="2632075"/>
                <a:ext cx="112713" cy="117475"/>
              </a:xfrm>
              <a:custGeom>
                <a:gdLst>
                  <a:gd fmla="*/ 21 w 30" name="T0"/>
                  <a:gd fmla="*/ 8 h 31" name="T1"/>
                  <a:gd fmla="*/ 23 w 30" name="T2"/>
                  <a:gd fmla="*/ 3 h 31" name="T3"/>
                  <a:gd fmla="*/ 18 w 30" name="T4"/>
                  <a:gd fmla="*/ 1 h 31" name="T5"/>
                  <a:gd fmla="*/ 13 w 30" name="T6"/>
                  <a:gd fmla="*/ 4 h 31" name="T7"/>
                  <a:gd fmla="*/ 8 w 30" name="T8"/>
                  <a:gd fmla="*/ 8 h 31" name="T9"/>
                  <a:gd fmla="*/ 1 w 30" name="T10"/>
                  <a:gd fmla="*/ 19 h 31" name="T11"/>
                  <a:gd fmla="*/ 2 w 30" name="T12"/>
                  <a:gd fmla="*/ 29 h 31" name="T13"/>
                  <a:gd fmla="*/ 13 w 30" name="T14"/>
                  <a:gd fmla="*/ 30 h 31" name="T15"/>
                  <a:gd fmla="*/ 27 w 30" name="T16"/>
                  <a:gd fmla="*/ 17 h 31" name="T17"/>
                  <a:gd fmla="*/ 30 w 30" name="T18"/>
                  <a:gd fmla="*/ 12 h 31" name="T19"/>
                  <a:gd fmla="*/ 28 w 30" name="T20"/>
                  <a:gd fmla="*/ 7 h 31" name="T21"/>
                  <a:gd fmla="*/ 23 w 30" name="T22"/>
                  <a:gd fmla="*/ 9 h 31" name="T23"/>
                  <a:gd fmla="*/ 21 w 30" name="T24"/>
                  <a:gd fmla="*/ 13 h 31" name="T25"/>
                  <a:gd fmla="*/ 10 w 30" name="T26"/>
                  <a:gd fmla="*/ 23 h 31" name="T27"/>
                  <a:gd fmla="*/ 7 w 30" name="T28"/>
                  <a:gd fmla="*/ 24 h 31" name="T29"/>
                  <a:gd fmla="*/ 8 w 30" name="T30"/>
                  <a:gd fmla="*/ 21 h 31" name="T31"/>
                  <a:gd fmla="*/ 13 w 30" name="T32"/>
                  <a:gd fmla="*/ 13 h 31" name="T33"/>
                  <a:gd fmla="*/ 17 w 30" name="T34"/>
                  <a:gd fmla="*/ 10 h 31" name="T35"/>
                  <a:gd fmla="*/ 21 w 30" name="T36"/>
                  <a:gd fmla="*/ 8 h 3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1" w="30">
                    <a:moveTo>
                      <a:pt x="21" y="8"/>
                    </a:moveTo>
                    <a:cubicBezTo>
                      <a:pt x="23" y="7"/>
                      <a:pt x="24" y="5"/>
                      <a:pt x="23" y="3"/>
                    </a:cubicBezTo>
                    <a:cubicBezTo>
                      <a:pt x="22" y="1"/>
                      <a:pt x="20" y="0"/>
                      <a:pt x="18" y="1"/>
                    </a:cubicBezTo>
                    <a:cubicBezTo>
                      <a:pt x="17" y="2"/>
                      <a:pt x="15" y="3"/>
                      <a:pt x="13" y="4"/>
                    </a:cubicBezTo>
                    <a:cubicBezTo>
                      <a:pt x="11" y="5"/>
                      <a:pt x="10" y="7"/>
                      <a:pt x="8" y="8"/>
                    </a:cubicBezTo>
                    <a:cubicBezTo>
                      <a:pt x="5" y="12"/>
                      <a:pt x="3" y="16"/>
                      <a:pt x="1" y="19"/>
                    </a:cubicBezTo>
                    <a:cubicBezTo>
                      <a:pt x="0" y="23"/>
                      <a:pt x="0" y="27"/>
                      <a:pt x="2" y="29"/>
                    </a:cubicBezTo>
                    <a:cubicBezTo>
                      <a:pt x="5" y="31"/>
                      <a:pt x="8" y="31"/>
                      <a:pt x="13" y="30"/>
                    </a:cubicBezTo>
                    <a:cubicBezTo>
                      <a:pt x="18" y="27"/>
                      <a:pt x="23" y="22"/>
                      <a:pt x="27" y="17"/>
                    </a:cubicBezTo>
                    <a:cubicBezTo>
                      <a:pt x="28" y="15"/>
                      <a:pt x="29" y="14"/>
                      <a:pt x="30" y="12"/>
                    </a:cubicBezTo>
                    <a:cubicBezTo>
                      <a:pt x="30" y="10"/>
                      <a:pt x="29" y="8"/>
                      <a:pt x="28" y="7"/>
                    </a:cubicBezTo>
                    <a:cubicBezTo>
                      <a:pt x="26" y="7"/>
                      <a:pt x="24" y="7"/>
                      <a:pt x="23" y="9"/>
                    </a:cubicBezTo>
                    <a:cubicBezTo>
                      <a:pt x="22" y="10"/>
                      <a:pt x="22" y="12"/>
                      <a:pt x="21" y="13"/>
                    </a:cubicBezTo>
                    <a:cubicBezTo>
                      <a:pt x="18" y="17"/>
                      <a:pt x="14" y="21"/>
                      <a:pt x="10" y="23"/>
                    </a:cubicBezTo>
                    <a:cubicBezTo>
                      <a:pt x="8" y="24"/>
                      <a:pt x="7" y="24"/>
                      <a:pt x="7" y="24"/>
                    </a:cubicBezTo>
                    <a:cubicBezTo>
                      <a:pt x="7" y="24"/>
                      <a:pt x="7" y="23"/>
                      <a:pt x="8" y="21"/>
                    </a:cubicBezTo>
                    <a:cubicBezTo>
                      <a:pt x="9" y="19"/>
                      <a:pt x="11" y="16"/>
                      <a:pt x="13" y="13"/>
                    </a:cubicBezTo>
                    <a:cubicBezTo>
                      <a:pt x="15" y="12"/>
                      <a:pt x="16" y="11"/>
                      <a:pt x="17" y="10"/>
                    </a:cubicBezTo>
                    <a:cubicBezTo>
                      <a:pt x="19" y="9"/>
                      <a:pt x="20" y="8"/>
                      <a:pt x="21" y="8"/>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85" name="Freeform 573"/>
              <p:cNvSpPr/>
              <p:nvPr/>
            </p:nvSpPr>
            <p:spPr bwMode="auto">
              <a:xfrm>
                <a:off x="8970963" y="2620963"/>
                <a:ext cx="131763" cy="82550"/>
              </a:xfrm>
              <a:custGeom>
                <a:gdLst>
                  <a:gd fmla="*/ 7 w 35" name="T0"/>
                  <a:gd fmla="*/ 0 h 22" name="T1"/>
                  <a:gd fmla="*/ 3 w 35" name="T2"/>
                  <a:gd fmla="*/ 4 h 22" name="T3"/>
                  <a:gd fmla="*/ 7 w 35" name="T4"/>
                  <a:gd fmla="*/ 7 h 22" name="T5"/>
                  <a:gd fmla="*/ 12 w 35" name="T6"/>
                  <a:gd fmla="*/ 7 h 22" name="T7"/>
                  <a:gd fmla="*/ 17 w 35" name="T8"/>
                  <a:gd fmla="*/ 8 h 22" name="T9"/>
                  <a:gd fmla="*/ 26 w 35" name="T10"/>
                  <a:gd fmla="*/ 12 h 22" name="T11"/>
                  <a:gd fmla="*/ 28 w 35" name="T12"/>
                  <a:gd fmla="*/ 14 h 22" name="T13"/>
                  <a:gd fmla="*/ 25 w 35" name="T14"/>
                  <a:gd fmla="*/ 14 h 22" name="T15"/>
                  <a:gd fmla="*/ 16 w 35" name="T16"/>
                  <a:gd fmla="*/ 14 h 22" name="T17"/>
                  <a:gd fmla="*/ 15 w 35" name="T18"/>
                  <a:gd fmla="*/ 13 h 22" name="T19"/>
                  <a:gd fmla="*/ 10 w 35" name="T20"/>
                  <a:gd fmla="*/ 12 h 22" name="T21"/>
                  <a:gd fmla="*/ 7 w 35" name="T22"/>
                  <a:gd fmla="*/ 10 h 22" name="T23"/>
                  <a:gd fmla="*/ 1 w 35" name="T24"/>
                  <a:gd fmla="*/ 11 h 22" name="T25"/>
                  <a:gd fmla="*/ 2 w 35" name="T26"/>
                  <a:gd fmla="*/ 16 h 22" name="T27"/>
                  <a:gd fmla="*/ 7 w 35" name="T28"/>
                  <a:gd fmla="*/ 18 h 22" name="T29"/>
                  <a:gd fmla="*/ 26 w 35" name="T30"/>
                  <a:gd fmla="*/ 21 h 22" name="T31"/>
                  <a:gd fmla="*/ 35 w 35" name="T32"/>
                  <a:gd fmla="*/ 15 h 22" name="T33"/>
                  <a:gd fmla="*/ 30 w 35" name="T34"/>
                  <a:gd fmla="*/ 6 h 22" name="T35"/>
                  <a:gd fmla="*/ 18 w 35" name="T36"/>
                  <a:gd fmla="*/ 1 h 22" name="T37"/>
                  <a:gd fmla="*/ 12 w 35" name="T38"/>
                  <a:gd fmla="*/ 0 h 22" name="T39"/>
                  <a:gd fmla="*/ 7 w 35" name="T40"/>
                  <a:gd fmla="*/ 0 h 2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 w="35">
                    <a:moveTo>
                      <a:pt x="7" y="0"/>
                    </a:moveTo>
                    <a:cubicBezTo>
                      <a:pt x="5" y="0"/>
                      <a:pt x="3" y="2"/>
                      <a:pt x="3" y="4"/>
                    </a:cubicBezTo>
                    <a:cubicBezTo>
                      <a:pt x="4" y="6"/>
                      <a:pt x="5" y="8"/>
                      <a:pt x="7" y="7"/>
                    </a:cubicBezTo>
                    <a:cubicBezTo>
                      <a:pt x="9" y="7"/>
                      <a:pt x="10" y="7"/>
                      <a:pt x="12" y="7"/>
                    </a:cubicBezTo>
                    <a:cubicBezTo>
                      <a:pt x="13" y="7"/>
                      <a:pt x="15" y="8"/>
                      <a:pt x="17" y="8"/>
                    </a:cubicBezTo>
                    <a:cubicBezTo>
                      <a:pt x="20" y="9"/>
                      <a:pt x="24" y="10"/>
                      <a:pt x="26" y="12"/>
                    </a:cubicBezTo>
                    <a:cubicBezTo>
                      <a:pt x="27" y="13"/>
                      <a:pt x="28" y="13"/>
                      <a:pt x="28" y="14"/>
                    </a:cubicBezTo>
                    <a:cubicBezTo>
                      <a:pt x="28" y="14"/>
                      <a:pt x="27" y="14"/>
                      <a:pt x="25" y="14"/>
                    </a:cubicBezTo>
                    <a:cubicBezTo>
                      <a:pt x="23" y="15"/>
                      <a:pt x="19" y="14"/>
                      <a:pt x="16" y="14"/>
                    </a:cubicBezTo>
                    <a:cubicBezTo>
                      <a:pt x="15" y="14"/>
                      <a:pt x="15" y="14"/>
                      <a:pt x="15" y="13"/>
                    </a:cubicBezTo>
                    <a:cubicBezTo>
                      <a:pt x="14" y="13"/>
                      <a:pt x="12" y="13"/>
                      <a:pt x="10" y="12"/>
                    </a:cubicBezTo>
                    <a:cubicBezTo>
                      <a:pt x="9" y="11"/>
                      <a:pt x="8" y="11"/>
                      <a:pt x="7" y="10"/>
                    </a:cubicBezTo>
                    <a:cubicBezTo>
                      <a:pt x="5" y="9"/>
                      <a:pt x="3" y="9"/>
                      <a:pt x="1" y="11"/>
                    </a:cubicBezTo>
                    <a:cubicBezTo>
                      <a:pt x="0" y="12"/>
                      <a:pt x="1" y="14"/>
                      <a:pt x="2" y="16"/>
                    </a:cubicBezTo>
                    <a:cubicBezTo>
                      <a:pt x="4" y="17"/>
                      <a:pt x="6" y="18"/>
                      <a:pt x="7" y="18"/>
                    </a:cubicBezTo>
                    <a:cubicBezTo>
                      <a:pt x="13" y="21"/>
                      <a:pt x="20" y="22"/>
                      <a:pt x="26" y="21"/>
                    </a:cubicBezTo>
                    <a:cubicBezTo>
                      <a:pt x="31" y="21"/>
                      <a:pt x="34" y="19"/>
                      <a:pt x="35" y="15"/>
                    </a:cubicBezTo>
                    <a:cubicBezTo>
                      <a:pt x="35" y="12"/>
                      <a:pt x="33" y="9"/>
                      <a:pt x="30" y="6"/>
                    </a:cubicBezTo>
                    <a:cubicBezTo>
                      <a:pt x="27" y="4"/>
                      <a:pt x="23" y="2"/>
                      <a:pt x="18" y="1"/>
                    </a:cubicBezTo>
                    <a:cubicBezTo>
                      <a:pt x="16" y="1"/>
                      <a:pt x="14" y="0"/>
                      <a:pt x="12" y="0"/>
                    </a:cubicBezTo>
                    <a:cubicBezTo>
                      <a:pt x="10" y="0"/>
                      <a:pt x="8" y="0"/>
                      <a:pt x="7" y="0"/>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86" name="Freeform 574"/>
              <p:cNvSpPr/>
              <p:nvPr/>
            </p:nvSpPr>
            <p:spPr bwMode="auto">
              <a:xfrm>
                <a:off x="8843963" y="2590800"/>
                <a:ext cx="112713" cy="82550"/>
              </a:xfrm>
              <a:custGeom>
                <a:gdLst>
                  <a:gd fmla="*/ 25 w 30" name="T0"/>
                  <a:gd fmla="*/ 10 h 22" name="T1"/>
                  <a:gd fmla="*/ 29 w 30" name="T2"/>
                  <a:gd fmla="*/ 8 h 22" name="T3"/>
                  <a:gd fmla="*/ 27 w 30" name="T4"/>
                  <a:gd fmla="*/ 3 h 22" name="T5"/>
                  <a:gd fmla="*/ 25 w 30" name="T6"/>
                  <a:gd fmla="*/ 3 h 22" name="T7"/>
                  <a:gd fmla="*/ 10 w 30" name="T8"/>
                  <a:gd fmla="*/ 1 h 22" name="T9"/>
                  <a:gd fmla="*/ 10 w 30" name="T10"/>
                  <a:gd fmla="*/ 1 h 22" name="T11"/>
                  <a:gd fmla="*/ 2 w 30" name="T12"/>
                  <a:gd fmla="*/ 7 h 22" name="T13"/>
                  <a:gd fmla="*/ 18 w 30" name="T14"/>
                  <a:gd fmla="*/ 21 h 22" name="T15"/>
                  <a:gd fmla="*/ 20 w 30" name="T16"/>
                  <a:gd fmla="*/ 22 h 22" name="T17"/>
                  <a:gd fmla="*/ 22 w 30" name="T18"/>
                  <a:gd fmla="*/ 22 h 22" name="T19"/>
                  <a:gd fmla="*/ 26 w 30" name="T20"/>
                  <a:gd fmla="*/ 19 h 22" name="T21"/>
                  <a:gd fmla="*/ 23 w 30" name="T22"/>
                  <a:gd fmla="*/ 15 h 22" name="T23"/>
                  <a:gd fmla="*/ 21 w 30" name="T24"/>
                  <a:gd fmla="*/ 15 h 22" name="T25"/>
                  <a:gd fmla="*/ 19 w 30" name="T26"/>
                  <a:gd fmla="*/ 14 h 22" name="T27"/>
                  <a:gd fmla="*/ 9 w 30" name="T28"/>
                  <a:gd fmla="*/ 9 h 22" name="T29"/>
                  <a:gd fmla="*/ 20 w 30" name="T30"/>
                  <a:gd fmla="*/ 9 h 22" name="T31"/>
                  <a:gd fmla="*/ 21 w 30" name="T32"/>
                  <a:gd fmla="*/ 9 h 22" name="T33"/>
                  <a:gd fmla="*/ 23 w 30" name="T34"/>
                  <a:gd fmla="*/ 9 h 22" name="T35"/>
                  <a:gd fmla="*/ 25 w 30" name="T36"/>
                  <a:gd fmla="*/ 10 h 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 w="30">
                    <a:moveTo>
                      <a:pt x="25" y="10"/>
                    </a:moveTo>
                    <a:cubicBezTo>
                      <a:pt x="26" y="11"/>
                      <a:pt x="29" y="10"/>
                      <a:pt x="29" y="8"/>
                    </a:cubicBezTo>
                    <a:cubicBezTo>
                      <a:pt x="30" y="6"/>
                      <a:pt x="29" y="4"/>
                      <a:pt x="27" y="3"/>
                    </a:cubicBezTo>
                    <a:cubicBezTo>
                      <a:pt x="26" y="3"/>
                      <a:pt x="26" y="3"/>
                      <a:pt x="25" y="3"/>
                    </a:cubicBezTo>
                    <a:cubicBezTo>
                      <a:pt x="20" y="1"/>
                      <a:pt x="15" y="0"/>
                      <a:pt x="10" y="1"/>
                    </a:cubicBezTo>
                    <a:cubicBezTo>
                      <a:pt x="10" y="1"/>
                      <a:pt x="10" y="1"/>
                      <a:pt x="10" y="1"/>
                    </a:cubicBezTo>
                    <a:cubicBezTo>
                      <a:pt x="5" y="2"/>
                      <a:pt x="2" y="4"/>
                      <a:pt x="2" y="7"/>
                    </a:cubicBezTo>
                    <a:cubicBezTo>
                      <a:pt x="0" y="15"/>
                      <a:pt x="12" y="20"/>
                      <a:pt x="18" y="21"/>
                    </a:cubicBezTo>
                    <a:cubicBezTo>
                      <a:pt x="18" y="21"/>
                      <a:pt x="19" y="22"/>
                      <a:pt x="20" y="22"/>
                    </a:cubicBezTo>
                    <a:cubicBezTo>
                      <a:pt x="21" y="22"/>
                      <a:pt x="22" y="22"/>
                      <a:pt x="22" y="22"/>
                    </a:cubicBezTo>
                    <a:cubicBezTo>
                      <a:pt x="24" y="22"/>
                      <a:pt x="26" y="21"/>
                      <a:pt x="26" y="19"/>
                    </a:cubicBezTo>
                    <a:cubicBezTo>
                      <a:pt x="27" y="17"/>
                      <a:pt x="25" y="15"/>
                      <a:pt x="23" y="15"/>
                    </a:cubicBezTo>
                    <a:cubicBezTo>
                      <a:pt x="22" y="15"/>
                      <a:pt x="22" y="15"/>
                      <a:pt x="21" y="15"/>
                    </a:cubicBezTo>
                    <a:cubicBezTo>
                      <a:pt x="21" y="15"/>
                      <a:pt x="20" y="14"/>
                      <a:pt x="19" y="14"/>
                    </a:cubicBezTo>
                    <a:cubicBezTo>
                      <a:pt x="16" y="13"/>
                      <a:pt x="8" y="10"/>
                      <a:pt x="9" y="9"/>
                    </a:cubicBezTo>
                    <a:cubicBezTo>
                      <a:pt x="9" y="7"/>
                      <a:pt x="20" y="9"/>
                      <a:pt x="20" y="9"/>
                    </a:cubicBezTo>
                    <a:cubicBezTo>
                      <a:pt x="21" y="9"/>
                      <a:pt x="21" y="9"/>
                      <a:pt x="21" y="9"/>
                    </a:cubicBezTo>
                    <a:cubicBezTo>
                      <a:pt x="22" y="9"/>
                      <a:pt x="22" y="9"/>
                      <a:pt x="23" y="9"/>
                    </a:cubicBezTo>
                    <a:cubicBezTo>
                      <a:pt x="23" y="10"/>
                      <a:pt x="24" y="10"/>
                      <a:pt x="25" y="10"/>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87" name="Freeform 575"/>
              <p:cNvSpPr>
                <a:spLocks noEditPoints="1"/>
              </p:cNvSpPr>
              <p:nvPr/>
            </p:nvSpPr>
            <p:spPr bwMode="auto">
              <a:xfrm>
                <a:off x="8934451" y="2606675"/>
                <a:ext cx="77788" cy="85725"/>
              </a:xfrm>
              <a:custGeom>
                <a:gdLst>
                  <a:gd fmla="*/ 16 w 21" name="T0"/>
                  <a:gd fmla="*/ 3 h 23" name="T1"/>
                  <a:gd fmla="*/ 21 w 21" name="T2"/>
                  <a:gd fmla="*/ 8 h 23" name="T3"/>
                  <a:gd fmla="*/ 20 w 21" name="T4"/>
                  <a:gd fmla="*/ 16 h 23" name="T5"/>
                  <a:gd fmla="*/ 6 w 21" name="T6"/>
                  <a:gd fmla="*/ 20 h 23" name="T7"/>
                  <a:gd fmla="*/ 2 w 21" name="T8"/>
                  <a:gd fmla="*/ 6 h 23" name="T9"/>
                  <a:gd fmla="*/ 16 w 21" name="T10"/>
                  <a:gd fmla="*/ 3 h 23" name="T11"/>
                  <a:gd fmla="*/ 12 w 21" name="T12"/>
                  <a:gd fmla="*/ 9 h 23" name="T13"/>
                  <a:gd fmla="*/ 9 w 21" name="T14"/>
                  <a:gd fmla="*/ 10 h 23" name="T15"/>
                  <a:gd fmla="*/ 10 w 21" name="T16"/>
                  <a:gd fmla="*/ 14 h 23" name="T17"/>
                  <a:gd fmla="*/ 13 w 21" name="T18"/>
                  <a:gd fmla="*/ 12 h 23" name="T19"/>
                  <a:gd fmla="*/ 12 w 21" name="T20"/>
                  <a:gd fmla="*/ 9 h 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 w="21">
                    <a:moveTo>
                      <a:pt x="16" y="3"/>
                    </a:moveTo>
                    <a:cubicBezTo>
                      <a:pt x="18" y="4"/>
                      <a:pt x="20" y="6"/>
                      <a:pt x="21" y="8"/>
                    </a:cubicBezTo>
                    <a:cubicBezTo>
                      <a:pt x="21" y="11"/>
                      <a:pt x="21" y="14"/>
                      <a:pt x="20" y="16"/>
                    </a:cubicBezTo>
                    <a:cubicBezTo>
                      <a:pt x="17" y="21"/>
                      <a:pt x="11" y="23"/>
                      <a:pt x="6" y="20"/>
                    </a:cubicBezTo>
                    <a:cubicBezTo>
                      <a:pt x="2" y="17"/>
                      <a:pt x="0" y="11"/>
                      <a:pt x="2" y="6"/>
                    </a:cubicBezTo>
                    <a:cubicBezTo>
                      <a:pt x="5" y="2"/>
                      <a:pt x="11" y="0"/>
                      <a:pt x="16" y="3"/>
                    </a:cubicBezTo>
                    <a:close/>
                    <a:moveTo>
                      <a:pt x="12" y="9"/>
                    </a:moveTo>
                    <a:cubicBezTo>
                      <a:pt x="11" y="8"/>
                      <a:pt x="9" y="9"/>
                      <a:pt x="9" y="10"/>
                    </a:cubicBezTo>
                    <a:cubicBezTo>
                      <a:pt x="8" y="11"/>
                      <a:pt x="8" y="13"/>
                      <a:pt x="10" y="14"/>
                    </a:cubicBezTo>
                    <a:cubicBezTo>
                      <a:pt x="11" y="14"/>
                      <a:pt x="13" y="14"/>
                      <a:pt x="13" y="12"/>
                    </a:cubicBezTo>
                    <a:cubicBezTo>
                      <a:pt x="14" y="11"/>
                      <a:pt x="14" y="10"/>
                      <a:pt x="12" y="9"/>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88" name="Freeform 576"/>
              <p:cNvSpPr/>
              <p:nvPr/>
            </p:nvSpPr>
            <p:spPr bwMode="auto">
              <a:xfrm>
                <a:off x="8956676" y="2959100"/>
                <a:ext cx="269875" cy="41275"/>
              </a:xfrm>
              <a:custGeom>
                <a:gdLst>
                  <a:gd fmla="*/ 67 w 72" name="T0"/>
                  <a:gd fmla="*/ 11 h 11" name="T1"/>
                  <a:gd fmla="*/ 72 w 72" name="T2"/>
                  <a:gd fmla="*/ 6 h 11" name="T3"/>
                  <a:gd fmla="*/ 67 w 72" name="T4"/>
                  <a:gd fmla="*/ 0 h 11" name="T5"/>
                  <a:gd fmla="*/ 6 w 72" name="T6"/>
                  <a:gd fmla="*/ 0 h 11" name="T7"/>
                  <a:gd fmla="*/ 0 w 72" name="T8"/>
                  <a:gd fmla="*/ 6 h 11" name="T9"/>
                  <a:gd fmla="*/ 6 w 72" name="T10"/>
                  <a:gd fmla="*/ 11 h 11" name="T11"/>
                  <a:gd fmla="*/ 67 w 72"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72">
                    <a:moveTo>
                      <a:pt x="67" y="11"/>
                    </a:moveTo>
                    <a:cubicBezTo>
                      <a:pt x="70" y="11"/>
                      <a:pt x="72" y="9"/>
                      <a:pt x="72" y="6"/>
                    </a:cubicBezTo>
                    <a:cubicBezTo>
                      <a:pt x="72" y="3"/>
                      <a:pt x="70" y="0"/>
                      <a:pt x="67" y="0"/>
                    </a:cubicBezTo>
                    <a:cubicBezTo>
                      <a:pt x="6" y="0"/>
                      <a:pt x="6" y="0"/>
                      <a:pt x="6" y="0"/>
                    </a:cubicBezTo>
                    <a:cubicBezTo>
                      <a:pt x="3" y="0"/>
                      <a:pt x="0" y="3"/>
                      <a:pt x="0" y="6"/>
                    </a:cubicBezTo>
                    <a:cubicBezTo>
                      <a:pt x="0" y="9"/>
                      <a:pt x="3" y="11"/>
                      <a:pt x="6" y="11"/>
                    </a:cubicBezTo>
                    <a:cubicBezTo>
                      <a:pt x="67" y="11"/>
                      <a:pt x="67" y="11"/>
                      <a:pt x="67" y="11"/>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89" name="Freeform 577"/>
              <p:cNvSpPr/>
              <p:nvPr/>
            </p:nvSpPr>
            <p:spPr bwMode="auto">
              <a:xfrm>
                <a:off x="9031288" y="2967038"/>
                <a:ext cx="41275" cy="236538"/>
              </a:xfrm>
              <a:custGeom>
                <a:gdLst>
                  <a:gd fmla="*/ 7 w 11" name="T0"/>
                  <a:gd fmla="*/ 3 h 63" name="T1"/>
                  <a:gd fmla="*/ 3 w 11" name="T2"/>
                  <a:gd fmla="*/ 1 h 63" name="T3"/>
                  <a:gd fmla="*/ 0 w 11" name="T4"/>
                  <a:gd fmla="*/ 5 h 63" name="T5"/>
                  <a:gd fmla="*/ 3 w 11" name="T6"/>
                  <a:gd fmla="*/ 18 h 63" name="T7"/>
                  <a:gd fmla="*/ 4 w 11" name="T8"/>
                  <a:gd fmla="*/ 32 h 63" name="T9"/>
                  <a:gd fmla="*/ 3 w 11" name="T10"/>
                  <a:gd fmla="*/ 45 h 63" name="T11"/>
                  <a:gd fmla="*/ 0 w 11" name="T12"/>
                  <a:gd fmla="*/ 58 h 63" name="T13"/>
                  <a:gd fmla="*/ 3 w 11" name="T14"/>
                  <a:gd fmla="*/ 62 h 63" name="T15"/>
                  <a:gd fmla="*/ 7 w 11" name="T16"/>
                  <a:gd fmla="*/ 60 h 63" name="T17"/>
                  <a:gd fmla="*/ 10 w 11" name="T18"/>
                  <a:gd fmla="*/ 46 h 63" name="T19"/>
                  <a:gd fmla="*/ 11 w 11" name="T20"/>
                  <a:gd fmla="*/ 32 h 63" name="T21"/>
                  <a:gd fmla="*/ 10 w 11" name="T22"/>
                  <a:gd fmla="*/ 17 h 63" name="T23"/>
                  <a:gd fmla="*/ 7 w 11" name="T24"/>
                  <a:gd fmla="*/ 3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11">
                    <a:moveTo>
                      <a:pt x="7" y="3"/>
                    </a:moveTo>
                    <a:cubicBezTo>
                      <a:pt x="7" y="1"/>
                      <a:pt x="5" y="0"/>
                      <a:pt x="3" y="1"/>
                    </a:cubicBezTo>
                    <a:cubicBezTo>
                      <a:pt x="1" y="1"/>
                      <a:pt x="0" y="3"/>
                      <a:pt x="0" y="5"/>
                    </a:cubicBezTo>
                    <a:cubicBezTo>
                      <a:pt x="1" y="9"/>
                      <a:pt x="2" y="14"/>
                      <a:pt x="3" y="18"/>
                    </a:cubicBezTo>
                    <a:cubicBezTo>
                      <a:pt x="3" y="22"/>
                      <a:pt x="4" y="27"/>
                      <a:pt x="4" y="32"/>
                    </a:cubicBezTo>
                    <a:cubicBezTo>
                      <a:pt x="4" y="36"/>
                      <a:pt x="3" y="41"/>
                      <a:pt x="3" y="45"/>
                    </a:cubicBezTo>
                    <a:cubicBezTo>
                      <a:pt x="2" y="50"/>
                      <a:pt x="1" y="54"/>
                      <a:pt x="0" y="58"/>
                    </a:cubicBezTo>
                    <a:cubicBezTo>
                      <a:pt x="0" y="60"/>
                      <a:pt x="1" y="62"/>
                      <a:pt x="3" y="62"/>
                    </a:cubicBezTo>
                    <a:cubicBezTo>
                      <a:pt x="5" y="63"/>
                      <a:pt x="7" y="62"/>
                      <a:pt x="7" y="60"/>
                    </a:cubicBezTo>
                    <a:cubicBezTo>
                      <a:pt x="8" y="55"/>
                      <a:pt x="9" y="51"/>
                      <a:pt x="10" y="46"/>
                    </a:cubicBezTo>
                    <a:cubicBezTo>
                      <a:pt x="11" y="41"/>
                      <a:pt x="11" y="36"/>
                      <a:pt x="11" y="32"/>
                    </a:cubicBezTo>
                    <a:cubicBezTo>
                      <a:pt x="11" y="27"/>
                      <a:pt x="11" y="22"/>
                      <a:pt x="10" y="17"/>
                    </a:cubicBezTo>
                    <a:cubicBezTo>
                      <a:pt x="9" y="12"/>
                      <a:pt x="8" y="8"/>
                      <a:pt x="7" y="3"/>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90" name="Freeform 578"/>
              <p:cNvSpPr/>
              <p:nvPr/>
            </p:nvSpPr>
            <p:spPr bwMode="auto">
              <a:xfrm>
                <a:off x="9110663" y="2967038"/>
                <a:ext cx="41275" cy="236538"/>
              </a:xfrm>
              <a:custGeom>
                <a:gdLst>
                  <a:gd fmla="*/ 11 w 11" name="T0"/>
                  <a:gd fmla="*/ 5 h 63" name="T1"/>
                  <a:gd fmla="*/ 8 w 11" name="T2"/>
                  <a:gd fmla="*/ 1 h 63" name="T3"/>
                  <a:gd fmla="*/ 4 w 11" name="T4"/>
                  <a:gd fmla="*/ 3 h 63" name="T5"/>
                  <a:gd fmla="*/ 1 w 11" name="T6"/>
                  <a:gd fmla="*/ 17 h 63" name="T7"/>
                  <a:gd fmla="*/ 0 w 11" name="T8"/>
                  <a:gd fmla="*/ 32 h 63" name="T9"/>
                  <a:gd fmla="*/ 1 w 11" name="T10"/>
                  <a:gd fmla="*/ 46 h 63" name="T11"/>
                  <a:gd fmla="*/ 4 w 11" name="T12"/>
                  <a:gd fmla="*/ 60 h 63" name="T13"/>
                  <a:gd fmla="*/ 8 w 11" name="T14"/>
                  <a:gd fmla="*/ 62 h 63" name="T15"/>
                  <a:gd fmla="*/ 11 w 11" name="T16"/>
                  <a:gd fmla="*/ 58 h 63" name="T17"/>
                  <a:gd fmla="*/ 8 w 11" name="T18"/>
                  <a:gd fmla="*/ 45 h 63" name="T19"/>
                  <a:gd fmla="*/ 8 w 11" name="T20"/>
                  <a:gd fmla="*/ 32 h 63" name="T21"/>
                  <a:gd fmla="*/ 8 w 11" name="T22"/>
                  <a:gd fmla="*/ 18 h 63" name="T23"/>
                  <a:gd fmla="*/ 11 w 11" name="T24"/>
                  <a:gd fmla="*/ 5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11">
                    <a:moveTo>
                      <a:pt x="11" y="5"/>
                    </a:moveTo>
                    <a:cubicBezTo>
                      <a:pt x="11" y="3"/>
                      <a:pt x="10" y="1"/>
                      <a:pt x="8" y="1"/>
                    </a:cubicBezTo>
                    <a:cubicBezTo>
                      <a:pt x="7" y="0"/>
                      <a:pt x="5" y="1"/>
                      <a:pt x="4" y="3"/>
                    </a:cubicBezTo>
                    <a:cubicBezTo>
                      <a:pt x="3" y="8"/>
                      <a:pt x="2" y="12"/>
                      <a:pt x="1" y="17"/>
                    </a:cubicBezTo>
                    <a:cubicBezTo>
                      <a:pt x="1" y="22"/>
                      <a:pt x="0" y="27"/>
                      <a:pt x="0" y="32"/>
                    </a:cubicBezTo>
                    <a:cubicBezTo>
                      <a:pt x="0" y="36"/>
                      <a:pt x="1" y="41"/>
                      <a:pt x="1" y="46"/>
                    </a:cubicBezTo>
                    <a:cubicBezTo>
                      <a:pt x="2" y="51"/>
                      <a:pt x="3" y="55"/>
                      <a:pt x="4" y="60"/>
                    </a:cubicBezTo>
                    <a:cubicBezTo>
                      <a:pt x="5" y="62"/>
                      <a:pt x="7" y="63"/>
                      <a:pt x="8" y="62"/>
                    </a:cubicBezTo>
                    <a:cubicBezTo>
                      <a:pt x="10" y="62"/>
                      <a:pt x="11" y="60"/>
                      <a:pt x="11" y="58"/>
                    </a:cubicBezTo>
                    <a:cubicBezTo>
                      <a:pt x="10" y="54"/>
                      <a:pt x="9" y="50"/>
                      <a:pt x="8" y="45"/>
                    </a:cubicBezTo>
                    <a:cubicBezTo>
                      <a:pt x="8" y="41"/>
                      <a:pt x="8" y="36"/>
                      <a:pt x="8" y="32"/>
                    </a:cubicBezTo>
                    <a:cubicBezTo>
                      <a:pt x="8" y="27"/>
                      <a:pt x="8" y="22"/>
                      <a:pt x="8" y="18"/>
                    </a:cubicBezTo>
                    <a:cubicBezTo>
                      <a:pt x="9" y="14"/>
                      <a:pt x="10" y="9"/>
                      <a:pt x="11" y="5"/>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sp>
            <p:nvSpPr>
              <p:cNvPr id="191" name="Freeform 579"/>
              <p:cNvSpPr/>
              <p:nvPr/>
            </p:nvSpPr>
            <p:spPr bwMode="auto">
              <a:xfrm>
                <a:off x="9042401" y="3121025"/>
                <a:ext cx="98425" cy="30163"/>
              </a:xfrm>
              <a:custGeom>
                <a:gdLst>
                  <a:gd fmla="*/ 4 w 26" name="T0"/>
                  <a:gd fmla="*/ 0 h 8" name="T1"/>
                  <a:gd fmla="*/ 0 w 26" name="T2"/>
                  <a:gd fmla="*/ 4 h 8" name="T3"/>
                  <a:gd fmla="*/ 4 w 26" name="T4"/>
                  <a:gd fmla="*/ 8 h 8" name="T5"/>
                  <a:gd fmla="*/ 22 w 26" name="T6"/>
                  <a:gd fmla="*/ 8 h 8" name="T7"/>
                  <a:gd fmla="*/ 26 w 26" name="T8"/>
                  <a:gd fmla="*/ 4 h 8" name="T9"/>
                  <a:gd fmla="*/ 22 w 26" name="T10"/>
                  <a:gd fmla="*/ 0 h 8" name="T11"/>
                  <a:gd fmla="*/ 4 w 26"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6">
                    <a:moveTo>
                      <a:pt x="4" y="0"/>
                    </a:moveTo>
                    <a:cubicBezTo>
                      <a:pt x="2" y="0"/>
                      <a:pt x="0" y="2"/>
                      <a:pt x="0" y="4"/>
                    </a:cubicBezTo>
                    <a:cubicBezTo>
                      <a:pt x="0" y="6"/>
                      <a:pt x="2" y="8"/>
                      <a:pt x="4" y="8"/>
                    </a:cubicBezTo>
                    <a:cubicBezTo>
                      <a:pt x="22" y="8"/>
                      <a:pt x="22" y="8"/>
                      <a:pt x="22" y="8"/>
                    </a:cubicBezTo>
                    <a:cubicBezTo>
                      <a:pt x="24" y="8"/>
                      <a:pt x="26" y="6"/>
                      <a:pt x="26" y="4"/>
                    </a:cubicBezTo>
                    <a:cubicBezTo>
                      <a:pt x="26" y="2"/>
                      <a:pt x="24" y="0"/>
                      <a:pt x="22" y="0"/>
                    </a:cubicBezTo>
                    <a:cubicBezTo>
                      <a:pt x="4" y="0"/>
                      <a:pt x="4" y="0"/>
                      <a:pt x="4" y="0"/>
                    </a:cubicBezTo>
                    <a:close/>
                  </a:path>
                </a:pathLst>
              </a:custGeom>
              <a:grpFill/>
              <a:ln>
                <a:noFill/>
              </a:ln>
            </p:spPr>
            <p:txBody>
              <a:bodyPr anchor="t" anchorCtr="0" bIns="45720" compatLnSpc="1" lIns="91440" numCol="1" rIns="91440" tIns="45720" vert="horz" wrap="square"/>
              <a:lstStyle/>
              <a:p>
                <a:pPr defTabSz="685165"/>
                <a:endParaRPr altLang="en-US" lang="zh-CN" sz="1400">
                  <a:solidFill>
                    <a:srgbClr val="000000"/>
                  </a:solidFill>
                </a:endParaRPr>
              </a:p>
            </p:txBody>
          </p:sp>
        </p:grpSp>
      </p:grpSp>
      <p:sp>
        <p:nvSpPr>
          <p:cNvPr id="192"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92"/>
                                        </p:tgtEl>
                                        <p:attrNameLst>
                                          <p:attrName>style.visibility</p:attrName>
                                        </p:attrNameLst>
                                      </p:cBhvr>
                                      <p:to>
                                        <p:strVal val="visible"/>
                                      </p:to>
                                    </p:set>
                                    <p:animEffect filter="randombar(horizontal)" transition="in">
                                      <p:cBhvr>
                                        <p:cTn dur="500" id="7"/>
                                        <p:tgtEl>
                                          <p:spTgt spid="19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33"/>
                                        </p:tgtEl>
                                        <p:attrNameLst>
                                          <p:attrName>style.visibility</p:attrName>
                                        </p:attrNameLst>
                                      </p:cBhvr>
                                      <p:to>
                                        <p:strVal val="visible"/>
                                      </p:to>
                                    </p:set>
                                    <p:animEffect filter="wipe(down)" transition="in">
                                      <p:cBhvr>
                                        <p:cTn dur="500" id="11"/>
                                        <p:tgtEl>
                                          <p:spTgt spid="133"/>
                                        </p:tgtEl>
                                      </p:cBhvr>
                                    </p:animEffect>
                                  </p:childTnLst>
                                </p:cTn>
                              </p:par>
                            </p:childTnLst>
                          </p:cTn>
                        </p:par>
                        <p:par>
                          <p:cTn fill="hold" id="12" nodeType="afterGroup">
                            <p:stCondLst>
                              <p:cond delay="1000"/>
                            </p:stCondLst>
                            <p:childTnLst>
                              <p:par>
                                <p:cTn fill="hold" id="13" nodeType="afterEffect" presetClass="entr" presetID="52" presetSubtype="0">
                                  <p:stCondLst>
                                    <p:cond delay="0"/>
                                  </p:stCondLst>
                                  <p:childTnLst>
                                    <p:set>
                                      <p:cBhvr>
                                        <p:cTn dur="1" fill="hold" id="14">
                                          <p:stCondLst>
                                            <p:cond delay="0"/>
                                          </p:stCondLst>
                                        </p:cTn>
                                        <p:tgtEl>
                                          <p:spTgt spid="151"/>
                                        </p:tgtEl>
                                        <p:attrNameLst>
                                          <p:attrName>style.visibility</p:attrName>
                                        </p:attrNameLst>
                                      </p:cBhvr>
                                      <p:to>
                                        <p:strVal val="visible"/>
                                      </p:to>
                                    </p:set>
                                    <p:animScale>
                                      <p:cBhvr>
                                        <p:cTn decel="50000" dur="1000" fill="hold" id="15">
                                          <p:stCondLst>
                                            <p:cond delay="0"/>
                                          </p:stCondLst>
                                        </p:cTn>
                                        <p:tgtEl>
                                          <p:spTgt spid="1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6">
                                          <p:stCondLst>
                                            <p:cond delay="0"/>
                                          </p:stCondLst>
                                        </p:cTn>
                                        <p:tgtEl>
                                          <p:spTgt spid="151"/>
                                        </p:tgtEl>
                                        <p:attrNameLst>
                                          <p:attrName>ppt_x</p:attrName>
                                          <p:attrName>ppt_y</p:attrName>
                                        </p:attrNameLst>
                                      </p:cBhvr>
                                    </p:animMotion>
                                    <p:animEffect filter="fade" transition="in">
                                      <p:cBhvr>
                                        <p:cTn dur="1000" id="17"/>
                                        <p:tgtEl>
                                          <p:spTgt spid="151"/>
                                        </p:tgtEl>
                                      </p:cBhvr>
                                    </p:animEffect>
                                  </p:childTnLst>
                                </p:cTn>
                              </p:par>
                            </p:childTnLst>
                          </p:cTn>
                        </p:par>
                        <p:par>
                          <p:cTn fill="hold" id="18" nodeType="afterGroup">
                            <p:stCondLst>
                              <p:cond delay="2000"/>
                            </p:stCondLst>
                            <p:childTnLst>
                              <p:par>
                                <p:cTn fill="hold" id="19" nodeType="afterEffect" presetClass="entr" presetID="52" presetSubtype="0">
                                  <p:stCondLst>
                                    <p:cond delay="0"/>
                                  </p:stCondLst>
                                  <p:childTnLst>
                                    <p:set>
                                      <p:cBhvr>
                                        <p:cTn dur="1" fill="hold" id="20">
                                          <p:stCondLst>
                                            <p:cond delay="0"/>
                                          </p:stCondLst>
                                        </p:cTn>
                                        <p:tgtEl>
                                          <p:spTgt spid="134"/>
                                        </p:tgtEl>
                                        <p:attrNameLst>
                                          <p:attrName>style.visibility</p:attrName>
                                        </p:attrNameLst>
                                      </p:cBhvr>
                                      <p:to>
                                        <p:strVal val="visible"/>
                                      </p:to>
                                    </p:set>
                                    <p:animScale>
                                      <p:cBhvr>
                                        <p:cTn decel="50000" dur="1000" fill="hold" id="21">
                                          <p:stCondLst>
                                            <p:cond delay="0"/>
                                          </p:stCondLst>
                                        </p:cTn>
                                        <p:tgtEl>
                                          <p:spTgt spid="1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134"/>
                                        </p:tgtEl>
                                        <p:attrNameLst>
                                          <p:attrName>ppt_x</p:attrName>
                                          <p:attrName>ppt_y</p:attrName>
                                        </p:attrNameLst>
                                      </p:cBhvr>
                                    </p:animMotion>
                                    <p:animEffect filter="fade" transition="in">
                                      <p:cBhvr>
                                        <p:cTn dur="1000" id="23"/>
                                        <p:tgtEl>
                                          <p:spTgt spid="134"/>
                                        </p:tgtEl>
                                      </p:cBhvr>
                                    </p:animEffect>
                                  </p:childTnLst>
                                </p:cTn>
                              </p:par>
                            </p:childTnLst>
                          </p:cTn>
                        </p:par>
                        <p:par>
                          <p:cTn fill="hold" id="24" nodeType="afterGroup">
                            <p:stCondLst>
                              <p:cond delay="3000"/>
                            </p:stCondLst>
                            <p:childTnLst>
                              <p:par>
                                <p:cTn fill="hold" id="25" nodeType="afterEffect" presetClass="entr" presetID="52" presetSubtype="0">
                                  <p:stCondLst>
                                    <p:cond delay="0"/>
                                  </p:stCondLst>
                                  <p:childTnLst>
                                    <p:set>
                                      <p:cBhvr>
                                        <p:cTn dur="1" fill="hold" id="26">
                                          <p:stCondLst>
                                            <p:cond delay="0"/>
                                          </p:stCondLst>
                                        </p:cTn>
                                        <p:tgtEl>
                                          <p:spTgt spid="173"/>
                                        </p:tgtEl>
                                        <p:attrNameLst>
                                          <p:attrName>style.visibility</p:attrName>
                                        </p:attrNameLst>
                                      </p:cBhvr>
                                      <p:to>
                                        <p:strVal val="visible"/>
                                      </p:to>
                                    </p:set>
                                    <p:animScale>
                                      <p:cBhvr>
                                        <p:cTn decel="50000" dur="1000" fill="hold" id="27">
                                          <p:stCondLst>
                                            <p:cond delay="0"/>
                                          </p:stCondLst>
                                        </p:cTn>
                                        <p:tgtEl>
                                          <p:spTgt spid="17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173"/>
                                        </p:tgtEl>
                                        <p:attrNameLst>
                                          <p:attrName>ppt_x</p:attrName>
                                          <p:attrName>ppt_y</p:attrName>
                                        </p:attrNameLst>
                                      </p:cBhvr>
                                    </p:animMotion>
                                    <p:animEffect filter="fade" transition="in">
                                      <p:cBhvr>
                                        <p:cTn dur="1000" id="29"/>
                                        <p:tgtEl>
                                          <p:spTgt spid="1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 name="Group 14"/>
          <p:cNvGrpSpPr/>
          <p:nvPr/>
        </p:nvGrpSpPr>
        <p:grpSpPr>
          <a:xfrm>
            <a:off x="4034357" y="2296724"/>
            <a:ext cx="1061000" cy="1214343"/>
            <a:chOff x="5379142" y="2991066"/>
            <a:chExt cx="1414667" cy="1619124"/>
          </a:xfrm>
        </p:grpSpPr>
        <p:sp>
          <p:nvSpPr>
            <p:cNvPr id="39" name="Shape 1723"/>
            <p:cNvSpPr/>
            <p:nvPr/>
          </p:nvSpPr>
          <p:spPr>
            <a:xfrm rot="18900000">
              <a:off x="5379143" y="2991066"/>
              <a:ext cx="1414666" cy="1414666"/>
            </a:xfrm>
            <a:prstGeom prst="roundRect">
              <a:avLst>
                <a:gd fmla="val 15000" name="adj"/>
              </a:avLst>
            </a:prstGeom>
            <a:solidFill>
              <a:schemeClr val="accent1"/>
            </a:solidFill>
            <a:ln w="12700">
              <a:miter lim="400000"/>
            </a:ln>
          </p:spPr>
          <p:txBody>
            <a:bodyPr anchor="ctr" bIns="50800" lIns="50800" rIns="50800" tIns="50800"/>
            <a:lstStyle/>
            <a:p>
              <a:pPr>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40" name="Shape 1726"/>
            <p:cNvSpPr/>
            <p:nvPr/>
          </p:nvSpPr>
          <p:spPr>
            <a:xfrm rot="18900000">
              <a:off x="5379142" y="3195523"/>
              <a:ext cx="1414666" cy="1414667"/>
            </a:xfrm>
            <a:prstGeom prst="roundRect">
              <a:avLst>
                <a:gd fmla="val 15000" name="adj"/>
              </a:avLst>
            </a:prstGeom>
            <a:solidFill>
              <a:srgbClr val="D9B692"/>
            </a:solidFill>
            <a:ln cap="flat" w="12700">
              <a:noFill/>
              <a:miter lim="400000"/>
            </a:ln>
            <a:effectLst/>
          </p:spPr>
          <p:txBody>
            <a:bodyPr anchor="ctr" bIns="50800" lIns="50800" numCol="1" rIns="50800" tIns="50800" wrap="square">
              <a:noAutofit/>
            </a:bodyPr>
            <a:lstStyle/>
            <a:p>
              <a:pPr>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grpSp>
        <p:nvGrpSpPr>
          <p:cNvPr id="41" name="Group 12"/>
          <p:cNvGrpSpPr/>
          <p:nvPr/>
        </p:nvGrpSpPr>
        <p:grpSpPr>
          <a:xfrm>
            <a:off x="2672903" y="2452981"/>
            <a:ext cx="1061000" cy="1214343"/>
            <a:chOff x="3563871" y="3199409"/>
            <a:chExt cx="1414666" cy="1619124"/>
          </a:xfrm>
        </p:grpSpPr>
        <p:sp>
          <p:nvSpPr>
            <p:cNvPr id="42" name="Shape 1722"/>
            <p:cNvSpPr/>
            <p:nvPr/>
          </p:nvSpPr>
          <p:spPr>
            <a:xfrm rot="8100000">
              <a:off x="3563871" y="3403867"/>
              <a:ext cx="1414666" cy="1414666"/>
            </a:xfrm>
            <a:prstGeom prst="roundRect">
              <a:avLst>
                <a:gd fmla="val 15000" name="adj"/>
              </a:avLst>
            </a:prstGeom>
            <a:solidFill>
              <a:schemeClr val="accent1"/>
            </a:solidFill>
            <a:ln w="12700">
              <a:miter lim="400000"/>
            </a:ln>
          </p:spPr>
          <p:txBody>
            <a:bodyPr anchor="ctr" bIns="50800" lIns="50800" rIns="50800" tIns="50800"/>
            <a:lstStyle/>
            <a:p>
              <a:pPr>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43" name="Shape 1729"/>
            <p:cNvSpPr/>
            <p:nvPr/>
          </p:nvSpPr>
          <p:spPr>
            <a:xfrm rot="8100000">
              <a:off x="3563871" y="3199409"/>
              <a:ext cx="1414666" cy="1414667"/>
            </a:xfrm>
            <a:prstGeom prst="roundRect">
              <a:avLst>
                <a:gd fmla="val 15000" name="adj"/>
              </a:avLst>
            </a:prstGeom>
            <a:solidFill>
              <a:srgbClr val="D9B692"/>
            </a:solidFill>
            <a:ln cap="flat" w="12700">
              <a:noFill/>
              <a:miter lim="400000"/>
            </a:ln>
            <a:effectLst/>
          </p:spPr>
          <p:txBody>
            <a:bodyPr anchor="ctr" bIns="50800" lIns="50800" numCol="1" rIns="50800" tIns="50800" wrap="square">
              <a:noAutofit/>
            </a:bodyPr>
            <a:lstStyle/>
            <a:p>
              <a:pPr>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grpSp>
        <p:nvGrpSpPr>
          <p:cNvPr id="44" name="Group 11"/>
          <p:cNvGrpSpPr/>
          <p:nvPr/>
        </p:nvGrpSpPr>
        <p:grpSpPr>
          <a:xfrm>
            <a:off x="1307307" y="2296724"/>
            <a:ext cx="1061000" cy="1214343"/>
            <a:chOff x="1743076" y="2991066"/>
            <a:chExt cx="1414666" cy="1619124"/>
          </a:xfrm>
        </p:grpSpPr>
        <p:sp>
          <p:nvSpPr>
            <p:cNvPr id="45" name="Shape 1721"/>
            <p:cNvSpPr/>
            <p:nvPr/>
          </p:nvSpPr>
          <p:spPr>
            <a:xfrm rot="18900000">
              <a:off x="1743076" y="2991066"/>
              <a:ext cx="1414666" cy="1414666"/>
            </a:xfrm>
            <a:prstGeom prst="roundRect">
              <a:avLst>
                <a:gd fmla="val 15000" name="adj"/>
              </a:avLst>
            </a:prstGeom>
            <a:solidFill>
              <a:schemeClr val="accent1"/>
            </a:solidFill>
            <a:ln w="12700">
              <a:miter lim="400000"/>
            </a:ln>
          </p:spPr>
          <p:txBody>
            <a:bodyPr anchor="ctr" bIns="50800" lIns="50800" rIns="50800" tIns="50800"/>
            <a:lstStyle/>
            <a:p>
              <a:pPr>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46" name="Shape 1732"/>
            <p:cNvSpPr/>
            <p:nvPr/>
          </p:nvSpPr>
          <p:spPr>
            <a:xfrm rot="18900000">
              <a:off x="1743076" y="3195523"/>
              <a:ext cx="1414666" cy="1414667"/>
            </a:xfrm>
            <a:prstGeom prst="roundRect">
              <a:avLst>
                <a:gd fmla="val 15000" name="adj"/>
              </a:avLst>
            </a:prstGeom>
            <a:solidFill>
              <a:srgbClr val="D9B692"/>
            </a:solidFill>
            <a:ln cap="flat" w="12700">
              <a:noFill/>
              <a:miter lim="400000"/>
            </a:ln>
            <a:effectLst/>
          </p:spPr>
          <p:txBody>
            <a:bodyPr anchor="ctr" bIns="50800" lIns="50800" numCol="1" rIns="50800" tIns="50800" wrap="square">
              <a:noAutofit/>
            </a:bodyPr>
            <a:lstStyle/>
            <a:p>
              <a:pPr>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grpSp>
        <p:nvGrpSpPr>
          <p:cNvPr id="47" name="Group 15"/>
          <p:cNvGrpSpPr/>
          <p:nvPr/>
        </p:nvGrpSpPr>
        <p:grpSpPr>
          <a:xfrm>
            <a:off x="5399953" y="2452981"/>
            <a:ext cx="1061000" cy="1214344"/>
            <a:chOff x="7199937" y="3199409"/>
            <a:chExt cx="1414666" cy="1619125"/>
          </a:xfrm>
        </p:grpSpPr>
        <p:sp>
          <p:nvSpPr>
            <p:cNvPr id="48" name="Shape 1724"/>
            <p:cNvSpPr/>
            <p:nvPr/>
          </p:nvSpPr>
          <p:spPr>
            <a:xfrm rot="8100000">
              <a:off x="7199937" y="3403868"/>
              <a:ext cx="1414666" cy="1414666"/>
            </a:xfrm>
            <a:prstGeom prst="roundRect">
              <a:avLst>
                <a:gd fmla="val 15000" name="adj"/>
              </a:avLst>
            </a:prstGeom>
            <a:solidFill>
              <a:schemeClr val="accent1"/>
            </a:solidFill>
            <a:ln w="12700">
              <a:miter lim="400000"/>
            </a:ln>
          </p:spPr>
          <p:txBody>
            <a:bodyPr anchor="ctr" bIns="50800" lIns="50800" rIns="50800" tIns="50800"/>
            <a:lstStyle/>
            <a:p>
              <a:pPr>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49" name="Shape 1735"/>
            <p:cNvSpPr/>
            <p:nvPr/>
          </p:nvSpPr>
          <p:spPr>
            <a:xfrm rot="8100000">
              <a:off x="7199937" y="3199409"/>
              <a:ext cx="1414666" cy="1414667"/>
            </a:xfrm>
            <a:prstGeom prst="roundRect">
              <a:avLst>
                <a:gd fmla="val 15000" name="adj"/>
              </a:avLst>
            </a:prstGeom>
            <a:solidFill>
              <a:srgbClr val="D9B692"/>
            </a:solidFill>
            <a:ln cap="flat" w="12700">
              <a:noFill/>
              <a:miter lim="400000"/>
            </a:ln>
            <a:effectLst/>
          </p:spPr>
          <p:txBody>
            <a:bodyPr anchor="ctr" bIns="50800" lIns="50800" numCol="1" rIns="50800" tIns="50800" wrap="square">
              <a:noAutofit/>
            </a:bodyPr>
            <a:lstStyle/>
            <a:p>
              <a:pPr>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grpSp>
        <p:nvGrpSpPr>
          <p:cNvPr id="50" name="Group 16"/>
          <p:cNvGrpSpPr/>
          <p:nvPr/>
        </p:nvGrpSpPr>
        <p:grpSpPr>
          <a:xfrm>
            <a:off x="6761407" y="2296724"/>
            <a:ext cx="1061000" cy="1214343"/>
            <a:chOff x="9015209" y="2991066"/>
            <a:chExt cx="1414666" cy="1619124"/>
          </a:xfrm>
        </p:grpSpPr>
        <p:sp>
          <p:nvSpPr>
            <p:cNvPr id="51" name="Shape 1725"/>
            <p:cNvSpPr/>
            <p:nvPr/>
          </p:nvSpPr>
          <p:spPr>
            <a:xfrm rot="18900000">
              <a:off x="9015209" y="2991066"/>
              <a:ext cx="1414666" cy="1414666"/>
            </a:xfrm>
            <a:prstGeom prst="roundRect">
              <a:avLst>
                <a:gd fmla="val 15000" name="adj"/>
              </a:avLst>
            </a:prstGeom>
            <a:solidFill>
              <a:schemeClr val="accent1"/>
            </a:solidFill>
            <a:ln w="12700">
              <a:miter lim="400000"/>
            </a:ln>
          </p:spPr>
          <p:txBody>
            <a:bodyPr anchor="ctr" bIns="50800" lIns="50800" rIns="50800" tIns="50800"/>
            <a:lstStyle/>
            <a:p>
              <a:pPr>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sp>
          <p:nvSpPr>
            <p:cNvPr id="52" name="Shape 1738"/>
            <p:cNvSpPr/>
            <p:nvPr/>
          </p:nvSpPr>
          <p:spPr>
            <a:xfrm rot="18900000">
              <a:off x="9015209" y="3195523"/>
              <a:ext cx="1414666" cy="1414667"/>
            </a:xfrm>
            <a:prstGeom prst="roundRect">
              <a:avLst>
                <a:gd fmla="val 15000" name="adj"/>
              </a:avLst>
            </a:prstGeom>
            <a:solidFill>
              <a:srgbClr val="D9B692"/>
            </a:solidFill>
            <a:ln cap="flat" w="12700">
              <a:noFill/>
              <a:miter lim="400000"/>
            </a:ln>
            <a:effectLst/>
          </p:spPr>
          <p:txBody>
            <a:bodyPr anchor="ctr" bIns="50800" lIns="50800" numCol="1" rIns="50800" tIns="50800" wrap="square">
              <a:noAutofit/>
            </a:bodyPr>
            <a:lstStyle/>
            <a:p>
              <a:pPr>
                <a:spcBef>
                  <a:spcPts val="3375"/>
                </a:spcBef>
                <a:defRPr sz="2500">
                  <a:latin typeface="Aller Light"/>
                  <a:ea typeface="Aller Light"/>
                  <a:cs typeface="Aller Light"/>
                  <a:sym typeface="Aller Light"/>
                </a:defRPr>
              </a:pPr>
              <a:endParaRPr>
                <a:latin charset="-122" panose="020b0503020204020204" pitchFamily="34" typeface="微软雅黑"/>
                <a:ea charset="-122" panose="020b0503020204020204" pitchFamily="34" typeface="微软雅黑"/>
              </a:endParaRPr>
            </a:p>
          </p:txBody>
        </p:sp>
      </p:grpSp>
      <p:sp>
        <p:nvSpPr>
          <p:cNvPr id="81" name="Text Placeholder 4"/>
          <p:cNvSpPr txBox="1"/>
          <p:nvPr/>
        </p:nvSpPr>
        <p:spPr>
          <a:xfrm>
            <a:off x="1383750" y="2880154"/>
            <a:ext cx="908114"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82" name="Text Placeholder 4"/>
          <p:cNvSpPr txBox="1"/>
          <p:nvPr/>
        </p:nvSpPr>
        <p:spPr>
          <a:xfrm>
            <a:off x="2747274" y="2880154"/>
            <a:ext cx="908114"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83" name="Text Placeholder 4"/>
          <p:cNvSpPr txBox="1"/>
          <p:nvPr/>
        </p:nvSpPr>
        <p:spPr>
          <a:xfrm>
            <a:off x="4110265" y="2880154"/>
            <a:ext cx="908114"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84" name="Text Placeholder 4"/>
          <p:cNvSpPr txBox="1"/>
          <p:nvPr/>
        </p:nvSpPr>
        <p:spPr>
          <a:xfrm>
            <a:off x="5473789" y="2880154"/>
            <a:ext cx="908114"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85" name="Text Placeholder 4"/>
          <p:cNvSpPr txBox="1"/>
          <p:nvPr/>
        </p:nvSpPr>
        <p:spPr>
          <a:xfrm>
            <a:off x="6837850" y="2880154"/>
            <a:ext cx="908114" cy="20082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86" name="TextBox 21"/>
          <p:cNvSpPr txBox="1"/>
          <p:nvPr/>
        </p:nvSpPr>
        <p:spPr>
          <a:xfrm>
            <a:off x="971600" y="1310446"/>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1">
                    <a:lumMod val="85000"/>
                    <a:lumOff val="1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87" name="TextBox 22"/>
          <p:cNvSpPr txBox="1"/>
          <p:nvPr/>
        </p:nvSpPr>
        <p:spPr>
          <a:xfrm>
            <a:off x="2339752" y="3921318"/>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1">
                    <a:lumMod val="85000"/>
                    <a:lumOff val="1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88" name="TextBox 23"/>
          <p:cNvSpPr txBox="1"/>
          <p:nvPr/>
        </p:nvSpPr>
        <p:spPr>
          <a:xfrm>
            <a:off x="3702065" y="1310446"/>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1">
                    <a:lumMod val="85000"/>
                    <a:lumOff val="1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89" name="TextBox 24"/>
          <p:cNvSpPr txBox="1"/>
          <p:nvPr/>
        </p:nvSpPr>
        <p:spPr>
          <a:xfrm>
            <a:off x="5065405" y="3921318"/>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1">
                    <a:lumMod val="85000"/>
                    <a:lumOff val="1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90" name="TextBox 25"/>
          <p:cNvSpPr txBox="1"/>
          <p:nvPr/>
        </p:nvSpPr>
        <p:spPr>
          <a:xfrm>
            <a:off x="6414566" y="1310446"/>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1">
                    <a:lumMod val="85000"/>
                    <a:lumOff val="1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91"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91"/>
                                        </p:tgtEl>
                                        <p:attrNameLst>
                                          <p:attrName>style.visibility</p:attrName>
                                        </p:attrNameLst>
                                      </p:cBhvr>
                                      <p:to>
                                        <p:strVal val="visible"/>
                                      </p:to>
                                    </p:set>
                                    <p:animEffect filter="randombar(horizontal)" transition="in">
                                      <p:cBhvr>
                                        <p:cTn dur="500" id="7"/>
                                        <p:tgtEl>
                                          <p:spTgt spid="91"/>
                                        </p:tgtEl>
                                      </p:cBhvr>
                                    </p:animEffect>
                                  </p:childTnLst>
                                </p:cTn>
                              </p:par>
                            </p:childTnLst>
                          </p:cTn>
                        </p:par>
                        <p:par>
                          <p:cTn fill="hold" id="8" nodeType="afterGroup">
                            <p:stCondLst>
                              <p:cond delay="500"/>
                            </p:stCondLst>
                            <p:childTnLst>
                              <p:par>
                                <p:cTn fill="hold" id="9" nodeType="afterEffect" presetClass="entr" presetID="9" presetSubtype="0">
                                  <p:stCondLst>
                                    <p:cond delay="0"/>
                                  </p:stCondLst>
                                  <p:childTnLst>
                                    <p:set>
                                      <p:cBhvr>
                                        <p:cTn dur="1" fill="hold" id="10">
                                          <p:stCondLst>
                                            <p:cond delay="0"/>
                                          </p:stCondLst>
                                        </p:cTn>
                                        <p:tgtEl>
                                          <p:spTgt spid="44"/>
                                        </p:tgtEl>
                                        <p:attrNameLst>
                                          <p:attrName>style.visibility</p:attrName>
                                        </p:attrNameLst>
                                      </p:cBhvr>
                                      <p:to>
                                        <p:strVal val="visible"/>
                                      </p:to>
                                    </p:set>
                                    <p:animEffect filter="dissolve" transition="in">
                                      <p:cBhvr>
                                        <p:cTn dur="500" id="11"/>
                                        <p:tgtEl>
                                          <p:spTgt spid="44"/>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81">
                                            <p:txEl>
                                              <p:pRg end="0" st="0"/>
                                            </p:txEl>
                                          </p:spTgt>
                                        </p:tgtEl>
                                        <p:attrNameLst>
                                          <p:attrName>style.visibility</p:attrName>
                                        </p:attrNameLst>
                                      </p:cBhvr>
                                      <p:to>
                                        <p:strVal val="visible"/>
                                      </p:to>
                                    </p:set>
                                    <p:animEffect filter="fade" transition="in">
                                      <p:cBhvr>
                                        <p:cTn dur="500" id="14"/>
                                        <p:tgtEl>
                                          <p:spTgt spid="81">
                                            <p:txEl>
                                              <p:pRg end="0" st="0"/>
                                            </p:txEl>
                                          </p:spTgt>
                                        </p:tgtEl>
                                      </p:cBhvr>
                                    </p:animEffect>
                                  </p:childTnLst>
                                </p:cTn>
                              </p:par>
                            </p:childTnLst>
                          </p:cTn>
                        </p:par>
                        <p:par>
                          <p:cTn fill="hold" id="15" nodeType="afterGroup">
                            <p:stCondLst>
                              <p:cond delay="1000"/>
                            </p:stCondLst>
                            <p:childTnLst>
                              <p:par>
                                <p:cTn fill="hold" grpId="0" id="16" nodeType="afterEffect" presetClass="entr" presetID="18" presetSubtype="6">
                                  <p:stCondLst>
                                    <p:cond delay="0"/>
                                  </p:stCondLst>
                                  <p:childTnLst>
                                    <p:set>
                                      <p:cBhvr>
                                        <p:cTn dur="1" fill="hold" id="17">
                                          <p:stCondLst>
                                            <p:cond delay="0"/>
                                          </p:stCondLst>
                                        </p:cTn>
                                        <p:tgtEl>
                                          <p:spTgt spid="86"/>
                                        </p:tgtEl>
                                        <p:attrNameLst>
                                          <p:attrName>style.visibility</p:attrName>
                                        </p:attrNameLst>
                                      </p:cBhvr>
                                      <p:to>
                                        <p:strVal val="visible"/>
                                      </p:to>
                                    </p:set>
                                    <p:animEffect filter="strips(downRight)" transition="in">
                                      <p:cBhvr>
                                        <p:cTn dur="500" id="18"/>
                                        <p:tgtEl>
                                          <p:spTgt spid="86"/>
                                        </p:tgtEl>
                                      </p:cBhvr>
                                    </p:animEffect>
                                  </p:childTnLst>
                                </p:cTn>
                              </p:par>
                            </p:childTnLst>
                          </p:cTn>
                        </p:par>
                        <p:par>
                          <p:cTn fill="hold" id="19" nodeType="afterGroup">
                            <p:stCondLst>
                              <p:cond delay="1500"/>
                            </p:stCondLst>
                            <p:childTnLst>
                              <p:par>
                                <p:cTn fill="hold" id="20" nodeType="afterEffect" presetClass="entr" presetID="9" presetSubtype="0">
                                  <p:stCondLst>
                                    <p:cond delay="0"/>
                                  </p:stCondLst>
                                  <p:childTnLst>
                                    <p:set>
                                      <p:cBhvr>
                                        <p:cTn dur="1" fill="hold" id="21">
                                          <p:stCondLst>
                                            <p:cond delay="0"/>
                                          </p:stCondLst>
                                        </p:cTn>
                                        <p:tgtEl>
                                          <p:spTgt spid="41"/>
                                        </p:tgtEl>
                                        <p:attrNameLst>
                                          <p:attrName>style.visibility</p:attrName>
                                        </p:attrNameLst>
                                      </p:cBhvr>
                                      <p:to>
                                        <p:strVal val="visible"/>
                                      </p:to>
                                    </p:set>
                                    <p:animEffect filter="dissolve" transition="in">
                                      <p:cBhvr>
                                        <p:cTn dur="500" id="22"/>
                                        <p:tgtEl>
                                          <p:spTgt spid="41"/>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82">
                                            <p:txEl>
                                              <p:pRg end="0" st="0"/>
                                            </p:txEl>
                                          </p:spTgt>
                                        </p:tgtEl>
                                        <p:attrNameLst>
                                          <p:attrName>style.visibility</p:attrName>
                                        </p:attrNameLst>
                                      </p:cBhvr>
                                      <p:to>
                                        <p:strVal val="visible"/>
                                      </p:to>
                                    </p:set>
                                    <p:animEffect filter="fade" transition="in">
                                      <p:cBhvr>
                                        <p:cTn dur="500" id="25"/>
                                        <p:tgtEl>
                                          <p:spTgt spid="82">
                                            <p:txEl>
                                              <p:pRg end="0" st="0"/>
                                            </p:txEl>
                                          </p:spTgt>
                                        </p:tgtEl>
                                      </p:cBhvr>
                                    </p:animEffect>
                                  </p:childTnLst>
                                </p:cTn>
                              </p:par>
                            </p:childTnLst>
                          </p:cTn>
                        </p:par>
                        <p:par>
                          <p:cTn fill="hold" id="26" nodeType="afterGroup">
                            <p:stCondLst>
                              <p:cond delay="2000"/>
                            </p:stCondLst>
                            <p:childTnLst>
                              <p:par>
                                <p:cTn fill="hold" grpId="0" id="27" nodeType="afterEffect" presetClass="entr" presetID="18" presetSubtype="6">
                                  <p:stCondLst>
                                    <p:cond delay="0"/>
                                  </p:stCondLst>
                                  <p:childTnLst>
                                    <p:set>
                                      <p:cBhvr>
                                        <p:cTn dur="1" fill="hold" id="28">
                                          <p:stCondLst>
                                            <p:cond delay="0"/>
                                          </p:stCondLst>
                                        </p:cTn>
                                        <p:tgtEl>
                                          <p:spTgt spid="87"/>
                                        </p:tgtEl>
                                        <p:attrNameLst>
                                          <p:attrName>style.visibility</p:attrName>
                                        </p:attrNameLst>
                                      </p:cBhvr>
                                      <p:to>
                                        <p:strVal val="visible"/>
                                      </p:to>
                                    </p:set>
                                    <p:animEffect filter="strips(downRight)" transition="in">
                                      <p:cBhvr>
                                        <p:cTn dur="500" id="29"/>
                                        <p:tgtEl>
                                          <p:spTgt spid="87"/>
                                        </p:tgtEl>
                                      </p:cBhvr>
                                    </p:animEffect>
                                  </p:childTnLst>
                                </p:cTn>
                              </p:par>
                            </p:childTnLst>
                          </p:cTn>
                        </p:par>
                        <p:par>
                          <p:cTn fill="hold" id="30" nodeType="afterGroup">
                            <p:stCondLst>
                              <p:cond delay="2500"/>
                            </p:stCondLst>
                            <p:childTnLst>
                              <p:par>
                                <p:cTn fill="hold" id="31" nodeType="afterEffect" presetClass="entr" presetID="9" presetSubtype="0">
                                  <p:stCondLst>
                                    <p:cond delay="0"/>
                                  </p:stCondLst>
                                  <p:childTnLst>
                                    <p:set>
                                      <p:cBhvr>
                                        <p:cTn dur="1" fill="hold" id="32">
                                          <p:stCondLst>
                                            <p:cond delay="0"/>
                                          </p:stCondLst>
                                        </p:cTn>
                                        <p:tgtEl>
                                          <p:spTgt spid="38"/>
                                        </p:tgtEl>
                                        <p:attrNameLst>
                                          <p:attrName>style.visibility</p:attrName>
                                        </p:attrNameLst>
                                      </p:cBhvr>
                                      <p:to>
                                        <p:strVal val="visible"/>
                                      </p:to>
                                    </p:set>
                                    <p:animEffect filter="dissolve" transition="in">
                                      <p:cBhvr>
                                        <p:cTn dur="500" id="33"/>
                                        <p:tgtEl>
                                          <p:spTgt spid="38"/>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83">
                                            <p:txEl>
                                              <p:pRg end="0" st="0"/>
                                            </p:txEl>
                                          </p:spTgt>
                                        </p:tgtEl>
                                        <p:attrNameLst>
                                          <p:attrName>style.visibility</p:attrName>
                                        </p:attrNameLst>
                                      </p:cBhvr>
                                      <p:to>
                                        <p:strVal val="visible"/>
                                      </p:to>
                                    </p:set>
                                    <p:animEffect filter="fade" transition="in">
                                      <p:cBhvr>
                                        <p:cTn dur="500" id="36"/>
                                        <p:tgtEl>
                                          <p:spTgt spid="83">
                                            <p:txEl>
                                              <p:pRg end="0" st="0"/>
                                            </p:txEl>
                                          </p:spTgt>
                                        </p:tgtEl>
                                      </p:cBhvr>
                                    </p:animEffect>
                                  </p:childTnLst>
                                </p:cTn>
                              </p:par>
                            </p:childTnLst>
                          </p:cTn>
                        </p:par>
                        <p:par>
                          <p:cTn fill="hold" id="37" nodeType="afterGroup">
                            <p:stCondLst>
                              <p:cond delay="3000"/>
                            </p:stCondLst>
                            <p:childTnLst>
                              <p:par>
                                <p:cTn fill="hold" grpId="0" id="38" nodeType="afterEffect" presetClass="entr" presetID="18" presetSubtype="6">
                                  <p:stCondLst>
                                    <p:cond delay="0"/>
                                  </p:stCondLst>
                                  <p:childTnLst>
                                    <p:set>
                                      <p:cBhvr>
                                        <p:cTn dur="1" fill="hold" id="39">
                                          <p:stCondLst>
                                            <p:cond delay="0"/>
                                          </p:stCondLst>
                                        </p:cTn>
                                        <p:tgtEl>
                                          <p:spTgt spid="88"/>
                                        </p:tgtEl>
                                        <p:attrNameLst>
                                          <p:attrName>style.visibility</p:attrName>
                                        </p:attrNameLst>
                                      </p:cBhvr>
                                      <p:to>
                                        <p:strVal val="visible"/>
                                      </p:to>
                                    </p:set>
                                    <p:animEffect filter="strips(downRight)" transition="in">
                                      <p:cBhvr>
                                        <p:cTn dur="500" id="40"/>
                                        <p:tgtEl>
                                          <p:spTgt spid="88"/>
                                        </p:tgtEl>
                                      </p:cBhvr>
                                    </p:animEffect>
                                  </p:childTnLst>
                                </p:cTn>
                              </p:par>
                            </p:childTnLst>
                          </p:cTn>
                        </p:par>
                        <p:par>
                          <p:cTn fill="hold" id="41" nodeType="afterGroup">
                            <p:stCondLst>
                              <p:cond delay="3500"/>
                            </p:stCondLst>
                            <p:childTnLst>
                              <p:par>
                                <p:cTn fill="hold" id="42" nodeType="afterEffect" presetClass="entr" presetID="9" presetSubtype="0">
                                  <p:stCondLst>
                                    <p:cond delay="0"/>
                                  </p:stCondLst>
                                  <p:childTnLst>
                                    <p:set>
                                      <p:cBhvr>
                                        <p:cTn dur="1" fill="hold" id="43">
                                          <p:stCondLst>
                                            <p:cond delay="0"/>
                                          </p:stCondLst>
                                        </p:cTn>
                                        <p:tgtEl>
                                          <p:spTgt spid="47"/>
                                        </p:tgtEl>
                                        <p:attrNameLst>
                                          <p:attrName>style.visibility</p:attrName>
                                        </p:attrNameLst>
                                      </p:cBhvr>
                                      <p:to>
                                        <p:strVal val="visible"/>
                                      </p:to>
                                    </p:set>
                                    <p:animEffect filter="dissolve" transition="in">
                                      <p:cBhvr>
                                        <p:cTn dur="500" id="44"/>
                                        <p:tgtEl>
                                          <p:spTgt spid="47"/>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84">
                                            <p:txEl>
                                              <p:pRg end="0" st="0"/>
                                            </p:txEl>
                                          </p:spTgt>
                                        </p:tgtEl>
                                        <p:attrNameLst>
                                          <p:attrName>style.visibility</p:attrName>
                                        </p:attrNameLst>
                                      </p:cBhvr>
                                      <p:to>
                                        <p:strVal val="visible"/>
                                      </p:to>
                                    </p:set>
                                    <p:animEffect filter="fade" transition="in">
                                      <p:cBhvr>
                                        <p:cTn dur="500" id="47"/>
                                        <p:tgtEl>
                                          <p:spTgt spid="84">
                                            <p:txEl>
                                              <p:pRg end="0" st="0"/>
                                            </p:txEl>
                                          </p:spTgt>
                                        </p:tgtEl>
                                      </p:cBhvr>
                                    </p:animEffect>
                                  </p:childTnLst>
                                </p:cTn>
                              </p:par>
                            </p:childTnLst>
                          </p:cTn>
                        </p:par>
                        <p:par>
                          <p:cTn fill="hold" id="48" nodeType="afterGroup">
                            <p:stCondLst>
                              <p:cond delay="4000"/>
                            </p:stCondLst>
                            <p:childTnLst>
                              <p:par>
                                <p:cTn fill="hold" grpId="0" id="49" nodeType="afterEffect" presetClass="entr" presetID="18" presetSubtype="6">
                                  <p:stCondLst>
                                    <p:cond delay="0"/>
                                  </p:stCondLst>
                                  <p:childTnLst>
                                    <p:set>
                                      <p:cBhvr>
                                        <p:cTn dur="1" fill="hold" id="50">
                                          <p:stCondLst>
                                            <p:cond delay="0"/>
                                          </p:stCondLst>
                                        </p:cTn>
                                        <p:tgtEl>
                                          <p:spTgt spid="89"/>
                                        </p:tgtEl>
                                        <p:attrNameLst>
                                          <p:attrName>style.visibility</p:attrName>
                                        </p:attrNameLst>
                                      </p:cBhvr>
                                      <p:to>
                                        <p:strVal val="visible"/>
                                      </p:to>
                                    </p:set>
                                    <p:animEffect filter="strips(downRight)" transition="in">
                                      <p:cBhvr>
                                        <p:cTn dur="500" id="51"/>
                                        <p:tgtEl>
                                          <p:spTgt spid="89"/>
                                        </p:tgtEl>
                                      </p:cBhvr>
                                    </p:animEffect>
                                  </p:childTnLst>
                                </p:cTn>
                              </p:par>
                            </p:childTnLst>
                          </p:cTn>
                        </p:par>
                        <p:par>
                          <p:cTn fill="hold" id="52" nodeType="afterGroup">
                            <p:stCondLst>
                              <p:cond delay="4500"/>
                            </p:stCondLst>
                            <p:childTnLst>
                              <p:par>
                                <p:cTn fill="hold" id="53" nodeType="afterEffect" presetClass="entr" presetID="9" presetSubtype="0">
                                  <p:stCondLst>
                                    <p:cond delay="0"/>
                                  </p:stCondLst>
                                  <p:childTnLst>
                                    <p:set>
                                      <p:cBhvr>
                                        <p:cTn dur="1" fill="hold" id="54">
                                          <p:stCondLst>
                                            <p:cond delay="0"/>
                                          </p:stCondLst>
                                        </p:cTn>
                                        <p:tgtEl>
                                          <p:spTgt spid="50"/>
                                        </p:tgtEl>
                                        <p:attrNameLst>
                                          <p:attrName>style.visibility</p:attrName>
                                        </p:attrNameLst>
                                      </p:cBhvr>
                                      <p:to>
                                        <p:strVal val="visible"/>
                                      </p:to>
                                    </p:set>
                                    <p:animEffect filter="dissolve" transition="in">
                                      <p:cBhvr>
                                        <p:cTn dur="500" id="55"/>
                                        <p:tgtEl>
                                          <p:spTgt spid="50"/>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85">
                                            <p:txEl>
                                              <p:pRg end="0" st="0"/>
                                            </p:txEl>
                                          </p:spTgt>
                                        </p:tgtEl>
                                        <p:attrNameLst>
                                          <p:attrName>style.visibility</p:attrName>
                                        </p:attrNameLst>
                                      </p:cBhvr>
                                      <p:to>
                                        <p:strVal val="visible"/>
                                      </p:to>
                                    </p:set>
                                    <p:animEffect filter="fade" transition="in">
                                      <p:cBhvr>
                                        <p:cTn dur="500" id="58"/>
                                        <p:tgtEl>
                                          <p:spTgt spid="85">
                                            <p:txEl>
                                              <p:pRg end="0" st="0"/>
                                            </p:txEl>
                                          </p:spTgt>
                                        </p:tgtEl>
                                      </p:cBhvr>
                                    </p:animEffect>
                                  </p:childTnLst>
                                </p:cTn>
                              </p:par>
                            </p:childTnLst>
                          </p:cTn>
                        </p:par>
                        <p:par>
                          <p:cTn fill="hold" id="59" nodeType="afterGroup">
                            <p:stCondLst>
                              <p:cond delay="5000"/>
                            </p:stCondLst>
                            <p:childTnLst>
                              <p:par>
                                <p:cTn fill="hold" grpId="0" id="60" nodeType="afterEffect" presetClass="entr" presetID="18" presetSubtype="6">
                                  <p:stCondLst>
                                    <p:cond delay="0"/>
                                  </p:stCondLst>
                                  <p:childTnLst>
                                    <p:set>
                                      <p:cBhvr>
                                        <p:cTn dur="1" fill="hold" id="61">
                                          <p:stCondLst>
                                            <p:cond delay="0"/>
                                          </p:stCondLst>
                                        </p:cTn>
                                        <p:tgtEl>
                                          <p:spTgt spid="90"/>
                                        </p:tgtEl>
                                        <p:attrNameLst>
                                          <p:attrName>style.visibility</p:attrName>
                                        </p:attrNameLst>
                                      </p:cBhvr>
                                      <p:to>
                                        <p:strVal val="visible"/>
                                      </p:to>
                                    </p:set>
                                    <p:animEffect filter="strips(downRight)" transition="in">
                                      <p:cBhvr>
                                        <p:cTn dur="500" id="62"/>
                                        <p:tgtEl>
                                          <p:spTgt spid="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81"/>
      <p:bldP build="p" grpId="0" spid="82"/>
      <p:bldP build="p" grpId="0" spid="83"/>
      <p:bldP build="p" grpId="0" spid="84"/>
      <p:bldP build="p" grpId="0" spid="85"/>
      <p:bldP grpId="0" spid="86"/>
      <p:bldP grpId="0" spid="87"/>
      <p:bldP grpId="0" spid="88"/>
      <p:bldP grpId="0" spid="89"/>
      <p:bldP grpId="0" spid="90"/>
      <p:bldP grpId="0" spid="9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Shape 5166"/>
          <p:cNvSpPr/>
          <p:nvPr/>
        </p:nvSpPr>
        <p:spPr>
          <a:xfrm>
            <a:off x="1944344" y="1102631"/>
            <a:ext cx="1218057" cy="1079113"/>
          </a:xfrm>
          <a:custGeom>
            <a:cxnLst>
              <a:cxn ang="0">
                <a:pos x="wd2" y="hd2"/>
              </a:cxn>
              <a:cxn ang="5400000">
                <a:pos x="wd2" y="hd2"/>
              </a:cxn>
              <a:cxn ang="10800000">
                <a:pos x="wd2" y="hd2"/>
              </a:cxn>
              <a:cxn ang="16200000">
                <a:pos x="wd2" y="hd2"/>
              </a:cxn>
            </a:cxnLst>
            <a:rect b="b" l="0" r="r" t="0"/>
            <a:pathLst>
              <a:path extrusionOk="0" h="21600" w="21600">
                <a:moveTo>
                  <a:pt x="17131" y="0"/>
                </a:moveTo>
                <a:lnTo>
                  <a:pt x="4125" y="12945"/>
                </a:lnTo>
                <a:lnTo>
                  <a:pt x="0" y="21600"/>
                </a:lnTo>
                <a:lnTo>
                  <a:pt x="21600" y="7769"/>
                </a:lnTo>
                <a:lnTo>
                  <a:pt x="17131" y="0"/>
                </a:lnTo>
                <a:close/>
              </a:path>
            </a:pathLst>
          </a:custGeom>
          <a:solidFill>
            <a:schemeClr val="bg1">
              <a:lumMod val="85000"/>
            </a:schemeClr>
          </a:solidFill>
          <a:ln cap="flat" w="12700">
            <a:noFill/>
            <a:miter lim="400000"/>
          </a:ln>
          <a:effectLst/>
        </p:spPr>
        <p:txBody>
          <a:bodyPr anchor="ctr" bIns="38100" lIns="38100" numCol="1" rIns="38100" tIns="38100"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55" name="Shape 5167"/>
          <p:cNvSpPr/>
          <p:nvPr/>
        </p:nvSpPr>
        <p:spPr>
          <a:xfrm>
            <a:off x="1574954" y="1742398"/>
            <a:ext cx="1961434" cy="1123417"/>
          </a:xfrm>
          <a:custGeom>
            <a:cxnLst>
              <a:cxn ang="0">
                <a:pos x="wd2" y="hd2"/>
              </a:cxn>
              <a:cxn ang="5400000">
                <a:pos x="wd2" y="hd2"/>
              </a:cxn>
              <a:cxn ang="10800000">
                <a:pos x="wd2" y="hd2"/>
              </a:cxn>
              <a:cxn ang="16200000">
                <a:pos x="wd2" y="hd2"/>
              </a:cxn>
            </a:cxnLst>
            <a:rect b="b" l="0" r="r" t="0"/>
            <a:pathLst>
              <a:path extrusionOk="0" h="21600" w="2160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cap="flat" w="12700">
            <a:noFill/>
            <a:miter lim="400000"/>
          </a:ln>
          <a:effectLst/>
        </p:spPr>
        <p:txBody>
          <a:bodyPr anchor="ctr" bIns="38100" lIns="38100" numCol="1" rIns="38100" tIns="38100"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56" name="Shape 5168"/>
          <p:cNvSpPr/>
          <p:nvPr/>
        </p:nvSpPr>
        <p:spPr>
          <a:xfrm>
            <a:off x="1205564" y="2436099"/>
            <a:ext cx="2704811" cy="1123412"/>
          </a:xfrm>
          <a:custGeom>
            <a:cxnLst>
              <a:cxn ang="0">
                <a:pos x="wd2" y="hd2"/>
              </a:cxn>
              <a:cxn ang="5400000">
                <a:pos x="wd2" y="hd2"/>
              </a:cxn>
              <a:cxn ang="10800000">
                <a:pos x="wd2" y="hd2"/>
              </a:cxn>
              <a:cxn ang="16200000">
                <a:pos x="wd2" y="hd2"/>
              </a:cxn>
            </a:cxnLst>
            <a:rect b="b" l="0" r="r" t="0"/>
            <a:pathLst>
              <a:path extrusionOk="0" h="21600" w="2160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cap="flat" w="12700">
            <a:noFill/>
            <a:miter lim="400000"/>
          </a:ln>
          <a:effectLst/>
        </p:spPr>
        <p:txBody>
          <a:bodyPr anchor="ctr" bIns="38100" lIns="38100" numCol="1" rIns="38100" tIns="38100"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57" name="Shape 5169"/>
          <p:cNvSpPr/>
          <p:nvPr/>
        </p:nvSpPr>
        <p:spPr>
          <a:xfrm>
            <a:off x="827584" y="3129799"/>
            <a:ext cx="3448181" cy="1123407"/>
          </a:xfrm>
          <a:custGeom>
            <a:cxnLst>
              <a:cxn ang="0">
                <a:pos x="wd2" y="hd2"/>
              </a:cxn>
              <a:cxn ang="5400000">
                <a:pos x="wd2" y="hd2"/>
              </a:cxn>
              <a:cxn ang="10800000">
                <a:pos x="wd2" y="hd2"/>
              </a:cxn>
              <a:cxn ang="16200000">
                <a:pos x="wd2" y="hd2"/>
              </a:cxn>
            </a:cxnLst>
            <a:rect b="b" l="0" r="r" t="0"/>
            <a:pathLst>
              <a:path extrusionOk="0" h="21600" w="2160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cap="flat" w="12700">
            <a:noFill/>
            <a:miter lim="400000"/>
          </a:ln>
          <a:effectLst/>
        </p:spPr>
        <p:txBody>
          <a:bodyPr anchor="ctr" bIns="38100" lIns="38100" numCol="1" rIns="38100" tIns="38100"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grpSp>
        <p:nvGrpSpPr>
          <p:cNvPr id="58" name="组合 57"/>
          <p:cNvGrpSpPr/>
          <p:nvPr/>
        </p:nvGrpSpPr>
        <p:grpSpPr>
          <a:xfrm>
            <a:off x="2313735" y="803681"/>
            <a:ext cx="857881" cy="735467"/>
            <a:chOff x="2313735" y="1108481"/>
            <a:chExt cx="857881" cy="735467"/>
          </a:xfrm>
        </p:grpSpPr>
        <p:sp>
          <p:nvSpPr>
            <p:cNvPr id="59" name="Shape 5171"/>
            <p:cNvSpPr/>
            <p:nvPr/>
          </p:nvSpPr>
          <p:spPr>
            <a:xfrm>
              <a:off x="2313735" y="1108481"/>
              <a:ext cx="849654" cy="687055"/>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21600"/>
                  </a:lnTo>
                  <a:lnTo>
                    <a:pt x="0" y="21600"/>
                  </a:lnTo>
                  <a:close/>
                </a:path>
              </a:pathLst>
            </a:custGeom>
            <a:solidFill>
              <a:schemeClr val="accent1"/>
            </a:solidFill>
            <a:ln cap="flat" w="12700">
              <a:noFill/>
              <a:miter lim="400000"/>
            </a:ln>
            <a:effectLst/>
          </p:spPr>
          <p:txBody>
            <a:bodyPr anchor="t" bIns="0" lIns="0" numCol="1" rIns="0" tIns="0" wrap="square">
              <a:noAutofit/>
            </a:bodyPr>
            <a:lstStyle/>
            <a:p>
              <a:pPr algn="ctr" lvl="0">
                <a:defRPr>
                  <a:solidFill>
                    <a:srgbClr val="4C4C4C"/>
                  </a:solidFill>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60" name="Shape 5176"/>
            <p:cNvSpPr/>
            <p:nvPr/>
          </p:nvSpPr>
          <p:spPr>
            <a:xfrm>
              <a:off x="2329102" y="1491630"/>
              <a:ext cx="842514" cy="352318"/>
            </a:xfrm>
            <a:prstGeom prst="rect">
              <a:avLst/>
            </a:prstGeom>
            <a:noFill/>
            <a:ln cap="flat" w="12700">
              <a:noFill/>
              <a:miter lim="400000"/>
            </a:ln>
            <a:effectLst/>
          </p:spPr>
          <p:txBody>
            <a:bodyPr anchor="ctr" bIns="0" lIns="0" numCol="1" rIns="0" tIns="0" wrap="square">
              <a:no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altLang="en-US" b="1" lang="zh-CN" smtClean="0" sz="1200">
                  <a:solidFill>
                    <a:schemeClr val="bg1"/>
                  </a:solidFill>
                  <a:latin charset="-122" panose="020b0503020204020204" pitchFamily="34" typeface="微软雅黑"/>
                  <a:ea charset="-122" panose="020b0503020204020204" pitchFamily="34" typeface="微软雅黑"/>
                </a:rPr>
                <a:t>输入文本</a:t>
              </a:r>
            </a:p>
          </p:txBody>
        </p:sp>
      </p:grpSp>
      <p:grpSp>
        <p:nvGrpSpPr>
          <p:cNvPr id="61" name="组合 60"/>
          <p:cNvGrpSpPr/>
          <p:nvPr/>
        </p:nvGrpSpPr>
        <p:grpSpPr>
          <a:xfrm>
            <a:off x="1944344" y="1742398"/>
            <a:ext cx="1589745" cy="432411"/>
            <a:chOff x="1944344" y="2047198"/>
            <a:chExt cx="1589745" cy="432411"/>
          </a:xfrm>
          <a:solidFill>
            <a:srgbClr val="D9B692"/>
          </a:solidFill>
        </p:grpSpPr>
        <p:sp>
          <p:nvSpPr>
            <p:cNvPr id="62" name="Shape 5173"/>
            <p:cNvSpPr/>
            <p:nvPr/>
          </p:nvSpPr>
          <p:spPr>
            <a:xfrm>
              <a:off x="1944344" y="2047198"/>
              <a:ext cx="1589745" cy="432411"/>
            </a:xfrm>
            <a:custGeom>
              <a:cxnLst>
                <a:cxn ang="0">
                  <a:pos x="wd2" y="hd2"/>
                </a:cxn>
                <a:cxn ang="5400000">
                  <a:pos x="wd2" y="hd2"/>
                </a:cxn>
                <a:cxn ang="10800000">
                  <a:pos x="wd2" y="hd2"/>
                </a:cxn>
                <a:cxn ang="16200000">
                  <a:pos x="wd2" y="hd2"/>
                </a:cxn>
              </a:cxnLst>
              <a:rect b="b" l="0" r="r" t="0"/>
              <a:pathLst>
                <a:path extrusionOk="0" h="21600" w="21600">
                  <a:moveTo>
                    <a:pt x="3160" y="0"/>
                  </a:moveTo>
                  <a:lnTo>
                    <a:pt x="0" y="21600"/>
                  </a:lnTo>
                  <a:lnTo>
                    <a:pt x="21600" y="21600"/>
                  </a:lnTo>
                  <a:lnTo>
                    <a:pt x="18440" y="0"/>
                  </a:lnTo>
                  <a:cubicBezTo>
                    <a:pt x="18440" y="0"/>
                    <a:pt x="3160" y="0"/>
                    <a:pt x="3160" y="0"/>
                  </a:cubicBezTo>
                  <a:close/>
                </a:path>
              </a:pathLst>
            </a:custGeom>
            <a:grpFill/>
            <a:ln cap="flat" w="12700">
              <a:noFill/>
              <a:miter lim="400000"/>
            </a:ln>
            <a:effectLst/>
          </p:spPr>
          <p:txBody>
            <a:bodyPr anchor="ctr" bIns="38100" lIns="38100" numCol="1" rIns="38100" tIns="38100" wrap="square">
              <a:noAutofit/>
            </a:bodyPr>
            <a:lstStyle/>
            <a:p>
              <a:pPr algn="ctr" lvl="0">
                <a:defRPr>
                  <a:solidFill>
                    <a:srgbClr val="4C4C4C"/>
                  </a:solidFill>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63" name="Shape 5177"/>
            <p:cNvSpPr/>
            <p:nvPr/>
          </p:nvSpPr>
          <p:spPr>
            <a:xfrm>
              <a:off x="2191740" y="2087244"/>
              <a:ext cx="1099552" cy="352318"/>
            </a:xfrm>
            <a:prstGeom prst="rect">
              <a:avLst/>
            </a:prstGeom>
            <a:grpFill/>
            <a:ln cap="flat" w="12700">
              <a:noFill/>
              <a:miter lim="400000"/>
            </a:ln>
            <a:effectLst/>
          </p:spPr>
          <p:txBody>
            <a:bodyPr anchor="ctr" bIns="0" lIns="0" numCol="1" rIns="0" tIns="0" wrap="square">
              <a:no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点击输入文本</a:t>
              </a:r>
            </a:p>
          </p:txBody>
        </p:sp>
      </p:grpSp>
      <p:grpSp>
        <p:nvGrpSpPr>
          <p:cNvPr id="64" name="组合 63"/>
          <p:cNvGrpSpPr/>
          <p:nvPr/>
        </p:nvGrpSpPr>
        <p:grpSpPr>
          <a:xfrm>
            <a:off x="1574955" y="2436098"/>
            <a:ext cx="2333121" cy="432412"/>
            <a:chOff x="1574955" y="2740898"/>
            <a:chExt cx="2333121" cy="432412"/>
          </a:xfrm>
        </p:grpSpPr>
        <p:sp>
          <p:nvSpPr>
            <p:cNvPr id="65" name="Shape 5172"/>
            <p:cNvSpPr/>
            <p:nvPr/>
          </p:nvSpPr>
          <p:spPr>
            <a:xfrm>
              <a:off x="1574955" y="2740898"/>
              <a:ext cx="2333121" cy="432412"/>
            </a:xfrm>
            <a:custGeom>
              <a:cxnLst>
                <a:cxn ang="0">
                  <a:pos x="wd2" y="hd2"/>
                </a:cxn>
                <a:cxn ang="5400000">
                  <a:pos x="wd2" y="hd2"/>
                </a:cxn>
                <a:cxn ang="10800000">
                  <a:pos x="wd2" y="hd2"/>
                </a:cxn>
                <a:cxn ang="16200000">
                  <a:pos x="wd2" y="hd2"/>
                </a:cxn>
              </a:cxnLst>
              <a:rect b="b" l="0" r="r" t="0"/>
              <a:pathLst>
                <a:path extrusionOk="0" h="21600" w="21600">
                  <a:moveTo>
                    <a:pt x="2153" y="0"/>
                  </a:moveTo>
                  <a:lnTo>
                    <a:pt x="0" y="21600"/>
                  </a:lnTo>
                  <a:lnTo>
                    <a:pt x="21600" y="21600"/>
                  </a:lnTo>
                  <a:lnTo>
                    <a:pt x="19447" y="0"/>
                  </a:lnTo>
                  <a:cubicBezTo>
                    <a:pt x="19447" y="0"/>
                    <a:pt x="2153" y="0"/>
                    <a:pt x="2153" y="0"/>
                  </a:cubicBezTo>
                  <a:close/>
                </a:path>
              </a:pathLst>
            </a:custGeom>
            <a:solidFill>
              <a:schemeClr val="accent1"/>
            </a:solidFill>
            <a:ln cap="flat" w="12700">
              <a:noFill/>
              <a:miter lim="400000"/>
            </a:ln>
            <a:effectLst/>
          </p:spPr>
          <p:txBody>
            <a:bodyPr anchor="ctr" bIns="38100" lIns="38100" numCol="1" rIns="38100" tIns="38100" wrap="square">
              <a:noAutofit/>
            </a:bodyPr>
            <a:lstStyle/>
            <a:p>
              <a:pPr algn="ctr" lvl="0">
                <a:defRPr>
                  <a:solidFill>
                    <a:srgbClr val="4C4C4C"/>
                  </a:solidFill>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66" name="Shape 5178"/>
            <p:cNvSpPr/>
            <p:nvPr/>
          </p:nvSpPr>
          <p:spPr>
            <a:xfrm>
              <a:off x="1815028" y="2780945"/>
              <a:ext cx="1849246" cy="352318"/>
            </a:xfrm>
            <a:prstGeom prst="rect">
              <a:avLst/>
            </a:prstGeom>
            <a:noFill/>
            <a:ln cap="flat" w="12700">
              <a:noFill/>
              <a:miter lim="400000"/>
            </a:ln>
            <a:effectLst/>
          </p:spPr>
          <p:txBody>
            <a:bodyPr anchor="ctr" bIns="0" lIns="0" numCol="1" rIns="0" tIns="0" wrap="square">
              <a:no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点击输入标题文本</a:t>
              </a:r>
            </a:p>
          </p:txBody>
        </p:sp>
      </p:grpSp>
      <p:grpSp>
        <p:nvGrpSpPr>
          <p:cNvPr id="67" name="组合 66"/>
          <p:cNvGrpSpPr/>
          <p:nvPr/>
        </p:nvGrpSpPr>
        <p:grpSpPr>
          <a:xfrm>
            <a:off x="1205565" y="3129798"/>
            <a:ext cx="3076490" cy="432407"/>
            <a:chOff x="1205565" y="3434598"/>
            <a:chExt cx="3076490" cy="432407"/>
          </a:xfrm>
          <a:solidFill>
            <a:srgbClr val="D9B692"/>
          </a:solidFill>
        </p:grpSpPr>
        <p:sp>
          <p:nvSpPr>
            <p:cNvPr id="68" name="Shape 5174"/>
            <p:cNvSpPr/>
            <p:nvPr/>
          </p:nvSpPr>
          <p:spPr>
            <a:xfrm>
              <a:off x="1205565" y="3434598"/>
              <a:ext cx="3076490" cy="432407"/>
            </a:xfrm>
            <a:custGeom>
              <a:cxnLst>
                <a:cxn ang="0">
                  <a:pos x="wd2" y="hd2"/>
                </a:cxn>
                <a:cxn ang="5400000">
                  <a:pos x="wd2" y="hd2"/>
                </a:cxn>
                <a:cxn ang="10800000">
                  <a:pos x="wd2" y="hd2"/>
                </a:cxn>
                <a:cxn ang="16200000">
                  <a:pos x="wd2" y="hd2"/>
                </a:cxn>
              </a:cxnLst>
              <a:rect b="b" l="0" r="r" t="0"/>
              <a:pathLst>
                <a:path extrusionOk="0" h="21600" w="21600">
                  <a:moveTo>
                    <a:pt x="21600" y="21600"/>
                  </a:moveTo>
                  <a:lnTo>
                    <a:pt x="19967" y="0"/>
                  </a:lnTo>
                  <a:lnTo>
                    <a:pt x="1633" y="0"/>
                  </a:lnTo>
                  <a:lnTo>
                    <a:pt x="0" y="21600"/>
                  </a:lnTo>
                  <a:cubicBezTo>
                    <a:pt x="0" y="21600"/>
                    <a:pt x="21600" y="21600"/>
                    <a:pt x="21600" y="21600"/>
                  </a:cubicBezTo>
                  <a:close/>
                </a:path>
              </a:pathLst>
            </a:custGeom>
            <a:grpFill/>
            <a:ln cap="flat" w="12700">
              <a:noFill/>
              <a:miter lim="400000"/>
            </a:ln>
            <a:effectLst/>
          </p:spPr>
          <p:txBody>
            <a:bodyPr anchor="ctr" bIns="38100" lIns="38100" numCol="1" rIns="38100" tIns="38100" wrap="square">
              <a:noAutofit/>
            </a:bodyPr>
            <a:lstStyle/>
            <a:p>
              <a:pPr algn="ctr" lvl="0">
                <a:defRPr>
                  <a:solidFill>
                    <a:srgbClr val="4C4C4C"/>
                  </a:solidFill>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69" name="Shape 5179"/>
            <p:cNvSpPr/>
            <p:nvPr/>
          </p:nvSpPr>
          <p:spPr>
            <a:xfrm>
              <a:off x="1422332" y="3474643"/>
              <a:ext cx="2634639" cy="352318"/>
            </a:xfrm>
            <a:prstGeom prst="rect">
              <a:avLst/>
            </a:prstGeom>
            <a:grpFill/>
            <a:ln cap="flat" w="12700">
              <a:noFill/>
              <a:miter lim="400000"/>
            </a:ln>
            <a:effectLst/>
          </p:spPr>
          <p:txBody>
            <a:bodyPr anchor="ctr" bIns="0" lIns="0" numCol="1" rIns="0" tIns="0" wrap="square">
              <a:no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点击输入标题文本</a:t>
              </a:r>
            </a:p>
          </p:txBody>
        </p:sp>
      </p:grpSp>
      <p:grpSp>
        <p:nvGrpSpPr>
          <p:cNvPr id="70" name="组合 69"/>
          <p:cNvGrpSpPr/>
          <p:nvPr/>
        </p:nvGrpSpPr>
        <p:grpSpPr>
          <a:xfrm>
            <a:off x="827585" y="3813865"/>
            <a:ext cx="3819870" cy="432407"/>
            <a:chOff x="827585" y="4118665"/>
            <a:chExt cx="3819870" cy="432407"/>
          </a:xfrm>
        </p:grpSpPr>
        <p:sp>
          <p:nvSpPr>
            <p:cNvPr id="71" name="Shape 5175"/>
            <p:cNvSpPr/>
            <p:nvPr/>
          </p:nvSpPr>
          <p:spPr>
            <a:xfrm>
              <a:off x="827585" y="4118665"/>
              <a:ext cx="3819870" cy="432407"/>
            </a:xfrm>
            <a:custGeom>
              <a:cxnLst>
                <a:cxn ang="0">
                  <a:pos x="wd2" y="hd2"/>
                </a:cxn>
                <a:cxn ang="5400000">
                  <a:pos x="wd2" y="hd2"/>
                </a:cxn>
                <a:cxn ang="10800000">
                  <a:pos x="wd2" y="hd2"/>
                </a:cxn>
                <a:cxn ang="16200000">
                  <a:pos x="wd2" y="hd2"/>
                </a:cxn>
              </a:cxnLst>
              <a:rect b="b" l="0" r="r" t="0"/>
              <a:pathLst>
                <a:path extrusionOk="0" h="21600" w="21600">
                  <a:moveTo>
                    <a:pt x="1315" y="0"/>
                  </a:moveTo>
                  <a:lnTo>
                    <a:pt x="0" y="21600"/>
                  </a:lnTo>
                  <a:lnTo>
                    <a:pt x="21600" y="21600"/>
                  </a:lnTo>
                  <a:lnTo>
                    <a:pt x="20285" y="0"/>
                  </a:lnTo>
                  <a:cubicBezTo>
                    <a:pt x="20285" y="0"/>
                    <a:pt x="1315" y="0"/>
                    <a:pt x="1315" y="0"/>
                  </a:cubicBezTo>
                  <a:close/>
                </a:path>
              </a:pathLst>
            </a:custGeom>
            <a:solidFill>
              <a:schemeClr val="accent1"/>
            </a:solidFill>
            <a:ln cap="flat" w="12700">
              <a:noFill/>
              <a:miter lim="400000"/>
            </a:ln>
            <a:effectLst/>
          </p:spPr>
          <p:txBody>
            <a:bodyPr anchor="ctr" bIns="38100" lIns="38100" numCol="1" rIns="38100" tIns="38100" wrap="square">
              <a:noAutofit/>
            </a:bodyPr>
            <a:lstStyle/>
            <a:p>
              <a:pPr algn="ctr" lvl="0">
                <a:defRPr>
                  <a:solidFill>
                    <a:srgbClr val="4C4C4C"/>
                  </a:solidFill>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72" name="Shape 5180"/>
            <p:cNvSpPr/>
            <p:nvPr/>
          </p:nvSpPr>
          <p:spPr>
            <a:xfrm>
              <a:off x="1072475" y="4158709"/>
              <a:ext cx="3334354" cy="352318"/>
            </a:xfrm>
            <a:prstGeom prst="rect">
              <a:avLst/>
            </a:prstGeom>
            <a:noFill/>
            <a:ln cap="flat" w="12700">
              <a:noFill/>
              <a:miter lim="400000"/>
            </a:ln>
            <a:effectLst/>
          </p:spPr>
          <p:txBody>
            <a:bodyPr anchor="ctr" bIns="0" lIns="0" numCol="1" rIns="0" tIns="0" wrap="square">
              <a:no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点击输入标题文本</a:t>
              </a:r>
            </a:p>
          </p:txBody>
        </p:sp>
      </p:grpSp>
      <p:sp>
        <p:nvSpPr>
          <p:cNvPr id="73" name="Round Same Side Corner Rectangle 67"/>
          <p:cNvSpPr/>
          <p:nvPr/>
        </p:nvSpPr>
        <p:spPr>
          <a:xfrm flipH="1" rot="10800000">
            <a:off x="5091212" y="817119"/>
            <a:ext cx="49903" cy="514044"/>
          </a:xfrm>
          <a:prstGeom prst="round2SameRect">
            <a:avLst>
              <a:gd fmla="val 50000" name="adj1"/>
              <a:gd fmla="val 50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141" lIns="82282" rIns="82282" rtlCol="0" tIns="41141"/>
          <a:lstStyle/>
          <a:p>
            <a:pPr algn="ctr"/>
            <a:endParaRPr lang="bg-BG">
              <a:latin panose="020f0302020204030204" typeface="Calibri Light"/>
            </a:endParaRPr>
          </a:p>
        </p:txBody>
      </p:sp>
      <p:sp>
        <p:nvSpPr>
          <p:cNvPr id="74" name="Round Same Side Corner Rectangle 68"/>
          <p:cNvSpPr/>
          <p:nvPr/>
        </p:nvSpPr>
        <p:spPr>
          <a:xfrm flipH="1" rot="10800000">
            <a:off x="5089572" y="1598409"/>
            <a:ext cx="49903" cy="514044"/>
          </a:xfrm>
          <a:prstGeom prst="round2SameRect">
            <a:avLst>
              <a:gd fmla="val 50000" name="adj1"/>
              <a:gd fmla="val 50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141" lIns="82282" rIns="82282" rtlCol="0" tIns="41141"/>
          <a:lstStyle/>
          <a:p>
            <a:pPr algn="ctr"/>
            <a:endParaRPr lang="bg-BG">
              <a:latin panose="020f0302020204030204" typeface="Calibri Light"/>
            </a:endParaRPr>
          </a:p>
        </p:txBody>
      </p:sp>
      <p:sp>
        <p:nvSpPr>
          <p:cNvPr id="75" name="Round Same Side Corner Rectangle 69"/>
          <p:cNvSpPr/>
          <p:nvPr/>
        </p:nvSpPr>
        <p:spPr>
          <a:xfrm flipH="1" rot="10800000">
            <a:off x="5091212" y="2308541"/>
            <a:ext cx="49903" cy="514044"/>
          </a:xfrm>
          <a:prstGeom prst="round2SameRect">
            <a:avLst>
              <a:gd fmla="val 50000" name="adj1"/>
              <a:gd fmla="val 50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141" lIns="82282" rIns="82282" rtlCol="0" tIns="41141"/>
          <a:lstStyle/>
          <a:p>
            <a:pPr algn="ctr"/>
            <a:endParaRPr lang="bg-BG">
              <a:latin panose="020f0302020204030204" typeface="Calibri Light"/>
            </a:endParaRPr>
          </a:p>
        </p:txBody>
      </p:sp>
      <p:grpSp>
        <p:nvGrpSpPr>
          <p:cNvPr id="76" name="组合 75"/>
          <p:cNvGrpSpPr/>
          <p:nvPr/>
        </p:nvGrpSpPr>
        <p:grpSpPr>
          <a:xfrm>
            <a:off x="5228512" y="804469"/>
            <a:ext cx="2871880" cy="582144"/>
            <a:chOff x="5228512" y="1109269"/>
            <a:chExt cx="2871880" cy="582144"/>
          </a:xfrm>
        </p:grpSpPr>
        <p:sp>
          <p:nvSpPr>
            <p:cNvPr id="77" name="TextBox 20"/>
            <p:cNvSpPr txBox="1"/>
            <p:nvPr/>
          </p:nvSpPr>
          <p:spPr>
            <a:xfrm>
              <a:off x="5228513" y="1303102"/>
              <a:ext cx="2871880" cy="400050"/>
            </a:xfrm>
            <a:prstGeom prst="rect">
              <a:avLst/>
            </a:prstGeom>
            <a:noFill/>
          </p:spPr>
          <p:txBody>
            <a:bodyPr bIns="17145" lIns="34290" rIns="34290" rtlCol="0" tIns="17145" wrap="square">
              <a:spAutoFit/>
            </a:bodyPr>
            <a:lstStyle/>
            <a:p>
              <a:pPr algn="just">
                <a:lnSpc>
                  <a:spcPct val="12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78" name="Rectangle 71"/>
            <p:cNvSpPr/>
            <p:nvPr/>
          </p:nvSpPr>
          <p:spPr>
            <a:xfrm>
              <a:off x="5228513" y="1109269"/>
              <a:ext cx="1287780" cy="217170"/>
            </a:xfrm>
            <a:prstGeom prst="rect">
              <a:avLst/>
            </a:prstGeom>
          </p:spPr>
          <p:txBody>
            <a:bodyPr bIns="17145" lIns="34290" rIns="34290" tIns="17145" wrap="none">
              <a:spAutoFit/>
            </a:body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grpSp>
      <p:grpSp>
        <p:nvGrpSpPr>
          <p:cNvPr id="79" name="组合 78"/>
          <p:cNvGrpSpPr/>
          <p:nvPr/>
        </p:nvGrpSpPr>
        <p:grpSpPr>
          <a:xfrm>
            <a:off x="5228512" y="1564380"/>
            <a:ext cx="2871880" cy="582143"/>
            <a:chOff x="5228512" y="1869180"/>
            <a:chExt cx="2871880" cy="582143"/>
          </a:xfrm>
        </p:grpSpPr>
        <p:sp>
          <p:nvSpPr>
            <p:cNvPr id="80" name="TextBox 22"/>
            <p:cNvSpPr txBox="1"/>
            <p:nvPr/>
          </p:nvSpPr>
          <p:spPr>
            <a:xfrm>
              <a:off x="5228513" y="2063012"/>
              <a:ext cx="2871880" cy="400050"/>
            </a:xfrm>
            <a:prstGeom prst="rect">
              <a:avLst/>
            </a:prstGeom>
            <a:noFill/>
          </p:spPr>
          <p:txBody>
            <a:bodyPr bIns="17145" lIns="34290" rIns="34290" rtlCol="0" tIns="17145" wrap="square">
              <a:spAutoFit/>
            </a:bodyPr>
            <a:lstStyle/>
            <a:p>
              <a:pPr algn="just">
                <a:lnSpc>
                  <a:spcPct val="12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81" name="Rectangle 73"/>
            <p:cNvSpPr/>
            <p:nvPr/>
          </p:nvSpPr>
          <p:spPr>
            <a:xfrm>
              <a:off x="5228513" y="1869180"/>
              <a:ext cx="1287780" cy="217170"/>
            </a:xfrm>
            <a:prstGeom prst="rect">
              <a:avLst/>
            </a:prstGeom>
          </p:spPr>
          <p:txBody>
            <a:bodyPr bIns="17145" lIns="34290" rIns="34290" tIns="17145" wrap="none">
              <a:spAutoFit/>
            </a:body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grpSp>
      <p:grpSp>
        <p:nvGrpSpPr>
          <p:cNvPr id="82" name="组合 81"/>
          <p:cNvGrpSpPr/>
          <p:nvPr/>
        </p:nvGrpSpPr>
        <p:grpSpPr>
          <a:xfrm>
            <a:off x="5228512" y="2324291"/>
            <a:ext cx="2871880" cy="582144"/>
            <a:chOff x="5228512" y="2629091"/>
            <a:chExt cx="2871880" cy="582144"/>
          </a:xfrm>
        </p:grpSpPr>
        <p:sp>
          <p:nvSpPr>
            <p:cNvPr id="83" name="TextBox 24"/>
            <p:cNvSpPr txBox="1"/>
            <p:nvPr/>
          </p:nvSpPr>
          <p:spPr>
            <a:xfrm>
              <a:off x="5228513" y="2822924"/>
              <a:ext cx="2871880" cy="400050"/>
            </a:xfrm>
            <a:prstGeom prst="rect">
              <a:avLst/>
            </a:prstGeom>
            <a:noFill/>
          </p:spPr>
          <p:txBody>
            <a:bodyPr bIns="17145" lIns="34290" rIns="34290" rtlCol="0" tIns="17145" wrap="square">
              <a:spAutoFit/>
            </a:bodyPr>
            <a:lstStyle/>
            <a:p>
              <a:pPr algn="just">
                <a:lnSpc>
                  <a:spcPct val="12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84" name="Rectangle 75"/>
            <p:cNvSpPr/>
            <p:nvPr/>
          </p:nvSpPr>
          <p:spPr>
            <a:xfrm>
              <a:off x="5228513" y="2629091"/>
              <a:ext cx="1287780" cy="217170"/>
            </a:xfrm>
            <a:prstGeom prst="rect">
              <a:avLst/>
            </a:prstGeom>
          </p:spPr>
          <p:txBody>
            <a:bodyPr bIns="17145" lIns="34290" rIns="34290" tIns="17145" wrap="none">
              <a:spAutoFit/>
            </a:body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grpSp>
      <p:sp>
        <p:nvSpPr>
          <p:cNvPr id="93" name="Round Same Side Corner Rectangle 76"/>
          <p:cNvSpPr/>
          <p:nvPr/>
        </p:nvSpPr>
        <p:spPr>
          <a:xfrm flipH="1" rot="10800000">
            <a:off x="5089572" y="3029029"/>
            <a:ext cx="49903" cy="514044"/>
          </a:xfrm>
          <a:prstGeom prst="round2SameRect">
            <a:avLst>
              <a:gd fmla="val 50000" name="adj1"/>
              <a:gd fmla="val 50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141" lIns="82282" rIns="82282" rtlCol="0" tIns="41141"/>
          <a:lstStyle/>
          <a:p>
            <a:pPr algn="ctr"/>
            <a:endParaRPr lang="bg-BG">
              <a:latin panose="020f0302020204030204" typeface="Calibri Light"/>
            </a:endParaRPr>
          </a:p>
        </p:txBody>
      </p:sp>
      <p:sp>
        <p:nvSpPr>
          <p:cNvPr id="94" name="Round Same Side Corner Rectangle 77"/>
          <p:cNvSpPr/>
          <p:nvPr/>
        </p:nvSpPr>
        <p:spPr>
          <a:xfrm flipH="1" rot="10800000">
            <a:off x="5091212" y="3739161"/>
            <a:ext cx="49903" cy="514044"/>
          </a:xfrm>
          <a:prstGeom prst="round2SameRect">
            <a:avLst>
              <a:gd fmla="val 50000" name="adj1"/>
              <a:gd fmla="val 50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141" lIns="82282" rIns="82282" rtlCol="0" tIns="41141"/>
          <a:lstStyle/>
          <a:p>
            <a:pPr algn="ctr"/>
            <a:endParaRPr lang="bg-BG">
              <a:latin panose="020f0302020204030204" typeface="Calibri Light"/>
            </a:endParaRPr>
          </a:p>
        </p:txBody>
      </p:sp>
      <p:grpSp>
        <p:nvGrpSpPr>
          <p:cNvPr id="95" name="组合 94"/>
          <p:cNvGrpSpPr/>
          <p:nvPr/>
        </p:nvGrpSpPr>
        <p:grpSpPr>
          <a:xfrm>
            <a:off x="5228512" y="2995000"/>
            <a:ext cx="2871880" cy="582144"/>
            <a:chOff x="5228512" y="3299800"/>
            <a:chExt cx="2871880" cy="582144"/>
          </a:xfrm>
        </p:grpSpPr>
        <p:sp>
          <p:nvSpPr>
            <p:cNvPr id="96" name="TextBox 28"/>
            <p:cNvSpPr txBox="1"/>
            <p:nvPr/>
          </p:nvSpPr>
          <p:spPr>
            <a:xfrm>
              <a:off x="5228513" y="3493633"/>
              <a:ext cx="2871880" cy="400050"/>
            </a:xfrm>
            <a:prstGeom prst="rect">
              <a:avLst/>
            </a:prstGeom>
            <a:noFill/>
          </p:spPr>
          <p:txBody>
            <a:bodyPr bIns="17145" lIns="34290" rIns="34290" rtlCol="0" tIns="17145" wrap="square">
              <a:spAutoFit/>
            </a:bodyPr>
            <a:lstStyle/>
            <a:p>
              <a:pPr algn="just">
                <a:lnSpc>
                  <a:spcPct val="12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97" name="Rectangle 79"/>
            <p:cNvSpPr/>
            <p:nvPr/>
          </p:nvSpPr>
          <p:spPr>
            <a:xfrm>
              <a:off x="5228513" y="3299800"/>
              <a:ext cx="1287780" cy="217170"/>
            </a:xfrm>
            <a:prstGeom prst="rect">
              <a:avLst/>
            </a:prstGeom>
          </p:spPr>
          <p:txBody>
            <a:bodyPr bIns="17145" lIns="34290" rIns="34290" tIns="17145" wrap="none">
              <a:spAutoFit/>
            </a:body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grpSp>
      <p:grpSp>
        <p:nvGrpSpPr>
          <p:cNvPr id="98" name="组合 97"/>
          <p:cNvGrpSpPr/>
          <p:nvPr/>
        </p:nvGrpSpPr>
        <p:grpSpPr>
          <a:xfrm>
            <a:off x="5228512" y="3754911"/>
            <a:ext cx="2871880" cy="582144"/>
            <a:chOff x="5228512" y="4059711"/>
            <a:chExt cx="2871880" cy="582144"/>
          </a:xfrm>
        </p:grpSpPr>
        <p:sp>
          <p:nvSpPr>
            <p:cNvPr id="99" name="TextBox 30"/>
            <p:cNvSpPr txBox="1"/>
            <p:nvPr/>
          </p:nvSpPr>
          <p:spPr>
            <a:xfrm>
              <a:off x="5228513" y="4253544"/>
              <a:ext cx="2871880" cy="400050"/>
            </a:xfrm>
            <a:prstGeom prst="rect">
              <a:avLst/>
            </a:prstGeom>
            <a:noFill/>
          </p:spPr>
          <p:txBody>
            <a:bodyPr bIns="17145" lIns="34290" rIns="34290" rtlCol="0" tIns="17145" wrap="square">
              <a:spAutoFit/>
            </a:bodyPr>
            <a:lstStyle/>
            <a:p>
              <a:pPr algn="just">
                <a:lnSpc>
                  <a:spcPct val="12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100" name="Rectangle 81"/>
            <p:cNvSpPr/>
            <p:nvPr/>
          </p:nvSpPr>
          <p:spPr>
            <a:xfrm>
              <a:off x="5228513" y="4059710"/>
              <a:ext cx="1287780" cy="217170"/>
            </a:xfrm>
            <a:prstGeom prst="rect">
              <a:avLst/>
            </a:prstGeom>
          </p:spPr>
          <p:txBody>
            <a:bodyPr bIns="17145" lIns="34290" rIns="34290" tIns="17145" wrap="none">
              <a:spAutoFit/>
            </a:body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grpSp>
      <p:sp>
        <p:nvSpPr>
          <p:cNvPr id="117"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17"/>
                                        </p:tgtEl>
                                        <p:attrNameLst>
                                          <p:attrName>style.visibility</p:attrName>
                                        </p:attrNameLst>
                                      </p:cBhvr>
                                      <p:to>
                                        <p:strVal val="visible"/>
                                      </p:to>
                                    </p:set>
                                    <p:animEffect filter="randombar(horizontal)" transition="in">
                                      <p:cBhvr>
                                        <p:cTn dur="500" id="7"/>
                                        <p:tgtEl>
                                          <p:spTgt spid="117"/>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70"/>
                                        </p:tgtEl>
                                        <p:attrNameLst>
                                          <p:attrName>style.visibility</p:attrName>
                                        </p:attrNameLst>
                                      </p:cBhvr>
                                      <p:to>
                                        <p:strVal val="visible"/>
                                      </p:to>
                                    </p:set>
                                    <p:animEffect filter="wipe(right)" transition="in">
                                      <p:cBhvr>
                                        <p:cTn dur="500" id="11"/>
                                        <p:tgtEl>
                                          <p:spTgt spid="70"/>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57"/>
                                        </p:tgtEl>
                                        <p:attrNameLst>
                                          <p:attrName>style.visibility</p:attrName>
                                        </p:attrNameLst>
                                      </p:cBhvr>
                                      <p:to>
                                        <p:strVal val="visible"/>
                                      </p:to>
                                    </p:set>
                                    <p:animEffect filter="wipe(left)" transition="in">
                                      <p:cBhvr>
                                        <p:cTn dur="500" id="15"/>
                                        <p:tgtEl>
                                          <p:spTgt spid="57"/>
                                        </p:tgtEl>
                                      </p:cBhvr>
                                    </p:animEffect>
                                  </p:childTnLst>
                                </p:cTn>
                              </p:par>
                            </p:childTnLst>
                          </p:cTn>
                        </p:par>
                        <p:par>
                          <p:cTn fill="hold" id="16" nodeType="afterGroup">
                            <p:stCondLst>
                              <p:cond delay="1500"/>
                            </p:stCondLst>
                            <p:childTnLst>
                              <p:par>
                                <p:cTn fill="hold" id="17" nodeType="afterEffect" presetClass="entr" presetID="22" presetSubtype="2">
                                  <p:stCondLst>
                                    <p:cond delay="0"/>
                                  </p:stCondLst>
                                  <p:childTnLst>
                                    <p:set>
                                      <p:cBhvr>
                                        <p:cTn dur="1" fill="hold" id="18">
                                          <p:stCondLst>
                                            <p:cond delay="0"/>
                                          </p:stCondLst>
                                        </p:cTn>
                                        <p:tgtEl>
                                          <p:spTgt spid="67"/>
                                        </p:tgtEl>
                                        <p:attrNameLst>
                                          <p:attrName>style.visibility</p:attrName>
                                        </p:attrNameLst>
                                      </p:cBhvr>
                                      <p:to>
                                        <p:strVal val="visible"/>
                                      </p:to>
                                    </p:set>
                                    <p:animEffect filter="wipe(right)" transition="in">
                                      <p:cBhvr>
                                        <p:cTn dur="500" id="19"/>
                                        <p:tgtEl>
                                          <p:spTgt spid="67"/>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56"/>
                                        </p:tgtEl>
                                        <p:attrNameLst>
                                          <p:attrName>style.visibility</p:attrName>
                                        </p:attrNameLst>
                                      </p:cBhvr>
                                      <p:to>
                                        <p:strVal val="visible"/>
                                      </p:to>
                                    </p:set>
                                    <p:animEffect filter="wipe(left)" transition="in">
                                      <p:cBhvr>
                                        <p:cTn dur="500" id="23"/>
                                        <p:tgtEl>
                                          <p:spTgt spid="56"/>
                                        </p:tgtEl>
                                      </p:cBhvr>
                                    </p:animEffect>
                                  </p:childTnLst>
                                </p:cTn>
                              </p:par>
                            </p:childTnLst>
                          </p:cTn>
                        </p:par>
                        <p:par>
                          <p:cTn fill="hold" id="24" nodeType="afterGroup">
                            <p:stCondLst>
                              <p:cond delay="2500"/>
                            </p:stCondLst>
                            <p:childTnLst>
                              <p:par>
                                <p:cTn fill="hold" id="25" nodeType="afterEffect" presetClass="entr" presetID="22" presetSubtype="2">
                                  <p:stCondLst>
                                    <p:cond delay="0"/>
                                  </p:stCondLst>
                                  <p:childTnLst>
                                    <p:set>
                                      <p:cBhvr>
                                        <p:cTn dur="1" fill="hold" id="26">
                                          <p:stCondLst>
                                            <p:cond delay="0"/>
                                          </p:stCondLst>
                                        </p:cTn>
                                        <p:tgtEl>
                                          <p:spTgt spid="64"/>
                                        </p:tgtEl>
                                        <p:attrNameLst>
                                          <p:attrName>style.visibility</p:attrName>
                                        </p:attrNameLst>
                                      </p:cBhvr>
                                      <p:to>
                                        <p:strVal val="visible"/>
                                      </p:to>
                                    </p:set>
                                    <p:animEffect filter="wipe(right)" transition="in">
                                      <p:cBhvr>
                                        <p:cTn dur="500" id="27"/>
                                        <p:tgtEl>
                                          <p:spTgt spid="64"/>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55"/>
                                        </p:tgtEl>
                                        <p:attrNameLst>
                                          <p:attrName>style.visibility</p:attrName>
                                        </p:attrNameLst>
                                      </p:cBhvr>
                                      <p:to>
                                        <p:strVal val="visible"/>
                                      </p:to>
                                    </p:set>
                                    <p:animEffect filter="wipe(left)" transition="in">
                                      <p:cBhvr>
                                        <p:cTn dur="500" id="31"/>
                                        <p:tgtEl>
                                          <p:spTgt spid="55"/>
                                        </p:tgtEl>
                                      </p:cBhvr>
                                    </p:animEffect>
                                  </p:childTnLst>
                                </p:cTn>
                              </p:par>
                            </p:childTnLst>
                          </p:cTn>
                        </p:par>
                        <p:par>
                          <p:cTn fill="hold" id="32" nodeType="afterGroup">
                            <p:stCondLst>
                              <p:cond delay="3500"/>
                            </p:stCondLst>
                            <p:childTnLst>
                              <p:par>
                                <p:cTn fill="hold" id="33" nodeType="afterEffect" presetClass="entr" presetID="22" presetSubtype="2">
                                  <p:stCondLst>
                                    <p:cond delay="0"/>
                                  </p:stCondLst>
                                  <p:childTnLst>
                                    <p:set>
                                      <p:cBhvr>
                                        <p:cTn dur="1" fill="hold" id="34">
                                          <p:stCondLst>
                                            <p:cond delay="0"/>
                                          </p:stCondLst>
                                        </p:cTn>
                                        <p:tgtEl>
                                          <p:spTgt spid="61"/>
                                        </p:tgtEl>
                                        <p:attrNameLst>
                                          <p:attrName>style.visibility</p:attrName>
                                        </p:attrNameLst>
                                      </p:cBhvr>
                                      <p:to>
                                        <p:strVal val="visible"/>
                                      </p:to>
                                    </p:set>
                                    <p:animEffect filter="wipe(right)" transition="in">
                                      <p:cBhvr>
                                        <p:cTn dur="500" id="35"/>
                                        <p:tgtEl>
                                          <p:spTgt spid="61"/>
                                        </p:tgtEl>
                                      </p:cBhvr>
                                    </p:animEffect>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54"/>
                                        </p:tgtEl>
                                        <p:attrNameLst>
                                          <p:attrName>style.visibility</p:attrName>
                                        </p:attrNameLst>
                                      </p:cBhvr>
                                      <p:to>
                                        <p:strVal val="visible"/>
                                      </p:to>
                                    </p:set>
                                    <p:animEffect filter="wipe(left)" transition="in">
                                      <p:cBhvr>
                                        <p:cTn dur="500" id="39"/>
                                        <p:tgtEl>
                                          <p:spTgt spid="54"/>
                                        </p:tgtEl>
                                      </p:cBhvr>
                                    </p:animEffect>
                                  </p:childTnLst>
                                </p:cTn>
                              </p:par>
                            </p:childTnLst>
                          </p:cTn>
                        </p:par>
                        <p:par>
                          <p:cTn fill="hold" id="40" nodeType="afterGroup">
                            <p:stCondLst>
                              <p:cond delay="4500"/>
                            </p:stCondLst>
                            <p:childTnLst>
                              <p:par>
                                <p:cTn fill="hold" id="41" nodeType="afterEffect" presetClass="entr" presetID="22" presetSubtype="4">
                                  <p:stCondLst>
                                    <p:cond delay="0"/>
                                  </p:stCondLst>
                                  <p:childTnLst>
                                    <p:set>
                                      <p:cBhvr>
                                        <p:cTn dur="1" fill="hold" id="42">
                                          <p:stCondLst>
                                            <p:cond delay="0"/>
                                          </p:stCondLst>
                                        </p:cTn>
                                        <p:tgtEl>
                                          <p:spTgt spid="58"/>
                                        </p:tgtEl>
                                        <p:attrNameLst>
                                          <p:attrName>style.visibility</p:attrName>
                                        </p:attrNameLst>
                                      </p:cBhvr>
                                      <p:to>
                                        <p:strVal val="visible"/>
                                      </p:to>
                                    </p:set>
                                    <p:animEffect filter="wipe(down)" transition="in">
                                      <p:cBhvr>
                                        <p:cTn dur="500" id="43"/>
                                        <p:tgtEl>
                                          <p:spTgt spid="58"/>
                                        </p:tgtEl>
                                      </p:cBhvr>
                                    </p:animEffect>
                                  </p:childTnLst>
                                </p:cTn>
                              </p:par>
                            </p:childTnLst>
                          </p:cTn>
                        </p:par>
                        <p:par>
                          <p:cTn fill="hold" id="44" nodeType="afterGroup">
                            <p:stCondLst>
                              <p:cond delay="5000"/>
                            </p:stCondLst>
                            <p:childTnLst>
                              <p:par>
                                <p:cTn fill="hold" grpId="0" id="45" nodeType="afterEffect" presetClass="entr" presetID="22" presetSubtype="1">
                                  <p:stCondLst>
                                    <p:cond delay="0"/>
                                  </p:stCondLst>
                                  <p:childTnLst>
                                    <p:set>
                                      <p:cBhvr>
                                        <p:cTn dur="1" fill="hold" id="46">
                                          <p:stCondLst>
                                            <p:cond delay="0"/>
                                          </p:stCondLst>
                                        </p:cTn>
                                        <p:tgtEl>
                                          <p:spTgt spid="73"/>
                                        </p:tgtEl>
                                        <p:attrNameLst>
                                          <p:attrName>style.visibility</p:attrName>
                                        </p:attrNameLst>
                                      </p:cBhvr>
                                      <p:to>
                                        <p:strVal val="visible"/>
                                      </p:to>
                                    </p:set>
                                    <p:animEffect filter="wipe(up)" transition="in">
                                      <p:cBhvr>
                                        <p:cTn dur="500" id="47"/>
                                        <p:tgtEl>
                                          <p:spTgt spid="73"/>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76"/>
                                        </p:tgtEl>
                                        <p:attrNameLst>
                                          <p:attrName>style.visibility</p:attrName>
                                        </p:attrNameLst>
                                      </p:cBhvr>
                                      <p:to>
                                        <p:strVal val="visible"/>
                                      </p:to>
                                    </p:set>
                                    <p:animEffect filter="wipe(left)" transition="in">
                                      <p:cBhvr>
                                        <p:cTn dur="500" id="51"/>
                                        <p:tgtEl>
                                          <p:spTgt spid="76"/>
                                        </p:tgtEl>
                                      </p:cBhvr>
                                    </p:animEffect>
                                  </p:childTnLst>
                                </p:cTn>
                              </p:par>
                            </p:childTnLst>
                          </p:cTn>
                        </p:par>
                        <p:par>
                          <p:cTn fill="hold" id="52" nodeType="afterGroup">
                            <p:stCondLst>
                              <p:cond delay="6000"/>
                            </p:stCondLst>
                            <p:childTnLst>
                              <p:par>
                                <p:cTn fill="hold" grpId="0" id="53" nodeType="afterEffect" presetClass="entr" presetID="22" presetSubtype="1">
                                  <p:stCondLst>
                                    <p:cond delay="0"/>
                                  </p:stCondLst>
                                  <p:childTnLst>
                                    <p:set>
                                      <p:cBhvr>
                                        <p:cTn dur="1" fill="hold" id="54">
                                          <p:stCondLst>
                                            <p:cond delay="0"/>
                                          </p:stCondLst>
                                        </p:cTn>
                                        <p:tgtEl>
                                          <p:spTgt spid="74"/>
                                        </p:tgtEl>
                                        <p:attrNameLst>
                                          <p:attrName>style.visibility</p:attrName>
                                        </p:attrNameLst>
                                      </p:cBhvr>
                                      <p:to>
                                        <p:strVal val="visible"/>
                                      </p:to>
                                    </p:set>
                                    <p:animEffect filter="wipe(up)" transition="in">
                                      <p:cBhvr>
                                        <p:cTn dur="500" id="55"/>
                                        <p:tgtEl>
                                          <p:spTgt spid="74"/>
                                        </p:tgtEl>
                                      </p:cBhvr>
                                    </p:animEffect>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79"/>
                                        </p:tgtEl>
                                        <p:attrNameLst>
                                          <p:attrName>style.visibility</p:attrName>
                                        </p:attrNameLst>
                                      </p:cBhvr>
                                      <p:to>
                                        <p:strVal val="visible"/>
                                      </p:to>
                                    </p:set>
                                    <p:animEffect filter="wipe(left)" transition="in">
                                      <p:cBhvr>
                                        <p:cTn dur="500" id="59"/>
                                        <p:tgtEl>
                                          <p:spTgt spid="79"/>
                                        </p:tgtEl>
                                      </p:cBhvr>
                                    </p:animEffect>
                                  </p:childTnLst>
                                </p:cTn>
                              </p:par>
                            </p:childTnLst>
                          </p:cTn>
                        </p:par>
                        <p:par>
                          <p:cTn fill="hold" id="60" nodeType="afterGroup">
                            <p:stCondLst>
                              <p:cond delay="7000"/>
                            </p:stCondLst>
                            <p:childTnLst>
                              <p:par>
                                <p:cTn fill="hold" grpId="0" id="61" nodeType="afterEffect" presetClass="entr" presetID="22" presetSubtype="1">
                                  <p:stCondLst>
                                    <p:cond delay="0"/>
                                  </p:stCondLst>
                                  <p:childTnLst>
                                    <p:set>
                                      <p:cBhvr>
                                        <p:cTn dur="1" fill="hold" id="62">
                                          <p:stCondLst>
                                            <p:cond delay="0"/>
                                          </p:stCondLst>
                                        </p:cTn>
                                        <p:tgtEl>
                                          <p:spTgt spid="75"/>
                                        </p:tgtEl>
                                        <p:attrNameLst>
                                          <p:attrName>style.visibility</p:attrName>
                                        </p:attrNameLst>
                                      </p:cBhvr>
                                      <p:to>
                                        <p:strVal val="visible"/>
                                      </p:to>
                                    </p:set>
                                    <p:animEffect filter="wipe(up)" transition="in">
                                      <p:cBhvr>
                                        <p:cTn dur="500" id="63"/>
                                        <p:tgtEl>
                                          <p:spTgt spid="75"/>
                                        </p:tgtEl>
                                      </p:cBhvr>
                                    </p:animEffect>
                                  </p:childTnLst>
                                </p:cTn>
                              </p:par>
                            </p:childTnLst>
                          </p:cTn>
                        </p:par>
                        <p:par>
                          <p:cTn fill="hold" id="64" nodeType="afterGroup">
                            <p:stCondLst>
                              <p:cond delay="7500"/>
                            </p:stCondLst>
                            <p:childTnLst>
                              <p:par>
                                <p:cTn fill="hold" id="65" nodeType="afterEffect" presetClass="entr" presetID="22" presetSubtype="8">
                                  <p:stCondLst>
                                    <p:cond delay="0"/>
                                  </p:stCondLst>
                                  <p:childTnLst>
                                    <p:set>
                                      <p:cBhvr>
                                        <p:cTn dur="1" fill="hold" id="66">
                                          <p:stCondLst>
                                            <p:cond delay="0"/>
                                          </p:stCondLst>
                                        </p:cTn>
                                        <p:tgtEl>
                                          <p:spTgt spid="82"/>
                                        </p:tgtEl>
                                        <p:attrNameLst>
                                          <p:attrName>style.visibility</p:attrName>
                                        </p:attrNameLst>
                                      </p:cBhvr>
                                      <p:to>
                                        <p:strVal val="visible"/>
                                      </p:to>
                                    </p:set>
                                    <p:animEffect filter="wipe(left)" transition="in">
                                      <p:cBhvr>
                                        <p:cTn dur="500" id="67"/>
                                        <p:tgtEl>
                                          <p:spTgt spid="82"/>
                                        </p:tgtEl>
                                      </p:cBhvr>
                                    </p:animEffect>
                                  </p:childTnLst>
                                </p:cTn>
                              </p:par>
                            </p:childTnLst>
                          </p:cTn>
                        </p:par>
                        <p:par>
                          <p:cTn fill="hold" id="68" nodeType="afterGroup">
                            <p:stCondLst>
                              <p:cond delay="8000"/>
                            </p:stCondLst>
                            <p:childTnLst>
                              <p:par>
                                <p:cTn fill="hold" grpId="0" id="69" nodeType="afterEffect" presetClass="entr" presetID="22" presetSubtype="1">
                                  <p:stCondLst>
                                    <p:cond delay="0"/>
                                  </p:stCondLst>
                                  <p:childTnLst>
                                    <p:set>
                                      <p:cBhvr>
                                        <p:cTn dur="1" fill="hold" id="70">
                                          <p:stCondLst>
                                            <p:cond delay="0"/>
                                          </p:stCondLst>
                                        </p:cTn>
                                        <p:tgtEl>
                                          <p:spTgt spid="93"/>
                                        </p:tgtEl>
                                        <p:attrNameLst>
                                          <p:attrName>style.visibility</p:attrName>
                                        </p:attrNameLst>
                                      </p:cBhvr>
                                      <p:to>
                                        <p:strVal val="visible"/>
                                      </p:to>
                                    </p:set>
                                    <p:animEffect filter="wipe(up)" transition="in">
                                      <p:cBhvr>
                                        <p:cTn dur="500" id="71"/>
                                        <p:tgtEl>
                                          <p:spTgt spid="93"/>
                                        </p:tgtEl>
                                      </p:cBhvr>
                                    </p:animEffect>
                                  </p:childTnLst>
                                </p:cTn>
                              </p:par>
                            </p:childTnLst>
                          </p:cTn>
                        </p:par>
                        <p:par>
                          <p:cTn fill="hold" id="72" nodeType="afterGroup">
                            <p:stCondLst>
                              <p:cond delay="8500"/>
                            </p:stCondLst>
                            <p:childTnLst>
                              <p:par>
                                <p:cTn fill="hold" id="73" nodeType="afterEffect" presetClass="entr" presetID="22" presetSubtype="8">
                                  <p:stCondLst>
                                    <p:cond delay="0"/>
                                  </p:stCondLst>
                                  <p:childTnLst>
                                    <p:set>
                                      <p:cBhvr>
                                        <p:cTn dur="1" fill="hold" id="74">
                                          <p:stCondLst>
                                            <p:cond delay="0"/>
                                          </p:stCondLst>
                                        </p:cTn>
                                        <p:tgtEl>
                                          <p:spTgt spid="95"/>
                                        </p:tgtEl>
                                        <p:attrNameLst>
                                          <p:attrName>style.visibility</p:attrName>
                                        </p:attrNameLst>
                                      </p:cBhvr>
                                      <p:to>
                                        <p:strVal val="visible"/>
                                      </p:to>
                                    </p:set>
                                    <p:animEffect filter="wipe(left)" transition="in">
                                      <p:cBhvr>
                                        <p:cTn dur="500" id="75"/>
                                        <p:tgtEl>
                                          <p:spTgt spid="95"/>
                                        </p:tgtEl>
                                      </p:cBhvr>
                                    </p:animEffect>
                                  </p:childTnLst>
                                </p:cTn>
                              </p:par>
                            </p:childTnLst>
                          </p:cTn>
                        </p:par>
                        <p:par>
                          <p:cTn fill="hold" id="76" nodeType="afterGroup">
                            <p:stCondLst>
                              <p:cond delay="9000"/>
                            </p:stCondLst>
                            <p:childTnLst>
                              <p:par>
                                <p:cTn fill="hold" grpId="0" id="77" nodeType="afterEffect" presetClass="entr" presetID="22" presetSubtype="1">
                                  <p:stCondLst>
                                    <p:cond delay="0"/>
                                  </p:stCondLst>
                                  <p:childTnLst>
                                    <p:set>
                                      <p:cBhvr>
                                        <p:cTn dur="1" fill="hold" id="78">
                                          <p:stCondLst>
                                            <p:cond delay="0"/>
                                          </p:stCondLst>
                                        </p:cTn>
                                        <p:tgtEl>
                                          <p:spTgt spid="94"/>
                                        </p:tgtEl>
                                        <p:attrNameLst>
                                          <p:attrName>style.visibility</p:attrName>
                                        </p:attrNameLst>
                                      </p:cBhvr>
                                      <p:to>
                                        <p:strVal val="visible"/>
                                      </p:to>
                                    </p:set>
                                    <p:animEffect filter="wipe(up)" transition="in">
                                      <p:cBhvr>
                                        <p:cTn dur="500" id="79"/>
                                        <p:tgtEl>
                                          <p:spTgt spid="94"/>
                                        </p:tgtEl>
                                      </p:cBhvr>
                                    </p:animEffect>
                                  </p:childTnLst>
                                </p:cTn>
                              </p:par>
                            </p:childTnLst>
                          </p:cTn>
                        </p:par>
                        <p:par>
                          <p:cTn fill="hold" id="80" nodeType="afterGroup">
                            <p:stCondLst>
                              <p:cond delay="9500"/>
                            </p:stCondLst>
                            <p:childTnLst>
                              <p:par>
                                <p:cTn fill="hold" id="81" nodeType="afterEffect" presetClass="entr" presetID="22" presetSubtype="8">
                                  <p:stCondLst>
                                    <p:cond delay="0"/>
                                  </p:stCondLst>
                                  <p:childTnLst>
                                    <p:set>
                                      <p:cBhvr>
                                        <p:cTn dur="1" fill="hold" id="82">
                                          <p:stCondLst>
                                            <p:cond delay="0"/>
                                          </p:stCondLst>
                                        </p:cTn>
                                        <p:tgtEl>
                                          <p:spTgt spid="98"/>
                                        </p:tgtEl>
                                        <p:attrNameLst>
                                          <p:attrName>style.visibility</p:attrName>
                                        </p:attrNameLst>
                                      </p:cBhvr>
                                      <p:to>
                                        <p:strVal val="visible"/>
                                      </p:to>
                                    </p:set>
                                    <p:animEffect filter="wipe(left)" transition="in">
                                      <p:cBhvr>
                                        <p:cTn dur="500" id="83"/>
                                        <p:tgtEl>
                                          <p:spTgt spid="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73"/>
      <p:bldP grpId="0" spid="74"/>
      <p:bldP grpId="0" spid="75"/>
      <p:bldP grpId="0" spid="93"/>
      <p:bldP grpId="0" spid="94"/>
      <p:bldP grpId="0" spid="11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圆角矩形 14"/>
          <p:cNvSpPr/>
          <p:nvPr/>
        </p:nvSpPr>
        <p:spPr>
          <a:xfrm>
            <a:off x="899160" y="1248162"/>
            <a:ext cx="7345680" cy="1395596"/>
          </a:xfrm>
          <a:prstGeom prst="roundRect">
            <a:avLst>
              <a:gd fmla="val 0" name="adj"/>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38"/>
          <p:cNvSpPr txBox="1"/>
          <p:nvPr/>
        </p:nvSpPr>
        <p:spPr>
          <a:xfrm>
            <a:off x="1196625" y="1491630"/>
            <a:ext cx="6750750" cy="877824"/>
          </a:xfrm>
          <a:prstGeom prst="rect">
            <a:avLst/>
          </a:prstGeom>
          <a:noFill/>
        </p:spPr>
        <p:txBody>
          <a:bodyPr bIns="0" lIns="0" rIns="0" rtlCol="0" tIns="0" wrap="square">
            <a:spAutoFit/>
          </a:bodyPr>
          <a:lstStyle/>
          <a:p>
            <a:pPr algn="just">
              <a:lnSpc>
                <a:spcPct val="12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写内容……点击输入本栏的具体文字，简明扼要的说明分项内容，此为概念图解，请根据您的具体内容酌情修改。写内容……点击输入本栏的具体文字，简明扼要的说明分项内容，此为概念图解，请根据您的具体内容酌情修改。写内容……点击输入本栏的具体文字，简明扼要的说明分项内容，此为概念图解，请根据您的具体内容酌情修改。</a:t>
            </a:r>
          </a:p>
        </p:txBody>
      </p:sp>
      <p:sp>
        <p:nvSpPr>
          <p:cNvPr id="17" name="矩形 93"/>
          <p:cNvSpPr/>
          <p:nvPr/>
        </p:nvSpPr>
        <p:spPr>
          <a:xfrm>
            <a:off x="861492" y="1203598"/>
            <a:ext cx="288032" cy="288032"/>
          </a:xfrm>
          <a:custGeom>
            <a:rect b="b" l="l" r="r" t="t"/>
            <a:pathLst>
              <a:path h="504056" w="504056">
                <a:moveTo>
                  <a:pt x="0" y="0"/>
                </a:moveTo>
                <a:lnTo>
                  <a:pt x="504056" y="0"/>
                </a:lnTo>
                <a:lnTo>
                  <a:pt x="504056" y="144016"/>
                </a:lnTo>
                <a:lnTo>
                  <a:pt x="144016" y="144016"/>
                </a:lnTo>
                <a:lnTo>
                  <a:pt x="144016" y="504056"/>
                </a:lnTo>
                <a:lnTo>
                  <a:pt x="0" y="504056"/>
                </a:lnTo>
                <a:close/>
              </a:path>
            </a:pathLst>
          </a:cu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93"/>
          <p:cNvSpPr/>
          <p:nvPr/>
        </p:nvSpPr>
        <p:spPr>
          <a:xfrm rot="10800000">
            <a:off x="7996471" y="2400102"/>
            <a:ext cx="288032" cy="288032"/>
          </a:xfrm>
          <a:custGeom>
            <a:rect b="b" l="l" r="r" t="t"/>
            <a:pathLst>
              <a:path h="504056" w="504056">
                <a:moveTo>
                  <a:pt x="0" y="0"/>
                </a:moveTo>
                <a:lnTo>
                  <a:pt x="504056" y="0"/>
                </a:lnTo>
                <a:lnTo>
                  <a:pt x="504056" y="144016"/>
                </a:lnTo>
                <a:lnTo>
                  <a:pt x="144016" y="144016"/>
                </a:lnTo>
                <a:lnTo>
                  <a:pt x="144016" y="504056"/>
                </a:lnTo>
                <a:lnTo>
                  <a:pt x="0" y="504056"/>
                </a:lnTo>
                <a:close/>
              </a:path>
            </a:pathLst>
          </a:cu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5"/>
          <p:cNvSpPr/>
          <p:nvPr/>
        </p:nvSpPr>
        <p:spPr bwMode="auto">
          <a:xfrm>
            <a:off x="3004976" y="3003798"/>
            <a:ext cx="1467988" cy="132355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cap="flat" w="9525">
            <a:no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20" name="TextBox 42"/>
          <p:cNvSpPr txBox="1"/>
          <p:nvPr/>
        </p:nvSpPr>
        <p:spPr>
          <a:xfrm>
            <a:off x="3237936" y="3385904"/>
            <a:ext cx="969036" cy="548640"/>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pPr algn="ctr"/>
            <a:r>
              <a:rPr altLang="en-US" b="1" lang="zh-CN" sz="1800"/>
              <a:t>添加</a:t>
            </a:r>
          </a:p>
          <a:p>
            <a:pPr algn="ctr"/>
            <a:r>
              <a:rPr altLang="en-US" b="1" lang="zh-CN" sz="1800"/>
              <a:t>关键字</a:t>
            </a:r>
          </a:p>
        </p:txBody>
      </p:sp>
      <p:sp>
        <p:nvSpPr>
          <p:cNvPr id="21" name="Freeform 5"/>
          <p:cNvSpPr/>
          <p:nvPr/>
        </p:nvSpPr>
        <p:spPr bwMode="auto">
          <a:xfrm>
            <a:off x="1410924" y="3003798"/>
            <a:ext cx="1467988" cy="132355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B692"/>
          </a:solidFill>
          <a:ln cap="flat" w="9525">
            <a:no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22" name="Freeform 5"/>
          <p:cNvSpPr/>
          <p:nvPr/>
        </p:nvSpPr>
        <p:spPr bwMode="auto">
          <a:xfrm>
            <a:off x="4599028" y="3003798"/>
            <a:ext cx="1467988" cy="132355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B692"/>
          </a:solidFill>
          <a:ln cap="flat" w="9525">
            <a:no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23" name="Freeform 5"/>
          <p:cNvSpPr/>
          <p:nvPr/>
        </p:nvSpPr>
        <p:spPr bwMode="auto">
          <a:xfrm>
            <a:off x="6193080" y="3003798"/>
            <a:ext cx="1467988" cy="132355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cap="flat" w="9525">
            <a:no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24" name="TextBox 46"/>
          <p:cNvSpPr txBox="1"/>
          <p:nvPr/>
        </p:nvSpPr>
        <p:spPr>
          <a:xfrm>
            <a:off x="1660400" y="3385904"/>
            <a:ext cx="969036" cy="548640"/>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pPr algn="ctr"/>
            <a:r>
              <a:rPr altLang="en-US" b="1" lang="zh-CN" smtClean="0" sz="1800"/>
              <a:t>添加</a:t>
            </a:r>
          </a:p>
          <a:p>
            <a:pPr algn="ctr"/>
            <a:r>
              <a:rPr altLang="en-US" b="1" lang="zh-CN" smtClean="0" sz="1800"/>
              <a:t>关键字</a:t>
            </a:r>
          </a:p>
        </p:txBody>
      </p:sp>
      <p:sp>
        <p:nvSpPr>
          <p:cNvPr id="25" name="TextBox 47"/>
          <p:cNvSpPr txBox="1"/>
          <p:nvPr/>
        </p:nvSpPr>
        <p:spPr>
          <a:xfrm>
            <a:off x="4848504" y="3385904"/>
            <a:ext cx="969036" cy="548640"/>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pPr algn="ctr"/>
            <a:r>
              <a:rPr altLang="en-US" b="1" lang="zh-CN" sz="1800"/>
              <a:t>添加</a:t>
            </a:r>
          </a:p>
          <a:p>
            <a:pPr algn="ctr"/>
            <a:r>
              <a:rPr altLang="en-US" b="1" lang="zh-CN" sz="1800"/>
              <a:t>关键字</a:t>
            </a:r>
          </a:p>
        </p:txBody>
      </p:sp>
      <p:sp>
        <p:nvSpPr>
          <p:cNvPr id="26" name="TextBox 48"/>
          <p:cNvSpPr txBox="1"/>
          <p:nvPr/>
        </p:nvSpPr>
        <p:spPr>
          <a:xfrm>
            <a:off x="6442556" y="3385904"/>
            <a:ext cx="969036" cy="548640"/>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pPr algn="ctr"/>
            <a:r>
              <a:rPr altLang="en-US" b="1" lang="zh-CN" sz="1800"/>
              <a:t>添加</a:t>
            </a:r>
          </a:p>
          <a:p>
            <a:pPr algn="ctr"/>
            <a:r>
              <a:rPr altLang="en-US" b="1" lang="zh-CN" sz="1800"/>
              <a:t>关键字</a:t>
            </a:r>
          </a:p>
        </p:txBody>
      </p:sp>
      <p:sp>
        <p:nvSpPr>
          <p:cNvPr id="27" name="TextBox 14"/>
          <p:cNvSpPr txBox="1"/>
          <p:nvPr/>
        </p:nvSpPr>
        <p:spPr>
          <a:xfrm>
            <a:off x="3455650" y="245409"/>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请点击添加标题</a:t>
            </a: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7"/>
                                        </p:tgtEl>
                                        <p:attrNameLst>
                                          <p:attrName>style.visibility</p:attrName>
                                        </p:attrNameLst>
                                      </p:cBhvr>
                                      <p:to>
                                        <p:strVal val="visible"/>
                                      </p:to>
                                    </p:set>
                                    <p:animEffect filter="randombar(horizontal)"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500" fill="hold" id="11"/>
                                        <p:tgtEl>
                                          <p:spTgt spid="17"/>
                                        </p:tgtEl>
                                        <p:attrNameLst>
                                          <p:attrName>ppt_w</p:attrName>
                                        </p:attrNameLst>
                                      </p:cBhvr>
                                      <p:tavLst>
                                        <p:tav tm="0">
                                          <p:val>
                                            <p:fltVal val="0"/>
                                          </p:val>
                                        </p:tav>
                                        <p:tav tm="100000">
                                          <p:val>
                                            <p:strVal val="#ppt_w"/>
                                          </p:val>
                                        </p:tav>
                                      </p:tavLst>
                                    </p:anim>
                                    <p:anim calcmode="lin" valueType="num">
                                      <p:cBhvr>
                                        <p:cTn dur="500" fill="hold" id="12"/>
                                        <p:tgtEl>
                                          <p:spTgt spid="17"/>
                                        </p:tgtEl>
                                        <p:attrNameLst>
                                          <p:attrName>ppt_h</p:attrName>
                                        </p:attrNameLst>
                                      </p:cBhvr>
                                      <p:tavLst>
                                        <p:tav tm="0">
                                          <p:val>
                                            <p:fltVal val="0"/>
                                          </p:val>
                                        </p:tav>
                                        <p:tav tm="100000">
                                          <p:val>
                                            <p:strVal val="#ppt_h"/>
                                          </p:val>
                                        </p:tav>
                                      </p:tavLst>
                                    </p:anim>
                                    <p:animEffect filter="fade" transition="in">
                                      <p:cBhvr>
                                        <p:cTn dur="500" id="13"/>
                                        <p:tgtEl>
                                          <p:spTgt spid="17"/>
                                        </p:tgtEl>
                                      </p:cBhvr>
                                    </p:animEffect>
                                    <p:anim calcmode="lin" valueType="num">
                                      <p:cBhvr>
                                        <p:cTn dur="500" fill="hold" id="14"/>
                                        <p:tgtEl>
                                          <p:spTgt spid="17"/>
                                        </p:tgtEl>
                                        <p:attrNameLst>
                                          <p:attrName>ppt_x</p:attrName>
                                        </p:attrNameLst>
                                      </p:cBhvr>
                                      <p:tavLst>
                                        <p:tav tm="0">
                                          <p:val>
                                            <p:fltVal val="0.5"/>
                                          </p:val>
                                        </p:tav>
                                        <p:tav tm="100000">
                                          <p:val>
                                            <p:strVal val="#ppt_x"/>
                                          </p:val>
                                        </p:tav>
                                      </p:tavLst>
                                    </p:anim>
                                    <p:anim calcmode="lin" valueType="num">
                                      <p:cBhvr>
                                        <p:cTn dur="500" fill="hold" id="15"/>
                                        <p:tgtEl>
                                          <p:spTgt spid="17"/>
                                        </p:tgtEl>
                                        <p:attrNameLst>
                                          <p:attrName>ppt_y</p:attrName>
                                        </p:attrNameLst>
                                      </p:cBhvr>
                                      <p:tavLst>
                                        <p:tav tm="0">
                                          <p:val>
                                            <p:fltVal val="0.5"/>
                                          </p:val>
                                        </p:tav>
                                        <p:tav tm="100000">
                                          <p:val>
                                            <p:strVal val="#ppt_y"/>
                                          </p:val>
                                        </p:tav>
                                      </p:tavLst>
                                    </p:anim>
                                  </p:childTnLst>
                                </p:cTn>
                              </p:par>
                              <p:par>
                                <p:cTn fill="hold" grpId="0" id="16" nodeType="withEffect" presetClass="entr" presetID="53" presetSubtype="0">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p:cTn dur="500" fill="hold" id="18"/>
                                        <p:tgtEl>
                                          <p:spTgt spid="18"/>
                                        </p:tgtEl>
                                        <p:attrNameLst>
                                          <p:attrName>ppt_w</p:attrName>
                                        </p:attrNameLst>
                                      </p:cBhvr>
                                      <p:tavLst>
                                        <p:tav tm="0">
                                          <p:val>
                                            <p:fltVal val="0"/>
                                          </p:val>
                                        </p:tav>
                                        <p:tav tm="100000">
                                          <p:val>
                                            <p:strVal val="#ppt_w"/>
                                          </p:val>
                                        </p:tav>
                                      </p:tavLst>
                                    </p:anim>
                                    <p:anim calcmode="lin" valueType="num">
                                      <p:cBhvr>
                                        <p:cTn dur="500" fill="hold" id="19"/>
                                        <p:tgtEl>
                                          <p:spTgt spid="18"/>
                                        </p:tgtEl>
                                        <p:attrNameLst>
                                          <p:attrName>ppt_h</p:attrName>
                                        </p:attrNameLst>
                                      </p:cBhvr>
                                      <p:tavLst>
                                        <p:tav tm="0">
                                          <p:val>
                                            <p:fltVal val="0"/>
                                          </p:val>
                                        </p:tav>
                                        <p:tav tm="100000">
                                          <p:val>
                                            <p:strVal val="#ppt_h"/>
                                          </p:val>
                                        </p:tav>
                                      </p:tavLst>
                                    </p:anim>
                                    <p:animEffect filter="fade" transition="in">
                                      <p:cBhvr>
                                        <p:cTn dur="500" id="20"/>
                                        <p:tgtEl>
                                          <p:spTgt spid="18"/>
                                        </p:tgtEl>
                                      </p:cBhvr>
                                    </p:animEffect>
                                    <p:anim calcmode="lin" valueType="num">
                                      <p:cBhvr>
                                        <p:cTn dur="500" fill="hold" id="21"/>
                                        <p:tgtEl>
                                          <p:spTgt spid="18"/>
                                        </p:tgtEl>
                                        <p:attrNameLst>
                                          <p:attrName>ppt_x</p:attrName>
                                        </p:attrNameLst>
                                      </p:cBhvr>
                                      <p:tavLst>
                                        <p:tav tm="0">
                                          <p:val>
                                            <p:fltVal val="0.5"/>
                                          </p:val>
                                        </p:tav>
                                        <p:tav tm="100000">
                                          <p:val>
                                            <p:strVal val="#ppt_x"/>
                                          </p:val>
                                        </p:tav>
                                      </p:tavLst>
                                    </p:anim>
                                    <p:anim calcmode="lin" valueType="num">
                                      <p:cBhvr>
                                        <p:cTn dur="500" fill="hold" id="22"/>
                                        <p:tgtEl>
                                          <p:spTgt spid="18"/>
                                        </p:tgtEl>
                                        <p:attrNameLst>
                                          <p:attrName>ppt_y</p:attrName>
                                        </p:attrNameLst>
                                      </p:cBhvr>
                                      <p:tavLst>
                                        <p:tav tm="0">
                                          <p:val>
                                            <p:fltVal val="0.5"/>
                                          </p:val>
                                        </p:tav>
                                        <p:tav tm="100000">
                                          <p:val>
                                            <p:strVal val="#ppt_y"/>
                                          </p:val>
                                        </p:tav>
                                      </p:tavLst>
                                    </p:anim>
                                  </p:childTnLst>
                                </p:cTn>
                              </p:par>
                            </p:childTnLst>
                          </p:cTn>
                        </p:par>
                        <p:par>
                          <p:cTn fill="hold" id="23" nodeType="afterGroup">
                            <p:stCondLst>
                              <p:cond delay="1000"/>
                            </p:stCondLst>
                            <p:childTnLst>
                              <p:par>
                                <p:cTn fill="hold" grpId="0" id="24" nodeType="afterEffect" presetClass="entr" presetID="22" presetSubtype="1">
                                  <p:stCondLst>
                                    <p:cond delay="0"/>
                                  </p:stCondLst>
                                  <p:childTnLst>
                                    <p:set>
                                      <p:cBhvr>
                                        <p:cTn dur="1" fill="hold" id="25">
                                          <p:stCondLst>
                                            <p:cond delay="0"/>
                                          </p:stCondLst>
                                        </p:cTn>
                                        <p:tgtEl>
                                          <p:spTgt spid="15"/>
                                        </p:tgtEl>
                                        <p:attrNameLst>
                                          <p:attrName>style.visibility</p:attrName>
                                        </p:attrNameLst>
                                      </p:cBhvr>
                                      <p:to>
                                        <p:strVal val="visible"/>
                                      </p:to>
                                    </p:set>
                                    <p:animEffect filter="wipe(up)" transition="in">
                                      <p:cBhvr>
                                        <p:cTn dur="500" id="26"/>
                                        <p:tgtEl>
                                          <p:spTgt spid="15"/>
                                        </p:tgtEl>
                                      </p:cBhvr>
                                    </p:animEffect>
                                  </p:childTnLst>
                                </p:cTn>
                              </p:par>
                            </p:childTnLst>
                          </p:cTn>
                        </p:par>
                        <p:par>
                          <p:cTn fill="hold" id="27" nodeType="afterGroup">
                            <p:stCondLst>
                              <p:cond delay="1500"/>
                            </p:stCondLst>
                            <p:childTnLst>
                              <p:par>
                                <p:cTn fill="hold" grpId="0" id="28" nodeType="afterEffect" presetClass="entr" presetID="22" presetSubtype="1">
                                  <p:stCondLst>
                                    <p:cond delay="0"/>
                                  </p:stCondLst>
                                  <p:childTnLst>
                                    <p:set>
                                      <p:cBhvr>
                                        <p:cTn dur="1" fill="hold" id="29">
                                          <p:stCondLst>
                                            <p:cond delay="0"/>
                                          </p:stCondLst>
                                        </p:cTn>
                                        <p:tgtEl>
                                          <p:spTgt spid="16"/>
                                        </p:tgtEl>
                                        <p:attrNameLst>
                                          <p:attrName>style.visibility</p:attrName>
                                        </p:attrNameLst>
                                      </p:cBhvr>
                                      <p:to>
                                        <p:strVal val="visible"/>
                                      </p:to>
                                    </p:set>
                                    <p:animEffect filter="wipe(up)" transition="in">
                                      <p:cBhvr>
                                        <p:cTn dur="500" id="30"/>
                                        <p:tgtEl>
                                          <p:spTgt spid="16"/>
                                        </p:tgtEl>
                                      </p:cBhvr>
                                    </p:animEffect>
                                  </p:childTnLst>
                                </p:cTn>
                              </p:par>
                            </p:childTnLst>
                          </p:cTn>
                        </p:par>
                        <p:par>
                          <p:cTn fill="hold" id="31" nodeType="afterGroup">
                            <p:stCondLst>
                              <p:cond delay="2000"/>
                            </p:stCondLst>
                            <p:childTnLst>
                              <p:par>
                                <p:cTn fill="hold" grpId="0" id="32" nodeType="afterEffect" presetClass="entr" presetID="10" presetSubtype="0">
                                  <p:stCondLst>
                                    <p:cond delay="0"/>
                                  </p:stCondLst>
                                  <p:childTnLst>
                                    <p:set>
                                      <p:cBhvr>
                                        <p:cTn dur="1" fill="hold" id="33">
                                          <p:stCondLst>
                                            <p:cond delay="0"/>
                                          </p:stCondLst>
                                        </p:cTn>
                                        <p:tgtEl>
                                          <p:spTgt spid="21"/>
                                        </p:tgtEl>
                                        <p:attrNameLst>
                                          <p:attrName>style.visibility</p:attrName>
                                        </p:attrNameLst>
                                      </p:cBhvr>
                                      <p:to>
                                        <p:strVal val="visible"/>
                                      </p:to>
                                    </p:set>
                                    <p:animEffect filter="fade" transition="in">
                                      <p:cBhvr>
                                        <p:cTn dur="500" id="34"/>
                                        <p:tgtEl>
                                          <p:spTgt spid="21"/>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4"/>
                                        </p:tgtEl>
                                        <p:attrNameLst>
                                          <p:attrName>style.visibility</p:attrName>
                                        </p:attrNameLst>
                                      </p:cBhvr>
                                      <p:to>
                                        <p:strVal val="visible"/>
                                      </p:to>
                                    </p:set>
                                    <p:animEffect filter="fade" transition="in">
                                      <p:cBhvr>
                                        <p:cTn dur="500" id="37"/>
                                        <p:tgtEl>
                                          <p:spTgt spid="24"/>
                                        </p:tgtEl>
                                      </p:cBhvr>
                                    </p:animEffect>
                                  </p:childTnLst>
                                </p:cTn>
                              </p:par>
                              <p:par>
                                <p:cTn fill="hold" grpId="0" id="38" nodeType="withEffect" presetClass="entr" presetID="10" presetSubtype="0">
                                  <p:stCondLst>
                                    <p:cond delay="300"/>
                                  </p:stCondLst>
                                  <p:childTnLst>
                                    <p:set>
                                      <p:cBhvr>
                                        <p:cTn dur="1" fill="hold" id="39">
                                          <p:stCondLst>
                                            <p:cond delay="0"/>
                                          </p:stCondLst>
                                        </p:cTn>
                                        <p:tgtEl>
                                          <p:spTgt spid="19"/>
                                        </p:tgtEl>
                                        <p:attrNameLst>
                                          <p:attrName>style.visibility</p:attrName>
                                        </p:attrNameLst>
                                      </p:cBhvr>
                                      <p:to>
                                        <p:strVal val="visible"/>
                                      </p:to>
                                    </p:set>
                                    <p:animEffect filter="fade" transition="in">
                                      <p:cBhvr>
                                        <p:cTn dur="500" id="40"/>
                                        <p:tgtEl>
                                          <p:spTgt spid="19"/>
                                        </p:tgtEl>
                                      </p:cBhvr>
                                    </p:animEffect>
                                  </p:childTnLst>
                                </p:cTn>
                              </p:par>
                              <p:par>
                                <p:cTn fill="hold" grpId="0" id="41" nodeType="withEffect" presetClass="entr" presetID="10" presetSubtype="0">
                                  <p:stCondLst>
                                    <p:cond delay="300"/>
                                  </p:stCondLst>
                                  <p:childTnLst>
                                    <p:set>
                                      <p:cBhvr>
                                        <p:cTn dur="1" fill="hold" id="42">
                                          <p:stCondLst>
                                            <p:cond delay="0"/>
                                          </p:stCondLst>
                                        </p:cTn>
                                        <p:tgtEl>
                                          <p:spTgt spid="20"/>
                                        </p:tgtEl>
                                        <p:attrNameLst>
                                          <p:attrName>style.visibility</p:attrName>
                                        </p:attrNameLst>
                                      </p:cBhvr>
                                      <p:to>
                                        <p:strVal val="visible"/>
                                      </p:to>
                                    </p:set>
                                    <p:animEffect filter="fade" transition="in">
                                      <p:cBhvr>
                                        <p:cTn dur="500" id="43"/>
                                        <p:tgtEl>
                                          <p:spTgt spid="20"/>
                                        </p:tgtEl>
                                      </p:cBhvr>
                                    </p:animEffect>
                                  </p:childTnLst>
                                </p:cTn>
                              </p:par>
                              <p:par>
                                <p:cTn fill="hold" grpId="0" id="44" nodeType="withEffect" presetClass="entr" presetID="10" presetSubtype="0">
                                  <p:stCondLst>
                                    <p:cond delay="600"/>
                                  </p:stCondLst>
                                  <p:childTnLst>
                                    <p:set>
                                      <p:cBhvr>
                                        <p:cTn dur="1" fill="hold" id="45">
                                          <p:stCondLst>
                                            <p:cond delay="0"/>
                                          </p:stCondLst>
                                        </p:cTn>
                                        <p:tgtEl>
                                          <p:spTgt spid="22"/>
                                        </p:tgtEl>
                                        <p:attrNameLst>
                                          <p:attrName>style.visibility</p:attrName>
                                        </p:attrNameLst>
                                      </p:cBhvr>
                                      <p:to>
                                        <p:strVal val="visible"/>
                                      </p:to>
                                    </p:set>
                                    <p:animEffect filter="fade" transition="in">
                                      <p:cBhvr>
                                        <p:cTn dur="500" id="46"/>
                                        <p:tgtEl>
                                          <p:spTgt spid="22"/>
                                        </p:tgtEl>
                                      </p:cBhvr>
                                    </p:animEffect>
                                  </p:childTnLst>
                                </p:cTn>
                              </p:par>
                              <p:par>
                                <p:cTn fill="hold" grpId="0" id="47" nodeType="withEffect" presetClass="entr" presetID="10" presetSubtype="0">
                                  <p:stCondLst>
                                    <p:cond delay="600"/>
                                  </p:stCondLst>
                                  <p:childTnLst>
                                    <p:set>
                                      <p:cBhvr>
                                        <p:cTn dur="1" fill="hold" id="48">
                                          <p:stCondLst>
                                            <p:cond delay="0"/>
                                          </p:stCondLst>
                                        </p:cTn>
                                        <p:tgtEl>
                                          <p:spTgt spid="25"/>
                                        </p:tgtEl>
                                        <p:attrNameLst>
                                          <p:attrName>style.visibility</p:attrName>
                                        </p:attrNameLst>
                                      </p:cBhvr>
                                      <p:to>
                                        <p:strVal val="visible"/>
                                      </p:to>
                                    </p:set>
                                    <p:animEffect filter="fade" transition="in">
                                      <p:cBhvr>
                                        <p:cTn dur="500" id="49"/>
                                        <p:tgtEl>
                                          <p:spTgt spid="25"/>
                                        </p:tgtEl>
                                      </p:cBhvr>
                                    </p:animEffect>
                                  </p:childTnLst>
                                </p:cTn>
                              </p:par>
                              <p:par>
                                <p:cTn fill="hold" grpId="0" id="50" nodeType="withEffect" presetClass="entr" presetID="10" presetSubtype="0">
                                  <p:stCondLst>
                                    <p:cond delay="900"/>
                                  </p:stCondLst>
                                  <p:childTnLst>
                                    <p:set>
                                      <p:cBhvr>
                                        <p:cTn dur="1" fill="hold" id="51">
                                          <p:stCondLst>
                                            <p:cond delay="0"/>
                                          </p:stCondLst>
                                        </p:cTn>
                                        <p:tgtEl>
                                          <p:spTgt spid="23"/>
                                        </p:tgtEl>
                                        <p:attrNameLst>
                                          <p:attrName>style.visibility</p:attrName>
                                        </p:attrNameLst>
                                      </p:cBhvr>
                                      <p:to>
                                        <p:strVal val="visible"/>
                                      </p:to>
                                    </p:set>
                                    <p:animEffect filter="fade" transition="in">
                                      <p:cBhvr>
                                        <p:cTn dur="500" id="52"/>
                                        <p:tgtEl>
                                          <p:spTgt spid="23"/>
                                        </p:tgtEl>
                                      </p:cBhvr>
                                    </p:animEffect>
                                  </p:childTnLst>
                                </p:cTn>
                              </p:par>
                              <p:par>
                                <p:cTn fill="hold" grpId="0" id="53" nodeType="withEffect" presetClass="entr" presetID="10" presetSubtype="0">
                                  <p:stCondLst>
                                    <p:cond delay="900"/>
                                  </p:stCondLst>
                                  <p:childTnLst>
                                    <p:set>
                                      <p:cBhvr>
                                        <p:cTn dur="1" fill="hold" id="54">
                                          <p:stCondLst>
                                            <p:cond delay="0"/>
                                          </p:stCondLst>
                                        </p:cTn>
                                        <p:tgtEl>
                                          <p:spTgt spid="26"/>
                                        </p:tgtEl>
                                        <p:attrNameLst>
                                          <p:attrName>style.visibility</p:attrName>
                                        </p:attrNameLst>
                                      </p:cBhvr>
                                      <p:to>
                                        <p:strVal val="visible"/>
                                      </p:to>
                                    </p:set>
                                    <p:animEffect filter="fade" transition="in">
                                      <p:cBhvr>
                                        <p:cTn dur="500" id="55"/>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P grpId="0" spid="24"/>
      <p:bldP grpId="0" spid="25"/>
      <p:bldP grpId="0" spid="26"/>
      <p:bldP grpId="0" spid="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0" y="141"/>
            <a:ext cx="9144000" cy="514321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
          </a:p>
        </p:txBody>
      </p:sp>
      <p:sp>
        <p:nvSpPr>
          <p:cNvPr id="20" name="TextBox 48"/>
          <p:cNvSpPr txBox="1"/>
          <p:nvPr/>
        </p:nvSpPr>
        <p:spPr>
          <a:xfrm>
            <a:off x="2765978" y="2382553"/>
            <a:ext cx="5050408" cy="617222"/>
          </a:xfrm>
          <a:prstGeom prst="rect">
            <a:avLst/>
          </a:prstGeom>
          <a:noFill/>
        </p:spPr>
        <p:txBody>
          <a:bodyPr bIns="34291" lIns="68584" rIns="68584" rtlCol="0" tIns="34291" wrap="square">
            <a:spAutoFit/>
          </a:bodyPr>
          <a:lstStyle/>
          <a:p>
            <a:r>
              <a:rPr altLang="zh-CN" b="1" lang="en-US" smtClean="0" sz="3600">
                <a:solidFill>
                  <a:schemeClr val="tx1">
                    <a:lumMod val="75000"/>
                    <a:lumOff val="25000"/>
                  </a:schemeClr>
                </a:solidFill>
                <a:latin charset="-122" panose="020b0503020204020204" pitchFamily="34" typeface="微软雅黑"/>
                <a:ea charset="-122" panose="020b0503020204020204" pitchFamily="34" typeface="微软雅黑"/>
              </a:rPr>
              <a:t>02 工作完成情况</a:t>
            </a:r>
          </a:p>
        </p:txBody>
      </p:sp>
      <p:sp>
        <p:nvSpPr>
          <p:cNvPr id="22" name="TextBox 14"/>
          <p:cNvSpPr txBox="1"/>
          <p:nvPr/>
        </p:nvSpPr>
        <p:spPr>
          <a:xfrm>
            <a:off x="2449294" y="3246254"/>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3" name="TextBox 15"/>
          <p:cNvSpPr txBox="1"/>
          <p:nvPr/>
        </p:nvSpPr>
        <p:spPr>
          <a:xfrm>
            <a:off x="4470400" y="3246254"/>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4" name="TextBox 16"/>
          <p:cNvSpPr txBox="1"/>
          <p:nvPr/>
        </p:nvSpPr>
        <p:spPr>
          <a:xfrm>
            <a:off x="2449294" y="3669010"/>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
        <p:nvSpPr>
          <p:cNvPr id="25" name="TextBox 17"/>
          <p:cNvSpPr txBox="1"/>
          <p:nvPr/>
        </p:nvSpPr>
        <p:spPr>
          <a:xfrm>
            <a:off x="4470400" y="3669010"/>
            <a:ext cx="2062480" cy="335280"/>
          </a:xfrm>
          <a:prstGeom prst="rect">
            <a:avLst/>
          </a:prstGeom>
          <a:noFill/>
        </p:spPr>
        <p:txBody>
          <a:bodyPr rtlCol="0" wrap="none">
            <a:spAutoFit/>
          </a:bodyPr>
          <a:lstStyle/>
          <a:p>
            <a:pPr indent="-457200" marL="457200">
              <a:buFont charset="2" panose="05000000000000000000" pitchFamily="2" typeface="Wingdings"/>
              <a:buChar char="Ø"/>
            </a:pP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请在此输入内容</a:t>
            </a:r>
          </a:p>
        </p:txBody>
      </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1000" fill="hold" id="7"/>
                                        <p:tgtEl>
                                          <p:spTgt spid="27"/>
                                        </p:tgtEl>
                                        <p:attrNameLst>
                                          <p:attrName>ppt_w</p:attrName>
                                        </p:attrNameLst>
                                      </p:cBhvr>
                                      <p:tavLst>
                                        <p:tav tm="0">
                                          <p:val>
                                            <p:fltVal val="0"/>
                                          </p:val>
                                        </p:tav>
                                        <p:tav tm="100000">
                                          <p:val>
                                            <p:strVal val="#ppt_w"/>
                                          </p:val>
                                        </p:tav>
                                      </p:tavLst>
                                    </p:anim>
                                    <p:anim calcmode="lin" valueType="num">
                                      <p:cBhvr>
                                        <p:cTn dur="1000" fill="hold" id="8"/>
                                        <p:tgtEl>
                                          <p:spTgt spid="27"/>
                                        </p:tgtEl>
                                        <p:attrNameLst>
                                          <p:attrName>ppt_h</p:attrName>
                                        </p:attrNameLst>
                                      </p:cBhvr>
                                      <p:tavLst>
                                        <p:tav tm="0">
                                          <p:val>
                                            <p:fltVal val="0"/>
                                          </p:val>
                                        </p:tav>
                                        <p:tav tm="100000">
                                          <p:val>
                                            <p:strVal val="#ppt_h"/>
                                          </p:val>
                                        </p:tav>
                                      </p:tavLst>
                                    </p:anim>
                                    <p:anim calcmode="lin" valueType="num">
                                      <p:cBhvr>
                                        <p:cTn dur="1000" fill="hold" id="9"/>
                                        <p:tgtEl>
                                          <p:spTgt spid="27"/>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7"/>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22" presetSubtype="8">
                                  <p:stCondLst>
                                    <p:cond delay="0"/>
                                  </p:stCondLst>
                                  <p:iterate type="lt">
                                    <p:tmPct val="30000"/>
                                  </p:iterate>
                                  <p:childTnLst>
                                    <p:set>
                                      <p:cBhvr>
                                        <p:cTn dur="1" fill="hold" id="13">
                                          <p:stCondLst>
                                            <p:cond delay="0"/>
                                          </p:stCondLst>
                                        </p:cTn>
                                        <p:tgtEl>
                                          <p:spTgt spid="20"/>
                                        </p:tgtEl>
                                        <p:attrNameLst>
                                          <p:attrName>style.visibility</p:attrName>
                                        </p:attrNameLst>
                                      </p:cBhvr>
                                      <p:to>
                                        <p:strVal val="visible"/>
                                      </p:to>
                                    </p:set>
                                    <p:animEffect filter="wipe(left)" transition="in">
                                      <p:cBhvr>
                                        <p:cTn dur="200" id="14"/>
                                        <p:tgtEl>
                                          <p:spTgt spid="20"/>
                                        </p:tgtEl>
                                      </p:cBhvr>
                                    </p:animEffect>
                                  </p:childTnLst>
                                </p:cTn>
                              </p:par>
                              <p:par>
                                <p:cTn fill="hold" grpId="1" id="15" nodeType="withEffect" presetClass="emph" presetID="36" presetSubtype="0">
                                  <p:stCondLst>
                                    <p:cond delay="0"/>
                                  </p:stCondLst>
                                  <p:iterate type="lt">
                                    <p:tmPct val="30000"/>
                                  </p:iterate>
                                  <p:childTnLst>
                                    <p:animScale>
                                      <p:cBhvr>
                                        <p:cTn autoRev="1" dur="50" fill="hold" id="16">
                                          <p:stCondLst>
                                            <p:cond delay="0"/>
                                          </p:stCondLst>
                                        </p:cTn>
                                        <p:tgtEl>
                                          <p:spTgt spid="20"/>
                                        </p:tgtEl>
                                      </p:cBhvr>
                                      <p:to x="80000" y="100000"/>
                                    </p:animScale>
                                    <p:anim by="(#ppt_w*0.10)" calcmode="lin" valueType="num">
                                      <p:cBhvr>
                                        <p:cTn autoRev="1" dur="50" fill="hold" id="17">
                                          <p:stCondLst>
                                            <p:cond delay="0"/>
                                          </p:stCondLst>
                                        </p:cTn>
                                        <p:tgtEl>
                                          <p:spTgt spid="20"/>
                                        </p:tgtEl>
                                        <p:attrNameLst>
                                          <p:attrName>ppt_x</p:attrName>
                                        </p:attrNameLst>
                                      </p:cBhvr>
                                    </p:anim>
                                    <p:anim by="(-#ppt_w*0.10)" calcmode="lin" valueType="num">
                                      <p:cBhvr>
                                        <p:cTn autoRev="1" dur="50" fill="hold" id="18">
                                          <p:stCondLst>
                                            <p:cond delay="0"/>
                                          </p:stCondLst>
                                        </p:cTn>
                                        <p:tgtEl>
                                          <p:spTgt spid="20"/>
                                        </p:tgtEl>
                                        <p:attrNameLst>
                                          <p:attrName>ppt_y</p:attrName>
                                        </p:attrNameLst>
                                      </p:cBhvr>
                                    </p:anim>
                                    <p:animRot by="-480000">
                                      <p:cBhvr>
                                        <p:cTn autoRev="1" dur="50" fill="hold" id="19">
                                          <p:stCondLst>
                                            <p:cond delay="0"/>
                                          </p:stCondLst>
                                        </p:cTn>
                                        <p:tgtEl>
                                          <p:spTgt spid="20"/>
                                        </p:tgtEl>
                                        <p:attrNameLst>
                                          <p:attrName>r</p:attrName>
                                        </p:attrNameLst>
                                      </p:cBhvr>
                                    </p:animRot>
                                  </p:childTnLst>
                                </p:cTn>
                              </p:par>
                            </p:childTnLst>
                          </p:cTn>
                        </p:par>
                        <p:par>
                          <p:cTn fill="hold" id="20" nodeType="afterGroup">
                            <p:stCondLst>
                              <p:cond delay="1200"/>
                            </p:stCondLst>
                            <p:childTnLst>
                              <p:par>
                                <p:cTn fill="hold" grpId="0" id="21" nodeType="afterEffect" presetClass="entr" presetID="14" presetSubtype="10">
                                  <p:stCondLst>
                                    <p:cond delay="0"/>
                                  </p:stCondLst>
                                  <p:childTnLst>
                                    <p:set>
                                      <p:cBhvr>
                                        <p:cTn dur="1" fill="hold" id="22">
                                          <p:stCondLst>
                                            <p:cond delay="0"/>
                                          </p:stCondLst>
                                        </p:cTn>
                                        <p:tgtEl>
                                          <p:spTgt spid="22"/>
                                        </p:tgtEl>
                                        <p:attrNameLst>
                                          <p:attrName>style.visibility</p:attrName>
                                        </p:attrNameLst>
                                      </p:cBhvr>
                                      <p:to>
                                        <p:strVal val="visible"/>
                                      </p:to>
                                    </p:set>
                                    <p:animEffect filter="randombar(horizontal)" transition="in">
                                      <p:cBhvr>
                                        <p:cTn dur="500" id="23"/>
                                        <p:tgtEl>
                                          <p:spTgt spid="22"/>
                                        </p:tgtEl>
                                      </p:cBhvr>
                                    </p:animEffect>
                                  </p:childTnLst>
                                </p:cTn>
                              </p:par>
                              <p:par>
                                <p:cTn fill="hold" grpId="0" id="24" nodeType="withEffect" presetClass="entr" presetID="14" presetSubtype="10">
                                  <p:stCondLst>
                                    <p:cond delay="0"/>
                                  </p:stCondLst>
                                  <p:childTnLst>
                                    <p:set>
                                      <p:cBhvr>
                                        <p:cTn dur="1" fill="hold" id="25">
                                          <p:stCondLst>
                                            <p:cond delay="0"/>
                                          </p:stCondLst>
                                        </p:cTn>
                                        <p:tgtEl>
                                          <p:spTgt spid="23"/>
                                        </p:tgtEl>
                                        <p:attrNameLst>
                                          <p:attrName>style.visibility</p:attrName>
                                        </p:attrNameLst>
                                      </p:cBhvr>
                                      <p:to>
                                        <p:strVal val="visible"/>
                                      </p:to>
                                    </p:set>
                                    <p:animEffect filter="randombar(horizontal)" transition="in">
                                      <p:cBhvr>
                                        <p:cTn dur="500" id="26"/>
                                        <p:tgtEl>
                                          <p:spTgt spid="23"/>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24"/>
                                        </p:tgtEl>
                                        <p:attrNameLst>
                                          <p:attrName>style.visibility</p:attrName>
                                        </p:attrNameLst>
                                      </p:cBhvr>
                                      <p:to>
                                        <p:strVal val="visible"/>
                                      </p:to>
                                    </p:set>
                                    <p:animEffect filter="randombar(horizontal)" transition="in">
                                      <p:cBhvr>
                                        <p:cTn dur="500" id="29"/>
                                        <p:tgtEl>
                                          <p:spTgt spid="24"/>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25"/>
                                        </p:tgtEl>
                                        <p:attrNameLst>
                                          <p:attrName>style.visibility</p:attrName>
                                        </p:attrNameLst>
                                      </p:cBhvr>
                                      <p:to>
                                        <p:strVal val="visible"/>
                                      </p:to>
                                    </p:set>
                                    <p:animEffect filter="randombar(horizontal)" transition="in">
                                      <p:cBhvr>
                                        <p:cTn dur="500" id="3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0"/>
      <p:bldP grpId="1" spid="20"/>
      <p:bldP grpId="0" spid="22"/>
      <p:bldP grpId="0" spid="23"/>
      <p:bldP grpId="0" spid="24"/>
      <p:bldP grpId="0" spid="2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花纹小清新">
      <a:dk1>
        <a:sysClr val="windowText" lastClr="000000"/>
      </a:dk1>
      <a:lt1>
        <a:sysClr val="window" lastClr="FFFFFF"/>
      </a:lt1>
      <a:dk2>
        <a:srgbClr val="44546A"/>
      </a:dk2>
      <a:lt2>
        <a:srgbClr val="E7E6E6"/>
      </a:lt2>
      <a:accent1>
        <a:srgbClr val="FF7862"/>
      </a:accent1>
      <a:accent2>
        <a:srgbClr val="B28743"/>
      </a:accent2>
      <a:accent3>
        <a:srgbClr val="92951D"/>
      </a:accent3>
      <a:accent4>
        <a:srgbClr val="FFC000"/>
      </a:accent4>
      <a:accent5>
        <a:srgbClr val="4472C4"/>
      </a:accent5>
      <a:accent6>
        <a:srgbClr val="70AD47"/>
      </a:accent6>
      <a:hlink>
        <a:srgbClr val="0563C1"/>
      </a:hlink>
      <a:folHlink>
        <a:srgbClr val="954F72"/>
      </a:folHlink>
    </a:clrScheme>
    <a:fontScheme name="常用2">
      <a:majorFont>
        <a:latin typeface="方正兰亭黑_GBK"/>
        <a:ea typeface="方正兰亭黑_GBK"/>
        <a:cs typeface="Arial"/>
      </a:majorFont>
      <a:minorFont>
        <a:latin typeface="微软雅黑 Light"/>
        <a:ea typeface="微软雅黑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http://www.ypppt.com/</Company>
  <PresentationFormat>On-screen Show (16:9)</PresentationFormat>
  <Paragraphs>363</Paragraphs>
  <Slides>32</Slides>
  <Notes>32</Notes>
  <TotalTime>6</TotalTime>
  <HiddenSlides>0</HiddenSlides>
  <MMClips>0</MMClips>
  <ScaleCrop>0</ScaleCrop>
  <HeadingPairs>
    <vt:vector baseType="variant" size="6">
      <vt:variant>
        <vt:lpstr>Fonts used</vt:lpstr>
      </vt:variant>
      <vt:variant>
        <vt:i4>28</vt:i4>
      </vt:variant>
      <vt:variant>
        <vt:lpstr>Theme</vt:lpstr>
      </vt:variant>
      <vt:variant>
        <vt:i4>1</vt:i4>
      </vt:variant>
      <vt:variant>
        <vt:lpstr>Slide Titles</vt:lpstr>
      </vt:variant>
      <vt:variant>
        <vt:i4>32</vt:i4>
      </vt:variant>
    </vt:vector>
  </HeadingPairs>
  <TitlesOfParts>
    <vt:vector baseType="lpstr" size="61">
      <vt:lpstr>Arial</vt:lpstr>
      <vt:lpstr>方正兰亭黑_GBK</vt:lpstr>
      <vt:lpstr>微软雅黑 Light</vt:lpstr>
      <vt:lpstr>Calibri Light</vt:lpstr>
      <vt:lpstr>Calibri</vt:lpstr>
      <vt:lpstr>微软雅黑</vt:lpstr>
      <vt:lpstr>Wingdings</vt:lpstr>
      <vt:lpstr>Aller Light</vt:lpstr>
      <vt:lpstr>U.S. 101</vt:lpstr>
      <vt:lpstr>Roboto</vt:lpstr>
      <vt:lpstr>Bebas Neue</vt:lpstr>
      <vt:lpstr>Roboto condensed</vt:lpstr>
      <vt:lpstr>Gill Sans</vt:lpstr>
      <vt:lpstr>Lato Light</vt:lpstr>
      <vt:lpstr>Helvetica Neue</vt:lpstr>
      <vt:lpstr>Lato Regular</vt:lpstr>
      <vt:lpstr>Helvetica</vt:lpstr>
      <vt:lpstr>Open Sans</vt:lpstr>
      <vt:lpstr>华文黑体</vt:lpstr>
      <vt:lpstr>Segoe UI</vt:lpstr>
      <vt:lpstr>STIXGeneral-Bold</vt:lpstr>
      <vt:lpstr>Oxygen</vt:lpstr>
      <vt:lpstr>宋体</vt:lpstr>
      <vt:lpstr>Swiss911 UCm BT</vt:lpstr>
      <vt:lpstr>Helvetica Light</vt:lpstr>
      <vt:lpstr>Roboto Light</vt:lpstr>
      <vt:lpstr>方正超粗黑简体</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2016-04-21T16:41:00Z</dcterms:created>
  <cp:lastModifiedBy>优品PPT</cp:lastModifiedBy>
  <dcterms:modified xsi:type="dcterms:W3CDTF">2021-08-20T10:55:34Z</dcterms:modified>
  <cp:revision>168</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2052-10.1.0.6065</vt:lpwstr>
  </property>
</Properties>
</file>