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firstSlideNum="0" saveSubsetFonts="1">
  <p:sldMasterIdLst>
    <p:sldMasterId id="2147483648" r:id="rId1"/>
    <p:sldMasterId id="2147483653" r:id="rId2"/>
    <p:sldMasterId id="2147483665" r:id="rId3"/>
  </p:sldMasterIdLst>
  <p:notesMasterIdLst>
    <p:notesMasterId r:id="rId4"/>
  </p:notesMasterIdLst>
  <p:sldIdLst>
    <p:sldId id="256" r:id="rId5"/>
    <p:sldId id="257" r:id="rId6"/>
    <p:sldId id="259" r:id="rId7"/>
    <p:sldId id="260" r:id="rId8"/>
    <p:sldId id="261" r:id="rId9"/>
    <p:sldId id="262" r:id="rId10"/>
    <p:sldId id="263" r:id="rId11"/>
    <p:sldId id="265" r:id="rId12"/>
    <p:sldId id="266" r:id="rId13"/>
    <p:sldId id="264" r:id="rId14"/>
    <p:sldId id="267" r:id="rId15"/>
    <p:sldId id="268" r:id="rId16"/>
  </p:sldIdLst>
  <p:sldSz cx="11522075" cy="6480175"/>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orient="horz" pos="3855">
          <p15:clr>
            <a:srgbClr val="A4A3A4"/>
          </p15:clr>
        </p15:guide>
        <p15:guide id="3" orient="horz" pos="907">
          <p15:clr>
            <a:srgbClr val="A4A3A4"/>
          </p15:clr>
        </p15:guide>
        <p15:guide id="4" orient="horz" pos="680">
          <p15:clr>
            <a:srgbClr val="A4A3A4"/>
          </p15:clr>
        </p15:guide>
        <p15:guide id="5" orient="horz" pos="227">
          <p15:clr>
            <a:srgbClr val="A4A3A4"/>
          </p15:clr>
        </p15:guide>
        <p15:guide id="6" pos="3629">
          <p15:clr>
            <a:srgbClr val="A4A3A4"/>
          </p15:clr>
        </p15:guide>
        <p15:guide id="7" pos="227">
          <p15:clr>
            <a:srgbClr val="A4A3A4"/>
          </p15:clr>
        </p15:guide>
        <p15:guide id="8" pos="703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18" autoAdjust="0"/>
    <p:restoredTop sz="94660"/>
  </p:normalViewPr>
  <p:slideViewPr>
    <p:cSldViewPr>
      <p:cViewPr varScale="1">
        <p:scale>
          <a:sx n="97" d="100"/>
          <a:sy n="97" d="100"/>
        </p:scale>
        <p:origin x="300" y="90"/>
      </p:cViewPr>
      <p:guideLst>
        <p:guide orient="horz" pos="2381"/>
        <p:guide orient="horz" pos="3855"/>
        <p:guide orient="horz" pos="907"/>
        <p:guide orient="horz" pos="680"/>
        <p:guide orient="horz" pos="227"/>
        <p:guide pos="3629"/>
        <p:guide pos="227"/>
        <p:guide pos="703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tags/tag1.xml" Type="http://schemas.openxmlformats.org/officeDocument/2006/relationships/tags"/><Relationship Id="rId18" Target="presProps.xml" Type="http://schemas.openxmlformats.org/officeDocument/2006/relationships/presProps"/><Relationship Id="rId19" Target="viewProps.xml" Type="http://schemas.openxmlformats.org/officeDocument/2006/relationships/viewProps"/><Relationship Id="rId2" Target="slideMasters/slideMaster2.xml" Type="http://schemas.openxmlformats.org/officeDocument/2006/relationships/slideMaster"/><Relationship Id="rId20" Target="theme/theme1.xml" Type="http://schemas.openxmlformats.org/officeDocument/2006/relationships/theme"/><Relationship Id="rId21" Target="tableStyles.xml" Type="http://schemas.openxmlformats.org/officeDocument/2006/relationships/tableStyles"/><Relationship Id="rId3" Target="slideMasters/slideMaster3.xml" Type="http://schemas.openxmlformats.org/officeDocument/2006/relationships/slideMaster"/><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solidFill>
              <a:srgbClr val="C00000"/>
            </a:solidFill>
            <a:ln>
              <a:solidFill>
                <a:schemeClr val="bg1"/>
              </a:solidFill>
            </a:ln>
            <a:effectLst>
              <a:outerShdw blurRad="63500" sx="102000" sy="102000" algn="ctr" rotWithShape="0">
                <a:prstClr val="black">
                  <a:alpha val="40000"/>
                </a:prstClr>
              </a:outerShdw>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系列 2</c:v>
                </c:pt>
              </c:strCache>
            </c:strRef>
          </c:tx>
          <c:spPr>
            <a:solidFill>
              <a:schemeClr val="tx1">
                <a:lumMod val="65000"/>
                <a:lumOff val="35000"/>
              </a:schemeClr>
            </a:solidFill>
            <a:ln>
              <a:solidFill>
                <a:schemeClr val="bg1"/>
              </a:solidFill>
            </a:ln>
            <a:effectLst>
              <a:outerShdw blurRad="63500" sx="102000" sy="102000" algn="ctr" rotWithShape="0">
                <a:prstClr val="black">
                  <a:alpha val="40000"/>
                </a:prstClr>
              </a:outerShdw>
            </a:effectLst>
          </c:spPr>
          <c:invertIfNegative val="0"/>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系列 3</c:v>
                </c:pt>
              </c:strCache>
            </c:strRef>
          </c:tx>
          <c:spPr>
            <a:solidFill>
              <a:srgbClr val="0070C0"/>
            </a:solidFill>
            <a:ln>
              <a:solidFill>
                <a:schemeClr val="bg1"/>
              </a:solidFill>
            </a:ln>
            <a:effectLst>
              <a:outerShdw blurRad="63500" sx="102000" sy="102000" algn="ctr" rotWithShape="0">
                <a:prstClr val="black">
                  <a:alpha val="40000"/>
                </a:prstClr>
              </a:outerShdw>
            </a:effectLst>
          </c:spPr>
          <c:invertIfNegative val="0"/>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ser>
        <c:dLbls>
          <c:showLegendKey val="0"/>
          <c:showVal val="0"/>
          <c:showCatName val="0"/>
          <c:showSerName val="0"/>
          <c:showPercent val="0"/>
          <c:showBubbleSize val="0"/>
          <c:showLeaderLines val="0"/>
        </c:dLbls>
        <c:gapWidth/>
        <c:overlap/>
        <c:axId val="311535624"/>
        <c:axId val="229512648"/>
      </c:barChart>
      <c:catAx>
        <c:axId val="311535624"/>
        <c:scaling>
          <c:orientation/>
        </c:scaling>
        <c:delete val="0"/>
        <c:axPos val="b"/>
        <c:numFmt formatCode="General" sourceLinked="0"/>
        <c:majorTickMark val="out"/>
        <c:minorTickMark val="none"/>
        <c:crossAx val="229512648"/>
        <c:crosses val="autoZero"/>
        <c:auto val="0"/>
        <c:lblAlgn val="ctr"/>
        <c:lblOffset/>
        <c:noMultiLvlLbl val="0"/>
      </c:catAx>
      <c:valAx>
        <c:axId val="229512648"/>
        <c:scaling>
          <c:orientation/>
        </c:scaling>
        <c:delete val="0"/>
        <c:axPos val="l"/>
        <c:numFmt formatCode="General" sourceLinked="1"/>
        <c:majorTickMark val="out"/>
        <c:minorTickMark val="none"/>
        <c:crossAx val="311535624"/>
        <c:crosses val="autoZero"/>
        <c:crossBetween val="between"/>
      </c:valAx>
      <c:spPr>
        <a:noFill/>
        <a:ln w="25400">
          <a:noFill/>
        </a:ln>
      </c:spPr>
    </c:plotArea>
    <c:legend>
      <c:legendPos/>
      <c:overlay val="0"/>
    </c:legend>
    <c:plotVisOnly val="1"/>
    <c:dispBlanksAs val="gap"/>
    <c:showDLblsOverMax val="0"/>
  </c:chart>
  <c:txPr>
    <a:bodyPr/>
    <a:p>
      <a:pPr>
        <a:defRPr sz="1800" smtId="4294967295">
          <a:solidFill>
            <a:schemeClr val="tx1">
              <a:lumMod val="75000"/>
              <a:lumOff val="25000"/>
            </a:schemeClr>
          </a:solidFill>
        </a:defRPr>
      </a:pPr>
      <a:endParaRPr sz="1800" smtId="4294967295">
        <a:solidFill>
          <a:schemeClr val="tx1">
            <a:lumMod val="75000"/>
            <a:lumOff val="25000"/>
          </a:schemeClr>
        </a:solidFill>
      </a:endParaRPr>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0.15150578320026398"/>
          <c:y val="0.15491190552711487"/>
          <c:w val="0.52983236312866211"/>
          <c:h val="0.81523734331130981"/>
        </c:manualLayout>
      </c:layout>
      <c:pieChart>
        <c:varyColors val="1"/>
        <c:ser>
          <c:idx val="0"/>
          <c:order val="0"/>
          <c:tx>
            <c:strRef>
              <c:f>Sheet1!$B$1</c:f>
              <c:strCache>
                <c:ptCount val="1"/>
                <c:pt idx="0">
                  <c:v>销售额</c:v>
                </c:pt>
              </c:strCache>
            </c:strRef>
          </c:tx>
          <c:spPr>
            <a:ln>
              <a:solidFill>
                <a:schemeClr val="bg1"/>
              </a:solidFill>
            </a:ln>
            <a:effectLst>
              <a:outerShdw blurRad="63500" sx="102000" sy="102000" algn="ctr" rotWithShape="0">
                <a:prstClr val="black">
                  <a:alpha val="40000"/>
                </a:prstClr>
              </a:outerShdw>
            </a:effectLst>
          </c:spPr>
          <c:dPt>
            <c:idx val="0"/>
            <c:invertIfNegative val="1"/>
            <c:spPr>
              <a:solidFill>
                <a:srgbClr val="C00000"/>
              </a:solidFill>
              <a:ln>
                <a:solidFill>
                  <a:schemeClr val="bg1"/>
                </a:solidFill>
              </a:ln>
              <a:effectLst>
                <a:outerShdw blurRad="63500" sx="102000" sy="102000" algn="ctr" rotWithShape="0">
                  <a:prstClr val="black">
                    <a:alpha val="40000"/>
                  </a:prstClr>
                </a:outerShdw>
              </a:effectLst>
            </c:spPr>
          </c:dPt>
          <c:dPt>
            <c:idx val="1"/>
            <c:invertIfNegative val="1"/>
            <c:spPr>
              <a:solidFill>
                <a:schemeClr val="tx1">
                  <a:lumMod val="65000"/>
                  <a:lumOff val="35000"/>
                </a:schemeClr>
              </a:solidFill>
              <a:ln>
                <a:solidFill>
                  <a:schemeClr val="bg1"/>
                </a:solidFill>
              </a:ln>
              <a:effectLst>
                <a:outerShdw blurRad="63500" sx="102000" sy="102000" algn="ctr" rotWithShape="0">
                  <a:prstClr val="black">
                    <a:alpha val="40000"/>
                  </a:prstClr>
                </a:outerShdw>
              </a:effectLst>
            </c:spPr>
          </c:dPt>
          <c:dPt>
            <c:idx val="2"/>
            <c:invertIfNegative val="1"/>
            <c:spPr>
              <a:solidFill>
                <a:srgbClr val="0070C0"/>
              </a:solidFill>
              <a:ln>
                <a:solidFill>
                  <a:schemeClr val="bg1"/>
                </a:solidFill>
              </a:ln>
              <a:effectLst>
                <a:outerShdw blurRad="63500" sx="102000" sy="102000" algn="ctr" rotWithShape="0">
                  <a:prstClr val="black">
                    <a:alpha val="40000"/>
                  </a:prstClr>
                </a:outerShdw>
              </a:effectLst>
            </c:spPr>
          </c:dPt>
          <c:dPt>
            <c:idx val="3"/>
            <c:invertIfNegative val="1"/>
            <c:spPr>
              <a:solidFill>
                <a:srgbClr val="00B0F0"/>
              </a:solidFill>
              <a:ln>
                <a:solidFill>
                  <a:schemeClr val="bg1"/>
                </a:solidFill>
              </a:ln>
              <a:effectLst>
                <a:outerShdw blurRad="63500" sx="102000" sy="102000" algn="ctr" rotWithShape="0">
                  <a:prstClr val="black">
                    <a:alpha val="40000"/>
                  </a:prstClr>
                </a:outerShdw>
              </a:effectLst>
            </c:spPr>
          </c:dPt>
          <c:cat>
            <c:strRef>
              <c:f>Sheet1!$A$2:$A$5</c:f>
              <c:strCache>
                <c:ptCount val="4"/>
                <c:pt idx="0">
                  <c:v>第一季度</c:v>
                </c:pt>
                <c:pt idx="1">
                  <c:v>第二季度</c:v>
                </c:pt>
                <c:pt idx="2">
                  <c:v>第三季度</c:v>
                </c:pt>
                <c:pt idx="3">
                  <c:v>第四季度</c:v>
                </c:pt>
              </c:strCache>
            </c:strRef>
          </c:cat>
          <c:val>
            <c:numRef>
              <c:f>Sheet1!$B$2:$B$5</c:f>
              <c:numCache>
                <c:formatCode>General</c:formatCode>
                <c:ptCount val="4"/>
                <c:pt idx="0">
                  <c:v>8.2</c:v>
                </c:pt>
                <c:pt idx="1">
                  <c:v>3.2</c:v>
                </c:pt>
                <c:pt idx="2">
                  <c:v>1.4</c:v>
                </c:pt>
                <c:pt idx="3">
                  <c:v>1.2</c:v>
                </c:pt>
              </c:numCache>
            </c:numRef>
          </c:val>
        </c:ser>
        <c:dLbls>
          <c:showLegendKey val="0"/>
          <c:showVal val="0"/>
          <c:showCatName val="0"/>
          <c:showSerName val="0"/>
          <c:showPercent val="0"/>
          <c:showBubbleSize val="0"/>
          <c:showLeaderLines val="0"/>
        </c:dLbls>
        <c:firstSliceAng/>
      </c:pieChart>
    </c:plotArea>
    <c:legend>
      <c:legendPos/>
      <c:layout>
        <c:manualLayout>
          <c:xMode val="edge"/>
          <c:yMode val="edge"/>
          <c:x val="0.79933422803878784"/>
          <c:y val="0.26128122210502625"/>
          <c:w val="0.17244705557823181"/>
          <c:h val="0.458672434091568"/>
        </c:manualLayout>
      </c:layout>
      <c:overlay val="0"/>
    </c:legend>
    <c:plotVisOnly val="1"/>
    <c:dispBlanksAs val="gap"/>
    <c:showDLblsOverMax val="0"/>
  </c:chart>
  <c:txPr>
    <a:bodyPr/>
    <a:p>
      <a:pPr>
        <a:defRPr sz="1800" smtId="4294967295">
          <a:solidFill>
            <a:schemeClr val="tx1">
              <a:lumMod val="75000"/>
              <a:lumOff val="25000"/>
            </a:schemeClr>
          </a:solidFill>
        </a:defRPr>
      </a:pPr>
      <a:endParaRPr sz="1800" smtId="4294967295">
        <a:solidFill>
          <a:schemeClr val="tx1">
            <a:lumMod val="75000"/>
            <a:lumOff val="25000"/>
          </a:schemeClr>
        </a:solidFill>
      </a:endParaRPr>
    </a:p>
  </c:txPr>
  <c:externalData r:id="rId1">
    <c:autoUpdate val="0"/>
  </c:externalData>
</c:chartSpace>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B6C447-4618-4C22-8F36-67385E09BCFD}" type="datetimeFigureOut">
              <a:rPr lang="zh-CN" altLang="en-US" smtClean="0"/>
              <a:t>2015/6/2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9D8430-3F75-48E9-8651-A87D321DD123}" type="slidenum">
              <a:rPr lang="zh-CN" altLang="en-US" smtClean="0"/>
              <a:t>‹#›</a:t>
            </a:fld>
            <a:endParaRPr lang="zh-CN" altLang="en-US"/>
          </a:p>
        </p:txBody>
      </p:sp>
    </p:spTree>
    <p:extLst>
      <p:ext uri="{BB962C8B-B14F-4D97-AF65-F5344CB8AC3E}">
        <p14:creationId val="3880459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81" name="矩形 80"/>
          <p:cNvSpPr/>
          <p:nvPr userDrawn="1"/>
        </p:nvSpPr>
        <p:spPr>
          <a:xfrm>
            <a:off x="0" y="0"/>
            <a:ext cx="11522075" cy="6480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p:nvPr>
        </p:nvSpPr>
        <p:spPr>
          <a:xfrm>
            <a:off x="864156" y="2013055"/>
            <a:ext cx="9793764" cy="1389038"/>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728312" y="3672100"/>
            <a:ext cx="8065453" cy="165604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7" name="平行四边形 6"/>
          <p:cNvSpPr/>
          <p:nvPr userDrawn="1"/>
        </p:nvSpPr>
        <p:spPr>
          <a:xfrm flipH="1">
            <a:off x="613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平行四边形 7"/>
          <p:cNvSpPr/>
          <p:nvPr userDrawn="1"/>
        </p:nvSpPr>
        <p:spPr>
          <a:xfrm flipH="1">
            <a:off x="7017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flipH="1">
            <a:off x="139744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userDrawn="1"/>
        </p:nvSpPr>
        <p:spPr>
          <a:xfrm flipH="1">
            <a:off x="209310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平行四边形 10"/>
          <p:cNvSpPr/>
          <p:nvPr userDrawn="1"/>
        </p:nvSpPr>
        <p:spPr>
          <a:xfrm flipH="1">
            <a:off x="278875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平行四边形 11"/>
          <p:cNvSpPr/>
          <p:nvPr userDrawn="1"/>
        </p:nvSpPr>
        <p:spPr>
          <a:xfrm flipH="1">
            <a:off x="3484416"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平行四边形 12"/>
          <p:cNvSpPr/>
          <p:nvPr userDrawn="1"/>
        </p:nvSpPr>
        <p:spPr>
          <a:xfrm flipH="1">
            <a:off x="4180073"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平行四边形 13"/>
          <p:cNvSpPr/>
          <p:nvPr userDrawn="1"/>
        </p:nvSpPr>
        <p:spPr>
          <a:xfrm flipH="1">
            <a:off x="4875730"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userDrawn="1"/>
        </p:nvSpPr>
        <p:spPr>
          <a:xfrm flipH="1">
            <a:off x="5571387"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平行四边形 15"/>
          <p:cNvSpPr/>
          <p:nvPr userDrawn="1"/>
        </p:nvSpPr>
        <p:spPr>
          <a:xfrm flipH="1">
            <a:off x="6267044"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平行四边形 16"/>
          <p:cNvSpPr/>
          <p:nvPr userDrawn="1"/>
        </p:nvSpPr>
        <p:spPr>
          <a:xfrm flipH="1">
            <a:off x="696270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平行四边形 17"/>
          <p:cNvSpPr/>
          <p:nvPr userDrawn="1"/>
        </p:nvSpPr>
        <p:spPr>
          <a:xfrm flipH="1">
            <a:off x="765835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平行四边形 18"/>
          <p:cNvSpPr/>
          <p:nvPr userDrawn="1"/>
        </p:nvSpPr>
        <p:spPr>
          <a:xfrm flipH="1">
            <a:off x="835401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平行四边形 19"/>
          <p:cNvSpPr/>
          <p:nvPr userDrawn="1"/>
        </p:nvSpPr>
        <p:spPr>
          <a:xfrm flipH="1">
            <a:off x="904967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平行四边形 20"/>
          <p:cNvSpPr/>
          <p:nvPr userDrawn="1"/>
        </p:nvSpPr>
        <p:spPr>
          <a:xfrm flipH="1">
            <a:off x="974532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平行四边形 23"/>
          <p:cNvSpPr/>
          <p:nvPr userDrawn="1"/>
        </p:nvSpPr>
        <p:spPr>
          <a:xfrm flipH="1">
            <a:off x="105359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平行四边形 24"/>
          <p:cNvSpPr/>
          <p:nvPr userDrawn="1"/>
        </p:nvSpPr>
        <p:spPr>
          <a:xfrm flipH="1">
            <a:off x="174609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平行四边形 25"/>
          <p:cNvSpPr/>
          <p:nvPr userDrawn="1"/>
        </p:nvSpPr>
        <p:spPr>
          <a:xfrm flipH="1">
            <a:off x="243859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平行四边形 26"/>
          <p:cNvSpPr/>
          <p:nvPr userDrawn="1"/>
        </p:nvSpPr>
        <p:spPr>
          <a:xfrm flipH="1">
            <a:off x="313109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平行四边形 27"/>
          <p:cNvSpPr/>
          <p:nvPr userDrawn="1"/>
        </p:nvSpPr>
        <p:spPr>
          <a:xfrm flipH="1">
            <a:off x="3823598"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平行四边形 28"/>
          <p:cNvSpPr/>
          <p:nvPr userDrawn="1"/>
        </p:nvSpPr>
        <p:spPr>
          <a:xfrm flipH="1">
            <a:off x="4516100"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平行四边形 29"/>
          <p:cNvSpPr/>
          <p:nvPr userDrawn="1"/>
        </p:nvSpPr>
        <p:spPr>
          <a:xfrm flipH="1">
            <a:off x="520860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平行四边形 30"/>
          <p:cNvSpPr/>
          <p:nvPr userDrawn="1"/>
        </p:nvSpPr>
        <p:spPr>
          <a:xfrm flipH="1">
            <a:off x="5901104"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平行四边形 31"/>
          <p:cNvSpPr/>
          <p:nvPr userDrawn="1"/>
        </p:nvSpPr>
        <p:spPr>
          <a:xfrm flipH="1">
            <a:off x="6593606"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平行四边形 32"/>
          <p:cNvSpPr/>
          <p:nvPr userDrawn="1"/>
        </p:nvSpPr>
        <p:spPr>
          <a:xfrm flipH="1">
            <a:off x="7286108"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平行四边形 33"/>
          <p:cNvSpPr/>
          <p:nvPr userDrawn="1"/>
        </p:nvSpPr>
        <p:spPr>
          <a:xfrm flipH="1">
            <a:off x="797861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平行四边形 34"/>
          <p:cNvSpPr/>
          <p:nvPr userDrawn="1"/>
        </p:nvSpPr>
        <p:spPr>
          <a:xfrm flipH="1">
            <a:off x="867111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平行四边形 35"/>
          <p:cNvSpPr/>
          <p:nvPr userDrawn="1"/>
        </p:nvSpPr>
        <p:spPr>
          <a:xfrm flipH="1">
            <a:off x="936361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平行四边形 36"/>
          <p:cNvSpPr/>
          <p:nvPr userDrawn="1"/>
        </p:nvSpPr>
        <p:spPr>
          <a:xfrm flipH="1">
            <a:off x="1005611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平行四边形 37"/>
          <p:cNvSpPr/>
          <p:nvPr userDrawn="1"/>
        </p:nvSpPr>
        <p:spPr>
          <a:xfrm flipH="1">
            <a:off x="1074861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平行四边形 39"/>
          <p:cNvSpPr/>
          <p:nvPr userDrawn="1"/>
        </p:nvSpPr>
        <p:spPr>
          <a:xfrm rot="16200000" flipH="1">
            <a:off x="-180000" y="526488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平行四边形 40"/>
          <p:cNvSpPr/>
          <p:nvPr userDrawn="1"/>
        </p:nvSpPr>
        <p:spPr>
          <a:xfrm rot="16200000" flipH="1">
            <a:off x="-180000" y="458994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平行四边形 41"/>
          <p:cNvSpPr/>
          <p:nvPr userDrawn="1"/>
        </p:nvSpPr>
        <p:spPr>
          <a:xfrm rot="16200000" flipH="1">
            <a:off x="-180000" y="391501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平行四边形 42"/>
          <p:cNvSpPr/>
          <p:nvPr userDrawn="1"/>
        </p:nvSpPr>
        <p:spPr>
          <a:xfrm rot="16200000" flipH="1">
            <a:off x="-180000" y="324008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平行四边形 43"/>
          <p:cNvSpPr/>
          <p:nvPr userDrawn="1"/>
        </p:nvSpPr>
        <p:spPr>
          <a:xfrm rot="16200000" flipH="1">
            <a:off x="-180000" y="256515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平行四边形 44"/>
          <p:cNvSpPr/>
          <p:nvPr userDrawn="1"/>
        </p:nvSpPr>
        <p:spPr>
          <a:xfrm rot="16200000" flipH="1">
            <a:off x="-180000" y="189022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平行四边形 45"/>
          <p:cNvSpPr/>
          <p:nvPr userDrawn="1"/>
        </p:nvSpPr>
        <p:spPr>
          <a:xfrm rot="16200000" flipH="1">
            <a:off x="-180000" y="1215294"/>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平行四边形 46"/>
          <p:cNvSpPr/>
          <p:nvPr userDrawn="1"/>
        </p:nvSpPr>
        <p:spPr>
          <a:xfrm rot="16200000" flipH="1">
            <a:off x="-180000" y="54036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平行四边形 50"/>
          <p:cNvSpPr/>
          <p:nvPr userDrawn="1"/>
        </p:nvSpPr>
        <p:spPr>
          <a:xfrm rot="16200000" flipH="1">
            <a:off x="10982076" y="5575271"/>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平行四边形 51"/>
          <p:cNvSpPr/>
          <p:nvPr userDrawn="1"/>
        </p:nvSpPr>
        <p:spPr>
          <a:xfrm rot="16200000" flipH="1">
            <a:off x="10982076" y="490075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平行四边形 52"/>
          <p:cNvSpPr/>
          <p:nvPr userDrawn="1"/>
        </p:nvSpPr>
        <p:spPr>
          <a:xfrm rot="16200000" flipH="1">
            <a:off x="10982076" y="422624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平行四边形 53"/>
          <p:cNvSpPr/>
          <p:nvPr userDrawn="1"/>
        </p:nvSpPr>
        <p:spPr>
          <a:xfrm rot="16200000" flipH="1">
            <a:off x="10982076" y="355172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平行四边形 54"/>
          <p:cNvSpPr/>
          <p:nvPr userDrawn="1"/>
        </p:nvSpPr>
        <p:spPr>
          <a:xfrm rot="16200000" flipH="1">
            <a:off x="10982076" y="287720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平行四边形 55"/>
          <p:cNvSpPr/>
          <p:nvPr userDrawn="1"/>
        </p:nvSpPr>
        <p:spPr>
          <a:xfrm rot="16200000" flipH="1">
            <a:off x="10982075" y="220268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平行四边形 56"/>
          <p:cNvSpPr/>
          <p:nvPr userDrawn="1"/>
        </p:nvSpPr>
        <p:spPr>
          <a:xfrm rot="16200000" flipH="1">
            <a:off x="10982075" y="1528172"/>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平行四边形 59"/>
          <p:cNvSpPr/>
          <p:nvPr userDrawn="1"/>
        </p:nvSpPr>
        <p:spPr>
          <a:xfrm flipH="1">
            <a:off x="104409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平行四边形 62"/>
          <p:cNvSpPr/>
          <p:nvPr userDrawn="1"/>
        </p:nvSpPr>
        <p:spPr>
          <a:xfrm rot="16200000" flipH="1">
            <a:off x="10981713" y="17913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平行四边形 65"/>
          <p:cNvSpPr/>
          <p:nvPr userDrawn="1"/>
        </p:nvSpPr>
        <p:spPr>
          <a:xfrm rot="16200000" flipH="1">
            <a:off x="10982075" y="85365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平行四边形 66"/>
          <p:cNvSpPr/>
          <p:nvPr userDrawn="1"/>
        </p:nvSpPr>
        <p:spPr>
          <a:xfrm flipH="1">
            <a:off x="361088" y="6120175"/>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平行四边形 67"/>
          <p:cNvSpPr/>
          <p:nvPr userDrawn="1"/>
        </p:nvSpPr>
        <p:spPr>
          <a:xfrm rot="16200000" flipH="1">
            <a:off x="-180000" y="593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矩形 3"/>
          <p:cNvSpPr/>
          <p:nvPr userDrawn="1"/>
        </p:nvSpPr>
        <p:spPr>
          <a:xfrm>
            <a:off x="9361487" y="719138"/>
            <a:ext cx="1440137" cy="1440137"/>
          </a:xfrm>
          <a:custGeom>
            <a:rect l="l" t="t" r="r" b="b"/>
            <a:pathLst>
              <a:path w="2880000" h="2880000">
                <a:moveTo>
                  <a:pt x="144725" y="144137"/>
                </a:moveTo>
                <a:lnTo>
                  <a:pt x="144725" y="2736137"/>
                </a:lnTo>
                <a:lnTo>
                  <a:pt x="2736725" y="2736137"/>
                </a:lnTo>
                <a:lnTo>
                  <a:pt x="2736725" y="144137"/>
                </a:lnTo>
                <a:close/>
                <a:moveTo>
                  <a:pt x="55819" y="0"/>
                </a:moveTo>
                <a:lnTo>
                  <a:pt x="104186" y="0"/>
                </a:lnTo>
                <a:lnTo>
                  <a:pt x="104186" y="0"/>
                </a:lnTo>
                <a:cubicBezTo>
                  <a:pt x="104186" y="30828"/>
                  <a:pt x="129177" y="55818"/>
                  <a:pt x="160005" y="55818"/>
                </a:cubicBezTo>
                <a:cubicBezTo>
                  <a:pt x="190833" y="55818"/>
                  <a:pt x="215824" y="30828"/>
                  <a:pt x="215824" y="0"/>
                </a:cubicBezTo>
                <a:lnTo>
                  <a:pt x="264190" y="0"/>
                </a:lnTo>
                <a:lnTo>
                  <a:pt x="264190" y="0"/>
                </a:lnTo>
                <a:cubicBezTo>
                  <a:pt x="264190" y="30828"/>
                  <a:pt x="289181" y="55818"/>
                  <a:pt x="320009" y="55818"/>
                </a:cubicBezTo>
                <a:cubicBezTo>
                  <a:pt x="350837" y="55818"/>
                  <a:pt x="375828" y="30828"/>
                  <a:pt x="375828" y="0"/>
                </a:cubicBezTo>
                <a:lnTo>
                  <a:pt x="424194" y="0"/>
                </a:lnTo>
                <a:lnTo>
                  <a:pt x="424194" y="0"/>
                </a:lnTo>
                <a:cubicBezTo>
                  <a:pt x="424194" y="30828"/>
                  <a:pt x="449186" y="55818"/>
                  <a:pt x="480014" y="55818"/>
                </a:cubicBezTo>
                <a:cubicBezTo>
                  <a:pt x="510842" y="55818"/>
                  <a:pt x="535833" y="30828"/>
                  <a:pt x="535833" y="0"/>
                </a:cubicBezTo>
                <a:lnTo>
                  <a:pt x="584199" y="0"/>
                </a:lnTo>
                <a:lnTo>
                  <a:pt x="584199" y="0"/>
                </a:lnTo>
                <a:cubicBezTo>
                  <a:pt x="584199" y="30828"/>
                  <a:pt x="609190" y="55818"/>
                  <a:pt x="640018" y="55818"/>
                </a:cubicBezTo>
                <a:cubicBezTo>
                  <a:pt x="670846" y="55818"/>
                  <a:pt x="695837" y="30828"/>
                  <a:pt x="695837" y="0"/>
                </a:cubicBezTo>
                <a:lnTo>
                  <a:pt x="744203" y="0"/>
                </a:lnTo>
                <a:lnTo>
                  <a:pt x="744203" y="0"/>
                </a:lnTo>
                <a:cubicBezTo>
                  <a:pt x="744203" y="30828"/>
                  <a:pt x="769194" y="55818"/>
                  <a:pt x="800022" y="55818"/>
                </a:cubicBezTo>
                <a:cubicBezTo>
                  <a:pt x="830850" y="55818"/>
                  <a:pt x="855842" y="30828"/>
                  <a:pt x="855842" y="0"/>
                </a:cubicBezTo>
                <a:lnTo>
                  <a:pt x="904208" y="0"/>
                </a:lnTo>
                <a:lnTo>
                  <a:pt x="904208" y="0"/>
                </a:lnTo>
                <a:cubicBezTo>
                  <a:pt x="904208" y="30828"/>
                  <a:pt x="929199" y="55818"/>
                  <a:pt x="960027" y="55818"/>
                </a:cubicBezTo>
                <a:cubicBezTo>
                  <a:pt x="990855" y="55818"/>
                  <a:pt x="1015846" y="30828"/>
                  <a:pt x="1015846" y="0"/>
                </a:cubicBezTo>
                <a:lnTo>
                  <a:pt x="1064212" y="0"/>
                </a:lnTo>
                <a:lnTo>
                  <a:pt x="1064212" y="0"/>
                </a:lnTo>
                <a:cubicBezTo>
                  <a:pt x="1064212" y="30828"/>
                  <a:pt x="1089203" y="55818"/>
                  <a:pt x="1120031" y="55818"/>
                </a:cubicBezTo>
                <a:cubicBezTo>
                  <a:pt x="1150859" y="55818"/>
                  <a:pt x="1175850" y="30828"/>
                  <a:pt x="1175850" y="0"/>
                </a:cubicBezTo>
                <a:lnTo>
                  <a:pt x="1224217" y="0"/>
                </a:lnTo>
                <a:lnTo>
                  <a:pt x="1224217" y="0"/>
                </a:lnTo>
                <a:cubicBezTo>
                  <a:pt x="1224217" y="30828"/>
                  <a:pt x="1249208" y="55818"/>
                  <a:pt x="1280036" y="55818"/>
                </a:cubicBezTo>
                <a:cubicBezTo>
                  <a:pt x="1310864" y="55818"/>
                  <a:pt x="1335855" y="30828"/>
                  <a:pt x="1335855" y="0"/>
                </a:cubicBezTo>
                <a:lnTo>
                  <a:pt x="1384221" y="0"/>
                </a:lnTo>
                <a:lnTo>
                  <a:pt x="1384221" y="0"/>
                </a:lnTo>
                <a:cubicBezTo>
                  <a:pt x="1384221" y="30828"/>
                  <a:pt x="1409212" y="55818"/>
                  <a:pt x="1440040" y="55818"/>
                </a:cubicBezTo>
                <a:cubicBezTo>
                  <a:pt x="1470868" y="55818"/>
                  <a:pt x="1495859" y="30828"/>
                  <a:pt x="1495859" y="0"/>
                </a:cubicBezTo>
                <a:lnTo>
                  <a:pt x="1544226" y="0"/>
                </a:lnTo>
                <a:lnTo>
                  <a:pt x="1544226" y="0"/>
                </a:lnTo>
                <a:cubicBezTo>
                  <a:pt x="1544226" y="30828"/>
                  <a:pt x="1569217" y="55818"/>
                  <a:pt x="1600045" y="55818"/>
                </a:cubicBezTo>
                <a:cubicBezTo>
                  <a:pt x="1630873" y="55818"/>
                  <a:pt x="1655864" y="30828"/>
                  <a:pt x="1655864" y="0"/>
                </a:cubicBezTo>
                <a:lnTo>
                  <a:pt x="1704230" y="0"/>
                </a:lnTo>
                <a:lnTo>
                  <a:pt x="1704230" y="0"/>
                </a:lnTo>
                <a:cubicBezTo>
                  <a:pt x="1704230" y="30828"/>
                  <a:pt x="1729221" y="55818"/>
                  <a:pt x="1760049" y="55818"/>
                </a:cubicBezTo>
                <a:cubicBezTo>
                  <a:pt x="1790877" y="55818"/>
                  <a:pt x="1815868" y="30828"/>
                  <a:pt x="1815868" y="0"/>
                </a:cubicBezTo>
                <a:lnTo>
                  <a:pt x="1864234" y="0"/>
                </a:lnTo>
                <a:lnTo>
                  <a:pt x="1864234" y="0"/>
                </a:lnTo>
                <a:cubicBezTo>
                  <a:pt x="1864234" y="30828"/>
                  <a:pt x="1889226" y="55818"/>
                  <a:pt x="1920054" y="55818"/>
                </a:cubicBezTo>
                <a:cubicBezTo>
                  <a:pt x="1950882" y="55818"/>
                  <a:pt x="1975873" y="30828"/>
                  <a:pt x="1975873" y="0"/>
                </a:cubicBezTo>
                <a:lnTo>
                  <a:pt x="2024239" y="0"/>
                </a:lnTo>
                <a:lnTo>
                  <a:pt x="2024239" y="0"/>
                </a:lnTo>
                <a:cubicBezTo>
                  <a:pt x="2024239" y="30828"/>
                  <a:pt x="2049230" y="55818"/>
                  <a:pt x="2080058" y="55818"/>
                </a:cubicBezTo>
                <a:cubicBezTo>
                  <a:pt x="2110886" y="55818"/>
                  <a:pt x="2135877" y="30828"/>
                  <a:pt x="2135877" y="0"/>
                </a:cubicBezTo>
                <a:lnTo>
                  <a:pt x="2184243" y="0"/>
                </a:lnTo>
                <a:lnTo>
                  <a:pt x="2184243" y="0"/>
                </a:lnTo>
                <a:cubicBezTo>
                  <a:pt x="2184243" y="30828"/>
                  <a:pt x="2209234" y="55818"/>
                  <a:pt x="2240062" y="55818"/>
                </a:cubicBezTo>
                <a:cubicBezTo>
                  <a:pt x="2270890" y="55818"/>
                  <a:pt x="2295881" y="30828"/>
                  <a:pt x="2295881" y="0"/>
                </a:cubicBezTo>
                <a:lnTo>
                  <a:pt x="2344248" y="0"/>
                </a:lnTo>
                <a:lnTo>
                  <a:pt x="2344248" y="0"/>
                </a:lnTo>
                <a:cubicBezTo>
                  <a:pt x="2344248" y="30828"/>
                  <a:pt x="2369239" y="55818"/>
                  <a:pt x="2400067" y="55818"/>
                </a:cubicBezTo>
                <a:cubicBezTo>
                  <a:pt x="2430895" y="55818"/>
                  <a:pt x="2455886" y="30828"/>
                  <a:pt x="2455886" y="0"/>
                </a:cubicBezTo>
                <a:lnTo>
                  <a:pt x="2504252" y="0"/>
                </a:lnTo>
                <a:lnTo>
                  <a:pt x="2504252" y="0"/>
                </a:lnTo>
                <a:cubicBezTo>
                  <a:pt x="2504252" y="30828"/>
                  <a:pt x="2529243" y="55818"/>
                  <a:pt x="2560071" y="55818"/>
                </a:cubicBezTo>
                <a:cubicBezTo>
                  <a:pt x="2590899" y="55818"/>
                  <a:pt x="2615890" y="30828"/>
                  <a:pt x="2615890" y="0"/>
                </a:cubicBezTo>
                <a:lnTo>
                  <a:pt x="2664257" y="0"/>
                </a:lnTo>
                <a:lnTo>
                  <a:pt x="2664257" y="0"/>
                </a:lnTo>
                <a:cubicBezTo>
                  <a:pt x="2664257" y="30828"/>
                  <a:pt x="2689248" y="55818"/>
                  <a:pt x="2720076" y="55818"/>
                </a:cubicBezTo>
                <a:cubicBezTo>
                  <a:pt x="2750904" y="55818"/>
                  <a:pt x="2775895" y="30828"/>
                  <a:pt x="2775895" y="0"/>
                </a:cubicBezTo>
                <a:lnTo>
                  <a:pt x="2824261" y="0"/>
                </a:lnTo>
                <a:lnTo>
                  <a:pt x="2824261" y="0"/>
                </a:lnTo>
                <a:cubicBezTo>
                  <a:pt x="2824261" y="30801"/>
                  <a:pt x="2849209" y="55775"/>
                  <a:pt x="2880000" y="55802"/>
                </a:cubicBezTo>
                <a:lnTo>
                  <a:pt x="2880000" y="103963"/>
                </a:lnTo>
                <a:cubicBezTo>
                  <a:pt x="2849208" y="103989"/>
                  <a:pt x="2824258" y="128964"/>
                  <a:pt x="2824258" y="159765"/>
                </a:cubicBezTo>
                <a:cubicBezTo>
                  <a:pt x="2824258" y="190566"/>
                  <a:pt x="2849208" y="215541"/>
                  <a:pt x="2880000" y="215567"/>
                </a:cubicBezTo>
                <a:lnTo>
                  <a:pt x="2880000" y="263963"/>
                </a:lnTo>
                <a:cubicBezTo>
                  <a:pt x="2849208" y="263989"/>
                  <a:pt x="2824258" y="288964"/>
                  <a:pt x="2824258" y="319765"/>
                </a:cubicBezTo>
                <a:cubicBezTo>
                  <a:pt x="2824258" y="350567"/>
                  <a:pt x="2849208" y="375541"/>
                  <a:pt x="2880000" y="375567"/>
                </a:cubicBezTo>
                <a:lnTo>
                  <a:pt x="2880000" y="423963"/>
                </a:lnTo>
                <a:cubicBezTo>
                  <a:pt x="2849208" y="423990"/>
                  <a:pt x="2824258" y="448964"/>
                  <a:pt x="2824258" y="479765"/>
                </a:cubicBezTo>
                <a:cubicBezTo>
                  <a:pt x="2824258" y="510567"/>
                  <a:pt x="2849208" y="535541"/>
                  <a:pt x="2880000" y="535567"/>
                </a:cubicBezTo>
                <a:lnTo>
                  <a:pt x="2880000" y="583963"/>
                </a:lnTo>
                <a:cubicBezTo>
                  <a:pt x="2849208" y="583990"/>
                  <a:pt x="2824258" y="608964"/>
                  <a:pt x="2824258" y="639765"/>
                </a:cubicBezTo>
                <a:cubicBezTo>
                  <a:pt x="2824258" y="670567"/>
                  <a:pt x="2849208" y="695541"/>
                  <a:pt x="2880000" y="695568"/>
                </a:cubicBezTo>
                <a:lnTo>
                  <a:pt x="2880000" y="743964"/>
                </a:lnTo>
                <a:cubicBezTo>
                  <a:pt x="2849208" y="743990"/>
                  <a:pt x="2824258" y="768964"/>
                  <a:pt x="2824258" y="799766"/>
                </a:cubicBezTo>
                <a:cubicBezTo>
                  <a:pt x="2824258" y="830567"/>
                  <a:pt x="2849208" y="855541"/>
                  <a:pt x="2880000" y="855568"/>
                </a:cubicBezTo>
                <a:lnTo>
                  <a:pt x="2880000" y="903964"/>
                </a:lnTo>
                <a:cubicBezTo>
                  <a:pt x="2849208" y="903990"/>
                  <a:pt x="2824258" y="928964"/>
                  <a:pt x="2824258" y="959766"/>
                </a:cubicBezTo>
                <a:cubicBezTo>
                  <a:pt x="2824258" y="990567"/>
                  <a:pt x="2849208" y="1015542"/>
                  <a:pt x="2880000" y="1015568"/>
                </a:cubicBezTo>
                <a:lnTo>
                  <a:pt x="2880000" y="1063964"/>
                </a:lnTo>
                <a:cubicBezTo>
                  <a:pt x="2849208" y="1063990"/>
                  <a:pt x="2824258" y="1088964"/>
                  <a:pt x="2824258" y="1119766"/>
                </a:cubicBezTo>
                <a:cubicBezTo>
                  <a:pt x="2824258" y="1150567"/>
                  <a:pt x="2849208" y="1175542"/>
                  <a:pt x="2880000" y="1175568"/>
                </a:cubicBezTo>
                <a:lnTo>
                  <a:pt x="2880000" y="1223964"/>
                </a:lnTo>
                <a:cubicBezTo>
                  <a:pt x="2849208" y="1223990"/>
                  <a:pt x="2824258" y="1248965"/>
                  <a:pt x="2824258" y="1279766"/>
                </a:cubicBezTo>
                <a:cubicBezTo>
                  <a:pt x="2824258" y="1310567"/>
                  <a:pt x="2849208" y="1335542"/>
                  <a:pt x="2880000" y="1335568"/>
                </a:cubicBezTo>
                <a:lnTo>
                  <a:pt x="2880000" y="1383964"/>
                </a:lnTo>
                <a:cubicBezTo>
                  <a:pt x="2849208" y="1383990"/>
                  <a:pt x="2824258" y="1408965"/>
                  <a:pt x="2824258" y="1439766"/>
                </a:cubicBezTo>
                <a:cubicBezTo>
                  <a:pt x="2824258" y="1470568"/>
                  <a:pt x="2849208" y="1495542"/>
                  <a:pt x="2880000" y="1495568"/>
                </a:cubicBezTo>
                <a:lnTo>
                  <a:pt x="2880000" y="1543964"/>
                </a:lnTo>
                <a:cubicBezTo>
                  <a:pt x="2849208" y="1543990"/>
                  <a:pt x="2824258" y="1568965"/>
                  <a:pt x="2824258" y="1599766"/>
                </a:cubicBezTo>
                <a:cubicBezTo>
                  <a:pt x="2824258" y="1630568"/>
                  <a:pt x="2849208" y="1655542"/>
                  <a:pt x="2880000" y="1655568"/>
                </a:cubicBezTo>
                <a:lnTo>
                  <a:pt x="2880000" y="1703964"/>
                </a:lnTo>
                <a:cubicBezTo>
                  <a:pt x="2849208" y="1703991"/>
                  <a:pt x="2824258" y="1728965"/>
                  <a:pt x="2824258" y="1759766"/>
                </a:cubicBezTo>
                <a:cubicBezTo>
                  <a:pt x="2824258" y="1790568"/>
                  <a:pt x="2849208" y="1815542"/>
                  <a:pt x="2880000" y="1815568"/>
                </a:cubicBezTo>
                <a:lnTo>
                  <a:pt x="2880000" y="1863964"/>
                </a:lnTo>
                <a:cubicBezTo>
                  <a:pt x="2849208" y="1863991"/>
                  <a:pt x="2824258" y="1888965"/>
                  <a:pt x="2824258" y="1919767"/>
                </a:cubicBezTo>
                <a:cubicBezTo>
                  <a:pt x="2824258" y="1950568"/>
                  <a:pt x="2849208" y="1975542"/>
                  <a:pt x="2880000" y="1975569"/>
                </a:cubicBezTo>
                <a:lnTo>
                  <a:pt x="2880000" y="2023965"/>
                </a:lnTo>
                <a:cubicBezTo>
                  <a:pt x="2849208" y="2023991"/>
                  <a:pt x="2824258" y="2048965"/>
                  <a:pt x="2824258" y="2079767"/>
                </a:cubicBezTo>
                <a:cubicBezTo>
                  <a:pt x="2824258" y="2110568"/>
                  <a:pt x="2849208" y="2135542"/>
                  <a:pt x="2880000" y="2135569"/>
                </a:cubicBezTo>
                <a:lnTo>
                  <a:pt x="2880000" y="2183965"/>
                </a:lnTo>
                <a:cubicBezTo>
                  <a:pt x="2849208" y="2183991"/>
                  <a:pt x="2824258" y="2208965"/>
                  <a:pt x="2824258" y="2239767"/>
                </a:cubicBezTo>
                <a:cubicBezTo>
                  <a:pt x="2824258" y="2270568"/>
                  <a:pt x="2849208" y="2295543"/>
                  <a:pt x="2880000" y="2295569"/>
                </a:cubicBezTo>
                <a:lnTo>
                  <a:pt x="2880000" y="2343965"/>
                </a:lnTo>
                <a:cubicBezTo>
                  <a:pt x="2849208" y="2343991"/>
                  <a:pt x="2824258" y="2368965"/>
                  <a:pt x="2824258" y="2399767"/>
                </a:cubicBezTo>
                <a:cubicBezTo>
                  <a:pt x="2824258" y="2430568"/>
                  <a:pt x="2849208" y="2455543"/>
                  <a:pt x="2880000" y="2455569"/>
                </a:cubicBezTo>
                <a:lnTo>
                  <a:pt x="2880000" y="2503965"/>
                </a:lnTo>
                <a:cubicBezTo>
                  <a:pt x="2849208" y="2503991"/>
                  <a:pt x="2824258" y="2528966"/>
                  <a:pt x="2824258" y="2559767"/>
                </a:cubicBezTo>
                <a:cubicBezTo>
                  <a:pt x="2824258" y="2590568"/>
                  <a:pt x="2849208" y="2615543"/>
                  <a:pt x="2880000" y="2615569"/>
                </a:cubicBezTo>
                <a:lnTo>
                  <a:pt x="2880000" y="2663965"/>
                </a:lnTo>
                <a:cubicBezTo>
                  <a:pt x="2849208" y="2663991"/>
                  <a:pt x="2824258" y="2688966"/>
                  <a:pt x="2824258" y="2719767"/>
                </a:cubicBezTo>
                <a:cubicBezTo>
                  <a:pt x="2824258" y="2750568"/>
                  <a:pt x="2849208" y="2775543"/>
                  <a:pt x="2880000" y="2775569"/>
                </a:cubicBezTo>
                <a:lnTo>
                  <a:pt x="2880000" y="2824199"/>
                </a:lnTo>
                <a:cubicBezTo>
                  <a:pt x="2849209" y="2824226"/>
                  <a:pt x="2824261" y="2849200"/>
                  <a:pt x="2824261" y="2880000"/>
                </a:cubicBezTo>
                <a:lnTo>
                  <a:pt x="2775895" y="2880000"/>
                </a:lnTo>
                <a:cubicBezTo>
                  <a:pt x="2775895" y="2849173"/>
                  <a:pt x="2750904" y="2824183"/>
                  <a:pt x="2720076" y="2824183"/>
                </a:cubicBezTo>
                <a:cubicBezTo>
                  <a:pt x="2689248" y="2824183"/>
                  <a:pt x="2664257" y="2849173"/>
                  <a:pt x="2664257" y="2880000"/>
                </a:cubicBezTo>
                <a:lnTo>
                  <a:pt x="2615890" y="2880000"/>
                </a:lnTo>
                <a:cubicBezTo>
                  <a:pt x="2615890" y="2849173"/>
                  <a:pt x="2590899" y="2824183"/>
                  <a:pt x="2560071" y="2824183"/>
                </a:cubicBezTo>
                <a:cubicBezTo>
                  <a:pt x="2529244" y="2824183"/>
                  <a:pt x="2504253" y="2849173"/>
                  <a:pt x="2504252" y="2880000"/>
                </a:cubicBezTo>
                <a:lnTo>
                  <a:pt x="2455886" y="2880000"/>
                </a:lnTo>
                <a:cubicBezTo>
                  <a:pt x="2455886" y="2849173"/>
                  <a:pt x="2430895" y="2824183"/>
                  <a:pt x="2400067" y="2824183"/>
                </a:cubicBezTo>
                <a:cubicBezTo>
                  <a:pt x="2369239" y="2824183"/>
                  <a:pt x="2344248" y="2849173"/>
                  <a:pt x="2344248" y="2880000"/>
                </a:cubicBezTo>
                <a:lnTo>
                  <a:pt x="2295881" y="2880000"/>
                </a:lnTo>
                <a:cubicBezTo>
                  <a:pt x="2295881" y="2849173"/>
                  <a:pt x="2270890" y="2824183"/>
                  <a:pt x="2240062" y="2824183"/>
                </a:cubicBezTo>
                <a:cubicBezTo>
                  <a:pt x="2209235" y="2824183"/>
                  <a:pt x="2184244" y="2849173"/>
                  <a:pt x="2184243" y="2880000"/>
                </a:cubicBezTo>
                <a:lnTo>
                  <a:pt x="2135877" y="2880000"/>
                </a:lnTo>
                <a:cubicBezTo>
                  <a:pt x="2135877" y="2849173"/>
                  <a:pt x="2110886" y="2824183"/>
                  <a:pt x="2080058" y="2824183"/>
                </a:cubicBezTo>
                <a:cubicBezTo>
                  <a:pt x="2049230" y="2824183"/>
                  <a:pt x="2024239" y="2849173"/>
                  <a:pt x="2024239" y="2880000"/>
                </a:cubicBezTo>
                <a:lnTo>
                  <a:pt x="1975873" y="2880000"/>
                </a:lnTo>
                <a:cubicBezTo>
                  <a:pt x="1975873" y="2849173"/>
                  <a:pt x="1950882" y="2824183"/>
                  <a:pt x="1920054" y="2824183"/>
                </a:cubicBezTo>
                <a:cubicBezTo>
                  <a:pt x="1889226" y="2824183"/>
                  <a:pt x="1864235" y="2849173"/>
                  <a:pt x="1864234" y="2880000"/>
                </a:cubicBezTo>
                <a:lnTo>
                  <a:pt x="1815868" y="2880000"/>
                </a:lnTo>
                <a:cubicBezTo>
                  <a:pt x="1815868" y="2849173"/>
                  <a:pt x="1790877" y="2824183"/>
                  <a:pt x="1760049" y="2824183"/>
                </a:cubicBezTo>
                <a:cubicBezTo>
                  <a:pt x="1729222" y="2824183"/>
                  <a:pt x="1704230" y="2849173"/>
                  <a:pt x="1704230" y="2880000"/>
                </a:cubicBezTo>
                <a:lnTo>
                  <a:pt x="1655864" y="2880000"/>
                </a:lnTo>
                <a:cubicBezTo>
                  <a:pt x="1655864" y="2849173"/>
                  <a:pt x="1630873" y="2824183"/>
                  <a:pt x="1600045" y="2824183"/>
                </a:cubicBezTo>
                <a:cubicBezTo>
                  <a:pt x="1569217" y="2824183"/>
                  <a:pt x="1544226" y="2849173"/>
                  <a:pt x="1544226" y="2880000"/>
                </a:cubicBezTo>
                <a:lnTo>
                  <a:pt x="1495859" y="2880000"/>
                </a:lnTo>
                <a:cubicBezTo>
                  <a:pt x="1495859" y="2849173"/>
                  <a:pt x="1470868" y="2824183"/>
                  <a:pt x="1440040" y="2824183"/>
                </a:cubicBezTo>
                <a:cubicBezTo>
                  <a:pt x="1409212" y="2824183"/>
                  <a:pt x="1384222" y="2849173"/>
                  <a:pt x="1384221" y="2880000"/>
                </a:cubicBezTo>
                <a:lnTo>
                  <a:pt x="1335855" y="2880000"/>
                </a:lnTo>
                <a:cubicBezTo>
                  <a:pt x="1335855" y="2849173"/>
                  <a:pt x="1310864" y="2824183"/>
                  <a:pt x="1280036" y="2824183"/>
                </a:cubicBezTo>
                <a:cubicBezTo>
                  <a:pt x="1249208" y="2824183"/>
                  <a:pt x="1224217" y="2849173"/>
                  <a:pt x="1224217" y="2880000"/>
                </a:cubicBezTo>
                <a:lnTo>
                  <a:pt x="1175850" y="2880000"/>
                </a:lnTo>
                <a:cubicBezTo>
                  <a:pt x="1175850" y="2849173"/>
                  <a:pt x="1150859" y="2824183"/>
                  <a:pt x="1120031" y="2824183"/>
                </a:cubicBezTo>
                <a:cubicBezTo>
                  <a:pt x="1089203" y="2824183"/>
                  <a:pt x="1064213" y="2849173"/>
                  <a:pt x="1064212" y="2880000"/>
                </a:cubicBezTo>
                <a:lnTo>
                  <a:pt x="1015846" y="2880000"/>
                </a:lnTo>
                <a:cubicBezTo>
                  <a:pt x="1015846" y="2849173"/>
                  <a:pt x="990855" y="2824183"/>
                  <a:pt x="960027" y="2824183"/>
                </a:cubicBezTo>
                <a:cubicBezTo>
                  <a:pt x="929199" y="2824183"/>
                  <a:pt x="904208" y="2849173"/>
                  <a:pt x="904208" y="2880000"/>
                </a:cubicBezTo>
                <a:lnTo>
                  <a:pt x="855842" y="2880000"/>
                </a:lnTo>
                <a:cubicBezTo>
                  <a:pt x="855842" y="2849173"/>
                  <a:pt x="830850" y="2824183"/>
                  <a:pt x="800022" y="2824183"/>
                </a:cubicBezTo>
                <a:cubicBezTo>
                  <a:pt x="769194" y="2824183"/>
                  <a:pt x="744204" y="2849173"/>
                  <a:pt x="744203" y="2880000"/>
                </a:cubicBezTo>
                <a:lnTo>
                  <a:pt x="695837" y="2880000"/>
                </a:lnTo>
                <a:cubicBezTo>
                  <a:pt x="695837" y="2849173"/>
                  <a:pt x="670846" y="2824183"/>
                  <a:pt x="640018" y="2824183"/>
                </a:cubicBezTo>
                <a:cubicBezTo>
                  <a:pt x="609190" y="2824183"/>
                  <a:pt x="584199" y="2849173"/>
                  <a:pt x="584199" y="2880000"/>
                </a:cubicBezTo>
                <a:lnTo>
                  <a:pt x="535833" y="2880000"/>
                </a:lnTo>
                <a:cubicBezTo>
                  <a:pt x="535833" y="2849173"/>
                  <a:pt x="510842" y="2824183"/>
                  <a:pt x="480014" y="2824183"/>
                </a:cubicBezTo>
                <a:cubicBezTo>
                  <a:pt x="449186" y="2824183"/>
                  <a:pt x="424195" y="2849173"/>
                  <a:pt x="424194" y="2880000"/>
                </a:cubicBezTo>
                <a:lnTo>
                  <a:pt x="375828" y="2880000"/>
                </a:lnTo>
                <a:cubicBezTo>
                  <a:pt x="375828" y="2849173"/>
                  <a:pt x="350837" y="2824183"/>
                  <a:pt x="320009" y="2824183"/>
                </a:cubicBezTo>
                <a:cubicBezTo>
                  <a:pt x="289181" y="2824183"/>
                  <a:pt x="264190" y="2849173"/>
                  <a:pt x="264190" y="2880000"/>
                </a:cubicBezTo>
                <a:lnTo>
                  <a:pt x="215824" y="2880000"/>
                </a:lnTo>
                <a:cubicBezTo>
                  <a:pt x="215824" y="2849173"/>
                  <a:pt x="190833" y="2824183"/>
                  <a:pt x="160005" y="2824183"/>
                </a:cubicBezTo>
                <a:cubicBezTo>
                  <a:pt x="129177" y="2824183"/>
                  <a:pt x="104186" y="2849173"/>
                  <a:pt x="104186" y="2880000"/>
                </a:cubicBezTo>
                <a:lnTo>
                  <a:pt x="55819" y="2880000"/>
                </a:lnTo>
                <a:cubicBezTo>
                  <a:pt x="55819" y="2849173"/>
                  <a:pt x="30828" y="2824183"/>
                  <a:pt x="0" y="2824183"/>
                </a:cubicBezTo>
                <a:lnTo>
                  <a:pt x="0" y="2775585"/>
                </a:lnTo>
                <a:cubicBezTo>
                  <a:pt x="30828" y="2775585"/>
                  <a:pt x="55819" y="2750594"/>
                  <a:pt x="55819" y="2719767"/>
                </a:cubicBezTo>
                <a:cubicBezTo>
                  <a:pt x="55819" y="2688940"/>
                  <a:pt x="30828" y="2663950"/>
                  <a:pt x="0" y="2663949"/>
                </a:cubicBezTo>
                <a:lnTo>
                  <a:pt x="0" y="2615585"/>
                </a:lnTo>
                <a:cubicBezTo>
                  <a:pt x="30828" y="2615585"/>
                  <a:pt x="55819" y="2590594"/>
                  <a:pt x="55819" y="2559767"/>
                </a:cubicBezTo>
                <a:cubicBezTo>
                  <a:pt x="55819" y="2528940"/>
                  <a:pt x="30828" y="2503950"/>
                  <a:pt x="0" y="2503949"/>
                </a:cubicBezTo>
                <a:lnTo>
                  <a:pt x="0" y="2455584"/>
                </a:lnTo>
                <a:cubicBezTo>
                  <a:pt x="30828" y="2455584"/>
                  <a:pt x="55819" y="2430594"/>
                  <a:pt x="55819" y="2399767"/>
                </a:cubicBezTo>
                <a:cubicBezTo>
                  <a:pt x="55819" y="2368940"/>
                  <a:pt x="30828" y="2343950"/>
                  <a:pt x="0" y="2343949"/>
                </a:cubicBezTo>
                <a:lnTo>
                  <a:pt x="0" y="2295584"/>
                </a:lnTo>
                <a:cubicBezTo>
                  <a:pt x="30828" y="2295584"/>
                  <a:pt x="55819" y="2270594"/>
                  <a:pt x="55819" y="2239767"/>
                </a:cubicBezTo>
                <a:cubicBezTo>
                  <a:pt x="55819" y="2208940"/>
                  <a:pt x="30828" y="2183950"/>
                  <a:pt x="0" y="2183949"/>
                </a:cubicBezTo>
                <a:lnTo>
                  <a:pt x="0" y="2135584"/>
                </a:lnTo>
                <a:cubicBezTo>
                  <a:pt x="30828" y="2135584"/>
                  <a:pt x="55819" y="2110594"/>
                  <a:pt x="55819" y="2079767"/>
                </a:cubicBezTo>
                <a:cubicBezTo>
                  <a:pt x="55819" y="2048940"/>
                  <a:pt x="30828" y="2023950"/>
                  <a:pt x="0" y="2023949"/>
                </a:cubicBezTo>
                <a:lnTo>
                  <a:pt x="0" y="1975584"/>
                </a:lnTo>
                <a:cubicBezTo>
                  <a:pt x="30828" y="1975584"/>
                  <a:pt x="55819" y="1950594"/>
                  <a:pt x="55819" y="1919767"/>
                </a:cubicBezTo>
                <a:cubicBezTo>
                  <a:pt x="55819" y="1888940"/>
                  <a:pt x="30828" y="1863949"/>
                  <a:pt x="0" y="1863949"/>
                </a:cubicBezTo>
                <a:lnTo>
                  <a:pt x="0" y="1815584"/>
                </a:lnTo>
                <a:cubicBezTo>
                  <a:pt x="30828" y="1815584"/>
                  <a:pt x="55819" y="1790594"/>
                  <a:pt x="55819" y="1759766"/>
                </a:cubicBezTo>
                <a:cubicBezTo>
                  <a:pt x="55819" y="1728940"/>
                  <a:pt x="30828" y="1703949"/>
                  <a:pt x="0" y="1703949"/>
                </a:cubicBezTo>
                <a:lnTo>
                  <a:pt x="0" y="1655584"/>
                </a:lnTo>
                <a:cubicBezTo>
                  <a:pt x="30828" y="1655584"/>
                  <a:pt x="55819" y="1630593"/>
                  <a:pt x="55819" y="1599766"/>
                </a:cubicBezTo>
                <a:cubicBezTo>
                  <a:pt x="55819" y="1568940"/>
                  <a:pt x="30828" y="1543949"/>
                  <a:pt x="0" y="1543949"/>
                </a:cubicBezTo>
                <a:lnTo>
                  <a:pt x="0" y="1495584"/>
                </a:lnTo>
                <a:cubicBezTo>
                  <a:pt x="30828" y="1495584"/>
                  <a:pt x="55819" y="1470593"/>
                  <a:pt x="55819" y="1439766"/>
                </a:cubicBezTo>
                <a:cubicBezTo>
                  <a:pt x="55819" y="1408939"/>
                  <a:pt x="30828" y="1383949"/>
                  <a:pt x="0" y="1383949"/>
                </a:cubicBezTo>
                <a:lnTo>
                  <a:pt x="0" y="1335584"/>
                </a:lnTo>
                <a:cubicBezTo>
                  <a:pt x="30828" y="1335584"/>
                  <a:pt x="55819" y="1310593"/>
                  <a:pt x="55819" y="1279766"/>
                </a:cubicBezTo>
                <a:cubicBezTo>
                  <a:pt x="55819" y="1248939"/>
                  <a:pt x="30828" y="1223949"/>
                  <a:pt x="0" y="1223948"/>
                </a:cubicBezTo>
                <a:lnTo>
                  <a:pt x="0" y="1175583"/>
                </a:lnTo>
                <a:cubicBezTo>
                  <a:pt x="30828" y="1175583"/>
                  <a:pt x="55819" y="1150593"/>
                  <a:pt x="55819" y="1119766"/>
                </a:cubicBezTo>
                <a:cubicBezTo>
                  <a:pt x="55819" y="1088939"/>
                  <a:pt x="30828" y="1063949"/>
                  <a:pt x="0" y="1063948"/>
                </a:cubicBezTo>
                <a:lnTo>
                  <a:pt x="0" y="1015583"/>
                </a:lnTo>
                <a:cubicBezTo>
                  <a:pt x="30828" y="1015583"/>
                  <a:pt x="55819" y="990593"/>
                  <a:pt x="55819" y="959766"/>
                </a:cubicBezTo>
                <a:cubicBezTo>
                  <a:pt x="55819" y="928939"/>
                  <a:pt x="30828" y="903949"/>
                  <a:pt x="0" y="903948"/>
                </a:cubicBezTo>
                <a:lnTo>
                  <a:pt x="0" y="855583"/>
                </a:lnTo>
                <a:cubicBezTo>
                  <a:pt x="30828" y="855583"/>
                  <a:pt x="55819" y="830593"/>
                  <a:pt x="55819" y="799766"/>
                </a:cubicBezTo>
                <a:cubicBezTo>
                  <a:pt x="55819" y="768938"/>
                  <a:pt x="30828" y="743948"/>
                  <a:pt x="0" y="743948"/>
                </a:cubicBezTo>
                <a:lnTo>
                  <a:pt x="0" y="695583"/>
                </a:lnTo>
                <a:cubicBezTo>
                  <a:pt x="30828" y="695583"/>
                  <a:pt x="55819" y="670593"/>
                  <a:pt x="55819" y="639765"/>
                </a:cubicBezTo>
                <a:cubicBezTo>
                  <a:pt x="55819" y="608938"/>
                  <a:pt x="30828" y="583948"/>
                  <a:pt x="0" y="583948"/>
                </a:cubicBezTo>
                <a:lnTo>
                  <a:pt x="0" y="535583"/>
                </a:lnTo>
                <a:cubicBezTo>
                  <a:pt x="30828" y="535583"/>
                  <a:pt x="55819" y="510593"/>
                  <a:pt x="55819" y="479765"/>
                </a:cubicBezTo>
                <a:cubicBezTo>
                  <a:pt x="55819" y="448938"/>
                  <a:pt x="30828" y="423948"/>
                  <a:pt x="0" y="423948"/>
                </a:cubicBezTo>
                <a:lnTo>
                  <a:pt x="0" y="375583"/>
                </a:lnTo>
                <a:cubicBezTo>
                  <a:pt x="30828" y="375583"/>
                  <a:pt x="55819" y="350592"/>
                  <a:pt x="55819" y="319765"/>
                </a:cubicBezTo>
                <a:cubicBezTo>
                  <a:pt x="55819" y="288938"/>
                  <a:pt x="30828" y="263948"/>
                  <a:pt x="0" y="263948"/>
                </a:cubicBezTo>
                <a:lnTo>
                  <a:pt x="0" y="215583"/>
                </a:lnTo>
                <a:cubicBezTo>
                  <a:pt x="30828" y="215583"/>
                  <a:pt x="55819" y="190592"/>
                  <a:pt x="55819" y="159765"/>
                </a:cubicBezTo>
                <a:cubicBezTo>
                  <a:pt x="55819" y="128938"/>
                  <a:pt x="30828" y="103948"/>
                  <a:pt x="0" y="103947"/>
                </a:cubicBezTo>
                <a:lnTo>
                  <a:pt x="0" y="55818"/>
                </a:lnTo>
                <a:cubicBezTo>
                  <a:pt x="30828" y="55818"/>
                  <a:pt x="55819" y="30828"/>
                  <a:pt x="55819" y="0"/>
                </a:cubicBezTo>
                <a:close/>
              </a:path>
            </a:pathLst>
          </a:custGeom>
          <a:solidFill>
            <a:schemeClr val="bg1"/>
          </a:solidFill>
          <a:ln>
            <a:noFill/>
          </a:ln>
          <a:effectLst>
            <a:outerShdw blurRad="381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7" name="直接连接符 76"/>
          <p:cNvCxnSpPr/>
          <p:nvPr userDrawn="1"/>
        </p:nvCxnSpPr>
        <p:spPr>
          <a:xfrm>
            <a:off x="1439863" y="2879725"/>
            <a:ext cx="54000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2520950" y="3960812"/>
            <a:ext cx="54000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mc:Choice Requires="p14">
      <p:transition spd="slow" advTm="2000" p14:dur="2000"/>
    </mc:Choice>
    <mc:Fallback>
      <p:transition spd="slow" advTm="2000"/>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29647129"/>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7993852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793643" y="432012"/>
            <a:ext cx="3716169" cy="1512041"/>
          </a:xfrm>
        </p:spPr>
        <p:txBody>
          <a:bodyPr anchor="b"/>
          <a:lstStyle>
            <a:lvl1pPr>
              <a:defRPr sz="3024"/>
            </a:lvl1pPr>
          </a:lstStyle>
          <a:p>
            <a:r>
              <a:rPr lang="zh-CN" altLang="en-US" smtClean="0"/>
              <a:t>单击此处编辑母版标题样式</a:t>
            </a:r>
            <a:endParaRPr lang="en-US"/>
          </a:p>
        </p:txBody>
      </p:sp>
      <p:sp>
        <p:nvSpPr>
          <p:cNvPr id="3" name="Content Placeholder 2"/>
          <p:cNvSpPr>
            <a:spLocks noGrp="1"/>
          </p:cNvSpPr>
          <p:nvPr>
            <p:ph idx="1"/>
          </p:nvPr>
        </p:nvSpPr>
        <p:spPr>
          <a:xfrm>
            <a:off x="4898383" y="933026"/>
            <a:ext cx="5833050" cy="4605125"/>
          </a:xfrm>
        </p:spPr>
        <p:txBody>
          <a:bodyPr/>
          <a:lstStyle>
            <a:lvl1pPr>
              <a:defRPr sz="3024"/>
            </a:lvl1pPr>
            <a:lvl2pPr>
              <a:defRPr sz="2646"/>
            </a:lvl2pPr>
            <a:lvl3pPr>
              <a:defRPr sz="2268"/>
            </a:lvl3pPr>
            <a:lvl4pPr>
              <a:defRPr sz="1890"/>
            </a:lvl4pPr>
            <a:lvl5pPr>
              <a:defRPr sz="1890"/>
            </a:lvl5pPr>
            <a:lvl6pPr>
              <a:defRPr sz="1890"/>
            </a:lvl6pPr>
            <a:lvl7pPr>
              <a:defRPr sz="1890"/>
            </a:lvl7pPr>
            <a:lvl8pPr>
              <a:defRPr sz="1890"/>
            </a:lvl8pPr>
            <a:lvl9pPr>
              <a:defRPr sz="189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793643" y="1944053"/>
            <a:ext cx="3716169" cy="3601598"/>
          </a:xfrm>
        </p:spPr>
        <p:txBody>
          <a:bodyPr/>
          <a:lstStyle>
            <a:lvl1pPr marL="0" indent="0">
              <a:buNone/>
              <a:defRPr sz="1512"/>
            </a:lvl1pPr>
            <a:lvl2pPr marL="432020" indent="0">
              <a:buNone/>
              <a:defRPr sz="1323"/>
            </a:lvl2pPr>
            <a:lvl3pPr marL="864039" indent="0">
              <a:buNone/>
              <a:defRPr sz="1134"/>
            </a:lvl3pPr>
            <a:lvl4pPr marL="1296059" indent="0">
              <a:buNone/>
              <a:defRPr sz="945"/>
            </a:lvl4pPr>
            <a:lvl5pPr marL="1728079" indent="0">
              <a:buNone/>
              <a:defRPr sz="945"/>
            </a:lvl5pPr>
            <a:lvl6pPr marL="2160099" indent="0">
              <a:buNone/>
              <a:defRPr sz="945"/>
            </a:lvl6pPr>
            <a:lvl7pPr marL="2592118" indent="0">
              <a:buNone/>
              <a:defRPr sz="945"/>
            </a:lvl7pPr>
            <a:lvl8pPr marL="3024138" indent="0">
              <a:buNone/>
              <a:defRPr sz="945"/>
            </a:lvl8pPr>
            <a:lvl9pPr marL="3456158" indent="0">
              <a:buNone/>
              <a:defRPr sz="94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2742079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793643" y="432012"/>
            <a:ext cx="3716169" cy="1512041"/>
          </a:xfrm>
        </p:spPr>
        <p:txBody>
          <a:bodyPr anchor="b"/>
          <a:lstStyle>
            <a:lvl1pPr>
              <a:defRPr sz="3024"/>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4898383" y="933026"/>
            <a:ext cx="5833050" cy="4605125"/>
          </a:xfrm>
        </p:spPr>
        <p:txBody>
          <a:bodyPr anchor="t"/>
          <a:lstStyle>
            <a:lvl1pPr marL="0" indent="0">
              <a:buNone/>
              <a:defRPr sz="3024"/>
            </a:lvl1pPr>
            <a:lvl2pPr marL="432020" indent="0">
              <a:buNone/>
              <a:defRPr sz="2646"/>
            </a:lvl2pPr>
            <a:lvl3pPr marL="864039" indent="0">
              <a:buNone/>
              <a:defRPr sz="2268"/>
            </a:lvl3pPr>
            <a:lvl4pPr marL="1296059" indent="0">
              <a:buNone/>
              <a:defRPr sz="1890"/>
            </a:lvl4pPr>
            <a:lvl5pPr marL="1728079" indent="0">
              <a:buNone/>
              <a:defRPr sz="1890"/>
            </a:lvl5pPr>
            <a:lvl6pPr marL="2160099" indent="0">
              <a:buNone/>
              <a:defRPr sz="1890"/>
            </a:lvl6pPr>
            <a:lvl7pPr marL="2592118" indent="0">
              <a:buNone/>
              <a:defRPr sz="1890"/>
            </a:lvl7pPr>
            <a:lvl8pPr marL="3024138" indent="0">
              <a:buNone/>
              <a:defRPr sz="1890"/>
            </a:lvl8pPr>
            <a:lvl9pPr marL="3456158" indent="0">
              <a:buNone/>
              <a:defRPr sz="1890"/>
            </a:lvl9pPr>
          </a:lstStyle>
          <a:p>
            <a:r>
              <a:rPr lang="zh-CN" altLang="en-US" smtClean="0"/>
              <a:t>单击图标添加图片</a:t>
            </a:r>
            <a:endParaRPr lang="en-US"/>
          </a:p>
        </p:txBody>
      </p:sp>
      <p:sp>
        <p:nvSpPr>
          <p:cNvPr id="4" name="Text Placeholder 3"/>
          <p:cNvSpPr>
            <a:spLocks noGrp="1"/>
          </p:cNvSpPr>
          <p:nvPr>
            <p:ph type="body" sz="half" idx="2"/>
          </p:nvPr>
        </p:nvSpPr>
        <p:spPr>
          <a:xfrm>
            <a:off x="793643" y="1944053"/>
            <a:ext cx="3716169" cy="3601598"/>
          </a:xfrm>
        </p:spPr>
        <p:txBody>
          <a:bodyPr/>
          <a:lstStyle>
            <a:lvl1pPr marL="0" indent="0">
              <a:buNone/>
              <a:defRPr sz="1512"/>
            </a:lvl1pPr>
            <a:lvl2pPr marL="432020" indent="0">
              <a:buNone/>
              <a:defRPr sz="1323"/>
            </a:lvl2pPr>
            <a:lvl3pPr marL="864039" indent="0">
              <a:buNone/>
              <a:defRPr sz="1134"/>
            </a:lvl3pPr>
            <a:lvl4pPr marL="1296059" indent="0">
              <a:buNone/>
              <a:defRPr sz="945"/>
            </a:lvl4pPr>
            <a:lvl5pPr marL="1728079" indent="0">
              <a:buNone/>
              <a:defRPr sz="945"/>
            </a:lvl5pPr>
            <a:lvl6pPr marL="2160099" indent="0">
              <a:buNone/>
              <a:defRPr sz="945"/>
            </a:lvl6pPr>
            <a:lvl7pPr marL="2592118" indent="0">
              <a:buNone/>
              <a:defRPr sz="945"/>
            </a:lvl7pPr>
            <a:lvl8pPr marL="3024138" indent="0">
              <a:buNone/>
              <a:defRPr sz="945"/>
            </a:lvl8pPr>
            <a:lvl9pPr marL="3456158" indent="0">
              <a:buNone/>
              <a:defRPr sz="94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7379994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3904736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245486" y="345010"/>
            <a:ext cx="2484447" cy="549164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792143" y="345010"/>
            <a:ext cx="7309316" cy="549164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3564010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440260" y="1060529"/>
            <a:ext cx="8641556" cy="2256061"/>
          </a:xfrm>
        </p:spPr>
        <p:txBody>
          <a:bodyPr anchor="b"/>
          <a:lstStyle>
            <a:lvl1pPr algn="ctr">
              <a:defRPr sz="5669"/>
            </a:lvl1pPr>
          </a:lstStyle>
          <a:p>
            <a:r>
              <a:rPr lang="zh-CN" altLang="en-US" smtClean="0"/>
              <a:t>单击此处编辑母版标题样式</a:t>
            </a:r>
            <a:endParaRPr lang="en-US"/>
          </a:p>
        </p:txBody>
      </p:sp>
      <p:sp>
        <p:nvSpPr>
          <p:cNvPr id="3" name="Subtitle 2"/>
          <p:cNvSpPr>
            <a:spLocks noGrp="1"/>
          </p:cNvSpPr>
          <p:nvPr>
            <p:ph type="subTitle" idx="1"/>
          </p:nvPr>
        </p:nvSpPr>
        <p:spPr>
          <a:xfrm>
            <a:off x="1440260" y="3403592"/>
            <a:ext cx="8641556" cy="1564542"/>
          </a:xfrm>
        </p:spPr>
        <p:txBody>
          <a:bodyPr/>
          <a:lstStyle>
            <a:lvl1pPr marL="0" indent="0" algn="ctr">
              <a:buNone/>
              <a:defRPr sz="2268"/>
            </a:lvl1pPr>
            <a:lvl2pPr marL="432008" indent="0" algn="ctr">
              <a:buNone/>
              <a:defRPr sz="1890"/>
            </a:lvl2pPr>
            <a:lvl3pPr marL="864017" indent="0" algn="ctr">
              <a:buNone/>
              <a:defRPr sz="1701"/>
            </a:lvl3pPr>
            <a:lvl4pPr marL="1296025" indent="0" algn="ctr">
              <a:buNone/>
              <a:defRPr sz="1512"/>
            </a:lvl4pPr>
            <a:lvl5pPr marL="1728033" indent="0" algn="ctr">
              <a:buNone/>
              <a:defRPr sz="1512"/>
            </a:lvl5pPr>
            <a:lvl6pPr marL="2160041" indent="0" algn="ctr">
              <a:buNone/>
              <a:defRPr sz="1512"/>
            </a:lvl6pPr>
            <a:lvl7pPr marL="2592050" indent="0" algn="ctr">
              <a:buNone/>
              <a:defRPr sz="1512"/>
            </a:lvl7pPr>
            <a:lvl8pPr marL="3024058" indent="0" algn="ctr">
              <a:buNone/>
              <a:defRPr sz="1512"/>
            </a:lvl8pPr>
            <a:lvl9pPr marL="3456066" indent="0" algn="ctr">
              <a:buNone/>
              <a:defRPr sz="1512"/>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6424790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7588602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786141" y="1615545"/>
            <a:ext cx="9937790" cy="2695572"/>
          </a:xfrm>
        </p:spPr>
        <p:txBody>
          <a:bodyPr anchor="b"/>
          <a:lstStyle>
            <a:lvl1pPr>
              <a:defRPr sz="5669"/>
            </a:lvl1pPr>
          </a:lstStyle>
          <a:p>
            <a:r>
              <a:rPr lang="zh-CN" altLang="en-US" smtClean="0"/>
              <a:t>单击此处编辑母版标题样式</a:t>
            </a:r>
            <a:endParaRPr lang="en-US"/>
          </a:p>
        </p:txBody>
      </p:sp>
      <p:sp>
        <p:nvSpPr>
          <p:cNvPr id="3" name="Text Placeholder 2"/>
          <p:cNvSpPr>
            <a:spLocks noGrp="1"/>
          </p:cNvSpPr>
          <p:nvPr>
            <p:ph type="body" idx="1"/>
          </p:nvPr>
        </p:nvSpPr>
        <p:spPr>
          <a:xfrm>
            <a:off x="786141" y="4336618"/>
            <a:ext cx="9937790" cy="1417538"/>
          </a:xfrm>
        </p:spPr>
        <p:txBody>
          <a:bodyPr/>
          <a:lstStyle>
            <a:lvl1pPr marL="0" indent="0">
              <a:buNone/>
              <a:defRPr sz="2268">
                <a:solidFill>
                  <a:schemeClr val="tx1">
                    <a:tint val="75000"/>
                  </a:schemeClr>
                </a:solidFill>
              </a:defRPr>
            </a:lvl1pPr>
            <a:lvl2pPr marL="432008" indent="0">
              <a:buNone/>
              <a:defRPr sz="1890">
                <a:solidFill>
                  <a:schemeClr val="tx1">
                    <a:tint val="75000"/>
                  </a:schemeClr>
                </a:solidFill>
              </a:defRPr>
            </a:lvl2pPr>
            <a:lvl3pPr marL="864017" indent="0">
              <a:buNone/>
              <a:defRPr sz="1701">
                <a:solidFill>
                  <a:schemeClr val="tx1">
                    <a:tint val="75000"/>
                  </a:schemeClr>
                </a:solidFill>
              </a:defRPr>
            </a:lvl3pPr>
            <a:lvl4pPr marL="1296025" indent="0">
              <a:buNone/>
              <a:defRPr sz="1512">
                <a:solidFill>
                  <a:schemeClr val="tx1">
                    <a:tint val="75000"/>
                  </a:schemeClr>
                </a:solidFill>
              </a:defRPr>
            </a:lvl4pPr>
            <a:lvl5pPr marL="1728033" indent="0">
              <a:buNone/>
              <a:defRPr sz="1512">
                <a:solidFill>
                  <a:schemeClr val="tx1">
                    <a:tint val="75000"/>
                  </a:schemeClr>
                </a:solidFill>
              </a:defRPr>
            </a:lvl5pPr>
            <a:lvl6pPr marL="2160041" indent="0">
              <a:buNone/>
              <a:defRPr sz="1512">
                <a:solidFill>
                  <a:schemeClr val="tx1">
                    <a:tint val="75000"/>
                  </a:schemeClr>
                </a:solidFill>
              </a:defRPr>
            </a:lvl6pPr>
            <a:lvl7pPr marL="2592050" indent="0">
              <a:buNone/>
              <a:defRPr sz="1512">
                <a:solidFill>
                  <a:schemeClr val="tx1">
                    <a:tint val="75000"/>
                  </a:schemeClr>
                </a:solidFill>
              </a:defRPr>
            </a:lvl7pPr>
            <a:lvl8pPr marL="3024058" indent="0">
              <a:buNone/>
              <a:defRPr sz="1512">
                <a:solidFill>
                  <a:schemeClr val="tx1">
                    <a:tint val="75000"/>
                  </a:schemeClr>
                </a:solidFill>
              </a:defRPr>
            </a:lvl8pPr>
            <a:lvl9pPr marL="3456066" indent="0">
              <a:buNone/>
              <a:defRPr sz="1512">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1216368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792143" y="1725046"/>
            <a:ext cx="4896882" cy="411161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5833050" y="1725046"/>
            <a:ext cx="4896882" cy="411161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4034419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lvl1pPr>
              <a:spcAft>
                <a:spcPts val="600"/>
              </a:spcAft>
              <a:defRPr sz="2000" b="1"/>
            </a:lvl1pPr>
            <a:lvl2pPr>
              <a:spcAft>
                <a:spcPts val="600"/>
              </a:spcAft>
              <a:defRPr/>
            </a:lvl2pPr>
          </a:lstStyle>
          <a:p>
            <a:pPr lvl="0"/>
            <a:r>
              <a:rPr lang="zh-CN" altLang="en-US" smtClean="0"/>
              <a:t>单击此处编辑母版文本样式</a:t>
            </a:r>
            <a:endParaRPr lang="en-US" altLang="zh-CN" smtClean="0"/>
          </a:p>
          <a:p>
            <a:pPr lvl="1"/>
            <a:r>
              <a:rPr lang="zh-CN" altLang="en-US" smtClean="0"/>
              <a:t>第二级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2015/6/2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mc:Choice Requires="p14">
      <p:transition spd="slow" advTm="2000" p14:dur="2000"/>
    </mc:Choice>
    <mc:Fallback>
      <p:transition spd="slow" advTm="2000"/>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793643" y="345010"/>
            <a:ext cx="9937790" cy="1252534"/>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793644" y="1588543"/>
            <a:ext cx="4874377" cy="778521"/>
          </a:xfrm>
        </p:spPr>
        <p:txBody>
          <a:bodyPr anchor="b"/>
          <a:lstStyle>
            <a:lvl1pPr marL="0" indent="0">
              <a:buNone/>
              <a:defRPr sz="2268" b="1"/>
            </a:lvl1pPr>
            <a:lvl2pPr marL="432008" indent="0">
              <a:buNone/>
              <a:defRPr sz="1890" b="1"/>
            </a:lvl2pPr>
            <a:lvl3pPr marL="864017" indent="0">
              <a:buNone/>
              <a:defRPr sz="1701" b="1"/>
            </a:lvl3pPr>
            <a:lvl4pPr marL="1296025" indent="0">
              <a:buNone/>
              <a:defRPr sz="1512" b="1"/>
            </a:lvl4pPr>
            <a:lvl5pPr marL="1728033" indent="0">
              <a:buNone/>
              <a:defRPr sz="1512" b="1"/>
            </a:lvl5pPr>
            <a:lvl6pPr marL="2160041" indent="0">
              <a:buNone/>
              <a:defRPr sz="1512" b="1"/>
            </a:lvl6pPr>
            <a:lvl7pPr marL="2592050" indent="0">
              <a:buNone/>
              <a:defRPr sz="1512" b="1"/>
            </a:lvl7pPr>
            <a:lvl8pPr marL="3024058" indent="0">
              <a:buNone/>
              <a:defRPr sz="1512" b="1"/>
            </a:lvl8pPr>
            <a:lvl9pPr marL="3456066" indent="0">
              <a:buNone/>
              <a:defRPr sz="1512" b="1"/>
            </a:lvl9pPr>
          </a:lstStyle>
          <a:p>
            <a:pPr lvl="0"/>
            <a:r>
              <a:rPr lang="zh-CN" altLang="en-US" smtClean="0"/>
              <a:t>单击此处编辑母版文本样式</a:t>
            </a:r>
          </a:p>
        </p:txBody>
      </p:sp>
      <p:sp>
        <p:nvSpPr>
          <p:cNvPr id="4" name="Content Placeholder 3"/>
          <p:cNvSpPr>
            <a:spLocks noGrp="1"/>
          </p:cNvSpPr>
          <p:nvPr>
            <p:ph sz="half" idx="2"/>
          </p:nvPr>
        </p:nvSpPr>
        <p:spPr>
          <a:xfrm>
            <a:off x="793644" y="2367064"/>
            <a:ext cx="4874377" cy="34815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5833050" y="1588543"/>
            <a:ext cx="4898383" cy="778521"/>
          </a:xfrm>
        </p:spPr>
        <p:txBody>
          <a:bodyPr anchor="b"/>
          <a:lstStyle>
            <a:lvl1pPr marL="0" indent="0">
              <a:buNone/>
              <a:defRPr sz="2268" b="1"/>
            </a:lvl1pPr>
            <a:lvl2pPr marL="432008" indent="0">
              <a:buNone/>
              <a:defRPr sz="1890" b="1"/>
            </a:lvl2pPr>
            <a:lvl3pPr marL="864017" indent="0">
              <a:buNone/>
              <a:defRPr sz="1701" b="1"/>
            </a:lvl3pPr>
            <a:lvl4pPr marL="1296025" indent="0">
              <a:buNone/>
              <a:defRPr sz="1512" b="1"/>
            </a:lvl4pPr>
            <a:lvl5pPr marL="1728033" indent="0">
              <a:buNone/>
              <a:defRPr sz="1512" b="1"/>
            </a:lvl5pPr>
            <a:lvl6pPr marL="2160041" indent="0">
              <a:buNone/>
              <a:defRPr sz="1512" b="1"/>
            </a:lvl6pPr>
            <a:lvl7pPr marL="2592050" indent="0">
              <a:buNone/>
              <a:defRPr sz="1512" b="1"/>
            </a:lvl7pPr>
            <a:lvl8pPr marL="3024058" indent="0">
              <a:buNone/>
              <a:defRPr sz="1512" b="1"/>
            </a:lvl8pPr>
            <a:lvl9pPr marL="3456066" indent="0">
              <a:buNone/>
              <a:defRPr sz="1512" b="1"/>
            </a:lvl9pPr>
          </a:lstStyle>
          <a:p>
            <a:pPr lvl="0"/>
            <a:r>
              <a:rPr lang="zh-CN" altLang="en-US" smtClean="0"/>
              <a:t>单击此处编辑母版文本样式</a:t>
            </a:r>
          </a:p>
        </p:txBody>
      </p:sp>
      <p:sp>
        <p:nvSpPr>
          <p:cNvPr id="6" name="Content Placeholder 5"/>
          <p:cNvSpPr>
            <a:spLocks noGrp="1"/>
          </p:cNvSpPr>
          <p:nvPr>
            <p:ph sz="quarter" idx="4"/>
          </p:nvPr>
        </p:nvSpPr>
        <p:spPr>
          <a:xfrm>
            <a:off x="5833050" y="2367064"/>
            <a:ext cx="4898383" cy="34815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0336680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13092859"/>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53702417"/>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793644" y="432012"/>
            <a:ext cx="3716169" cy="1512041"/>
          </a:xfrm>
        </p:spPr>
        <p:txBody>
          <a:bodyPr anchor="b"/>
          <a:lstStyle>
            <a:lvl1pPr>
              <a:defRPr sz="3024"/>
            </a:lvl1pPr>
          </a:lstStyle>
          <a:p>
            <a:r>
              <a:rPr lang="zh-CN" altLang="en-US" smtClean="0"/>
              <a:t>单击此处编辑母版标题样式</a:t>
            </a:r>
            <a:endParaRPr lang="en-US"/>
          </a:p>
        </p:txBody>
      </p:sp>
      <p:sp>
        <p:nvSpPr>
          <p:cNvPr id="3" name="Content Placeholder 2"/>
          <p:cNvSpPr>
            <a:spLocks noGrp="1"/>
          </p:cNvSpPr>
          <p:nvPr>
            <p:ph idx="1"/>
          </p:nvPr>
        </p:nvSpPr>
        <p:spPr>
          <a:xfrm>
            <a:off x="4898383" y="933026"/>
            <a:ext cx="5833050" cy="4605124"/>
          </a:xfrm>
        </p:spPr>
        <p:txBody>
          <a:bodyPr/>
          <a:lstStyle>
            <a:lvl1pPr>
              <a:defRPr sz="3024"/>
            </a:lvl1pPr>
            <a:lvl2pPr>
              <a:defRPr sz="2646"/>
            </a:lvl2pPr>
            <a:lvl3pPr>
              <a:defRPr sz="2268"/>
            </a:lvl3pPr>
            <a:lvl4pPr>
              <a:defRPr sz="1890"/>
            </a:lvl4pPr>
            <a:lvl5pPr>
              <a:defRPr sz="1890"/>
            </a:lvl5pPr>
            <a:lvl6pPr>
              <a:defRPr sz="1890"/>
            </a:lvl6pPr>
            <a:lvl7pPr>
              <a:defRPr sz="1890"/>
            </a:lvl7pPr>
            <a:lvl8pPr>
              <a:defRPr sz="1890"/>
            </a:lvl8pPr>
            <a:lvl9pPr>
              <a:defRPr sz="189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793644" y="1944052"/>
            <a:ext cx="3716169" cy="3601598"/>
          </a:xfrm>
        </p:spPr>
        <p:txBody>
          <a:bodyPr/>
          <a:lstStyle>
            <a:lvl1pPr marL="0" indent="0">
              <a:buNone/>
              <a:defRPr sz="1512"/>
            </a:lvl1pPr>
            <a:lvl2pPr marL="432008" indent="0">
              <a:buNone/>
              <a:defRPr sz="1323"/>
            </a:lvl2pPr>
            <a:lvl3pPr marL="864017" indent="0">
              <a:buNone/>
              <a:defRPr sz="1134"/>
            </a:lvl3pPr>
            <a:lvl4pPr marL="1296025" indent="0">
              <a:buNone/>
              <a:defRPr sz="945"/>
            </a:lvl4pPr>
            <a:lvl5pPr marL="1728033" indent="0">
              <a:buNone/>
              <a:defRPr sz="945"/>
            </a:lvl5pPr>
            <a:lvl6pPr marL="2160041" indent="0">
              <a:buNone/>
              <a:defRPr sz="945"/>
            </a:lvl6pPr>
            <a:lvl7pPr marL="2592050" indent="0">
              <a:buNone/>
              <a:defRPr sz="945"/>
            </a:lvl7pPr>
            <a:lvl8pPr marL="3024058" indent="0">
              <a:buNone/>
              <a:defRPr sz="945"/>
            </a:lvl8pPr>
            <a:lvl9pPr marL="3456066" indent="0">
              <a:buNone/>
              <a:defRPr sz="94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29538510"/>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793644" y="432012"/>
            <a:ext cx="3716169" cy="1512041"/>
          </a:xfrm>
        </p:spPr>
        <p:txBody>
          <a:bodyPr anchor="b"/>
          <a:lstStyle>
            <a:lvl1pPr>
              <a:defRPr sz="3024"/>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4898383" y="933026"/>
            <a:ext cx="5833050" cy="4605124"/>
          </a:xfrm>
        </p:spPr>
        <p:txBody>
          <a:bodyPr anchor="t"/>
          <a:lstStyle>
            <a:lvl1pPr marL="0" indent="0">
              <a:buNone/>
              <a:defRPr sz="3024"/>
            </a:lvl1pPr>
            <a:lvl2pPr marL="432008" indent="0">
              <a:buNone/>
              <a:defRPr sz="2646"/>
            </a:lvl2pPr>
            <a:lvl3pPr marL="864017" indent="0">
              <a:buNone/>
              <a:defRPr sz="2268"/>
            </a:lvl3pPr>
            <a:lvl4pPr marL="1296025" indent="0">
              <a:buNone/>
              <a:defRPr sz="1890"/>
            </a:lvl4pPr>
            <a:lvl5pPr marL="1728033" indent="0">
              <a:buNone/>
              <a:defRPr sz="1890"/>
            </a:lvl5pPr>
            <a:lvl6pPr marL="2160041" indent="0">
              <a:buNone/>
              <a:defRPr sz="1890"/>
            </a:lvl6pPr>
            <a:lvl7pPr marL="2592050" indent="0">
              <a:buNone/>
              <a:defRPr sz="1890"/>
            </a:lvl7pPr>
            <a:lvl8pPr marL="3024058" indent="0">
              <a:buNone/>
              <a:defRPr sz="1890"/>
            </a:lvl8pPr>
            <a:lvl9pPr marL="3456066" indent="0">
              <a:buNone/>
              <a:defRPr sz="1890"/>
            </a:lvl9pPr>
          </a:lstStyle>
          <a:p>
            <a:r>
              <a:rPr lang="zh-CN" altLang="en-US" smtClean="0"/>
              <a:t>单击图标添加图片</a:t>
            </a:r>
            <a:endParaRPr lang="en-US"/>
          </a:p>
        </p:txBody>
      </p:sp>
      <p:sp>
        <p:nvSpPr>
          <p:cNvPr id="4" name="Text Placeholder 3"/>
          <p:cNvSpPr>
            <a:spLocks noGrp="1"/>
          </p:cNvSpPr>
          <p:nvPr>
            <p:ph type="body" sz="half" idx="2"/>
          </p:nvPr>
        </p:nvSpPr>
        <p:spPr>
          <a:xfrm>
            <a:off x="793644" y="1944052"/>
            <a:ext cx="3716169" cy="3601598"/>
          </a:xfrm>
        </p:spPr>
        <p:txBody>
          <a:bodyPr/>
          <a:lstStyle>
            <a:lvl1pPr marL="0" indent="0">
              <a:buNone/>
              <a:defRPr sz="1512"/>
            </a:lvl1pPr>
            <a:lvl2pPr marL="432008" indent="0">
              <a:buNone/>
              <a:defRPr sz="1323"/>
            </a:lvl2pPr>
            <a:lvl3pPr marL="864017" indent="0">
              <a:buNone/>
              <a:defRPr sz="1134"/>
            </a:lvl3pPr>
            <a:lvl4pPr marL="1296025" indent="0">
              <a:buNone/>
              <a:defRPr sz="945"/>
            </a:lvl4pPr>
            <a:lvl5pPr marL="1728033" indent="0">
              <a:buNone/>
              <a:defRPr sz="945"/>
            </a:lvl5pPr>
            <a:lvl6pPr marL="2160041" indent="0">
              <a:buNone/>
              <a:defRPr sz="945"/>
            </a:lvl6pPr>
            <a:lvl7pPr marL="2592050" indent="0">
              <a:buNone/>
              <a:defRPr sz="945"/>
            </a:lvl7pPr>
            <a:lvl8pPr marL="3024058" indent="0">
              <a:buNone/>
              <a:defRPr sz="945"/>
            </a:lvl8pPr>
            <a:lvl9pPr marL="3456066" indent="0">
              <a:buNone/>
              <a:defRPr sz="94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2086237"/>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45845544"/>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245485" y="345009"/>
            <a:ext cx="2484447" cy="549164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792143" y="345009"/>
            <a:ext cx="7309316" cy="549164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9050050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65" name="矩形 64"/>
          <p:cNvSpPr/>
          <p:nvPr userDrawn="1"/>
        </p:nvSpPr>
        <p:spPr>
          <a:xfrm>
            <a:off x="0" y="0"/>
            <a:ext cx="11522075" cy="6480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平行四边形 36"/>
          <p:cNvSpPr/>
          <p:nvPr userDrawn="1"/>
        </p:nvSpPr>
        <p:spPr>
          <a:xfrm flipH="1">
            <a:off x="1074861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平行四边形 7"/>
          <p:cNvSpPr/>
          <p:nvPr userDrawn="1"/>
        </p:nvSpPr>
        <p:spPr>
          <a:xfrm flipH="1">
            <a:off x="613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flipH="1">
            <a:off x="7017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userDrawn="1"/>
        </p:nvSpPr>
        <p:spPr>
          <a:xfrm flipH="1">
            <a:off x="139744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平行四边形 10"/>
          <p:cNvSpPr/>
          <p:nvPr userDrawn="1"/>
        </p:nvSpPr>
        <p:spPr>
          <a:xfrm flipH="1">
            <a:off x="209310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平行四边形 11"/>
          <p:cNvSpPr/>
          <p:nvPr userDrawn="1"/>
        </p:nvSpPr>
        <p:spPr>
          <a:xfrm flipH="1">
            <a:off x="278875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平行四边形 12"/>
          <p:cNvSpPr/>
          <p:nvPr userDrawn="1"/>
        </p:nvSpPr>
        <p:spPr>
          <a:xfrm flipH="1">
            <a:off x="3484416"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平行四边形 13"/>
          <p:cNvSpPr/>
          <p:nvPr userDrawn="1"/>
        </p:nvSpPr>
        <p:spPr>
          <a:xfrm flipH="1">
            <a:off x="4180073"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userDrawn="1"/>
        </p:nvSpPr>
        <p:spPr>
          <a:xfrm flipH="1">
            <a:off x="4875730"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平行四边形 15"/>
          <p:cNvSpPr/>
          <p:nvPr userDrawn="1"/>
        </p:nvSpPr>
        <p:spPr>
          <a:xfrm flipH="1">
            <a:off x="5571387"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平行四边形 16"/>
          <p:cNvSpPr/>
          <p:nvPr userDrawn="1"/>
        </p:nvSpPr>
        <p:spPr>
          <a:xfrm flipH="1">
            <a:off x="6267044"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平行四边形 17"/>
          <p:cNvSpPr/>
          <p:nvPr userDrawn="1"/>
        </p:nvSpPr>
        <p:spPr>
          <a:xfrm flipH="1">
            <a:off x="696270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平行四边形 18"/>
          <p:cNvSpPr/>
          <p:nvPr userDrawn="1"/>
        </p:nvSpPr>
        <p:spPr>
          <a:xfrm flipH="1">
            <a:off x="765835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平行四边形 19"/>
          <p:cNvSpPr/>
          <p:nvPr userDrawn="1"/>
        </p:nvSpPr>
        <p:spPr>
          <a:xfrm flipH="1">
            <a:off x="835401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平行四边形 20"/>
          <p:cNvSpPr/>
          <p:nvPr userDrawn="1"/>
        </p:nvSpPr>
        <p:spPr>
          <a:xfrm flipH="1">
            <a:off x="904967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平行四边形 21"/>
          <p:cNvSpPr/>
          <p:nvPr userDrawn="1"/>
        </p:nvSpPr>
        <p:spPr>
          <a:xfrm flipH="1">
            <a:off x="974532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平行四边形 22"/>
          <p:cNvSpPr/>
          <p:nvPr userDrawn="1"/>
        </p:nvSpPr>
        <p:spPr>
          <a:xfrm flipH="1">
            <a:off x="105359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平行四边形 23"/>
          <p:cNvSpPr/>
          <p:nvPr userDrawn="1"/>
        </p:nvSpPr>
        <p:spPr>
          <a:xfrm flipH="1">
            <a:off x="174609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平行四边形 24"/>
          <p:cNvSpPr/>
          <p:nvPr userDrawn="1"/>
        </p:nvSpPr>
        <p:spPr>
          <a:xfrm flipH="1">
            <a:off x="243859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平行四边形 25"/>
          <p:cNvSpPr/>
          <p:nvPr userDrawn="1"/>
        </p:nvSpPr>
        <p:spPr>
          <a:xfrm flipH="1">
            <a:off x="313109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平行四边形 26"/>
          <p:cNvSpPr/>
          <p:nvPr userDrawn="1"/>
        </p:nvSpPr>
        <p:spPr>
          <a:xfrm flipH="1">
            <a:off x="3823598"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平行四边形 27"/>
          <p:cNvSpPr/>
          <p:nvPr userDrawn="1"/>
        </p:nvSpPr>
        <p:spPr>
          <a:xfrm flipH="1">
            <a:off x="4516100"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平行四边形 28"/>
          <p:cNvSpPr/>
          <p:nvPr userDrawn="1"/>
        </p:nvSpPr>
        <p:spPr>
          <a:xfrm flipH="1">
            <a:off x="520860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平行四边形 29"/>
          <p:cNvSpPr/>
          <p:nvPr userDrawn="1"/>
        </p:nvSpPr>
        <p:spPr>
          <a:xfrm flipH="1">
            <a:off x="5901104"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平行四边形 30"/>
          <p:cNvSpPr/>
          <p:nvPr userDrawn="1"/>
        </p:nvSpPr>
        <p:spPr>
          <a:xfrm flipH="1">
            <a:off x="6593606"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平行四边形 31"/>
          <p:cNvSpPr/>
          <p:nvPr userDrawn="1"/>
        </p:nvSpPr>
        <p:spPr>
          <a:xfrm flipH="1">
            <a:off x="7286108"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平行四边形 32"/>
          <p:cNvSpPr/>
          <p:nvPr userDrawn="1"/>
        </p:nvSpPr>
        <p:spPr>
          <a:xfrm flipH="1">
            <a:off x="797861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平行四边形 33"/>
          <p:cNvSpPr/>
          <p:nvPr userDrawn="1"/>
        </p:nvSpPr>
        <p:spPr>
          <a:xfrm flipH="1">
            <a:off x="867111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平行四边形 34"/>
          <p:cNvSpPr/>
          <p:nvPr userDrawn="1"/>
        </p:nvSpPr>
        <p:spPr>
          <a:xfrm flipH="1">
            <a:off x="936361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平行四边形 35"/>
          <p:cNvSpPr/>
          <p:nvPr userDrawn="1"/>
        </p:nvSpPr>
        <p:spPr>
          <a:xfrm flipH="1">
            <a:off x="1005611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平行四边形 37"/>
          <p:cNvSpPr/>
          <p:nvPr userDrawn="1"/>
        </p:nvSpPr>
        <p:spPr>
          <a:xfrm rot="16200000" flipH="1">
            <a:off x="-180000" y="526488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平行四边形 38"/>
          <p:cNvSpPr/>
          <p:nvPr userDrawn="1"/>
        </p:nvSpPr>
        <p:spPr>
          <a:xfrm rot="16200000" flipH="1">
            <a:off x="-180000" y="458994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平行四边形 39"/>
          <p:cNvSpPr/>
          <p:nvPr userDrawn="1"/>
        </p:nvSpPr>
        <p:spPr>
          <a:xfrm rot="16200000" flipH="1">
            <a:off x="-180000" y="391501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平行四边形 40"/>
          <p:cNvSpPr/>
          <p:nvPr userDrawn="1"/>
        </p:nvSpPr>
        <p:spPr>
          <a:xfrm rot="16200000" flipH="1">
            <a:off x="-180000" y="324008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平行四边形 41"/>
          <p:cNvSpPr/>
          <p:nvPr userDrawn="1"/>
        </p:nvSpPr>
        <p:spPr>
          <a:xfrm rot="16200000" flipH="1">
            <a:off x="-180000" y="256515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平行四边形 42"/>
          <p:cNvSpPr/>
          <p:nvPr userDrawn="1"/>
        </p:nvSpPr>
        <p:spPr>
          <a:xfrm rot="16200000" flipH="1">
            <a:off x="-180000" y="189022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平行四边形 43"/>
          <p:cNvSpPr/>
          <p:nvPr userDrawn="1"/>
        </p:nvSpPr>
        <p:spPr>
          <a:xfrm rot="16200000" flipH="1">
            <a:off x="-180000" y="1215294"/>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平行四边形 44"/>
          <p:cNvSpPr/>
          <p:nvPr userDrawn="1"/>
        </p:nvSpPr>
        <p:spPr>
          <a:xfrm rot="16200000" flipH="1">
            <a:off x="-180000" y="54036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平行四边形 45"/>
          <p:cNvSpPr/>
          <p:nvPr userDrawn="1"/>
        </p:nvSpPr>
        <p:spPr>
          <a:xfrm rot="16200000" flipH="1">
            <a:off x="10982076" y="5575271"/>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平行四边形 46"/>
          <p:cNvSpPr/>
          <p:nvPr userDrawn="1"/>
        </p:nvSpPr>
        <p:spPr>
          <a:xfrm rot="16200000" flipH="1">
            <a:off x="10982076" y="490075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平行四边形 47"/>
          <p:cNvSpPr/>
          <p:nvPr userDrawn="1"/>
        </p:nvSpPr>
        <p:spPr>
          <a:xfrm rot="16200000" flipH="1">
            <a:off x="10982076" y="422624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平行四边形 48"/>
          <p:cNvSpPr/>
          <p:nvPr userDrawn="1"/>
        </p:nvSpPr>
        <p:spPr>
          <a:xfrm rot="16200000" flipH="1">
            <a:off x="10982076" y="355172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平行四边形 49"/>
          <p:cNvSpPr/>
          <p:nvPr userDrawn="1"/>
        </p:nvSpPr>
        <p:spPr>
          <a:xfrm rot="16200000" flipH="1">
            <a:off x="10982076" y="287720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平行四边形 50"/>
          <p:cNvSpPr/>
          <p:nvPr userDrawn="1"/>
        </p:nvSpPr>
        <p:spPr>
          <a:xfrm rot="16200000" flipH="1">
            <a:off x="10982075" y="220268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平行四边形 51"/>
          <p:cNvSpPr/>
          <p:nvPr userDrawn="1"/>
        </p:nvSpPr>
        <p:spPr>
          <a:xfrm rot="16200000" flipH="1">
            <a:off x="10982075" y="1528172"/>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平行四边形 52"/>
          <p:cNvSpPr/>
          <p:nvPr userDrawn="1"/>
        </p:nvSpPr>
        <p:spPr>
          <a:xfrm flipH="1">
            <a:off x="104409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平行四边形 53"/>
          <p:cNvSpPr/>
          <p:nvPr userDrawn="1"/>
        </p:nvSpPr>
        <p:spPr>
          <a:xfrm rot="16200000" flipH="1">
            <a:off x="10981713" y="17913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平行四边形 54"/>
          <p:cNvSpPr/>
          <p:nvPr userDrawn="1"/>
        </p:nvSpPr>
        <p:spPr>
          <a:xfrm rot="16200000" flipH="1">
            <a:off x="10982075" y="85365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平行四边形 55"/>
          <p:cNvSpPr/>
          <p:nvPr userDrawn="1"/>
        </p:nvSpPr>
        <p:spPr>
          <a:xfrm flipH="1">
            <a:off x="361088" y="6120175"/>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平行四边形 56"/>
          <p:cNvSpPr/>
          <p:nvPr userDrawn="1"/>
        </p:nvSpPr>
        <p:spPr>
          <a:xfrm rot="16200000" flipH="1">
            <a:off x="-180000" y="593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五边形 65"/>
          <p:cNvSpPr/>
          <p:nvPr userDrawn="1"/>
        </p:nvSpPr>
        <p:spPr>
          <a:xfrm rot="5400000">
            <a:off x="4206441" y="-3483705"/>
            <a:ext cx="3109197" cy="10801351"/>
          </a:xfrm>
          <a:custGeom>
            <a:rect l="l" t="t" r="r" b="b"/>
            <a:pathLst>
              <a:path w="3109197" h="10801351">
                <a:moveTo>
                  <a:pt x="0" y="10801351"/>
                </a:moveTo>
                <a:lnTo>
                  <a:pt x="0" y="0"/>
                </a:lnTo>
                <a:lnTo>
                  <a:pt x="345050" y="0"/>
                </a:lnTo>
                <a:lnTo>
                  <a:pt x="3034494" y="5020624"/>
                </a:lnTo>
                <a:cubicBezTo>
                  <a:pt x="3082842" y="5137758"/>
                  <a:pt x="3109197" y="5266141"/>
                  <a:pt x="3109197" y="5400678"/>
                </a:cubicBezTo>
                <a:cubicBezTo>
                  <a:pt x="3109197" y="5535213"/>
                  <a:pt x="3082843" y="5663592"/>
                  <a:pt x="3034497" y="5780723"/>
                </a:cubicBezTo>
                <a:lnTo>
                  <a:pt x="345050" y="10801351"/>
                </a:lnTo>
                <a:close/>
              </a:path>
            </a:pathLst>
          </a:cu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TextBox 70"/>
          <p:cNvSpPr txBox="1"/>
          <p:nvPr userDrawn="1"/>
        </p:nvSpPr>
        <p:spPr>
          <a:xfrm>
            <a:off x="4514543" y="3811756"/>
            <a:ext cx="2492990" cy="1015663"/>
          </a:xfrm>
          <a:prstGeom prst="rect">
            <a:avLst/>
          </a:prstGeom>
          <a:noFill/>
        </p:spPr>
        <p:txBody>
          <a:bodyPr wrap="none" rtlCol="0">
            <a:spAutoFit/>
          </a:bodyPr>
          <a:lstStyle/>
          <a:p>
            <a:r>
              <a:rPr lang="zh-CN" altLang="en-US" sz="6000" b="0" smtClean="0">
                <a:solidFill>
                  <a:schemeClr val="tx1">
                    <a:lumMod val="85000"/>
                    <a:lumOff val="15000"/>
                  </a:schemeClr>
                </a:solidFill>
              </a:rPr>
              <a:t>谢谢！</a:t>
            </a:r>
            <a:endParaRPr lang="zh-CN" altLang="en-US" sz="6000" b="0">
              <a:solidFill>
                <a:schemeClr val="tx1">
                  <a:lumMod val="85000"/>
                  <a:lumOff val="15000"/>
                </a:schemeClr>
              </a:solidFill>
            </a:endParaRPr>
          </a:p>
        </p:txBody>
      </p:sp>
    </p:spTree>
    <p:extLst>
      <p:ext uri="{BB962C8B-B14F-4D97-AF65-F5344CB8AC3E}">
        <p14:creationId val="1894303603"/>
      </p:ext>
    </p:extLst>
  </p:cSld>
  <p:clrMapOvr>
    <a:masterClrMapping/>
  </p:clrMapOvr>
  <mc:AlternateContent>
    <mc:Choice Requires="p14">
      <p:transition spd="slow" advTm="2000" p14:dur="2000"/>
    </mc:Choice>
    <mc:Fallback>
      <p:transition spd="slow" advTm="2000"/>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65" name="矩形 64"/>
          <p:cNvSpPr/>
          <p:nvPr userDrawn="1"/>
        </p:nvSpPr>
        <p:spPr>
          <a:xfrm>
            <a:off x="0" y="0"/>
            <a:ext cx="11522075" cy="6480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平行四边形 36"/>
          <p:cNvSpPr/>
          <p:nvPr userDrawn="1"/>
        </p:nvSpPr>
        <p:spPr>
          <a:xfrm flipH="1">
            <a:off x="1074861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平行四边形 7"/>
          <p:cNvSpPr/>
          <p:nvPr userDrawn="1"/>
        </p:nvSpPr>
        <p:spPr>
          <a:xfrm flipH="1">
            <a:off x="613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flipH="1">
            <a:off x="7017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userDrawn="1"/>
        </p:nvSpPr>
        <p:spPr>
          <a:xfrm flipH="1">
            <a:off x="139744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平行四边形 10"/>
          <p:cNvSpPr/>
          <p:nvPr userDrawn="1"/>
        </p:nvSpPr>
        <p:spPr>
          <a:xfrm flipH="1">
            <a:off x="209310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平行四边形 11"/>
          <p:cNvSpPr/>
          <p:nvPr userDrawn="1"/>
        </p:nvSpPr>
        <p:spPr>
          <a:xfrm flipH="1">
            <a:off x="278875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平行四边形 12"/>
          <p:cNvSpPr/>
          <p:nvPr userDrawn="1"/>
        </p:nvSpPr>
        <p:spPr>
          <a:xfrm flipH="1">
            <a:off x="3484416"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平行四边形 13"/>
          <p:cNvSpPr/>
          <p:nvPr userDrawn="1"/>
        </p:nvSpPr>
        <p:spPr>
          <a:xfrm flipH="1">
            <a:off x="4180073"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userDrawn="1"/>
        </p:nvSpPr>
        <p:spPr>
          <a:xfrm flipH="1">
            <a:off x="4875730"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平行四边形 15"/>
          <p:cNvSpPr/>
          <p:nvPr userDrawn="1"/>
        </p:nvSpPr>
        <p:spPr>
          <a:xfrm flipH="1">
            <a:off x="5571387"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平行四边形 16"/>
          <p:cNvSpPr/>
          <p:nvPr userDrawn="1"/>
        </p:nvSpPr>
        <p:spPr>
          <a:xfrm flipH="1">
            <a:off x="6267044"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平行四边形 17"/>
          <p:cNvSpPr/>
          <p:nvPr userDrawn="1"/>
        </p:nvSpPr>
        <p:spPr>
          <a:xfrm flipH="1">
            <a:off x="6962701"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平行四边形 18"/>
          <p:cNvSpPr/>
          <p:nvPr userDrawn="1"/>
        </p:nvSpPr>
        <p:spPr>
          <a:xfrm flipH="1">
            <a:off x="765835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平行四边形 19"/>
          <p:cNvSpPr/>
          <p:nvPr userDrawn="1"/>
        </p:nvSpPr>
        <p:spPr>
          <a:xfrm flipH="1">
            <a:off x="8354015"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平行四边形 20"/>
          <p:cNvSpPr/>
          <p:nvPr userDrawn="1"/>
        </p:nvSpPr>
        <p:spPr>
          <a:xfrm flipH="1">
            <a:off x="9049672"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平行四边形 21"/>
          <p:cNvSpPr/>
          <p:nvPr userDrawn="1"/>
        </p:nvSpPr>
        <p:spPr>
          <a:xfrm flipH="1">
            <a:off x="9745329" y="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平行四边形 22"/>
          <p:cNvSpPr/>
          <p:nvPr userDrawn="1"/>
        </p:nvSpPr>
        <p:spPr>
          <a:xfrm flipH="1">
            <a:off x="105359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平行四边形 23"/>
          <p:cNvSpPr/>
          <p:nvPr userDrawn="1"/>
        </p:nvSpPr>
        <p:spPr>
          <a:xfrm flipH="1">
            <a:off x="174609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平行四边形 24"/>
          <p:cNvSpPr/>
          <p:nvPr userDrawn="1"/>
        </p:nvSpPr>
        <p:spPr>
          <a:xfrm flipH="1">
            <a:off x="243859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平行四边形 25"/>
          <p:cNvSpPr/>
          <p:nvPr userDrawn="1"/>
        </p:nvSpPr>
        <p:spPr>
          <a:xfrm flipH="1">
            <a:off x="313109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平行四边形 26"/>
          <p:cNvSpPr/>
          <p:nvPr userDrawn="1"/>
        </p:nvSpPr>
        <p:spPr>
          <a:xfrm flipH="1">
            <a:off x="3823598"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平行四边形 27"/>
          <p:cNvSpPr/>
          <p:nvPr userDrawn="1"/>
        </p:nvSpPr>
        <p:spPr>
          <a:xfrm flipH="1">
            <a:off x="4516100"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平行四边形 28"/>
          <p:cNvSpPr/>
          <p:nvPr userDrawn="1"/>
        </p:nvSpPr>
        <p:spPr>
          <a:xfrm flipH="1">
            <a:off x="5208602"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平行四边形 29"/>
          <p:cNvSpPr/>
          <p:nvPr userDrawn="1"/>
        </p:nvSpPr>
        <p:spPr>
          <a:xfrm flipH="1">
            <a:off x="5901104"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平行四边形 30"/>
          <p:cNvSpPr/>
          <p:nvPr userDrawn="1"/>
        </p:nvSpPr>
        <p:spPr>
          <a:xfrm flipH="1">
            <a:off x="6593606"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平行四边形 31"/>
          <p:cNvSpPr/>
          <p:nvPr userDrawn="1"/>
        </p:nvSpPr>
        <p:spPr>
          <a:xfrm flipH="1">
            <a:off x="7286108"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平行四边形 32"/>
          <p:cNvSpPr/>
          <p:nvPr userDrawn="1"/>
        </p:nvSpPr>
        <p:spPr>
          <a:xfrm flipH="1">
            <a:off x="7978610"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平行四边形 33"/>
          <p:cNvSpPr/>
          <p:nvPr userDrawn="1"/>
        </p:nvSpPr>
        <p:spPr>
          <a:xfrm flipH="1">
            <a:off x="8671112"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平行四边形 34"/>
          <p:cNvSpPr/>
          <p:nvPr userDrawn="1"/>
        </p:nvSpPr>
        <p:spPr>
          <a:xfrm flipH="1">
            <a:off x="9363614" y="611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平行四边形 35"/>
          <p:cNvSpPr/>
          <p:nvPr userDrawn="1"/>
        </p:nvSpPr>
        <p:spPr>
          <a:xfrm flipH="1">
            <a:off x="10056116" y="6119813"/>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平行四边形 37"/>
          <p:cNvSpPr/>
          <p:nvPr userDrawn="1"/>
        </p:nvSpPr>
        <p:spPr>
          <a:xfrm rot="16200000" flipH="1">
            <a:off x="-180000" y="526488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平行四边形 38"/>
          <p:cNvSpPr/>
          <p:nvPr userDrawn="1"/>
        </p:nvSpPr>
        <p:spPr>
          <a:xfrm rot="16200000" flipH="1">
            <a:off x="-180000" y="458994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平行四边形 39"/>
          <p:cNvSpPr/>
          <p:nvPr userDrawn="1"/>
        </p:nvSpPr>
        <p:spPr>
          <a:xfrm rot="16200000" flipH="1">
            <a:off x="-180000" y="391501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平行四边形 40"/>
          <p:cNvSpPr/>
          <p:nvPr userDrawn="1"/>
        </p:nvSpPr>
        <p:spPr>
          <a:xfrm rot="16200000" flipH="1">
            <a:off x="-180000" y="324008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平行四边形 41"/>
          <p:cNvSpPr/>
          <p:nvPr userDrawn="1"/>
        </p:nvSpPr>
        <p:spPr>
          <a:xfrm rot="16200000" flipH="1">
            <a:off x="-180000" y="256515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平行四边形 42"/>
          <p:cNvSpPr/>
          <p:nvPr userDrawn="1"/>
        </p:nvSpPr>
        <p:spPr>
          <a:xfrm rot="16200000" flipH="1">
            <a:off x="-180000" y="189022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平行四边形 43"/>
          <p:cNvSpPr/>
          <p:nvPr userDrawn="1"/>
        </p:nvSpPr>
        <p:spPr>
          <a:xfrm rot="16200000" flipH="1">
            <a:off x="-180000" y="1215294"/>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平行四边形 44"/>
          <p:cNvSpPr/>
          <p:nvPr userDrawn="1"/>
        </p:nvSpPr>
        <p:spPr>
          <a:xfrm rot="16200000" flipH="1">
            <a:off x="-180000" y="54036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平行四边形 45"/>
          <p:cNvSpPr/>
          <p:nvPr userDrawn="1"/>
        </p:nvSpPr>
        <p:spPr>
          <a:xfrm rot="16200000" flipH="1">
            <a:off x="10982076" y="5575271"/>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平行四边形 46"/>
          <p:cNvSpPr/>
          <p:nvPr userDrawn="1"/>
        </p:nvSpPr>
        <p:spPr>
          <a:xfrm rot="16200000" flipH="1">
            <a:off x="10982076" y="4900757"/>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平行四边形 47"/>
          <p:cNvSpPr/>
          <p:nvPr userDrawn="1"/>
        </p:nvSpPr>
        <p:spPr>
          <a:xfrm rot="16200000" flipH="1">
            <a:off x="10982076" y="4226240"/>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平行四边形 48"/>
          <p:cNvSpPr/>
          <p:nvPr userDrawn="1"/>
        </p:nvSpPr>
        <p:spPr>
          <a:xfrm rot="16200000" flipH="1">
            <a:off x="10982076" y="355172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平行四边形 49"/>
          <p:cNvSpPr/>
          <p:nvPr userDrawn="1"/>
        </p:nvSpPr>
        <p:spPr>
          <a:xfrm rot="16200000" flipH="1">
            <a:off x="10982076" y="2877206"/>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平行四边形 50"/>
          <p:cNvSpPr/>
          <p:nvPr userDrawn="1"/>
        </p:nvSpPr>
        <p:spPr>
          <a:xfrm rot="16200000" flipH="1">
            <a:off x="10982075" y="2202689"/>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平行四边形 51"/>
          <p:cNvSpPr/>
          <p:nvPr userDrawn="1"/>
        </p:nvSpPr>
        <p:spPr>
          <a:xfrm rot="16200000" flipH="1">
            <a:off x="10982075" y="1528172"/>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平行四边形 52"/>
          <p:cNvSpPr/>
          <p:nvPr userDrawn="1"/>
        </p:nvSpPr>
        <p:spPr>
          <a:xfrm flipH="1">
            <a:off x="10440988" y="0"/>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平行四边形 53"/>
          <p:cNvSpPr/>
          <p:nvPr userDrawn="1"/>
        </p:nvSpPr>
        <p:spPr>
          <a:xfrm rot="16200000" flipH="1">
            <a:off x="10981713" y="179138"/>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平行四边形 54"/>
          <p:cNvSpPr/>
          <p:nvPr userDrawn="1"/>
        </p:nvSpPr>
        <p:spPr>
          <a:xfrm rot="16200000" flipH="1">
            <a:off x="10982075" y="853655"/>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平行四边形 55"/>
          <p:cNvSpPr/>
          <p:nvPr userDrawn="1"/>
        </p:nvSpPr>
        <p:spPr>
          <a:xfrm flipH="1">
            <a:off x="361088" y="6120175"/>
            <a:ext cx="720000" cy="360000"/>
          </a:xfrm>
          <a:prstGeom prst="parallelogram">
            <a:avLst>
              <a:gd name="adj" fmla="val 940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平行四边形 56"/>
          <p:cNvSpPr/>
          <p:nvPr userDrawn="1"/>
        </p:nvSpPr>
        <p:spPr>
          <a:xfrm rot="16200000" flipH="1">
            <a:off x="-180000" y="5939813"/>
            <a:ext cx="720000" cy="360000"/>
          </a:xfrm>
          <a:prstGeom prst="parallelogram">
            <a:avLst>
              <a:gd name="adj" fmla="val 9402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2516238303"/>
      </p:ext>
    </p:extLst>
  </p:cSld>
  <p:clrMapOvr>
    <a:masterClrMapping/>
  </p:clrMapOvr>
  <mc:AlternateContent>
    <mc:Choice Requires="p14">
      <p:transition spd="slow" advTm="2000" p14:dur="2000"/>
    </mc:Choice>
    <mc:Fallback>
      <p:transition spd="slow" advTm="2000"/>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440260" y="1060529"/>
            <a:ext cx="8641556" cy="2256061"/>
          </a:xfrm>
        </p:spPr>
        <p:txBody>
          <a:bodyPr anchor="b"/>
          <a:lstStyle>
            <a:lvl1pPr algn="ctr">
              <a:defRPr sz="5670"/>
            </a:lvl1pPr>
          </a:lstStyle>
          <a:p>
            <a:r>
              <a:rPr lang="zh-CN" altLang="en-US" smtClean="0"/>
              <a:t>单击此处编辑母版标题样式</a:t>
            </a:r>
            <a:endParaRPr lang="en-US"/>
          </a:p>
        </p:txBody>
      </p:sp>
      <p:sp>
        <p:nvSpPr>
          <p:cNvPr id="3" name="Subtitle 2"/>
          <p:cNvSpPr>
            <a:spLocks noGrp="1"/>
          </p:cNvSpPr>
          <p:nvPr>
            <p:ph type="subTitle" idx="1"/>
          </p:nvPr>
        </p:nvSpPr>
        <p:spPr>
          <a:xfrm>
            <a:off x="1440260" y="3403592"/>
            <a:ext cx="8641556" cy="1564542"/>
          </a:xfrm>
        </p:spPr>
        <p:txBody>
          <a:bodyPr/>
          <a:lstStyle>
            <a:lvl1pPr marL="0" indent="0" algn="ctr">
              <a:buNone/>
              <a:defRPr sz="2268"/>
            </a:lvl1pPr>
            <a:lvl2pPr marL="432020" indent="0" algn="ctr">
              <a:buNone/>
              <a:defRPr sz="1890"/>
            </a:lvl2pPr>
            <a:lvl3pPr marL="864039" indent="0" algn="ctr">
              <a:buNone/>
              <a:defRPr sz="1701"/>
            </a:lvl3pPr>
            <a:lvl4pPr marL="1296059" indent="0" algn="ctr">
              <a:buNone/>
              <a:defRPr sz="1512"/>
            </a:lvl4pPr>
            <a:lvl5pPr marL="1728079" indent="0" algn="ctr">
              <a:buNone/>
              <a:defRPr sz="1512"/>
            </a:lvl5pPr>
            <a:lvl6pPr marL="2160099" indent="0" algn="ctr">
              <a:buNone/>
              <a:defRPr sz="1512"/>
            </a:lvl6pPr>
            <a:lvl7pPr marL="2592118" indent="0" algn="ctr">
              <a:buNone/>
              <a:defRPr sz="1512"/>
            </a:lvl7pPr>
            <a:lvl8pPr marL="3024138" indent="0" algn="ctr">
              <a:buNone/>
              <a:defRPr sz="1512"/>
            </a:lvl8pPr>
            <a:lvl9pPr marL="3456158" indent="0" algn="ctr">
              <a:buNone/>
              <a:defRPr sz="1512"/>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5566893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9397368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786142" y="1615545"/>
            <a:ext cx="9937790" cy="2695573"/>
          </a:xfrm>
        </p:spPr>
        <p:txBody>
          <a:bodyPr anchor="b"/>
          <a:lstStyle>
            <a:lvl1pPr>
              <a:defRPr sz="5670"/>
            </a:lvl1pPr>
          </a:lstStyle>
          <a:p>
            <a:r>
              <a:rPr lang="zh-CN" altLang="en-US" smtClean="0"/>
              <a:t>单击此处编辑母版标题样式</a:t>
            </a:r>
            <a:endParaRPr lang="en-US"/>
          </a:p>
        </p:txBody>
      </p:sp>
      <p:sp>
        <p:nvSpPr>
          <p:cNvPr id="3" name="Text Placeholder 2"/>
          <p:cNvSpPr>
            <a:spLocks noGrp="1"/>
          </p:cNvSpPr>
          <p:nvPr>
            <p:ph type="body" idx="1"/>
          </p:nvPr>
        </p:nvSpPr>
        <p:spPr>
          <a:xfrm>
            <a:off x="786142" y="4336619"/>
            <a:ext cx="9937790" cy="1417537"/>
          </a:xfrm>
        </p:spPr>
        <p:txBody>
          <a:bodyPr/>
          <a:lstStyle>
            <a:lvl1pPr marL="0" indent="0">
              <a:buNone/>
              <a:defRPr sz="2268">
                <a:solidFill>
                  <a:schemeClr val="tx1">
                    <a:tint val="75000"/>
                  </a:schemeClr>
                </a:solidFill>
              </a:defRPr>
            </a:lvl1pPr>
            <a:lvl2pPr marL="432020" indent="0">
              <a:buNone/>
              <a:defRPr sz="1890">
                <a:solidFill>
                  <a:schemeClr val="tx1">
                    <a:tint val="75000"/>
                  </a:schemeClr>
                </a:solidFill>
              </a:defRPr>
            </a:lvl2pPr>
            <a:lvl3pPr marL="864039" indent="0">
              <a:buNone/>
              <a:defRPr sz="1701">
                <a:solidFill>
                  <a:schemeClr val="tx1">
                    <a:tint val="75000"/>
                  </a:schemeClr>
                </a:solidFill>
              </a:defRPr>
            </a:lvl3pPr>
            <a:lvl4pPr marL="1296059" indent="0">
              <a:buNone/>
              <a:defRPr sz="1512">
                <a:solidFill>
                  <a:schemeClr val="tx1">
                    <a:tint val="75000"/>
                  </a:schemeClr>
                </a:solidFill>
              </a:defRPr>
            </a:lvl4pPr>
            <a:lvl5pPr marL="1728079" indent="0">
              <a:buNone/>
              <a:defRPr sz="1512">
                <a:solidFill>
                  <a:schemeClr val="tx1">
                    <a:tint val="75000"/>
                  </a:schemeClr>
                </a:solidFill>
              </a:defRPr>
            </a:lvl5pPr>
            <a:lvl6pPr marL="2160099" indent="0">
              <a:buNone/>
              <a:defRPr sz="1512">
                <a:solidFill>
                  <a:schemeClr val="tx1">
                    <a:tint val="75000"/>
                  </a:schemeClr>
                </a:solidFill>
              </a:defRPr>
            </a:lvl6pPr>
            <a:lvl7pPr marL="2592118" indent="0">
              <a:buNone/>
              <a:defRPr sz="1512">
                <a:solidFill>
                  <a:schemeClr val="tx1">
                    <a:tint val="75000"/>
                  </a:schemeClr>
                </a:solidFill>
              </a:defRPr>
            </a:lvl7pPr>
            <a:lvl8pPr marL="3024138" indent="0">
              <a:buNone/>
              <a:defRPr sz="1512">
                <a:solidFill>
                  <a:schemeClr val="tx1">
                    <a:tint val="75000"/>
                  </a:schemeClr>
                </a:solidFill>
              </a:defRPr>
            </a:lvl8pPr>
            <a:lvl9pPr marL="3456158" indent="0">
              <a:buNone/>
              <a:defRPr sz="1512">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81687048"/>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792143" y="1725047"/>
            <a:ext cx="4896882" cy="411161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5833050" y="1725047"/>
            <a:ext cx="4896882" cy="411161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6832565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793643" y="345010"/>
            <a:ext cx="9937790" cy="1252534"/>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793645" y="1588543"/>
            <a:ext cx="4874377" cy="778521"/>
          </a:xfrm>
        </p:spPr>
        <p:txBody>
          <a:bodyPr anchor="b"/>
          <a:lstStyle>
            <a:lvl1pPr marL="0" indent="0">
              <a:buNone/>
              <a:defRPr sz="2268" b="1"/>
            </a:lvl1pPr>
            <a:lvl2pPr marL="432020" indent="0">
              <a:buNone/>
              <a:defRPr sz="1890" b="1"/>
            </a:lvl2pPr>
            <a:lvl3pPr marL="864039" indent="0">
              <a:buNone/>
              <a:defRPr sz="1701" b="1"/>
            </a:lvl3pPr>
            <a:lvl4pPr marL="1296059" indent="0">
              <a:buNone/>
              <a:defRPr sz="1512" b="1"/>
            </a:lvl4pPr>
            <a:lvl5pPr marL="1728079" indent="0">
              <a:buNone/>
              <a:defRPr sz="1512" b="1"/>
            </a:lvl5pPr>
            <a:lvl6pPr marL="2160099" indent="0">
              <a:buNone/>
              <a:defRPr sz="1512" b="1"/>
            </a:lvl6pPr>
            <a:lvl7pPr marL="2592118" indent="0">
              <a:buNone/>
              <a:defRPr sz="1512" b="1"/>
            </a:lvl7pPr>
            <a:lvl8pPr marL="3024138" indent="0">
              <a:buNone/>
              <a:defRPr sz="1512" b="1"/>
            </a:lvl8pPr>
            <a:lvl9pPr marL="3456158" indent="0">
              <a:buNone/>
              <a:defRPr sz="1512" b="1"/>
            </a:lvl9pPr>
          </a:lstStyle>
          <a:p>
            <a:pPr lvl="0"/>
            <a:r>
              <a:rPr lang="zh-CN" altLang="en-US" smtClean="0"/>
              <a:t>单击此处编辑母版文本样式</a:t>
            </a:r>
          </a:p>
        </p:txBody>
      </p:sp>
      <p:sp>
        <p:nvSpPr>
          <p:cNvPr id="4" name="Content Placeholder 3"/>
          <p:cNvSpPr>
            <a:spLocks noGrp="1"/>
          </p:cNvSpPr>
          <p:nvPr>
            <p:ph sz="half" idx="2"/>
          </p:nvPr>
        </p:nvSpPr>
        <p:spPr>
          <a:xfrm>
            <a:off x="793645" y="2367064"/>
            <a:ext cx="4874377" cy="34815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5833051" y="1588543"/>
            <a:ext cx="4898383" cy="778521"/>
          </a:xfrm>
        </p:spPr>
        <p:txBody>
          <a:bodyPr anchor="b"/>
          <a:lstStyle>
            <a:lvl1pPr marL="0" indent="0">
              <a:buNone/>
              <a:defRPr sz="2268" b="1"/>
            </a:lvl1pPr>
            <a:lvl2pPr marL="432020" indent="0">
              <a:buNone/>
              <a:defRPr sz="1890" b="1"/>
            </a:lvl2pPr>
            <a:lvl3pPr marL="864039" indent="0">
              <a:buNone/>
              <a:defRPr sz="1701" b="1"/>
            </a:lvl3pPr>
            <a:lvl4pPr marL="1296059" indent="0">
              <a:buNone/>
              <a:defRPr sz="1512" b="1"/>
            </a:lvl4pPr>
            <a:lvl5pPr marL="1728079" indent="0">
              <a:buNone/>
              <a:defRPr sz="1512" b="1"/>
            </a:lvl5pPr>
            <a:lvl6pPr marL="2160099" indent="0">
              <a:buNone/>
              <a:defRPr sz="1512" b="1"/>
            </a:lvl6pPr>
            <a:lvl7pPr marL="2592118" indent="0">
              <a:buNone/>
              <a:defRPr sz="1512" b="1"/>
            </a:lvl7pPr>
            <a:lvl8pPr marL="3024138" indent="0">
              <a:buNone/>
              <a:defRPr sz="1512" b="1"/>
            </a:lvl8pPr>
            <a:lvl9pPr marL="3456158" indent="0">
              <a:buNone/>
              <a:defRPr sz="1512" b="1"/>
            </a:lvl9pPr>
          </a:lstStyle>
          <a:p>
            <a:pPr lvl="0"/>
            <a:r>
              <a:rPr lang="zh-CN" altLang="en-US" smtClean="0"/>
              <a:t>单击此处编辑母版文本样式</a:t>
            </a:r>
          </a:p>
        </p:txBody>
      </p:sp>
      <p:sp>
        <p:nvSpPr>
          <p:cNvPr id="6" name="Content Placeholder 5"/>
          <p:cNvSpPr>
            <a:spLocks noGrp="1"/>
          </p:cNvSpPr>
          <p:nvPr>
            <p:ph sz="quarter" idx="4"/>
          </p:nvPr>
        </p:nvSpPr>
        <p:spPr>
          <a:xfrm>
            <a:off x="5833051" y="2367064"/>
            <a:ext cx="4898383" cy="34815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F09D04AF-8C2D-47EA-9565-40530759E482}"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561AEAC-8267-4123-9B99-0629501291A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1368200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5.xml" Type="http://schemas.openxmlformats.org/officeDocument/2006/relationships/slideLayout"/><Relationship Id="rId10" Target="../slideLayouts/slideLayout14.xml" Type="http://schemas.openxmlformats.org/officeDocument/2006/relationships/slideLayout"/><Relationship Id="rId11" Target="../slideLayouts/slideLayout15.xml" Type="http://schemas.openxmlformats.org/officeDocument/2006/relationships/slideLayout"/><Relationship Id="rId12" Target="../theme/theme2.xml" Type="http://schemas.openxmlformats.org/officeDocument/2006/relationships/theme"/><Relationship Id="rId2" Target="../slideLayouts/slideLayout6.xml" Type="http://schemas.openxmlformats.org/officeDocument/2006/relationships/slideLayout"/><Relationship Id="rId3" Target="../slideLayouts/slideLayout7.xml" Type="http://schemas.openxmlformats.org/officeDocument/2006/relationships/slideLayout"/><Relationship Id="rId4" Target="../slideLayouts/slideLayout8.xml" Type="http://schemas.openxmlformats.org/officeDocument/2006/relationships/slideLayout"/><Relationship Id="rId5" Target="../slideLayouts/slideLayout9.xml" Type="http://schemas.openxmlformats.org/officeDocument/2006/relationships/slideLayout"/><Relationship Id="rId6" Target="../slideLayouts/slideLayout10.xml" Type="http://schemas.openxmlformats.org/officeDocument/2006/relationships/slideLayout"/><Relationship Id="rId7" Target="../slideLayouts/slideLayout11.xml" Type="http://schemas.openxmlformats.org/officeDocument/2006/relationships/slideLayout"/><Relationship Id="rId8" Target="../slideLayouts/slideLayout12.xml" Type="http://schemas.openxmlformats.org/officeDocument/2006/relationships/slideLayout"/><Relationship Id="rId9" Target="../slideLayouts/slideLayout13.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16.xml" Type="http://schemas.openxmlformats.org/officeDocument/2006/relationships/slideLayout"/><Relationship Id="rId10" Target="../slideLayouts/slideLayout25.xml" Type="http://schemas.openxmlformats.org/officeDocument/2006/relationships/slideLayout"/><Relationship Id="rId11" Target="../slideLayouts/slideLayout26.xml" Type="http://schemas.openxmlformats.org/officeDocument/2006/relationships/slideLayout"/><Relationship Id="rId12" Target="../theme/theme3.xml" Type="http://schemas.openxmlformats.org/officeDocument/2006/relationships/theme"/><Relationship Id="rId2" Target="../slideLayouts/slideLayout17.xml" Type="http://schemas.openxmlformats.org/officeDocument/2006/relationships/slideLayout"/><Relationship Id="rId3" Target="../slideLayouts/slideLayout18.xml" Type="http://schemas.openxmlformats.org/officeDocument/2006/relationships/slideLayout"/><Relationship Id="rId4" Target="../slideLayouts/slideLayout19.xml" Type="http://schemas.openxmlformats.org/officeDocument/2006/relationships/slideLayout"/><Relationship Id="rId5" Target="../slideLayouts/slideLayout20.xml" Type="http://schemas.openxmlformats.org/officeDocument/2006/relationships/slideLayout"/><Relationship Id="rId6" Target="../slideLayouts/slideLayout21.xml" Type="http://schemas.openxmlformats.org/officeDocument/2006/relationships/slideLayout"/><Relationship Id="rId7" Target="../slideLayouts/slideLayout22.xml" Type="http://schemas.openxmlformats.org/officeDocument/2006/relationships/slideLayout"/><Relationship Id="rId8" Target="../slideLayouts/slideLayout23.xml" Type="http://schemas.openxmlformats.org/officeDocument/2006/relationships/slideLayout"/><Relationship Id="rId9" Target="../slideLayouts/slideLayout24.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360363" y="360363"/>
            <a:ext cx="10801350" cy="719137"/>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4" name="日期占位符 3"/>
          <p:cNvSpPr>
            <a:spLocks noGrp="1"/>
          </p:cNvSpPr>
          <p:nvPr>
            <p:ph type="dt" sz="half" idx="2"/>
          </p:nvPr>
        </p:nvSpPr>
        <p:spPr>
          <a:xfrm>
            <a:off x="362799" y="6119813"/>
            <a:ext cx="2688485" cy="345009"/>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2015/6/2</a:t>
            </a:fld>
            <a:endParaRPr lang="zh-CN" altLang="en-US"/>
          </a:p>
        </p:txBody>
      </p:sp>
      <p:sp>
        <p:nvSpPr>
          <p:cNvPr id="5" name="页脚占位符 4"/>
          <p:cNvSpPr>
            <a:spLocks noGrp="1"/>
          </p:cNvSpPr>
          <p:nvPr>
            <p:ph type="ftr" sz="quarter" idx="3"/>
          </p:nvPr>
        </p:nvSpPr>
        <p:spPr>
          <a:xfrm>
            <a:off x="3936709" y="6128283"/>
            <a:ext cx="3648657" cy="34500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473228" y="6119813"/>
            <a:ext cx="2688485" cy="345009"/>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grpSp>
        <p:nvGrpSpPr>
          <p:cNvPr id="289" name="组合 288"/>
          <p:cNvGrpSpPr/>
          <p:nvPr userDrawn="1"/>
        </p:nvGrpSpPr>
        <p:grpSpPr>
          <a:xfrm>
            <a:off x="360086" y="1439863"/>
            <a:ext cx="10801627" cy="4679950"/>
            <a:chOff x="360086" y="1439863"/>
            <a:chExt cx="10801627" cy="4679950"/>
          </a:xfrm>
        </p:grpSpPr>
        <p:cxnSp>
          <p:nvCxnSpPr>
            <p:cNvPr id="290" name="直接连接符 289"/>
            <p:cNvCxnSpPr/>
            <p:nvPr/>
          </p:nvCxnSpPr>
          <p:spPr>
            <a:xfrm>
              <a:off x="360363" y="143986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1" name="直接连接符 290"/>
            <p:cNvCxnSpPr/>
            <p:nvPr/>
          </p:nvCxnSpPr>
          <p:spPr>
            <a:xfrm>
              <a:off x="360363" y="1800225"/>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2" name="直接连接符 291"/>
            <p:cNvCxnSpPr/>
            <p:nvPr/>
          </p:nvCxnSpPr>
          <p:spPr>
            <a:xfrm>
              <a:off x="360086" y="197961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3" name="直接连接符 292"/>
            <p:cNvCxnSpPr/>
            <p:nvPr/>
          </p:nvCxnSpPr>
          <p:spPr>
            <a:xfrm>
              <a:off x="360363" y="2334924"/>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4" name="直接连接符 293"/>
            <p:cNvCxnSpPr/>
            <p:nvPr/>
          </p:nvCxnSpPr>
          <p:spPr>
            <a:xfrm>
              <a:off x="360363" y="251936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5" name="直接连接符 294"/>
            <p:cNvCxnSpPr/>
            <p:nvPr/>
          </p:nvCxnSpPr>
          <p:spPr>
            <a:xfrm>
              <a:off x="360363" y="2879725"/>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6" name="直接连接符 295"/>
            <p:cNvCxnSpPr/>
            <p:nvPr/>
          </p:nvCxnSpPr>
          <p:spPr>
            <a:xfrm>
              <a:off x="360363" y="3057282"/>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7" name="直接连接符 296"/>
            <p:cNvCxnSpPr/>
            <p:nvPr/>
          </p:nvCxnSpPr>
          <p:spPr>
            <a:xfrm>
              <a:off x="360363" y="3417584"/>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8" name="直接连接符 297"/>
            <p:cNvCxnSpPr/>
            <p:nvPr/>
          </p:nvCxnSpPr>
          <p:spPr>
            <a:xfrm>
              <a:off x="360363" y="3600228"/>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99" name="直接连接符 298"/>
            <p:cNvCxnSpPr/>
            <p:nvPr/>
          </p:nvCxnSpPr>
          <p:spPr>
            <a:xfrm>
              <a:off x="360363" y="396081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0" name="直接连接符 299"/>
            <p:cNvCxnSpPr/>
            <p:nvPr/>
          </p:nvCxnSpPr>
          <p:spPr>
            <a:xfrm>
              <a:off x="360363" y="4140200"/>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1" name="直接连接符 300"/>
            <p:cNvCxnSpPr/>
            <p:nvPr/>
          </p:nvCxnSpPr>
          <p:spPr>
            <a:xfrm>
              <a:off x="360363" y="4497995"/>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2" name="直接连接符 301"/>
            <p:cNvCxnSpPr/>
            <p:nvPr/>
          </p:nvCxnSpPr>
          <p:spPr>
            <a:xfrm>
              <a:off x="360363" y="4679950"/>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3" name="直接连接符 302"/>
            <p:cNvCxnSpPr/>
            <p:nvPr/>
          </p:nvCxnSpPr>
          <p:spPr>
            <a:xfrm>
              <a:off x="360363" y="5042028"/>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4" name="直接连接符 303"/>
            <p:cNvCxnSpPr/>
            <p:nvPr/>
          </p:nvCxnSpPr>
          <p:spPr>
            <a:xfrm>
              <a:off x="360363" y="558006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5" name="直接连接符 304"/>
            <p:cNvCxnSpPr/>
            <p:nvPr/>
          </p:nvCxnSpPr>
          <p:spPr>
            <a:xfrm>
              <a:off x="360363" y="5219700"/>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6" name="直接连接符 305"/>
            <p:cNvCxnSpPr/>
            <p:nvPr/>
          </p:nvCxnSpPr>
          <p:spPr>
            <a:xfrm>
              <a:off x="360363" y="5761038"/>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7" name="直接连接符 306"/>
            <p:cNvCxnSpPr/>
            <p:nvPr/>
          </p:nvCxnSpPr>
          <p:spPr>
            <a:xfrm>
              <a:off x="360363" y="6119813"/>
              <a:ext cx="10801350"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8" name="直接连接符 307"/>
            <p:cNvCxnSpPr/>
            <p:nvPr/>
          </p:nvCxnSpPr>
          <p:spPr>
            <a:xfrm flipH="1">
              <a:off x="360363" y="1439863"/>
              <a:ext cx="0" cy="467995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09" name="直接连接符 308"/>
            <p:cNvCxnSpPr/>
            <p:nvPr/>
          </p:nvCxnSpPr>
          <p:spPr>
            <a:xfrm flipH="1">
              <a:off x="11161713" y="1439863"/>
              <a:ext cx="0" cy="467995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0" name="直接连接符 309"/>
            <p:cNvCxnSpPr/>
            <p:nvPr/>
          </p:nvCxnSpPr>
          <p:spPr>
            <a:xfrm flipH="1">
              <a:off x="72072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1" name="直接连接符 310"/>
            <p:cNvCxnSpPr/>
            <p:nvPr/>
          </p:nvCxnSpPr>
          <p:spPr>
            <a:xfrm flipH="1">
              <a:off x="108023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2" name="直接连接符 311"/>
            <p:cNvCxnSpPr/>
            <p:nvPr/>
          </p:nvCxnSpPr>
          <p:spPr>
            <a:xfrm flipH="1">
              <a:off x="143974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3" name="直接连接符 312"/>
            <p:cNvCxnSpPr/>
            <p:nvPr/>
          </p:nvCxnSpPr>
          <p:spPr>
            <a:xfrm flipH="1">
              <a:off x="1799261"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 name="直接连接符 313"/>
            <p:cNvCxnSpPr/>
            <p:nvPr/>
          </p:nvCxnSpPr>
          <p:spPr>
            <a:xfrm flipH="1">
              <a:off x="215877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5" name="直接连接符 314"/>
            <p:cNvCxnSpPr/>
            <p:nvPr/>
          </p:nvCxnSpPr>
          <p:spPr>
            <a:xfrm flipH="1">
              <a:off x="251828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6" name="直接连接符 315"/>
            <p:cNvCxnSpPr/>
            <p:nvPr/>
          </p:nvCxnSpPr>
          <p:spPr>
            <a:xfrm flipH="1">
              <a:off x="287779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7" name="直接连接符 316"/>
            <p:cNvCxnSpPr/>
            <p:nvPr/>
          </p:nvCxnSpPr>
          <p:spPr>
            <a:xfrm flipH="1">
              <a:off x="323730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8" name="直接连接符 317"/>
            <p:cNvCxnSpPr/>
            <p:nvPr/>
          </p:nvCxnSpPr>
          <p:spPr>
            <a:xfrm flipH="1">
              <a:off x="3596821"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9" name="直接连接符 318"/>
            <p:cNvCxnSpPr/>
            <p:nvPr/>
          </p:nvCxnSpPr>
          <p:spPr>
            <a:xfrm flipH="1">
              <a:off x="395633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0" name="直接连接符 319"/>
            <p:cNvCxnSpPr/>
            <p:nvPr/>
          </p:nvCxnSpPr>
          <p:spPr>
            <a:xfrm flipH="1">
              <a:off x="431584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1" name="直接连接符 320"/>
            <p:cNvCxnSpPr/>
            <p:nvPr/>
          </p:nvCxnSpPr>
          <p:spPr>
            <a:xfrm flipH="1">
              <a:off x="467535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2" name="直接连接符 321"/>
            <p:cNvCxnSpPr/>
            <p:nvPr/>
          </p:nvCxnSpPr>
          <p:spPr>
            <a:xfrm flipH="1">
              <a:off x="503486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3" name="直接连接符 322"/>
            <p:cNvCxnSpPr/>
            <p:nvPr/>
          </p:nvCxnSpPr>
          <p:spPr>
            <a:xfrm flipH="1">
              <a:off x="5394381"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4" name="直接连接符 323"/>
            <p:cNvCxnSpPr/>
            <p:nvPr/>
          </p:nvCxnSpPr>
          <p:spPr>
            <a:xfrm flipH="1">
              <a:off x="575389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5" name="直接连接符 324"/>
            <p:cNvCxnSpPr/>
            <p:nvPr/>
          </p:nvCxnSpPr>
          <p:spPr>
            <a:xfrm flipH="1">
              <a:off x="611340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6" name="直接连接符 325"/>
            <p:cNvCxnSpPr/>
            <p:nvPr/>
          </p:nvCxnSpPr>
          <p:spPr>
            <a:xfrm flipH="1">
              <a:off x="647291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7" name="直接连接符 326"/>
            <p:cNvCxnSpPr/>
            <p:nvPr/>
          </p:nvCxnSpPr>
          <p:spPr>
            <a:xfrm flipH="1">
              <a:off x="683242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8" name="直接连接符 327"/>
            <p:cNvCxnSpPr/>
            <p:nvPr/>
          </p:nvCxnSpPr>
          <p:spPr>
            <a:xfrm flipH="1">
              <a:off x="7191941"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29" name="直接连接符 328"/>
            <p:cNvCxnSpPr/>
            <p:nvPr/>
          </p:nvCxnSpPr>
          <p:spPr>
            <a:xfrm flipH="1">
              <a:off x="755145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0" name="直接连接符 329"/>
            <p:cNvCxnSpPr/>
            <p:nvPr/>
          </p:nvCxnSpPr>
          <p:spPr>
            <a:xfrm flipH="1">
              <a:off x="791096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1" name="直接连接符 330"/>
            <p:cNvCxnSpPr/>
            <p:nvPr/>
          </p:nvCxnSpPr>
          <p:spPr>
            <a:xfrm flipH="1">
              <a:off x="827047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2" name="直接连接符 331"/>
            <p:cNvCxnSpPr/>
            <p:nvPr/>
          </p:nvCxnSpPr>
          <p:spPr>
            <a:xfrm flipH="1">
              <a:off x="862998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3" name="直接连接符 332"/>
            <p:cNvCxnSpPr/>
            <p:nvPr/>
          </p:nvCxnSpPr>
          <p:spPr>
            <a:xfrm flipH="1">
              <a:off x="8989501"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4" name="直接连接符 333"/>
            <p:cNvCxnSpPr/>
            <p:nvPr/>
          </p:nvCxnSpPr>
          <p:spPr>
            <a:xfrm flipH="1">
              <a:off x="934901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5" name="直接连接符 334"/>
            <p:cNvCxnSpPr/>
            <p:nvPr/>
          </p:nvCxnSpPr>
          <p:spPr>
            <a:xfrm flipH="1">
              <a:off x="9708525"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6" name="直接连接符 335"/>
            <p:cNvCxnSpPr/>
            <p:nvPr/>
          </p:nvCxnSpPr>
          <p:spPr>
            <a:xfrm flipH="1">
              <a:off x="10068037"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7" name="直接连接符 336"/>
            <p:cNvCxnSpPr/>
            <p:nvPr/>
          </p:nvCxnSpPr>
          <p:spPr>
            <a:xfrm flipH="1">
              <a:off x="10427549"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8" name="直接连接符 337"/>
            <p:cNvCxnSpPr/>
            <p:nvPr/>
          </p:nvCxnSpPr>
          <p:spPr>
            <a:xfrm flipH="1">
              <a:off x="10787063" y="14398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9" name="直接连接符 338"/>
            <p:cNvCxnSpPr/>
            <p:nvPr/>
          </p:nvCxnSpPr>
          <p:spPr>
            <a:xfrm flipH="1">
              <a:off x="720725" y="197981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0" name="直接连接符 339"/>
            <p:cNvCxnSpPr/>
            <p:nvPr/>
          </p:nvCxnSpPr>
          <p:spPr>
            <a:xfrm flipH="1">
              <a:off x="108023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1" name="直接连接符 340"/>
            <p:cNvCxnSpPr/>
            <p:nvPr/>
          </p:nvCxnSpPr>
          <p:spPr>
            <a:xfrm flipH="1">
              <a:off x="143974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2" name="直接连接符 341"/>
            <p:cNvCxnSpPr/>
            <p:nvPr/>
          </p:nvCxnSpPr>
          <p:spPr>
            <a:xfrm flipH="1">
              <a:off x="1799261"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3" name="直接连接符 342"/>
            <p:cNvCxnSpPr/>
            <p:nvPr/>
          </p:nvCxnSpPr>
          <p:spPr>
            <a:xfrm flipH="1">
              <a:off x="215877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4" name="直接连接符 343"/>
            <p:cNvCxnSpPr/>
            <p:nvPr/>
          </p:nvCxnSpPr>
          <p:spPr>
            <a:xfrm flipH="1">
              <a:off x="2518285"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5" name="直接连接符 344"/>
            <p:cNvCxnSpPr/>
            <p:nvPr/>
          </p:nvCxnSpPr>
          <p:spPr>
            <a:xfrm flipH="1">
              <a:off x="287779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6" name="直接连接符 345"/>
            <p:cNvCxnSpPr/>
            <p:nvPr/>
          </p:nvCxnSpPr>
          <p:spPr>
            <a:xfrm flipH="1">
              <a:off x="323730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7" name="直接连接符 346"/>
            <p:cNvCxnSpPr/>
            <p:nvPr/>
          </p:nvCxnSpPr>
          <p:spPr>
            <a:xfrm flipH="1">
              <a:off x="3596821"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8" name="直接连接符 347"/>
            <p:cNvCxnSpPr/>
            <p:nvPr/>
          </p:nvCxnSpPr>
          <p:spPr>
            <a:xfrm flipH="1">
              <a:off x="395633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9" name="直接连接符 348"/>
            <p:cNvCxnSpPr/>
            <p:nvPr/>
          </p:nvCxnSpPr>
          <p:spPr>
            <a:xfrm flipH="1">
              <a:off x="4315845"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0" name="直接连接符 349"/>
            <p:cNvCxnSpPr/>
            <p:nvPr/>
          </p:nvCxnSpPr>
          <p:spPr>
            <a:xfrm flipH="1">
              <a:off x="467535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1" name="直接连接符 350"/>
            <p:cNvCxnSpPr/>
            <p:nvPr/>
          </p:nvCxnSpPr>
          <p:spPr>
            <a:xfrm flipH="1">
              <a:off x="503486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2" name="直接连接符 351"/>
            <p:cNvCxnSpPr/>
            <p:nvPr/>
          </p:nvCxnSpPr>
          <p:spPr>
            <a:xfrm flipH="1">
              <a:off x="5394381"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3" name="直接连接符 352"/>
            <p:cNvCxnSpPr/>
            <p:nvPr/>
          </p:nvCxnSpPr>
          <p:spPr>
            <a:xfrm flipH="1">
              <a:off x="575389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4" name="直接连接符 353"/>
            <p:cNvCxnSpPr/>
            <p:nvPr/>
          </p:nvCxnSpPr>
          <p:spPr>
            <a:xfrm flipH="1">
              <a:off x="6113405"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5" name="直接连接符 354"/>
            <p:cNvCxnSpPr/>
            <p:nvPr/>
          </p:nvCxnSpPr>
          <p:spPr>
            <a:xfrm flipH="1">
              <a:off x="647291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6" name="直接连接符 355"/>
            <p:cNvCxnSpPr/>
            <p:nvPr/>
          </p:nvCxnSpPr>
          <p:spPr>
            <a:xfrm flipH="1">
              <a:off x="683242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7" name="直接连接符 356"/>
            <p:cNvCxnSpPr/>
            <p:nvPr/>
          </p:nvCxnSpPr>
          <p:spPr>
            <a:xfrm flipH="1">
              <a:off x="7191941"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8" name="直接连接符 357"/>
            <p:cNvCxnSpPr/>
            <p:nvPr/>
          </p:nvCxnSpPr>
          <p:spPr>
            <a:xfrm flipH="1">
              <a:off x="755145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9" name="直接连接符 358"/>
            <p:cNvCxnSpPr/>
            <p:nvPr/>
          </p:nvCxnSpPr>
          <p:spPr>
            <a:xfrm flipH="1">
              <a:off x="7910965"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0" name="直接连接符 359"/>
            <p:cNvCxnSpPr/>
            <p:nvPr/>
          </p:nvCxnSpPr>
          <p:spPr>
            <a:xfrm flipH="1">
              <a:off x="827047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1" name="直接连接符 360"/>
            <p:cNvCxnSpPr/>
            <p:nvPr/>
          </p:nvCxnSpPr>
          <p:spPr>
            <a:xfrm flipH="1">
              <a:off x="862998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2" name="直接连接符 361"/>
            <p:cNvCxnSpPr/>
            <p:nvPr/>
          </p:nvCxnSpPr>
          <p:spPr>
            <a:xfrm flipH="1">
              <a:off x="8989501"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3" name="直接连接符 362"/>
            <p:cNvCxnSpPr/>
            <p:nvPr/>
          </p:nvCxnSpPr>
          <p:spPr>
            <a:xfrm flipH="1">
              <a:off x="934901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4" name="直接连接符 363"/>
            <p:cNvCxnSpPr/>
            <p:nvPr/>
          </p:nvCxnSpPr>
          <p:spPr>
            <a:xfrm flipH="1">
              <a:off x="9708525"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5" name="直接连接符 364"/>
            <p:cNvCxnSpPr/>
            <p:nvPr/>
          </p:nvCxnSpPr>
          <p:spPr>
            <a:xfrm flipH="1">
              <a:off x="10068037"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6" name="直接连接符 365"/>
            <p:cNvCxnSpPr/>
            <p:nvPr/>
          </p:nvCxnSpPr>
          <p:spPr>
            <a:xfrm flipH="1">
              <a:off x="10427549"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7" name="直接连接符 366"/>
            <p:cNvCxnSpPr/>
            <p:nvPr/>
          </p:nvCxnSpPr>
          <p:spPr>
            <a:xfrm flipH="1">
              <a:off x="10787063" y="1979469"/>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8" name="直接连接符 367"/>
            <p:cNvCxnSpPr/>
            <p:nvPr/>
          </p:nvCxnSpPr>
          <p:spPr>
            <a:xfrm flipH="1">
              <a:off x="720725" y="251976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9" name="直接连接符 368"/>
            <p:cNvCxnSpPr/>
            <p:nvPr/>
          </p:nvCxnSpPr>
          <p:spPr>
            <a:xfrm flipH="1">
              <a:off x="108023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0" name="直接连接符 369"/>
            <p:cNvCxnSpPr/>
            <p:nvPr/>
          </p:nvCxnSpPr>
          <p:spPr>
            <a:xfrm flipH="1">
              <a:off x="143974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1" name="直接连接符 370"/>
            <p:cNvCxnSpPr/>
            <p:nvPr/>
          </p:nvCxnSpPr>
          <p:spPr>
            <a:xfrm flipH="1">
              <a:off x="1799261"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2" name="直接连接符 371"/>
            <p:cNvCxnSpPr/>
            <p:nvPr/>
          </p:nvCxnSpPr>
          <p:spPr>
            <a:xfrm flipH="1">
              <a:off x="215877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3" name="直接连接符 372"/>
            <p:cNvCxnSpPr/>
            <p:nvPr/>
          </p:nvCxnSpPr>
          <p:spPr>
            <a:xfrm flipH="1">
              <a:off x="2518285"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4" name="直接连接符 373"/>
            <p:cNvCxnSpPr/>
            <p:nvPr/>
          </p:nvCxnSpPr>
          <p:spPr>
            <a:xfrm flipH="1">
              <a:off x="287779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5" name="直接连接符 374"/>
            <p:cNvCxnSpPr/>
            <p:nvPr/>
          </p:nvCxnSpPr>
          <p:spPr>
            <a:xfrm flipH="1">
              <a:off x="323730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6" name="直接连接符 375"/>
            <p:cNvCxnSpPr/>
            <p:nvPr/>
          </p:nvCxnSpPr>
          <p:spPr>
            <a:xfrm flipH="1">
              <a:off x="3596821"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7" name="直接连接符 376"/>
            <p:cNvCxnSpPr/>
            <p:nvPr/>
          </p:nvCxnSpPr>
          <p:spPr>
            <a:xfrm flipH="1">
              <a:off x="395633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8" name="直接连接符 377"/>
            <p:cNvCxnSpPr/>
            <p:nvPr/>
          </p:nvCxnSpPr>
          <p:spPr>
            <a:xfrm flipH="1">
              <a:off x="4315845"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9" name="直接连接符 378"/>
            <p:cNvCxnSpPr/>
            <p:nvPr/>
          </p:nvCxnSpPr>
          <p:spPr>
            <a:xfrm flipH="1">
              <a:off x="467535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0" name="直接连接符 379"/>
            <p:cNvCxnSpPr/>
            <p:nvPr/>
          </p:nvCxnSpPr>
          <p:spPr>
            <a:xfrm flipH="1">
              <a:off x="503486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1" name="直接连接符 380"/>
            <p:cNvCxnSpPr/>
            <p:nvPr/>
          </p:nvCxnSpPr>
          <p:spPr>
            <a:xfrm flipH="1">
              <a:off x="5394381"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2" name="直接连接符 381"/>
            <p:cNvCxnSpPr/>
            <p:nvPr/>
          </p:nvCxnSpPr>
          <p:spPr>
            <a:xfrm flipH="1">
              <a:off x="575389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3" name="直接连接符 382"/>
            <p:cNvCxnSpPr/>
            <p:nvPr/>
          </p:nvCxnSpPr>
          <p:spPr>
            <a:xfrm flipH="1">
              <a:off x="6113405"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4" name="直接连接符 383"/>
            <p:cNvCxnSpPr/>
            <p:nvPr/>
          </p:nvCxnSpPr>
          <p:spPr>
            <a:xfrm flipH="1">
              <a:off x="647291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5" name="直接连接符 384"/>
            <p:cNvCxnSpPr/>
            <p:nvPr/>
          </p:nvCxnSpPr>
          <p:spPr>
            <a:xfrm flipH="1">
              <a:off x="683242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6" name="直接连接符 385"/>
            <p:cNvCxnSpPr/>
            <p:nvPr/>
          </p:nvCxnSpPr>
          <p:spPr>
            <a:xfrm flipH="1">
              <a:off x="7191941"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7" name="直接连接符 386"/>
            <p:cNvCxnSpPr/>
            <p:nvPr/>
          </p:nvCxnSpPr>
          <p:spPr>
            <a:xfrm flipH="1">
              <a:off x="755145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8" name="直接连接符 387"/>
            <p:cNvCxnSpPr/>
            <p:nvPr/>
          </p:nvCxnSpPr>
          <p:spPr>
            <a:xfrm flipH="1">
              <a:off x="7910965"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9" name="直接连接符 388"/>
            <p:cNvCxnSpPr/>
            <p:nvPr/>
          </p:nvCxnSpPr>
          <p:spPr>
            <a:xfrm flipH="1">
              <a:off x="827047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0" name="直接连接符 389"/>
            <p:cNvCxnSpPr/>
            <p:nvPr/>
          </p:nvCxnSpPr>
          <p:spPr>
            <a:xfrm flipH="1">
              <a:off x="862998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1" name="直接连接符 390"/>
            <p:cNvCxnSpPr/>
            <p:nvPr/>
          </p:nvCxnSpPr>
          <p:spPr>
            <a:xfrm flipH="1">
              <a:off x="8989501"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2" name="直接连接符 391"/>
            <p:cNvCxnSpPr/>
            <p:nvPr/>
          </p:nvCxnSpPr>
          <p:spPr>
            <a:xfrm flipH="1">
              <a:off x="934901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3" name="直接连接符 392"/>
            <p:cNvCxnSpPr/>
            <p:nvPr/>
          </p:nvCxnSpPr>
          <p:spPr>
            <a:xfrm flipH="1">
              <a:off x="9708525"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4" name="直接连接符 393"/>
            <p:cNvCxnSpPr/>
            <p:nvPr/>
          </p:nvCxnSpPr>
          <p:spPr>
            <a:xfrm flipH="1">
              <a:off x="10068037"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5" name="直接连接符 394"/>
            <p:cNvCxnSpPr/>
            <p:nvPr/>
          </p:nvCxnSpPr>
          <p:spPr>
            <a:xfrm flipH="1">
              <a:off x="10427549"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6" name="直接连接符 395"/>
            <p:cNvCxnSpPr/>
            <p:nvPr/>
          </p:nvCxnSpPr>
          <p:spPr>
            <a:xfrm flipH="1">
              <a:off x="10787063" y="251936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7" name="直接连接符 396"/>
            <p:cNvCxnSpPr/>
            <p:nvPr/>
          </p:nvCxnSpPr>
          <p:spPr>
            <a:xfrm flipH="1">
              <a:off x="720725" y="305971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8" name="直接连接符 397"/>
            <p:cNvCxnSpPr/>
            <p:nvPr/>
          </p:nvCxnSpPr>
          <p:spPr>
            <a:xfrm flipH="1">
              <a:off x="108023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99" name="直接连接符 398"/>
            <p:cNvCxnSpPr/>
            <p:nvPr/>
          </p:nvCxnSpPr>
          <p:spPr>
            <a:xfrm flipH="1">
              <a:off x="143974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0" name="直接连接符 399"/>
            <p:cNvCxnSpPr/>
            <p:nvPr/>
          </p:nvCxnSpPr>
          <p:spPr>
            <a:xfrm flipH="1">
              <a:off x="1799261"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1" name="直接连接符 400"/>
            <p:cNvCxnSpPr/>
            <p:nvPr/>
          </p:nvCxnSpPr>
          <p:spPr>
            <a:xfrm flipH="1">
              <a:off x="215877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2" name="直接连接符 401"/>
            <p:cNvCxnSpPr/>
            <p:nvPr/>
          </p:nvCxnSpPr>
          <p:spPr>
            <a:xfrm flipH="1">
              <a:off x="2518285"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3" name="直接连接符 402"/>
            <p:cNvCxnSpPr/>
            <p:nvPr/>
          </p:nvCxnSpPr>
          <p:spPr>
            <a:xfrm flipH="1">
              <a:off x="287779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4" name="直接连接符 403"/>
            <p:cNvCxnSpPr/>
            <p:nvPr/>
          </p:nvCxnSpPr>
          <p:spPr>
            <a:xfrm flipH="1">
              <a:off x="323730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5" name="直接连接符 404"/>
            <p:cNvCxnSpPr/>
            <p:nvPr/>
          </p:nvCxnSpPr>
          <p:spPr>
            <a:xfrm flipH="1">
              <a:off x="3596821"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6" name="直接连接符 405"/>
            <p:cNvCxnSpPr/>
            <p:nvPr/>
          </p:nvCxnSpPr>
          <p:spPr>
            <a:xfrm flipH="1">
              <a:off x="395633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7" name="直接连接符 406"/>
            <p:cNvCxnSpPr/>
            <p:nvPr/>
          </p:nvCxnSpPr>
          <p:spPr>
            <a:xfrm flipH="1">
              <a:off x="4315845"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8" name="直接连接符 407"/>
            <p:cNvCxnSpPr/>
            <p:nvPr/>
          </p:nvCxnSpPr>
          <p:spPr>
            <a:xfrm flipH="1">
              <a:off x="467535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09" name="直接连接符 408"/>
            <p:cNvCxnSpPr/>
            <p:nvPr/>
          </p:nvCxnSpPr>
          <p:spPr>
            <a:xfrm flipH="1">
              <a:off x="503486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0" name="直接连接符 409"/>
            <p:cNvCxnSpPr/>
            <p:nvPr/>
          </p:nvCxnSpPr>
          <p:spPr>
            <a:xfrm flipH="1">
              <a:off x="5394381"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1" name="直接连接符 410"/>
            <p:cNvCxnSpPr/>
            <p:nvPr/>
          </p:nvCxnSpPr>
          <p:spPr>
            <a:xfrm flipH="1">
              <a:off x="575389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2" name="直接连接符 411"/>
            <p:cNvCxnSpPr/>
            <p:nvPr/>
          </p:nvCxnSpPr>
          <p:spPr>
            <a:xfrm flipH="1">
              <a:off x="6113405"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3" name="直接连接符 412"/>
            <p:cNvCxnSpPr/>
            <p:nvPr/>
          </p:nvCxnSpPr>
          <p:spPr>
            <a:xfrm flipH="1">
              <a:off x="647291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4" name="直接连接符 413"/>
            <p:cNvCxnSpPr/>
            <p:nvPr/>
          </p:nvCxnSpPr>
          <p:spPr>
            <a:xfrm flipH="1">
              <a:off x="683242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5" name="直接连接符 414"/>
            <p:cNvCxnSpPr/>
            <p:nvPr/>
          </p:nvCxnSpPr>
          <p:spPr>
            <a:xfrm flipH="1">
              <a:off x="7191941"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6" name="直接连接符 415"/>
            <p:cNvCxnSpPr/>
            <p:nvPr/>
          </p:nvCxnSpPr>
          <p:spPr>
            <a:xfrm flipH="1">
              <a:off x="755145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7" name="直接连接符 416"/>
            <p:cNvCxnSpPr/>
            <p:nvPr/>
          </p:nvCxnSpPr>
          <p:spPr>
            <a:xfrm flipH="1">
              <a:off x="7910965"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8" name="直接连接符 417"/>
            <p:cNvCxnSpPr/>
            <p:nvPr/>
          </p:nvCxnSpPr>
          <p:spPr>
            <a:xfrm flipH="1">
              <a:off x="827047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19" name="直接连接符 418"/>
            <p:cNvCxnSpPr/>
            <p:nvPr/>
          </p:nvCxnSpPr>
          <p:spPr>
            <a:xfrm flipH="1">
              <a:off x="862998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0" name="直接连接符 419"/>
            <p:cNvCxnSpPr/>
            <p:nvPr/>
          </p:nvCxnSpPr>
          <p:spPr>
            <a:xfrm flipH="1">
              <a:off x="8989501"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1" name="直接连接符 420"/>
            <p:cNvCxnSpPr/>
            <p:nvPr/>
          </p:nvCxnSpPr>
          <p:spPr>
            <a:xfrm flipH="1">
              <a:off x="934901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2" name="直接连接符 421"/>
            <p:cNvCxnSpPr/>
            <p:nvPr/>
          </p:nvCxnSpPr>
          <p:spPr>
            <a:xfrm flipH="1">
              <a:off x="9708525"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3" name="直接连接符 422"/>
            <p:cNvCxnSpPr/>
            <p:nvPr/>
          </p:nvCxnSpPr>
          <p:spPr>
            <a:xfrm flipH="1">
              <a:off x="10068037"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4" name="直接连接符 423"/>
            <p:cNvCxnSpPr/>
            <p:nvPr/>
          </p:nvCxnSpPr>
          <p:spPr>
            <a:xfrm flipH="1">
              <a:off x="10427549"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5" name="直接连接符 424"/>
            <p:cNvCxnSpPr/>
            <p:nvPr/>
          </p:nvCxnSpPr>
          <p:spPr>
            <a:xfrm flipH="1">
              <a:off x="10787063" y="3059113"/>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6" name="直接连接符 425"/>
            <p:cNvCxnSpPr/>
            <p:nvPr/>
          </p:nvCxnSpPr>
          <p:spPr>
            <a:xfrm flipH="1">
              <a:off x="720725" y="3599658"/>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7" name="直接连接符 426"/>
            <p:cNvCxnSpPr/>
            <p:nvPr/>
          </p:nvCxnSpPr>
          <p:spPr>
            <a:xfrm flipH="1">
              <a:off x="108023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8" name="直接连接符 427"/>
            <p:cNvCxnSpPr/>
            <p:nvPr/>
          </p:nvCxnSpPr>
          <p:spPr>
            <a:xfrm flipH="1">
              <a:off x="143974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29" name="直接连接符 428"/>
            <p:cNvCxnSpPr/>
            <p:nvPr/>
          </p:nvCxnSpPr>
          <p:spPr>
            <a:xfrm flipH="1">
              <a:off x="1799261"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0" name="直接连接符 429"/>
            <p:cNvCxnSpPr/>
            <p:nvPr/>
          </p:nvCxnSpPr>
          <p:spPr>
            <a:xfrm flipH="1">
              <a:off x="215877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1" name="直接连接符 430"/>
            <p:cNvCxnSpPr/>
            <p:nvPr/>
          </p:nvCxnSpPr>
          <p:spPr>
            <a:xfrm flipH="1">
              <a:off x="2518285"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2" name="直接连接符 431"/>
            <p:cNvCxnSpPr/>
            <p:nvPr/>
          </p:nvCxnSpPr>
          <p:spPr>
            <a:xfrm flipH="1">
              <a:off x="287779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3" name="直接连接符 432"/>
            <p:cNvCxnSpPr/>
            <p:nvPr/>
          </p:nvCxnSpPr>
          <p:spPr>
            <a:xfrm flipH="1">
              <a:off x="323730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4" name="直接连接符 433"/>
            <p:cNvCxnSpPr/>
            <p:nvPr/>
          </p:nvCxnSpPr>
          <p:spPr>
            <a:xfrm flipH="1">
              <a:off x="3596821"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5" name="直接连接符 434"/>
            <p:cNvCxnSpPr/>
            <p:nvPr/>
          </p:nvCxnSpPr>
          <p:spPr>
            <a:xfrm flipH="1">
              <a:off x="395633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6" name="直接连接符 435"/>
            <p:cNvCxnSpPr/>
            <p:nvPr/>
          </p:nvCxnSpPr>
          <p:spPr>
            <a:xfrm flipH="1">
              <a:off x="4315845"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7" name="直接连接符 436"/>
            <p:cNvCxnSpPr/>
            <p:nvPr/>
          </p:nvCxnSpPr>
          <p:spPr>
            <a:xfrm flipH="1">
              <a:off x="467535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8" name="直接连接符 437"/>
            <p:cNvCxnSpPr/>
            <p:nvPr/>
          </p:nvCxnSpPr>
          <p:spPr>
            <a:xfrm flipH="1">
              <a:off x="503486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9" name="直接连接符 438"/>
            <p:cNvCxnSpPr/>
            <p:nvPr/>
          </p:nvCxnSpPr>
          <p:spPr>
            <a:xfrm flipH="1">
              <a:off x="5394381"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0" name="直接连接符 439"/>
            <p:cNvCxnSpPr/>
            <p:nvPr/>
          </p:nvCxnSpPr>
          <p:spPr>
            <a:xfrm flipH="1">
              <a:off x="575389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1" name="直接连接符 440"/>
            <p:cNvCxnSpPr/>
            <p:nvPr/>
          </p:nvCxnSpPr>
          <p:spPr>
            <a:xfrm flipH="1">
              <a:off x="6113405"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2" name="直接连接符 441"/>
            <p:cNvCxnSpPr/>
            <p:nvPr/>
          </p:nvCxnSpPr>
          <p:spPr>
            <a:xfrm flipH="1">
              <a:off x="647291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3" name="直接连接符 442"/>
            <p:cNvCxnSpPr/>
            <p:nvPr/>
          </p:nvCxnSpPr>
          <p:spPr>
            <a:xfrm flipH="1">
              <a:off x="683242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4" name="直接连接符 443"/>
            <p:cNvCxnSpPr/>
            <p:nvPr/>
          </p:nvCxnSpPr>
          <p:spPr>
            <a:xfrm flipH="1">
              <a:off x="7191941"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5" name="直接连接符 444"/>
            <p:cNvCxnSpPr/>
            <p:nvPr/>
          </p:nvCxnSpPr>
          <p:spPr>
            <a:xfrm flipH="1">
              <a:off x="755145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6" name="直接连接符 445"/>
            <p:cNvCxnSpPr/>
            <p:nvPr/>
          </p:nvCxnSpPr>
          <p:spPr>
            <a:xfrm flipH="1">
              <a:off x="7910965"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7" name="直接连接符 446"/>
            <p:cNvCxnSpPr/>
            <p:nvPr/>
          </p:nvCxnSpPr>
          <p:spPr>
            <a:xfrm flipH="1">
              <a:off x="827047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8" name="直接连接符 447"/>
            <p:cNvCxnSpPr/>
            <p:nvPr/>
          </p:nvCxnSpPr>
          <p:spPr>
            <a:xfrm flipH="1">
              <a:off x="862998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9" name="直接连接符 448"/>
            <p:cNvCxnSpPr/>
            <p:nvPr/>
          </p:nvCxnSpPr>
          <p:spPr>
            <a:xfrm flipH="1">
              <a:off x="8989501"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0" name="直接连接符 449"/>
            <p:cNvCxnSpPr/>
            <p:nvPr/>
          </p:nvCxnSpPr>
          <p:spPr>
            <a:xfrm flipH="1">
              <a:off x="934901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1" name="直接连接符 450"/>
            <p:cNvCxnSpPr/>
            <p:nvPr/>
          </p:nvCxnSpPr>
          <p:spPr>
            <a:xfrm flipH="1">
              <a:off x="9708525"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2" name="直接连接符 451"/>
            <p:cNvCxnSpPr/>
            <p:nvPr/>
          </p:nvCxnSpPr>
          <p:spPr>
            <a:xfrm flipH="1">
              <a:off x="10068037"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3" name="直接连接符 452"/>
            <p:cNvCxnSpPr/>
            <p:nvPr/>
          </p:nvCxnSpPr>
          <p:spPr>
            <a:xfrm flipH="1">
              <a:off x="10427549"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4" name="直接连接符 453"/>
            <p:cNvCxnSpPr/>
            <p:nvPr/>
          </p:nvCxnSpPr>
          <p:spPr>
            <a:xfrm flipH="1">
              <a:off x="10787063" y="3600450"/>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5" name="直接连接符 454"/>
            <p:cNvCxnSpPr/>
            <p:nvPr/>
          </p:nvCxnSpPr>
          <p:spPr>
            <a:xfrm flipH="1">
              <a:off x="720725" y="4139606"/>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6" name="直接连接符 455"/>
            <p:cNvCxnSpPr/>
            <p:nvPr/>
          </p:nvCxnSpPr>
          <p:spPr>
            <a:xfrm flipH="1">
              <a:off x="108023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7" name="直接连接符 456"/>
            <p:cNvCxnSpPr/>
            <p:nvPr/>
          </p:nvCxnSpPr>
          <p:spPr>
            <a:xfrm flipH="1">
              <a:off x="143974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8" name="直接连接符 457"/>
            <p:cNvCxnSpPr/>
            <p:nvPr/>
          </p:nvCxnSpPr>
          <p:spPr>
            <a:xfrm flipH="1">
              <a:off x="1799261"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9" name="直接连接符 458"/>
            <p:cNvCxnSpPr/>
            <p:nvPr/>
          </p:nvCxnSpPr>
          <p:spPr>
            <a:xfrm flipH="1">
              <a:off x="215877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0" name="直接连接符 459"/>
            <p:cNvCxnSpPr/>
            <p:nvPr/>
          </p:nvCxnSpPr>
          <p:spPr>
            <a:xfrm flipH="1">
              <a:off x="2518285"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1" name="直接连接符 460"/>
            <p:cNvCxnSpPr/>
            <p:nvPr/>
          </p:nvCxnSpPr>
          <p:spPr>
            <a:xfrm flipH="1">
              <a:off x="287779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2" name="直接连接符 461"/>
            <p:cNvCxnSpPr/>
            <p:nvPr/>
          </p:nvCxnSpPr>
          <p:spPr>
            <a:xfrm flipH="1">
              <a:off x="323730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3" name="直接连接符 462"/>
            <p:cNvCxnSpPr/>
            <p:nvPr/>
          </p:nvCxnSpPr>
          <p:spPr>
            <a:xfrm flipH="1">
              <a:off x="3596821"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4" name="直接连接符 463"/>
            <p:cNvCxnSpPr/>
            <p:nvPr/>
          </p:nvCxnSpPr>
          <p:spPr>
            <a:xfrm flipH="1">
              <a:off x="395633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5" name="直接连接符 464"/>
            <p:cNvCxnSpPr/>
            <p:nvPr/>
          </p:nvCxnSpPr>
          <p:spPr>
            <a:xfrm flipH="1">
              <a:off x="4315845"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6" name="直接连接符 465"/>
            <p:cNvCxnSpPr/>
            <p:nvPr/>
          </p:nvCxnSpPr>
          <p:spPr>
            <a:xfrm flipH="1">
              <a:off x="467535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7" name="直接连接符 466"/>
            <p:cNvCxnSpPr/>
            <p:nvPr/>
          </p:nvCxnSpPr>
          <p:spPr>
            <a:xfrm flipH="1">
              <a:off x="503486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8" name="直接连接符 467"/>
            <p:cNvCxnSpPr/>
            <p:nvPr/>
          </p:nvCxnSpPr>
          <p:spPr>
            <a:xfrm flipH="1">
              <a:off x="5394381"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69" name="直接连接符 468"/>
            <p:cNvCxnSpPr/>
            <p:nvPr/>
          </p:nvCxnSpPr>
          <p:spPr>
            <a:xfrm flipH="1">
              <a:off x="575389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0" name="直接连接符 469"/>
            <p:cNvCxnSpPr/>
            <p:nvPr/>
          </p:nvCxnSpPr>
          <p:spPr>
            <a:xfrm flipH="1">
              <a:off x="6113405"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1" name="直接连接符 470"/>
            <p:cNvCxnSpPr/>
            <p:nvPr/>
          </p:nvCxnSpPr>
          <p:spPr>
            <a:xfrm flipH="1">
              <a:off x="647291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2" name="直接连接符 471"/>
            <p:cNvCxnSpPr/>
            <p:nvPr/>
          </p:nvCxnSpPr>
          <p:spPr>
            <a:xfrm flipH="1">
              <a:off x="683242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3" name="直接连接符 472"/>
            <p:cNvCxnSpPr/>
            <p:nvPr/>
          </p:nvCxnSpPr>
          <p:spPr>
            <a:xfrm flipH="1">
              <a:off x="7191941"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4" name="直接连接符 473"/>
            <p:cNvCxnSpPr/>
            <p:nvPr/>
          </p:nvCxnSpPr>
          <p:spPr>
            <a:xfrm flipH="1">
              <a:off x="755145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5" name="直接连接符 474"/>
            <p:cNvCxnSpPr/>
            <p:nvPr/>
          </p:nvCxnSpPr>
          <p:spPr>
            <a:xfrm flipH="1">
              <a:off x="7910965"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6" name="直接连接符 475"/>
            <p:cNvCxnSpPr/>
            <p:nvPr/>
          </p:nvCxnSpPr>
          <p:spPr>
            <a:xfrm flipH="1">
              <a:off x="827047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7" name="直接连接符 476"/>
            <p:cNvCxnSpPr/>
            <p:nvPr/>
          </p:nvCxnSpPr>
          <p:spPr>
            <a:xfrm flipH="1">
              <a:off x="862998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8" name="直接连接符 477"/>
            <p:cNvCxnSpPr/>
            <p:nvPr/>
          </p:nvCxnSpPr>
          <p:spPr>
            <a:xfrm flipH="1">
              <a:off x="8989501"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9" name="直接连接符 478"/>
            <p:cNvCxnSpPr/>
            <p:nvPr/>
          </p:nvCxnSpPr>
          <p:spPr>
            <a:xfrm flipH="1">
              <a:off x="934901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0" name="直接连接符 479"/>
            <p:cNvCxnSpPr/>
            <p:nvPr/>
          </p:nvCxnSpPr>
          <p:spPr>
            <a:xfrm flipH="1">
              <a:off x="9708525"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1" name="直接连接符 480"/>
            <p:cNvCxnSpPr/>
            <p:nvPr/>
          </p:nvCxnSpPr>
          <p:spPr>
            <a:xfrm flipH="1">
              <a:off x="10068037"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2" name="直接连接符 481"/>
            <p:cNvCxnSpPr/>
            <p:nvPr/>
          </p:nvCxnSpPr>
          <p:spPr>
            <a:xfrm flipH="1">
              <a:off x="10427549"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3" name="直接连接符 482"/>
            <p:cNvCxnSpPr/>
            <p:nvPr/>
          </p:nvCxnSpPr>
          <p:spPr>
            <a:xfrm flipH="1">
              <a:off x="10787063" y="414020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4" name="直接连接符 483"/>
            <p:cNvCxnSpPr/>
            <p:nvPr/>
          </p:nvCxnSpPr>
          <p:spPr>
            <a:xfrm flipH="1">
              <a:off x="720725" y="4679554"/>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5" name="直接连接符 484"/>
            <p:cNvCxnSpPr/>
            <p:nvPr/>
          </p:nvCxnSpPr>
          <p:spPr>
            <a:xfrm flipH="1">
              <a:off x="108023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6" name="直接连接符 485"/>
            <p:cNvCxnSpPr/>
            <p:nvPr/>
          </p:nvCxnSpPr>
          <p:spPr>
            <a:xfrm flipH="1">
              <a:off x="143974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7" name="直接连接符 486"/>
            <p:cNvCxnSpPr/>
            <p:nvPr/>
          </p:nvCxnSpPr>
          <p:spPr>
            <a:xfrm flipH="1">
              <a:off x="1799261"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8" name="直接连接符 487"/>
            <p:cNvCxnSpPr/>
            <p:nvPr/>
          </p:nvCxnSpPr>
          <p:spPr>
            <a:xfrm flipH="1">
              <a:off x="215877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89" name="直接连接符 488"/>
            <p:cNvCxnSpPr/>
            <p:nvPr/>
          </p:nvCxnSpPr>
          <p:spPr>
            <a:xfrm flipH="1">
              <a:off x="2518285"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0" name="直接连接符 489"/>
            <p:cNvCxnSpPr/>
            <p:nvPr/>
          </p:nvCxnSpPr>
          <p:spPr>
            <a:xfrm flipH="1">
              <a:off x="287779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1" name="直接连接符 490"/>
            <p:cNvCxnSpPr/>
            <p:nvPr/>
          </p:nvCxnSpPr>
          <p:spPr>
            <a:xfrm flipH="1">
              <a:off x="323730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2" name="直接连接符 491"/>
            <p:cNvCxnSpPr/>
            <p:nvPr/>
          </p:nvCxnSpPr>
          <p:spPr>
            <a:xfrm flipH="1">
              <a:off x="3596821"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3" name="直接连接符 492"/>
            <p:cNvCxnSpPr/>
            <p:nvPr/>
          </p:nvCxnSpPr>
          <p:spPr>
            <a:xfrm flipH="1">
              <a:off x="395633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4" name="直接连接符 493"/>
            <p:cNvCxnSpPr/>
            <p:nvPr/>
          </p:nvCxnSpPr>
          <p:spPr>
            <a:xfrm flipH="1">
              <a:off x="4315845"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5" name="直接连接符 494"/>
            <p:cNvCxnSpPr/>
            <p:nvPr/>
          </p:nvCxnSpPr>
          <p:spPr>
            <a:xfrm flipH="1">
              <a:off x="467535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6" name="直接连接符 495"/>
            <p:cNvCxnSpPr/>
            <p:nvPr/>
          </p:nvCxnSpPr>
          <p:spPr>
            <a:xfrm flipH="1">
              <a:off x="503486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7" name="直接连接符 496"/>
            <p:cNvCxnSpPr/>
            <p:nvPr/>
          </p:nvCxnSpPr>
          <p:spPr>
            <a:xfrm flipH="1">
              <a:off x="5394381"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8" name="直接连接符 497"/>
            <p:cNvCxnSpPr/>
            <p:nvPr/>
          </p:nvCxnSpPr>
          <p:spPr>
            <a:xfrm flipH="1">
              <a:off x="575389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9" name="直接连接符 498"/>
            <p:cNvCxnSpPr/>
            <p:nvPr/>
          </p:nvCxnSpPr>
          <p:spPr>
            <a:xfrm flipH="1">
              <a:off x="6113405"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0" name="直接连接符 499"/>
            <p:cNvCxnSpPr/>
            <p:nvPr/>
          </p:nvCxnSpPr>
          <p:spPr>
            <a:xfrm flipH="1">
              <a:off x="647291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1" name="直接连接符 500"/>
            <p:cNvCxnSpPr/>
            <p:nvPr/>
          </p:nvCxnSpPr>
          <p:spPr>
            <a:xfrm flipH="1">
              <a:off x="683242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2" name="直接连接符 501"/>
            <p:cNvCxnSpPr/>
            <p:nvPr/>
          </p:nvCxnSpPr>
          <p:spPr>
            <a:xfrm flipH="1">
              <a:off x="7191941"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3" name="直接连接符 502"/>
            <p:cNvCxnSpPr/>
            <p:nvPr/>
          </p:nvCxnSpPr>
          <p:spPr>
            <a:xfrm flipH="1">
              <a:off x="755145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4" name="直接连接符 503"/>
            <p:cNvCxnSpPr/>
            <p:nvPr/>
          </p:nvCxnSpPr>
          <p:spPr>
            <a:xfrm flipH="1">
              <a:off x="7910965"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5" name="直接连接符 504"/>
            <p:cNvCxnSpPr/>
            <p:nvPr/>
          </p:nvCxnSpPr>
          <p:spPr>
            <a:xfrm flipH="1">
              <a:off x="827047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6" name="直接连接符 505"/>
            <p:cNvCxnSpPr/>
            <p:nvPr/>
          </p:nvCxnSpPr>
          <p:spPr>
            <a:xfrm flipH="1">
              <a:off x="862998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7" name="直接连接符 506"/>
            <p:cNvCxnSpPr/>
            <p:nvPr/>
          </p:nvCxnSpPr>
          <p:spPr>
            <a:xfrm flipH="1">
              <a:off x="8989501"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8" name="直接连接符 507"/>
            <p:cNvCxnSpPr/>
            <p:nvPr/>
          </p:nvCxnSpPr>
          <p:spPr>
            <a:xfrm flipH="1">
              <a:off x="934901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9" name="直接连接符 508"/>
            <p:cNvCxnSpPr/>
            <p:nvPr/>
          </p:nvCxnSpPr>
          <p:spPr>
            <a:xfrm flipH="1">
              <a:off x="9708525"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0" name="直接连接符 509"/>
            <p:cNvCxnSpPr/>
            <p:nvPr/>
          </p:nvCxnSpPr>
          <p:spPr>
            <a:xfrm flipH="1">
              <a:off x="10068037"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1" name="直接连接符 510"/>
            <p:cNvCxnSpPr/>
            <p:nvPr/>
          </p:nvCxnSpPr>
          <p:spPr>
            <a:xfrm flipH="1">
              <a:off x="10427549"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2" name="直接连接符 511"/>
            <p:cNvCxnSpPr/>
            <p:nvPr/>
          </p:nvCxnSpPr>
          <p:spPr>
            <a:xfrm flipH="1">
              <a:off x="10787063" y="46799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3" name="直接连接符 512"/>
            <p:cNvCxnSpPr/>
            <p:nvPr/>
          </p:nvCxnSpPr>
          <p:spPr>
            <a:xfrm flipH="1">
              <a:off x="72072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4" name="直接连接符 513"/>
            <p:cNvCxnSpPr/>
            <p:nvPr/>
          </p:nvCxnSpPr>
          <p:spPr>
            <a:xfrm flipH="1">
              <a:off x="108023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5" name="直接连接符 514"/>
            <p:cNvCxnSpPr/>
            <p:nvPr/>
          </p:nvCxnSpPr>
          <p:spPr>
            <a:xfrm flipH="1">
              <a:off x="143974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6" name="直接连接符 515"/>
            <p:cNvCxnSpPr/>
            <p:nvPr/>
          </p:nvCxnSpPr>
          <p:spPr>
            <a:xfrm flipH="1">
              <a:off x="1799261"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7" name="直接连接符 516"/>
            <p:cNvCxnSpPr/>
            <p:nvPr/>
          </p:nvCxnSpPr>
          <p:spPr>
            <a:xfrm flipH="1">
              <a:off x="215877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8" name="直接连接符 517"/>
            <p:cNvCxnSpPr/>
            <p:nvPr/>
          </p:nvCxnSpPr>
          <p:spPr>
            <a:xfrm flipH="1">
              <a:off x="251828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9" name="直接连接符 518"/>
            <p:cNvCxnSpPr/>
            <p:nvPr/>
          </p:nvCxnSpPr>
          <p:spPr>
            <a:xfrm flipH="1">
              <a:off x="287779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0" name="直接连接符 519"/>
            <p:cNvCxnSpPr/>
            <p:nvPr/>
          </p:nvCxnSpPr>
          <p:spPr>
            <a:xfrm flipH="1">
              <a:off x="323730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1" name="直接连接符 520"/>
            <p:cNvCxnSpPr/>
            <p:nvPr/>
          </p:nvCxnSpPr>
          <p:spPr>
            <a:xfrm flipH="1">
              <a:off x="3596821"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2" name="直接连接符 521"/>
            <p:cNvCxnSpPr/>
            <p:nvPr/>
          </p:nvCxnSpPr>
          <p:spPr>
            <a:xfrm flipH="1">
              <a:off x="395633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3" name="直接连接符 522"/>
            <p:cNvCxnSpPr/>
            <p:nvPr/>
          </p:nvCxnSpPr>
          <p:spPr>
            <a:xfrm flipH="1">
              <a:off x="431584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4" name="直接连接符 523"/>
            <p:cNvCxnSpPr/>
            <p:nvPr/>
          </p:nvCxnSpPr>
          <p:spPr>
            <a:xfrm flipH="1">
              <a:off x="467535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5" name="直接连接符 524"/>
            <p:cNvCxnSpPr/>
            <p:nvPr/>
          </p:nvCxnSpPr>
          <p:spPr>
            <a:xfrm flipH="1">
              <a:off x="503486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6" name="直接连接符 525"/>
            <p:cNvCxnSpPr/>
            <p:nvPr/>
          </p:nvCxnSpPr>
          <p:spPr>
            <a:xfrm flipH="1">
              <a:off x="5394381"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7" name="直接连接符 526"/>
            <p:cNvCxnSpPr/>
            <p:nvPr/>
          </p:nvCxnSpPr>
          <p:spPr>
            <a:xfrm flipH="1">
              <a:off x="575389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8" name="直接连接符 527"/>
            <p:cNvCxnSpPr/>
            <p:nvPr/>
          </p:nvCxnSpPr>
          <p:spPr>
            <a:xfrm flipH="1">
              <a:off x="611340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9" name="直接连接符 528"/>
            <p:cNvCxnSpPr/>
            <p:nvPr/>
          </p:nvCxnSpPr>
          <p:spPr>
            <a:xfrm flipH="1">
              <a:off x="647291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0" name="直接连接符 529"/>
            <p:cNvCxnSpPr/>
            <p:nvPr/>
          </p:nvCxnSpPr>
          <p:spPr>
            <a:xfrm flipH="1">
              <a:off x="683242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1" name="直接连接符 530"/>
            <p:cNvCxnSpPr/>
            <p:nvPr/>
          </p:nvCxnSpPr>
          <p:spPr>
            <a:xfrm flipH="1">
              <a:off x="7191941"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2" name="直接连接符 531"/>
            <p:cNvCxnSpPr/>
            <p:nvPr/>
          </p:nvCxnSpPr>
          <p:spPr>
            <a:xfrm flipH="1">
              <a:off x="755145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3" name="直接连接符 532"/>
            <p:cNvCxnSpPr/>
            <p:nvPr/>
          </p:nvCxnSpPr>
          <p:spPr>
            <a:xfrm flipH="1">
              <a:off x="791096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4" name="直接连接符 533"/>
            <p:cNvCxnSpPr/>
            <p:nvPr/>
          </p:nvCxnSpPr>
          <p:spPr>
            <a:xfrm flipH="1">
              <a:off x="827047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5" name="直接连接符 534"/>
            <p:cNvCxnSpPr/>
            <p:nvPr/>
          </p:nvCxnSpPr>
          <p:spPr>
            <a:xfrm flipH="1">
              <a:off x="862998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6" name="直接连接符 535"/>
            <p:cNvCxnSpPr/>
            <p:nvPr/>
          </p:nvCxnSpPr>
          <p:spPr>
            <a:xfrm flipH="1">
              <a:off x="8989501"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7" name="直接连接符 536"/>
            <p:cNvCxnSpPr/>
            <p:nvPr/>
          </p:nvCxnSpPr>
          <p:spPr>
            <a:xfrm flipH="1">
              <a:off x="934901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8" name="直接连接符 537"/>
            <p:cNvCxnSpPr/>
            <p:nvPr/>
          </p:nvCxnSpPr>
          <p:spPr>
            <a:xfrm flipH="1">
              <a:off x="9708525"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9" name="直接连接符 538"/>
            <p:cNvCxnSpPr/>
            <p:nvPr/>
          </p:nvCxnSpPr>
          <p:spPr>
            <a:xfrm flipH="1">
              <a:off x="10068037"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0" name="直接连接符 539"/>
            <p:cNvCxnSpPr/>
            <p:nvPr/>
          </p:nvCxnSpPr>
          <p:spPr>
            <a:xfrm flipH="1">
              <a:off x="10427549"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1" name="直接连接符 540"/>
            <p:cNvCxnSpPr/>
            <p:nvPr/>
          </p:nvCxnSpPr>
          <p:spPr>
            <a:xfrm flipH="1">
              <a:off x="10787063" y="5219502"/>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2" name="直接连接符 541"/>
            <p:cNvCxnSpPr/>
            <p:nvPr/>
          </p:nvCxnSpPr>
          <p:spPr>
            <a:xfrm flipH="1">
              <a:off x="72072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3" name="直接连接符 542"/>
            <p:cNvCxnSpPr/>
            <p:nvPr/>
          </p:nvCxnSpPr>
          <p:spPr>
            <a:xfrm flipH="1">
              <a:off x="108023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4" name="直接连接符 543"/>
            <p:cNvCxnSpPr/>
            <p:nvPr/>
          </p:nvCxnSpPr>
          <p:spPr>
            <a:xfrm flipH="1">
              <a:off x="143974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5" name="直接连接符 544"/>
            <p:cNvCxnSpPr/>
            <p:nvPr/>
          </p:nvCxnSpPr>
          <p:spPr>
            <a:xfrm flipH="1">
              <a:off x="1799261"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6" name="直接连接符 545"/>
            <p:cNvCxnSpPr/>
            <p:nvPr/>
          </p:nvCxnSpPr>
          <p:spPr>
            <a:xfrm flipH="1">
              <a:off x="215877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7" name="直接连接符 546"/>
            <p:cNvCxnSpPr/>
            <p:nvPr/>
          </p:nvCxnSpPr>
          <p:spPr>
            <a:xfrm flipH="1">
              <a:off x="251828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8" name="直接连接符 547"/>
            <p:cNvCxnSpPr/>
            <p:nvPr/>
          </p:nvCxnSpPr>
          <p:spPr>
            <a:xfrm flipH="1">
              <a:off x="287779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49" name="直接连接符 548"/>
            <p:cNvCxnSpPr/>
            <p:nvPr/>
          </p:nvCxnSpPr>
          <p:spPr>
            <a:xfrm flipH="1">
              <a:off x="323730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0" name="直接连接符 549"/>
            <p:cNvCxnSpPr/>
            <p:nvPr/>
          </p:nvCxnSpPr>
          <p:spPr>
            <a:xfrm flipH="1">
              <a:off x="3596821"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1" name="直接连接符 550"/>
            <p:cNvCxnSpPr/>
            <p:nvPr/>
          </p:nvCxnSpPr>
          <p:spPr>
            <a:xfrm flipH="1">
              <a:off x="395633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2" name="直接连接符 551"/>
            <p:cNvCxnSpPr/>
            <p:nvPr/>
          </p:nvCxnSpPr>
          <p:spPr>
            <a:xfrm flipH="1">
              <a:off x="431584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3" name="直接连接符 552"/>
            <p:cNvCxnSpPr/>
            <p:nvPr/>
          </p:nvCxnSpPr>
          <p:spPr>
            <a:xfrm flipH="1">
              <a:off x="467535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4" name="直接连接符 553"/>
            <p:cNvCxnSpPr/>
            <p:nvPr/>
          </p:nvCxnSpPr>
          <p:spPr>
            <a:xfrm flipH="1">
              <a:off x="503486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5" name="直接连接符 554"/>
            <p:cNvCxnSpPr/>
            <p:nvPr/>
          </p:nvCxnSpPr>
          <p:spPr>
            <a:xfrm flipH="1">
              <a:off x="5394381"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6" name="直接连接符 555"/>
            <p:cNvCxnSpPr/>
            <p:nvPr/>
          </p:nvCxnSpPr>
          <p:spPr>
            <a:xfrm flipH="1">
              <a:off x="575389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7" name="直接连接符 556"/>
            <p:cNvCxnSpPr/>
            <p:nvPr/>
          </p:nvCxnSpPr>
          <p:spPr>
            <a:xfrm flipH="1">
              <a:off x="611340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8" name="直接连接符 557"/>
            <p:cNvCxnSpPr/>
            <p:nvPr/>
          </p:nvCxnSpPr>
          <p:spPr>
            <a:xfrm flipH="1">
              <a:off x="647291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9" name="直接连接符 558"/>
            <p:cNvCxnSpPr/>
            <p:nvPr/>
          </p:nvCxnSpPr>
          <p:spPr>
            <a:xfrm flipH="1">
              <a:off x="683242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0" name="直接连接符 559"/>
            <p:cNvCxnSpPr/>
            <p:nvPr/>
          </p:nvCxnSpPr>
          <p:spPr>
            <a:xfrm flipH="1">
              <a:off x="7191941"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1" name="直接连接符 560"/>
            <p:cNvCxnSpPr/>
            <p:nvPr/>
          </p:nvCxnSpPr>
          <p:spPr>
            <a:xfrm flipH="1">
              <a:off x="755145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2" name="直接连接符 561"/>
            <p:cNvCxnSpPr/>
            <p:nvPr/>
          </p:nvCxnSpPr>
          <p:spPr>
            <a:xfrm flipH="1">
              <a:off x="791096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3" name="直接连接符 562"/>
            <p:cNvCxnSpPr/>
            <p:nvPr/>
          </p:nvCxnSpPr>
          <p:spPr>
            <a:xfrm flipH="1">
              <a:off x="827047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4" name="直接连接符 563"/>
            <p:cNvCxnSpPr/>
            <p:nvPr/>
          </p:nvCxnSpPr>
          <p:spPr>
            <a:xfrm flipH="1">
              <a:off x="862998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5" name="直接连接符 564"/>
            <p:cNvCxnSpPr/>
            <p:nvPr/>
          </p:nvCxnSpPr>
          <p:spPr>
            <a:xfrm flipH="1">
              <a:off x="8989501"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6" name="直接连接符 565"/>
            <p:cNvCxnSpPr/>
            <p:nvPr/>
          </p:nvCxnSpPr>
          <p:spPr>
            <a:xfrm flipH="1">
              <a:off x="934901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7" name="直接连接符 566"/>
            <p:cNvCxnSpPr/>
            <p:nvPr/>
          </p:nvCxnSpPr>
          <p:spPr>
            <a:xfrm flipH="1">
              <a:off x="9708525"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8" name="直接连接符 567"/>
            <p:cNvCxnSpPr/>
            <p:nvPr/>
          </p:nvCxnSpPr>
          <p:spPr>
            <a:xfrm flipH="1">
              <a:off x="10068037"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9" name="直接连接符 568"/>
            <p:cNvCxnSpPr/>
            <p:nvPr/>
          </p:nvCxnSpPr>
          <p:spPr>
            <a:xfrm flipH="1">
              <a:off x="10427549"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70" name="直接连接符 569"/>
            <p:cNvCxnSpPr/>
            <p:nvPr/>
          </p:nvCxnSpPr>
          <p:spPr>
            <a:xfrm flipH="1">
              <a:off x="10787063" y="5759451"/>
              <a:ext cx="0" cy="360362"/>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71" name="矩形 570"/>
          <p:cNvSpPr/>
          <p:nvPr userDrawn="1"/>
        </p:nvSpPr>
        <p:spPr>
          <a:xfrm>
            <a:off x="307038" y="1385838"/>
            <a:ext cx="10908000" cy="478800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72" name="直接连接符 571"/>
          <p:cNvCxnSpPr/>
          <p:nvPr userDrawn="1"/>
        </p:nvCxnSpPr>
        <p:spPr>
          <a:xfrm>
            <a:off x="360363" y="1079500"/>
            <a:ext cx="10801350" cy="0"/>
          </a:xfrm>
          <a:prstGeom prst="line">
            <a:avLst/>
          </a:prstGeom>
          <a:ln w="19050" cmpd="sng">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文本占位符 2"/>
          <p:cNvSpPr>
            <a:spLocks noGrp="1"/>
          </p:cNvSpPr>
          <p:nvPr>
            <p:ph type="body" idx="1"/>
          </p:nvPr>
        </p:nvSpPr>
        <p:spPr>
          <a:xfrm>
            <a:off x="360363" y="1439863"/>
            <a:ext cx="10801350" cy="4679950"/>
          </a:xfrm>
          <a:prstGeom prst="rect">
            <a:avLst/>
          </a:prstGeom>
          <a:ln>
            <a:noFill/>
          </a:ln>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mc:AlternateContent>
    <mc:Choice Requires="p14">
      <p:transition spd="slow" advTm="2000" p14:dur="2000"/>
    </mc:Choice>
    <mc:Fallback>
      <p:transition spd="slow" advTm="2000"/>
    </mc:Fallback>
  </mc:AlternateContent>
  <p:timing/>
  <p:txStyles>
    <p:titleStyle>
      <a:lvl1pPr algn="ctr" defTabSz="914400" rtl="0" eaLnBrk="1" latinLnBrk="0" hangingPunct="1">
        <a:spcBef>
          <a:spcPct val="0"/>
        </a:spcBef>
        <a:buNone/>
        <a:defRPr sz="4400" b="0" kern="1200">
          <a:solidFill>
            <a:schemeClr val="tx1">
              <a:lumMod val="85000"/>
              <a:lumOff val="15000"/>
            </a:schemeClr>
          </a:solidFill>
          <a:latin typeface="+mj-lt"/>
          <a:ea typeface="+mj-ea"/>
          <a:cs typeface="+mj-cs"/>
        </a:defRPr>
      </a:lvl1pPr>
    </p:titleStyle>
    <p:bodyStyle>
      <a:lvl1pPr marL="534988" indent="-534988" algn="l" defTabSz="914400" rtl="0" eaLnBrk="1" latinLnBrk="0" hangingPunct="1">
        <a:spcBef>
          <a:spcPct val="20000"/>
        </a:spcBef>
        <a:buClr>
          <a:schemeClr val="accent1"/>
        </a:buClr>
        <a:buFont typeface="Wingdings 2" pitchFamily="18" charset="2"/>
        <a:buChar char=""/>
        <a:defRPr sz="2400" kern="1200">
          <a:solidFill>
            <a:schemeClr val="tx1">
              <a:lumMod val="75000"/>
              <a:lumOff val="25000"/>
            </a:schemeClr>
          </a:solidFill>
          <a:latin typeface="+mn-lt"/>
          <a:ea typeface="+mn-ea"/>
          <a:cs typeface="+mn-cs"/>
        </a:defRPr>
      </a:lvl1pPr>
      <a:lvl2pPr marL="801688" indent="-344488" algn="l" defTabSz="914400" rtl="0" eaLnBrk="1" latinLnBrk="0" hangingPunct="1">
        <a:spcBef>
          <a:spcPct val="20000"/>
        </a:spcBef>
        <a:buClr>
          <a:schemeClr val="tx1">
            <a:lumMod val="75000"/>
            <a:lumOff val="25000"/>
          </a:schemeClr>
        </a:buClr>
        <a:buFont typeface="Wingdings 2" pitchFamily="18" charset="2"/>
        <a:buChar char=""/>
        <a:defRPr sz="2000" kern="1200">
          <a:solidFill>
            <a:schemeClr val="tx1">
              <a:lumMod val="75000"/>
              <a:lumOff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792143" y="345010"/>
            <a:ext cx="9937790" cy="1252534"/>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792143" y="1725047"/>
            <a:ext cx="9937790" cy="411161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792143" y="6006163"/>
            <a:ext cx="2592467" cy="345010"/>
          </a:xfrm>
          <a:prstGeom prst="rect">
            <a:avLst/>
          </a:prstGeom>
        </p:spPr>
        <p:txBody>
          <a:bodyPr vert="horz" lIns="91440" tIns="45720" rIns="91440" bIns="45720" rtlCol="0" anchor="ctr"/>
          <a:lstStyle>
            <a:lvl1pPr algn="l">
              <a:defRPr sz="1134">
                <a:solidFill>
                  <a:schemeClr val="tx1">
                    <a:tint val="75000"/>
                  </a:schemeClr>
                </a:solidFill>
              </a:defRPr>
            </a:lvl1pPr>
          </a:lstStyle>
          <a:p>
            <a:pPr defTabSz="864039"/>
            <a:fld id="{F09D04AF-8C2D-47EA-9565-40530759E482}" type="datetimeFigureOut">
              <a:rPr lang="zh-CN" altLang="en-US" smtClean="0">
                <a:solidFill>
                  <a:prstClr val="black">
                    <a:tint val="75000"/>
                  </a:prstClr>
                </a:solidFill>
              </a:rPr>
              <a:pPr defTabSz="864039"/>
              <a:t>2015/6/2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816688" y="6006163"/>
            <a:ext cx="3888700" cy="345010"/>
          </a:xfrm>
          <a:prstGeom prst="rect">
            <a:avLst/>
          </a:prstGeom>
        </p:spPr>
        <p:txBody>
          <a:bodyPr vert="horz" lIns="91440" tIns="45720" rIns="91440" bIns="45720" rtlCol="0" anchor="ctr"/>
          <a:lstStyle>
            <a:lvl1pPr algn="ctr">
              <a:defRPr sz="1134">
                <a:solidFill>
                  <a:schemeClr val="tx1">
                    <a:tint val="75000"/>
                  </a:schemeClr>
                </a:solidFill>
              </a:defRPr>
            </a:lvl1pPr>
          </a:lstStyle>
          <a:p>
            <a:pPr defTabSz="864039"/>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137465" y="6006163"/>
            <a:ext cx="2592467" cy="345010"/>
          </a:xfrm>
          <a:prstGeom prst="rect">
            <a:avLst/>
          </a:prstGeom>
        </p:spPr>
        <p:txBody>
          <a:bodyPr vert="horz" lIns="91440" tIns="45720" rIns="91440" bIns="45720" rtlCol="0" anchor="ctr"/>
          <a:lstStyle>
            <a:lvl1pPr algn="r">
              <a:defRPr sz="1134">
                <a:solidFill>
                  <a:schemeClr val="tx1">
                    <a:tint val="75000"/>
                  </a:schemeClr>
                </a:solidFill>
              </a:defRPr>
            </a:lvl1pPr>
          </a:lstStyle>
          <a:p>
            <a:pPr defTabSz="864039"/>
            <a:fld id="{C561AEAC-8267-4123-9B99-0629501291AB}" type="slidenum">
              <a:rPr lang="zh-CN" altLang="en-US" smtClean="0">
                <a:solidFill>
                  <a:prstClr val="black">
                    <a:tint val="75000"/>
                  </a:prstClr>
                </a:solidFill>
              </a:rPr>
              <a:pPr defTabSz="864039"/>
              <a:t>‹#›</a:t>
            </a:fld>
            <a:endParaRPr lang="zh-CN" altLang="en-US">
              <a:solidFill>
                <a:prstClr val="black">
                  <a:tint val="75000"/>
                </a:prstClr>
              </a:solidFill>
            </a:endParaRPr>
          </a:p>
        </p:txBody>
      </p:sp>
    </p:spTree>
    <p:extLst>
      <p:ext uri="{BB962C8B-B14F-4D97-AF65-F5344CB8AC3E}">
        <p14:creationId val="3952966229"/>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iming/>
  <p:txStyles>
    <p:titleStyle>
      <a:lvl1pPr algn="l" defTabSz="864039"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6010" indent="-216010" algn="l" defTabSz="864039" rtl="0" eaLnBrk="1" latinLnBrk="0" hangingPunct="1">
        <a:lnSpc>
          <a:spcPct val="90000"/>
        </a:lnSpc>
        <a:spcBef>
          <a:spcPts val="945"/>
        </a:spcBef>
        <a:buFont typeface="Arial" pitchFamily="34" charset="0"/>
        <a:buChar char="•"/>
        <a:defRPr sz="2646" kern="1200">
          <a:solidFill>
            <a:schemeClr val="tx1"/>
          </a:solidFill>
          <a:latin typeface="+mn-lt"/>
          <a:ea typeface="+mn-ea"/>
          <a:cs typeface="+mn-cs"/>
        </a:defRPr>
      </a:lvl1pPr>
      <a:lvl2pPr marL="648030" indent="-216010" algn="l" defTabSz="864039" rtl="0" eaLnBrk="1" latinLnBrk="0" hangingPunct="1">
        <a:lnSpc>
          <a:spcPct val="90000"/>
        </a:lnSpc>
        <a:spcBef>
          <a:spcPts val="472"/>
        </a:spcBef>
        <a:buFont typeface="Arial" pitchFamily="34" charset="0"/>
        <a:buChar char="•"/>
        <a:defRPr sz="2268" kern="1200">
          <a:solidFill>
            <a:schemeClr val="tx1"/>
          </a:solidFill>
          <a:latin typeface="+mn-lt"/>
          <a:ea typeface="+mn-ea"/>
          <a:cs typeface="+mn-cs"/>
        </a:defRPr>
      </a:lvl2pPr>
      <a:lvl3pPr marL="1080049" indent="-216010" algn="l" defTabSz="864039" rtl="0" eaLnBrk="1" latinLnBrk="0" hangingPunct="1">
        <a:lnSpc>
          <a:spcPct val="90000"/>
        </a:lnSpc>
        <a:spcBef>
          <a:spcPts val="472"/>
        </a:spcBef>
        <a:buFont typeface="Arial" pitchFamily="34" charset="0"/>
        <a:buChar char="•"/>
        <a:defRPr sz="1890" kern="1200">
          <a:solidFill>
            <a:schemeClr val="tx1"/>
          </a:solidFill>
          <a:latin typeface="+mn-lt"/>
          <a:ea typeface="+mn-ea"/>
          <a:cs typeface="+mn-cs"/>
        </a:defRPr>
      </a:lvl3pPr>
      <a:lvl4pPr marL="1512069"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4pPr>
      <a:lvl5pPr marL="1944089"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5pPr>
      <a:lvl6pPr marL="2376108"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6pPr>
      <a:lvl7pPr marL="2808128"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7pPr>
      <a:lvl8pPr marL="3240148"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8pPr>
      <a:lvl9pPr marL="3672168" indent="-216010" algn="l" defTabSz="864039"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9pPr>
    </p:bodyStyle>
    <p:otherStyle>
      <a:defPPr>
        <a:defRPr lang="en-US"/>
      </a:defPPr>
      <a:lvl1pPr marL="0" algn="l" defTabSz="864039" rtl="0" eaLnBrk="1" latinLnBrk="0" hangingPunct="1">
        <a:defRPr sz="1701" kern="1200">
          <a:solidFill>
            <a:schemeClr val="tx1"/>
          </a:solidFill>
          <a:latin typeface="+mn-lt"/>
          <a:ea typeface="+mn-ea"/>
          <a:cs typeface="+mn-cs"/>
        </a:defRPr>
      </a:lvl1pPr>
      <a:lvl2pPr marL="432020" algn="l" defTabSz="864039" rtl="0" eaLnBrk="1" latinLnBrk="0" hangingPunct="1">
        <a:defRPr sz="1701" kern="1200">
          <a:solidFill>
            <a:schemeClr val="tx1"/>
          </a:solidFill>
          <a:latin typeface="+mn-lt"/>
          <a:ea typeface="+mn-ea"/>
          <a:cs typeface="+mn-cs"/>
        </a:defRPr>
      </a:lvl2pPr>
      <a:lvl3pPr marL="864039" algn="l" defTabSz="864039" rtl="0" eaLnBrk="1" latinLnBrk="0" hangingPunct="1">
        <a:defRPr sz="1701" kern="1200">
          <a:solidFill>
            <a:schemeClr val="tx1"/>
          </a:solidFill>
          <a:latin typeface="+mn-lt"/>
          <a:ea typeface="+mn-ea"/>
          <a:cs typeface="+mn-cs"/>
        </a:defRPr>
      </a:lvl3pPr>
      <a:lvl4pPr marL="1296059" algn="l" defTabSz="864039" rtl="0" eaLnBrk="1" latinLnBrk="0" hangingPunct="1">
        <a:defRPr sz="1701" kern="1200">
          <a:solidFill>
            <a:schemeClr val="tx1"/>
          </a:solidFill>
          <a:latin typeface="+mn-lt"/>
          <a:ea typeface="+mn-ea"/>
          <a:cs typeface="+mn-cs"/>
        </a:defRPr>
      </a:lvl4pPr>
      <a:lvl5pPr marL="1728079" algn="l" defTabSz="864039" rtl="0" eaLnBrk="1" latinLnBrk="0" hangingPunct="1">
        <a:defRPr sz="1701" kern="1200">
          <a:solidFill>
            <a:schemeClr val="tx1"/>
          </a:solidFill>
          <a:latin typeface="+mn-lt"/>
          <a:ea typeface="+mn-ea"/>
          <a:cs typeface="+mn-cs"/>
        </a:defRPr>
      </a:lvl5pPr>
      <a:lvl6pPr marL="2160099" algn="l" defTabSz="864039" rtl="0" eaLnBrk="1" latinLnBrk="0" hangingPunct="1">
        <a:defRPr sz="1701" kern="1200">
          <a:solidFill>
            <a:schemeClr val="tx1"/>
          </a:solidFill>
          <a:latin typeface="+mn-lt"/>
          <a:ea typeface="+mn-ea"/>
          <a:cs typeface="+mn-cs"/>
        </a:defRPr>
      </a:lvl6pPr>
      <a:lvl7pPr marL="2592118" algn="l" defTabSz="864039" rtl="0" eaLnBrk="1" latinLnBrk="0" hangingPunct="1">
        <a:defRPr sz="1701" kern="1200">
          <a:solidFill>
            <a:schemeClr val="tx1"/>
          </a:solidFill>
          <a:latin typeface="+mn-lt"/>
          <a:ea typeface="+mn-ea"/>
          <a:cs typeface="+mn-cs"/>
        </a:defRPr>
      </a:lvl7pPr>
      <a:lvl8pPr marL="3024138" algn="l" defTabSz="864039" rtl="0" eaLnBrk="1" latinLnBrk="0" hangingPunct="1">
        <a:defRPr sz="1701" kern="1200">
          <a:solidFill>
            <a:schemeClr val="tx1"/>
          </a:solidFill>
          <a:latin typeface="+mn-lt"/>
          <a:ea typeface="+mn-ea"/>
          <a:cs typeface="+mn-cs"/>
        </a:defRPr>
      </a:lvl8pPr>
      <a:lvl9pPr marL="3456158" algn="l" defTabSz="864039" rtl="0" eaLnBrk="1" latinLnBrk="0" hangingPunct="1">
        <a:defRPr sz="170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792143" y="345010"/>
            <a:ext cx="9937790" cy="1252534"/>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792143" y="1725046"/>
            <a:ext cx="9937790" cy="411161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792143" y="6006163"/>
            <a:ext cx="2592467" cy="345009"/>
          </a:xfrm>
          <a:prstGeom prst="rect">
            <a:avLst/>
          </a:prstGeom>
        </p:spPr>
        <p:txBody>
          <a:bodyPr vert="horz" lIns="91440" tIns="45720" rIns="91440" bIns="45720" rtlCol="0" anchor="ctr"/>
          <a:lstStyle>
            <a:lvl1pPr algn="l">
              <a:defRPr sz="1134">
                <a:solidFill>
                  <a:schemeClr val="tx1">
                    <a:tint val="75000"/>
                  </a:schemeClr>
                </a:solidFill>
              </a:defRPr>
            </a:lvl1pPr>
          </a:lstStyle>
          <a:p>
            <a:fld id="{16E5758D-A3C3-4E88-8AC0-22500507BD7E}" type="datetimeFigureOut">
              <a:rPr lang="zh-CN" altLang="en-US" smtClean="0">
                <a:solidFill>
                  <a:prstClr val="black">
                    <a:tint val="75000"/>
                  </a:prstClr>
                </a:solidFill>
              </a:rPr>
              <a:t>2015/6/2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816688" y="6006163"/>
            <a:ext cx="3888700" cy="345009"/>
          </a:xfrm>
          <a:prstGeom prst="rect">
            <a:avLst/>
          </a:prstGeom>
        </p:spPr>
        <p:txBody>
          <a:bodyPr vert="horz" lIns="91440" tIns="45720" rIns="91440" bIns="45720" rtlCol="0" anchor="ctr"/>
          <a:lstStyle>
            <a:lvl1pPr algn="ctr">
              <a:defRPr sz="1134">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137465" y="6006163"/>
            <a:ext cx="2592467" cy="345009"/>
          </a:xfrm>
          <a:prstGeom prst="rect">
            <a:avLst/>
          </a:prstGeom>
        </p:spPr>
        <p:txBody>
          <a:bodyPr vert="horz" lIns="91440" tIns="45720" rIns="91440" bIns="45720" rtlCol="0" anchor="ctr"/>
          <a:lstStyle>
            <a:lvl1pPr algn="r">
              <a:defRPr sz="1134">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768738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ransition/>
  <p:timing/>
  <p:txStyles>
    <p:titleStyle>
      <a:lvl1pPr algn="l" defTabSz="864017"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6004" indent="-216004" algn="l" defTabSz="864017" rtl="0" eaLnBrk="1" latinLnBrk="0" hangingPunct="1">
        <a:lnSpc>
          <a:spcPct val="90000"/>
        </a:lnSpc>
        <a:spcBef>
          <a:spcPts val="945"/>
        </a:spcBef>
        <a:buFont typeface="Arial" pitchFamily="34" charset="0"/>
        <a:buChar char="•"/>
        <a:defRPr sz="2646" kern="1200">
          <a:solidFill>
            <a:schemeClr val="tx1"/>
          </a:solidFill>
          <a:latin typeface="+mn-lt"/>
          <a:ea typeface="+mn-ea"/>
          <a:cs typeface="+mn-cs"/>
        </a:defRPr>
      </a:lvl1pPr>
      <a:lvl2pPr marL="648012" indent="-216004" algn="l" defTabSz="864017" rtl="0" eaLnBrk="1" latinLnBrk="0" hangingPunct="1">
        <a:lnSpc>
          <a:spcPct val="90000"/>
        </a:lnSpc>
        <a:spcBef>
          <a:spcPts val="472"/>
        </a:spcBef>
        <a:buFont typeface="Arial" pitchFamily="34" charset="0"/>
        <a:buChar char="•"/>
        <a:defRPr sz="2268" kern="1200">
          <a:solidFill>
            <a:schemeClr val="tx1"/>
          </a:solidFill>
          <a:latin typeface="+mn-lt"/>
          <a:ea typeface="+mn-ea"/>
          <a:cs typeface="+mn-cs"/>
        </a:defRPr>
      </a:lvl2pPr>
      <a:lvl3pPr marL="1080021" indent="-216004" algn="l" defTabSz="864017" rtl="0" eaLnBrk="1" latinLnBrk="0" hangingPunct="1">
        <a:lnSpc>
          <a:spcPct val="90000"/>
        </a:lnSpc>
        <a:spcBef>
          <a:spcPts val="472"/>
        </a:spcBef>
        <a:buFont typeface="Arial" pitchFamily="34" charset="0"/>
        <a:buChar char="•"/>
        <a:defRPr sz="1890" kern="1200">
          <a:solidFill>
            <a:schemeClr val="tx1"/>
          </a:solidFill>
          <a:latin typeface="+mn-lt"/>
          <a:ea typeface="+mn-ea"/>
          <a:cs typeface="+mn-cs"/>
        </a:defRPr>
      </a:lvl3pPr>
      <a:lvl4pPr marL="1512029"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4pPr>
      <a:lvl5pPr marL="1944037"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5pPr>
      <a:lvl6pPr marL="2376046"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itchFamily="34" charset="0"/>
        <a:buChar char="•"/>
        <a:defRPr sz="1701" kern="1200">
          <a:solidFill>
            <a:schemeClr val="tx1"/>
          </a:solidFill>
          <a:latin typeface="+mn-lt"/>
          <a:ea typeface="+mn-ea"/>
          <a:cs typeface="+mn-cs"/>
        </a:defRPr>
      </a:lvl9pPr>
    </p:bodyStyle>
    <p:otherStyle>
      <a:defPPr>
        <a:defRPr lang="en-US"/>
      </a:defPPr>
      <a:lvl1pPr marL="0" algn="l" defTabSz="864017" rtl="0" eaLnBrk="1" latinLnBrk="0" hangingPunct="1">
        <a:defRPr sz="1701" kern="1200">
          <a:solidFill>
            <a:schemeClr val="tx1"/>
          </a:solidFill>
          <a:latin typeface="+mn-lt"/>
          <a:ea typeface="+mn-ea"/>
          <a:cs typeface="+mn-cs"/>
        </a:defRPr>
      </a:lvl1pPr>
      <a:lvl2pPr marL="432008" algn="l" defTabSz="864017" rtl="0" eaLnBrk="1" latinLnBrk="0" hangingPunct="1">
        <a:defRPr sz="1701" kern="1200">
          <a:solidFill>
            <a:schemeClr val="tx1"/>
          </a:solidFill>
          <a:latin typeface="+mn-lt"/>
          <a:ea typeface="+mn-ea"/>
          <a:cs typeface="+mn-cs"/>
        </a:defRPr>
      </a:lvl2pPr>
      <a:lvl3pPr marL="864017" algn="l" defTabSz="864017" rtl="0" eaLnBrk="1" latinLnBrk="0" hangingPunct="1">
        <a:defRPr sz="1701" kern="1200">
          <a:solidFill>
            <a:schemeClr val="tx1"/>
          </a:solidFill>
          <a:latin typeface="+mn-lt"/>
          <a:ea typeface="+mn-ea"/>
          <a:cs typeface="+mn-cs"/>
        </a:defRPr>
      </a:lvl3pPr>
      <a:lvl4pPr marL="1296025" algn="l" defTabSz="864017" rtl="0" eaLnBrk="1" latinLnBrk="0" hangingPunct="1">
        <a:defRPr sz="1701" kern="1200">
          <a:solidFill>
            <a:schemeClr val="tx1"/>
          </a:solidFill>
          <a:latin typeface="+mn-lt"/>
          <a:ea typeface="+mn-ea"/>
          <a:cs typeface="+mn-cs"/>
        </a:defRPr>
      </a:lvl4pPr>
      <a:lvl5pPr marL="1728033" algn="l" defTabSz="864017" rtl="0" eaLnBrk="1" latinLnBrk="0" hangingPunct="1">
        <a:defRPr sz="1701" kern="1200">
          <a:solidFill>
            <a:schemeClr val="tx1"/>
          </a:solidFill>
          <a:latin typeface="+mn-lt"/>
          <a:ea typeface="+mn-ea"/>
          <a:cs typeface="+mn-cs"/>
        </a:defRPr>
      </a:lvl5pPr>
      <a:lvl6pPr marL="2160041" algn="l" defTabSz="864017" rtl="0" eaLnBrk="1" latinLnBrk="0" hangingPunct="1">
        <a:defRPr sz="1701" kern="1200">
          <a:solidFill>
            <a:schemeClr val="tx1"/>
          </a:solidFill>
          <a:latin typeface="+mn-lt"/>
          <a:ea typeface="+mn-ea"/>
          <a:cs typeface="+mn-cs"/>
        </a:defRPr>
      </a:lvl6pPr>
      <a:lvl7pPr marL="2592050" algn="l" defTabSz="864017" rtl="0" eaLnBrk="1" latinLnBrk="0" hangingPunct="1">
        <a:defRPr sz="1701" kern="1200">
          <a:solidFill>
            <a:schemeClr val="tx1"/>
          </a:solidFill>
          <a:latin typeface="+mn-lt"/>
          <a:ea typeface="+mn-ea"/>
          <a:cs typeface="+mn-cs"/>
        </a:defRPr>
      </a:lvl7pPr>
      <a:lvl8pPr marL="3024058" algn="l" defTabSz="864017" rtl="0" eaLnBrk="1" latinLnBrk="0" hangingPunct="1">
        <a:defRPr sz="1701" kern="1200">
          <a:solidFill>
            <a:schemeClr val="tx1"/>
          </a:solidFill>
          <a:latin typeface="+mn-lt"/>
          <a:ea typeface="+mn-ea"/>
          <a:cs typeface="+mn-cs"/>
        </a:defRPr>
      </a:lvl8pPr>
      <a:lvl9pPr marL="3456066" algn="l" defTabSz="864017" rtl="0" eaLnBrk="1" latinLnBrk="0" hangingPunct="1">
        <a:defRPr sz="170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1.xml" Type="http://schemas.openxmlformats.org/officeDocument/2006/relationships/slideLayout"/><Relationship Id="rId2" Target="../media/image5.jpe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http://www.yanj.cn/index.php?act=activity&amp;activity_id=9&amp;nav_id=28"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2.xml" Type="http://schemas.openxmlformats.org/officeDocument/2006/relationships/char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http://www.yanj.cn/" TargetMode="External" Type="http://schemas.openxmlformats.org/officeDocument/2006/relationships/hyperlink"/></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jpeg" Type="http://schemas.openxmlformats.org/officeDocument/2006/relationships/image"/><Relationship Id="rId3" Target="../media/image4.wdp" Type="http://schemas.microsoft.com/office/2007/relationships/hdphoto"/></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ctrTitle"/>
          </p:nvPr>
        </p:nvSpPr>
        <p:spPr>
          <a:xfrm>
            <a:off x="1439863" y="2013055"/>
            <a:ext cx="5400676" cy="866670"/>
          </a:xfrm>
        </p:spPr>
        <p:txBody>
          <a:bodyPr>
            <a:normAutofit/>
          </a:bodyPr>
          <a:lstStyle/>
          <a:p>
            <a:pPr algn="l"/>
            <a:r>
              <a:rPr altLang="en-US" b="0" lang="zh-CN" smtClean="0" sz="4800">
                <a:latin charset="-122" pitchFamily="34" typeface="微软雅黑"/>
                <a:ea charset="-122" pitchFamily="34" typeface="微软雅黑"/>
              </a:rPr>
              <a:t>航空信件风格模板</a:t>
            </a:r>
          </a:p>
        </p:txBody>
      </p:sp>
      <p:sp>
        <p:nvSpPr>
          <p:cNvPr id="3" name="副标题 2"/>
          <p:cNvSpPr>
            <a:spLocks noGrp="1"/>
          </p:cNvSpPr>
          <p:nvPr>
            <p:ph idx="1" type="subTitle"/>
          </p:nvPr>
        </p:nvSpPr>
        <p:spPr>
          <a:xfrm>
            <a:off x="1448245" y="5040312"/>
            <a:ext cx="3960813" cy="720725"/>
          </a:xfrm>
        </p:spPr>
        <p:txBody>
          <a:bodyPr/>
          <a:lstStyle/>
          <a:p>
            <a:pPr algn="l"/>
            <a:r>
              <a:rPr altLang="zh-CN" b="1" lang="en-US" smtClean="0">
                <a:solidFill>
                  <a:schemeClr val="tx1">
                    <a:lumMod val="75000"/>
                    <a:lumOff val="25000"/>
                  </a:schemeClr>
                </a:solidFill>
              </a:rPr>
              <a:t>Designed By 老S</a:t>
            </a:r>
          </a:p>
        </p:txBody>
      </p:sp>
      <p:pic>
        <p:nvPicPr>
          <p:cNvPr descr="C:\Documents and Settings\Administrator\桌面\Blue hills.jpg" id="1026" name="Picture 2"/>
          <p:cNvPicPr>
            <a:picLocks noChangeArrowheads="1" noChangeAspect="1"/>
          </p:cNvPicPr>
          <p:nvPr/>
        </p:nvPicPr>
        <p:blipFill>
          <a:blip r:embed="rId2">
            <a:extLst>
              <a:ext uri="{28A0092B-C50C-407E-A947-70E740481C1C}">
                <a14:useLocalDpi val="0"/>
              </a:ext>
            </a:extLst>
          </a:blip>
          <a:stretch>
            <a:fillRect/>
          </a:stretch>
        </p:blipFill>
        <p:spPr bwMode="auto">
          <a:xfrm>
            <a:off x="9433445" y="791815"/>
            <a:ext cx="1296000" cy="1296000"/>
          </a:xfrm>
          <a:prstGeom prst="rect">
            <a:avLst/>
          </a:prstGeom>
          <a:noFill/>
          <a:extLst>
            <a:ext uri="{909E8E84-426E-40DD-AFC4-6F175D3DCCD1}">
              <a14:hiddenFill>
                <a:solidFill>
                  <a:srgbClr val="FFFFFF"/>
                </a:solidFill>
              </a14:hiddenFill>
            </a:ext>
          </a:extLst>
        </p:spPr>
      </p:pic>
      <p:grpSp>
        <p:nvGrpSpPr>
          <p:cNvPr id="9" name="组合 8"/>
          <p:cNvGrpSpPr/>
          <p:nvPr/>
        </p:nvGrpSpPr>
        <p:grpSpPr>
          <a:xfrm rot="2700000">
            <a:off x="8984376" y="359500"/>
            <a:ext cx="2926080" cy="1440000"/>
            <a:chOff x="6818085" y="1097095"/>
            <a:chExt cx="2926080" cy="1440000"/>
          </a:xfrm>
        </p:grpSpPr>
        <p:pic>
          <p:nvPicPr>
            <p:cNvPr descr="F:\PPT\BLOG\LOGO\Slide[Small][White].png" id="2050" name="Picture 2"/>
            <p:cNvPicPr>
              <a:picLocks noChangeArrowheads="1" noChangeAspect="1"/>
            </p:cNvPicPr>
            <p:nvPr/>
          </p:nvPicPr>
          <p:blipFill>
            <a:blip r:embed="rId3">
              <a:extLst>
                <a:ext uri="{28A0092B-C50C-407E-A947-70E740481C1C}">
                  <a14:useLocalDpi val="0"/>
                </a:ext>
              </a:extLst>
            </a:blip>
            <a:stretch>
              <a:fillRect/>
            </a:stretch>
          </p:blipFill>
          <p:spPr bwMode="auto">
            <a:xfrm>
              <a:off x="7884976" y="1657495"/>
              <a:ext cx="795836" cy="302400"/>
            </a:xfrm>
            <a:prstGeom prst="rect">
              <a:avLst/>
            </a:prstGeom>
            <a:noFill/>
            <a:extLst>
              <a:ext uri="{909E8E84-426E-40DD-AFC4-6F175D3DCCD1}">
                <a14:hiddenFill>
                  <a:solidFill>
                    <a:srgbClr val="FFFFFF"/>
                  </a:solidFill>
                </a14:hiddenFill>
              </a:ext>
            </a:extLst>
          </p:spPr>
        </p:pic>
        <p:sp>
          <p:nvSpPr>
            <p:cNvPr id="5" name="椭圆 4"/>
            <p:cNvSpPr/>
            <p:nvPr/>
          </p:nvSpPr>
          <p:spPr>
            <a:xfrm>
              <a:off x="7561125" y="1097095"/>
              <a:ext cx="1440000" cy="1440000"/>
            </a:xfrm>
            <a:prstGeom prst="ellipse">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zh-CN" b="1" lang="en-US" smtClean="0">
                <a:solidFill>
                  <a:schemeClr val="tx1">
                    <a:lumMod val="75000"/>
                    <a:lumOff val="25000"/>
                  </a:schemeClr>
                </a:solidFill>
              </a:endParaRPr>
            </a:p>
            <a:p>
              <a:pPr algn="ctr"/>
              <a:endParaRPr altLang="zh-CN" b="1" lang="en-US" smtClean="0">
                <a:solidFill>
                  <a:schemeClr val="tx1">
                    <a:lumMod val="75000"/>
                    <a:lumOff val="25000"/>
                  </a:schemeClr>
                </a:solidFill>
              </a:endParaRPr>
            </a:p>
            <a:p>
              <a:pPr algn="ctr"/>
              <a:r>
                <a:rPr altLang="zh-CN" b="1" lang="en-US" smtClean="0">
                  <a:solidFill>
                    <a:schemeClr val="tx1">
                      <a:lumMod val="75000"/>
                      <a:lumOff val="25000"/>
                    </a:schemeClr>
                  </a:solidFill>
                </a:rPr>
                <a:t>2012.06.26</a:t>
              </a:r>
            </a:p>
          </p:txBody>
        </p:sp>
        <p:sp>
          <p:nvSpPr>
            <p:cNvPr id="7" name="矩形 6"/>
            <p:cNvSpPr/>
            <p:nvPr/>
          </p:nvSpPr>
          <p:spPr>
            <a:xfrm>
              <a:off x="6818085" y="1217111"/>
              <a:ext cx="2926080" cy="274320"/>
            </a:xfrm>
            <a:prstGeom prst="rect">
              <a:avLst/>
            </a:prstGeom>
            <a:noFill/>
          </p:spPr>
          <p:txBody>
            <a:bodyPr bIns="45720" lIns="91440" rIns="91440" tIns="45720" wrap="none">
              <a:prstTxWarp prst="textArchUp">
                <a:avLst>
                  <a:gd fmla="val 10857986" name="adj"/>
                </a:avLst>
              </a:prstTxWarp>
              <a:spAutoFit/>
            </a:bodyPr>
            <a:lstStyle/>
            <a:p>
              <a:pPr algn="ctr"/>
              <a:r>
                <a:rPr altLang="en-US" b="1" cap="none" lang="zh-CN" spc="0" sz="1200">
                  <a:ln w="12700">
                    <a:noFill/>
                    <a:prstDash val="solid"/>
                  </a:ln>
                  <a:solidFill>
                    <a:schemeClr val="tx1">
                      <a:lumMod val="75000"/>
                      <a:lumOff val="25000"/>
                    </a:schemeClr>
                  </a:solidFill>
                  <a:latin typeface="+mn-ea"/>
                </a:rPr>
                <a:t>请在此输入您的公司或其他组织机构名称</a:t>
              </a:r>
            </a:p>
          </p:txBody>
        </p:sp>
      </p:grpSp>
      <p:sp>
        <p:nvSpPr>
          <p:cNvPr id="8" name="TextBox 7"/>
          <p:cNvSpPr txBox="1"/>
          <p:nvPr/>
        </p:nvSpPr>
        <p:spPr>
          <a:xfrm>
            <a:off x="8640763" y="3963094"/>
            <a:ext cx="2160587" cy="1797943"/>
          </a:xfrm>
          <a:prstGeom prst="rect">
            <a:avLst/>
          </a:prstGeom>
          <a:noFill/>
        </p:spPr>
        <p:txBody>
          <a:bodyPr rtlCol="0" wrap="square">
            <a:noAutofit/>
          </a:bodyPr>
          <a:lstStyle/>
          <a:p>
            <a:r>
              <a:rPr altLang="en-US" lang="zh-CN" smtClean="0" sz="1600">
                <a:latin typeface="+mn-ea"/>
              </a:rPr>
              <a:t>姓名：XXX</a:t>
            </a:r>
          </a:p>
          <a:p>
            <a:r>
              <a:rPr altLang="en-US" lang="zh-CN" smtClean="0" sz="1600">
                <a:latin typeface="+mn-ea"/>
              </a:rPr>
              <a:t>职务：XXX</a:t>
            </a:r>
          </a:p>
          <a:p>
            <a:r>
              <a:rPr altLang="en-US" lang="zh-CN" smtClean="0" sz="1600">
                <a:latin typeface="+mn-ea"/>
              </a:rPr>
              <a:t>电话：1**********</a:t>
            </a:r>
          </a:p>
          <a:p>
            <a:r>
              <a:rPr altLang="en-US" lang="zh-CN" smtClean="0" sz="1600">
                <a:latin typeface="+mn-ea"/>
              </a:rPr>
              <a:t>电邮：***@***.***</a:t>
            </a:r>
          </a:p>
          <a:p>
            <a:r>
              <a:rPr altLang="en-US" lang="zh-CN" smtClean="0" sz="1600">
                <a:latin typeface="+mn-ea"/>
              </a:rPr>
              <a:t>地址：XXXXXX</a:t>
            </a:r>
          </a:p>
          <a:p>
            <a:r>
              <a:rPr altLang="en-US" lang="zh-CN" smtClean="0" sz="1600">
                <a:latin typeface="+mn-ea"/>
              </a:rPr>
              <a:t>邮编：******</a:t>
            </a:r>
          </a:p>
        </p:txBody>
      </p:sp>
    </p:spTree>
    <p:extLst>
      <p:ext uri="{BB962C8B-B14F-4D97-AF65-F5344CB8AC3E}">
        <p14:creationId val="3499154302"/>
      </p:ext>
    </p:extLst>
  </p:cSld>
  <p:clrMapOvr>
    <a:masterClrMapping/>
  </p:clrMapOvr>
  <mc:AlternateContent>
    <mc:Choice Requires="p14">
      <p:transition advTm="2000" p14:dur="2000" spd="slow"/>
    </mc:Choice>
    <mc:Fallback>
      <p:transition advTm="2000" spd="slow"/>
    </mc:Fallback>
  </mc:AlternateConten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矩形 16"/>
          <p:cNvSpPr/>
          <p:nvPr/>
        </p:nvSpPr>
        <p:spPr>
          <a:xfrm>
            <a:off x="4680675" y="4319588"/>
            <a:ext cx="1440000" cy="1440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矩形 17"/>
          <p:cNvSpPr/>
          <p:nvPr/>
        </p:nvSpPr>
        <p:spPr>
          <a:xfrm>
            <a:off x="6840538" y="4319588"/>
            <a:ext cx="1440000" cy="1440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a:off x="9000988" y="4324826"/>
            <a:ext cx="1440000" cy="1440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矩形 15"/>
          <p:cNvSpPr/>
          <p:nvPr/>
        </p:nvSpPr>
        <p:spPr>
          <a:xfrm>
            <a:off x="6480175" y="1799804"/>
            <a:ext cx="2160588" cy="1440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标题 1"/>
          <p:cNvSpPr>
            <a:spLocks noGrp="1"/>
          </p:cNvSpPr>
          <p:nvPr>
            <p:ph type="title"/>
          </p:nvPr>
        </p:nvSpPr>
        <p:spPr/>
        <p:txBody>
          <a:bodyPr>
            <a:normAutofit/>
          </a:bodyPr>
          <a:lstStyle/>
          <a:p>
            <a:r>
              <a:rPr altLang="en-US" lang="zh-CN" smtClean="0"/>
              <a:t>图形</a:t>
            </a:r>
          </a:p>
        </p:txBody>
      </p:sp>
      <p:sp>
        <p:nvSpPr>
          <p:cNvPr id="7" name="矩形 3"/>
          <p:cNvSpPr/>
          <p:nvPr/>
        </p:nvSpPr>
        <p:spPr>
          <a:xfrm>
            <a:off x="6481762" y="1800224"/>
            <a:ext cx="2159795" cy="1439863"/>
          </a:xfrm>
          <a:custGeom>
            <a:rect b="b" l="l" r="r" t="t"/>
            <a:pathLst>
              <a:path h="6480175" w="9720263">
                <a:moveTo>
                  <a:pt x="125592" y="0"/>
                </a:moveTo>
                <a:lnTo>
                  <a:pt x="234416" y="0"/>
                </a:lnTo>
                <a:lnTo>
                  <a:pt x="234416" y="1"/>
                </a:lnTo>
                <a:cubicBezTo>
                  <a:pt x="234416" y="69364"/>
                  <a:pt x="290646" y="125594"/>
                  <a:pt x="360009" y="125594"/>
                </a:cubicBezTo>
                <a:cubicBezTo>
                  <a:pt x="429372" y="125594"/>
                  <a:pt x="485602" y="69364"/>
                  <a:pt x="485602" y="1"/>
                </a:cubicBezTo>
                <a:cubicBezTo>
                  <a:pt x="485602" y="1"/>
                  <a:pt x="485602" y="0"/>
                  <a:pt x="485602" y="0"/>
                </a:cubicBezTo>
                <a:lnTo>
                  <a:pt x="594426" y="0"/>
                </a:lnTo>
                <a:lnTo>
                  <a:pt x="594426" y="1"/>
                </a:lnTo>
                <a:cubicBezTo>
                  <a:pt x="594426" y="69364"/>
                  <a:pt x="650656" y="125594"/>
                  <a:pt x="720019" y="125594"/>
                </a:cubicBezTo>
                <a:cubicBezTo>
                  <a:pt x="789382" y="125594"/>
                  <a:pt x="845612" y="69364"/>
                  <a:pt x="845612" y="1"/>
                </a:cubicBezTo>
                <a:cubicBezTo>
                  <a:pt x="845612" y="1"/>
                  <a:pt x="845612" y="0"/>
                  <a:pt x="845612" y="0"/>
                </a:cubicBezTo>
                <a:lnTo>
                  <a:pt x="954436" y="0"/>
                </a:lnTo>
                <a:lnTo>
                  <a:pt x="954436" y="1"/>
                </a:lnTo>
                <a:cubicBezTo>
                  <a:pt x="954436" y="69364"/>
                  <a:pt x="1010666" y="125594"/>
                  <a:pt x="1080029" y="125594"/>
                </a:cubicBezTo>
                <a:cubicBezTo>
                  <a:pt x="1149392" y="125594"/>
                  <a:pt x="1205622" y="69364"/>
                  <a:pt x="1205622" y="1"/>
                </a:cubicBezTo>
                <a:cubicBezTo>
                  <a:pt x="1205622" y="1"/>
                  <a:pt x="1205622" y="0"/>
                  <a:pt x="1205622" y="0"/>
                </a:cubicBezTo>
                <a:lnTo>
                  <a:pt x="1314446" y="0"/>
                </a:lnTo>
                <a:lnTo>
                  <a:pt x="1314446" y="1"/>
                </a:lnTo>
                <a:cubicBezTo>
                  <a:pt x="1314446" y="69364"/>
                  <a:pt x="1370676" y="125594"/>
                  <a:pt x="1440039" y="125594"/>
                </a:cubicBezTo>
                <a:cubicBezTo>
                  <a:pt x="1509402" y="125594"/>
                  <a:pt x="1565632" y="69364"/>
                  <a:pt x="1565632" y="1"/>
                </a:cubicBezTo>
                <a:cubicBezTo>
                  <a:pt x="1565632" y="1"/>
                  <a:pt x="1565632" y="0"/>
                  <a:pt x="1565632" y="0"/>
                </a:cubicBezTo>
                <a:lnTo>
                  <a:pt x="1674456" y="0"/>
                </a:lnTo>
                <a:lnTo>
                  <a:pt x="1674456" y="1"/>
                </a:lnTo>
                <a:cubicBezTo>
                  <a:pt x="1674456" y="69364"/>
                  <a:pt x="1730686" y="125594"/>
                  <a:pt x="1800049" y="125594"/>
                </a:cubicBezTo>
                <a:cubicBezTo>
                  <a:pt x="1869412" y="125594"/>
                  <a:pt x="1925642" y="69364"/>
                  <a:pt x="1925642" y="1"/>
                </a:cubicBezTo>
                <a:cubicBezTo>
                  <a:pt x="1925642" y="1"/>
                  <a:pt x="1925642" y="0"/>
                  <a:pt x="1925642" y="0"/>
                </a:cubicBezTo>
                <a:lnTo>
                  <a:pt x="2034466" y="0"/>
                </a:lnTo>
                <a:lnTo>
                  <a:pt x="2034466" y="1"/>
                </a:lnTo>
                <a:cubicBezTo>
                  <a:pt x="2034466" y="69364"/>
                  <a:pt x="2090696" y="125594"/>
                  <a:pt x="2160059" y="125594"/>
                </a:cubicBezTo>
                <a:cubicBezTo>
                  <a:pt x="2229422" y="125594"/>
                  <a:pt x="2285652" y="69364"/>
                  <a:pt x="2285652" y="1"/>
                </a:cubicBezTo>
                <a:cubicBezTo>
                  <a:pt x="2285652" y="1"/>
                  <a:pt x="2285652" y="0"/>
                  <a:pt x="2285652" y="0"/>
                </a:cubicBezTo>
                <a:lnTo>
                  <a:pt x="2394476" y="0"/>
                </a:lnTo>
                <a:lnTo>
                  <a:pt x="2394476" y="1"/>
                </a:lnTo>
                <a:cubicBezTo>
                  <a:pt x="2394476" y="69364"/>
                  <a:pt x="2450706" y="125594"/>
                  <a:pt x="2520069" y="125594"/>
                </a:cubicBezTo>
                <a:cubicBezTo>
                  <a:pt x="2589432" y="125594"/>
                  <a:pt x="2645662" y="69364"/>
                  <a:pt x="2645662" y="1"/>
                </a:cubicBezTo>
                <a:cubicBezTo>
                  <a:pt x="2645662" y="1"/>
                  <a:pt x="2645662" y="0"/>
                  <a:pt x="2645662" y="0"/>
                </a:cubicBezTo>
                <a:lnTo>
                  <a:pt x="2754486" y="0"/>
                </a:lnTo>
                <a:lnTo>
                  <a:pt x="2754486" y="1"/>
                </a:lnTo>
                <a:cubicBezTo>
                  <a:pt x="2754486" y="69364"/>
                  <a:pt x="2810716" y="125594"/>
                  <a:pt x="2880079" y="125594"/>
                </a:cubicBezTo>
                <a:cubicBezTo>
                  <a:pt x="2949442" y="125594"/>
                  <a:pt x="3005672" y="69364"/>
                  <a:pt x="3005672" y="1"/>
                </a:cubicBezTo>
                <a:cubicBezTo>
                  <a:pt x="3005672" y="1"/>
                  <a:pt x="3005672" y="0"/>
                  <a:pt x="3005672" y="0"/>
                </a:cubicBezTo>
                <a:lnTo>
                  <a:pt x="3114496" y="0"/>
                </a:lnTo>
                <a:lnTo>
                  <a:pt x="3114496" y="1"/>
                </a:lnTo>
                <a:cubicBezTo>
                  <a:pt x="3114496" y="69364"/>
                  <a:pt x="3170726" y="125594"/>
                  <a:pt x="3240089" y="125594"/>
                </a:cubicBezTo>
                <a:cubicBezTo>
                  <a:pt x="3309452" y="125594"/>
                  <a:pt x="3365682" y="69364"/>
                  <a:pt x="3365682" y="1"/>
                </a:cubicBezTo>
                <a:cubicBezTo>
                  <a:pt x="3365682" y="1"/>
                  <a:pt x="3365682" y="0"/>
                  <a:pt x="3365682" y="0"/>
                </a:cubicBezTo>
                <a:lnTo>
                  <a:pt x="3474506" y="0"/>
                </a:lnTo>
                <a:lnTo>
                  <a:pt x="3474506" y="1"/>
                </a:lnTo>
                <a:cubicBezTo>
                  <a:pt x="3474506" y="69364"/>
                  <a:pt x="3530736" y="125594"/>
                  <a:pt x="3600099" y="125594"/>
                </a:cubicBezTo>
                <a:cubicBezTo>
                  <a:pt x="3669462" y="125594"/>
                  <a:pt x="3725692" y="69364"/>
                  <a:pt x="3725692" y="1"/>
                </a:cubicBezTo>
                <a:cubicBezTo>
                  <a:pt x="3725692" y="1"/>
                  <a:pt x="3725692" y="0"/>
                  <a:pt x="3725692" y="0"/>
                </a:cubicBezTo>
                <a:lnTo>
                  <a:pt x="3834516" y="0"/>
                </a:lnTo>
                <a:lnTo>
                  <a:pt x="3834516" y="1"/>
                </a:lnTo>
                <a:cubicBezTo>
                  <a:pt x="3834516" y="69364"/>
                  <a:pt x="3890746" y="125594"/>
                  <a:pt x="3960109" y="125594"/>
                </a:cubicBezTo>
                <a:cubicBezTo>
                  <a:pt x="4029472" y="125594"/>
                  <a:pt x="4085702" y="69364"/>
                  <a:pt x="4085702" y="1"/>
                </a:cubicBezTo>
                <a:cubicBezTo>
                  <a:pt x="4085702" y="1"/>
                  <a:pt x="4085702" y="0"/>
                  <a:pt x="4085702" y="0"/>
                </a:cubicBezTo>
                <a:lnTo>
                  <a:pt x="4194526" y="0"/>
                </a:lnTo>
                <a:lnTo>
                  <a:pt x="4194526" y="1"/>
                </a:lnTo>
                <a:cubicBezTo>
                  <a:pt x="4194526" y="69364"/>
                  <a:pt x="4250756" y="125594"/>
                  <a:pt x="4320119" y="125594"/>
                </a:cubicBezTo>
                <a:cubicBezTo>
                  <a:pt x="4389482" y="125594"/>
                  <a:pt x="4445712" y="69364"/>
                  <a:pt x="4445712" y="1"/>
                </a:cubicBezTo>
                <a:cubicBezTo>
                  <a:pt x="4445712" y="1"/>
                  <a:pt x="4445712" y="0"/>
                  <a:pt x="4445712" y="0"/>
                </a:cubicBezTo>
                <a:lnTo>
                  <a:pt x="4554536" y="0"/>
                </a:lnTo>
                <a:lnTo>
                  <a:pt x="4554536" y="1"/>
                </a:lnTo>
                <a:cubicBezTo>
                  <a:pt x="4554536" y="69364"/>
                  <a:pt x="4610766" y="125594"/>
                  <a:pt x="4680129" y="125594"/>
                </a:cubicBezTo>
                <a:cubicBezTo>
                  <a:pt x="4749492" y="125594"/>
                  <a:pt x="4805722" y="69364"/>
                  <a:pt x="4805722" y="1"/>
                </a:cubicBezTo>
                <a:cubicBezTo>
                  <a:pt x="4805722" y="1"/>
                  <a:pt x="4805722" y="0"/>
                  <a:pt x="4805722" y="0"/>
                </a:cubicBezTo>
                <a:lnTo>
                  <a:pt x="4914546" y="0"/>
                </a:lnTo>
                <a:lnTo>
                  <a:pt x="4914546" y="1"/>
                </a:lnTo>
                <a:cubicBezTo>
                  <a:pt x="4914546" y="69364"/>
                  <a:pt x="4970776" y="125594"/>
                  <a:pt x="5040139" y="125594"/>
                </a:cubicBezTo>
                <a:cubicBezTo>
                  <a:pt x="5109502" y="125594"/>
                  <a:pt x="5165732" y="69364"/>
                  <a:pt x="5165732" y="1"/>
                </a:cubicBezTo>
                <a:cubicBezTo>
                  <a:pt x="5165732" y="1"/>
                  <a:pt x="5165732" y="0"/>
                  <a:pt x="5165732" y="0"/>
                </a:cubicBezTo>
                <a:lnTo>
                  <a:pt x="5274556" y="0"/>
                </a:lnTo>
                <a:lnTo>
                  <a:pt x="5274556" y="1"/>
                </a:lnTo>
                <a:cubicBezTo>
                  <a:pt x="5274556" y="69364"/>
                  <a:pt x="5330786" y="125594"/>
                  <a:pt x="5400149" y="125594"/>
                </a:cubicBezTo>
                <a:cubicBezTo>
                  <a:pt x="5469512" y="125594"/>
                  <a:pt x="5525742" y="69364"/>
                  <a:pt x="5525742" y="1"/>
                </a:cubicBezTo>
                <a:cubicBezTo>
                  <a:pt x="5525742" y="1"/>
                  <a:pt x="5525742" y="0"/>
                  <a:pt x="5525742" y="0"/>
                </a:cubicBezTo>
                <a:lnTo>
                  <a:pt x="5634566" y="0"/>
                </a:lnTo>
                <a:lnTo>
                  <a:pt x="5634566" y="1"/>
                </a:lnTo>
                <a:cubicBezTo>
                  <a:pt x="5634566" y="69364"/>
                  <a:pt x="5690796" y="125594"/>
                  <a:pt x="5760159" y="125594"/>
                </a:cubicBezTo>
                <a:cubicBezTo>
                  <a:pt x="5829522" y="125594"/>
                  <a:pt x="5885752" y="69364"/>
                  <a:pt x="5885752" y="1"/>
                </a:cubicBezTo>
                <a:cubicBezTo>
                  <a:pt x="5885752" y="1"/>
                  <a:pt x="5885752" y="0"/>
                  <a:pt x="5885752" y="0"/>
                </a:cubicBezTo>
                <a:lnTo>
                  <a:pt x="5994576" y="0"/>
                </a:lnTo>
                <a:lnTo>
                  <a:pt x="5994576" y="1"/>
                </a:lnTo>
                <a:cubicBezTo>
                  <a:pt x="5994576" y="69364"/>
                  <a:pt x="6050806" y="125594"/>
                  <a:pt x="6120169" y="125594"/>
                </a:cubicBezTo>
                <a:cubicBezTo>
                  <a:pt x="6189532" y="125594"/>
                  <a:pt x="6245762" y="69364"/>
                  <a:pt x="6245762" y="1"/>
                </a:cubicBezTo>
                <a:cubicBezTo>
                  <a:pt x="6245762" y="1"/>
                  <a:pt x="6245762" y="0"/>
                  <a:pt x="6245762" y="0"/>
                </a:cubicBezTo>
                <a:lnTo>
                  <a:pt x="6354586" y="0"/>
                </a:lnTo>
                <a:lnTo>
                  <a:pt x="6354586" y="1"/>
                </a:lnTo>
                <a:cubicBezTo>
                  <a:pt x="6354586" y="69364"/>
                  <a:pt x="6410816" y="125594"/>
                  <a:pt x="6480179" y="125594"/>
                </a:cubicBezTo>
                <a:cubicBezTo>
                  <a:pt x="6549542" y="125594"/>
                  <a:pt x="6605772" y="69364"/>
                  <a:pt x="6605772" y="1"/>
                </a:cubicBezTo>
                <a:cubicBezTo>
                  <a:pt x="6605772" y="1"/>
                  <a:pt x="6605772" y="0"/>
                  <a:pt x="6605772" y="0"/>
                </a:cubicBezTo>
                <a:lnTo>
                  <a:pt x="6714596" y="0"/>
                </a:lnTo>
                <a:lnTo>
                  <a:pt x="6714596" y="1"/>
                </a:lnTo>
                <a:cubicBezTo>
                  <a:pt x="6714596" y="69364"/>
                  <a:pt x="6770826" y="125594"/>
                  <a:pt x="6840189" y="125594"/>
                </a:cubicBezTo>
                <a:cubicBezTo>
                  <a:pt x="6909552" y="125594"/>
                  <a:pt x="6965782" y="69364"/>
                  <a:pt x="6965782" y="1"/>
                </a:cubicBezTo>
                <a:cubicBezTo>
                  <a:pt x="6965782" y="1"/>
                  <a:pt x="6965782" y="0"/>
                  <a:pt x="6965782" y="0"/>
                </a:cubicBezTo>
                <a:lnTo>
                  <a:pt x="7074606" y="0"/>
                </a:lnTo>
                <a:lnTo>
                  <a:pt x="7074606" y="1"/>
                </a:lnTo>
                <a:cubicBezTo>
                  <a:pt x="7074606" y="69364"/>
                  <a:pt x="7130836" y="125594"/>
                  <a:pt x="7200199" y="125594"/>
                </a:cubicBezTo>
                <a:cubicBezTo>
                  <a:pt x="7269562" y="125594"/>
                  <a:pt x="7325792" y="69364"/>
                  <a:pt x="7325792" y="1"/>
                </a:cubicBezTo>
                <a:cubicBezTo>
                  <a:pt x="7325792" y="1"/>
                  <a:pt x="7325792" y="0"/>
                  <a:pt x="7325792" y="0"/>
                </a:cubicBezTo>
                <a:lnTo>
                  <a:pt x="7434616" y="0"/>
                </a:lnTo>
                <a:lnTo>
                  <a:pt x="7434616" y="1"/>
                </a:lnTo>
                <a:cubicBezTo>
                  <a:pt x="7434616" y="69364"/>
                  <a:pt x="7490846" y="125594"/>
                  <a:pt x="7560209" y="125594"/>
                </a:cubicBezTo>
                <a:cubicBezTo>
                  <a:pt x="7629572" y="125594"/>
                  <a:pt x="7685802" y="69364"/>
                  <a:pt x="7685802" y="1"/>
                </a:cubicBezTo>
                <a:cubicBezTo>
                  <a:pt x="7685802" y="1"/>
                  <a:pt x="7685802" y="0"/>
                  <a:pt x="7685802" y="0"/>
                </a:cubicBezTo>
                <a:lnTo>
                  <a:pt x="7794626" y="0"/>
                </a:lnTo>
                <a:lnTo>
                  <a:pt x="7794626" y="1"/>
                </a:lnTo>
                <a:cubicBezTo>
                  <a:pt x="7794626" y="69364"/>
                  <a:pt x="7850856" y="125594"/>
                  <a:pt x="7920219" y="125594"/>
                </a:cubicBezTo>
                <a:cubicBezTo>
                  <a:pt x="7989582" y="125594"/>
                  <a:pt x="8045812" y="69364"/>
                  <a:pt x="8045812" y="1"/>
                </a:cubicBezTo>
                <a:cubicBezTo>
                  <a:pt x="8045812" y="1"/>
                  <a:pt x="8045812" y="0"/>
                  <a:pt x="8045812" y="0"/>
                </a:cubicBezTo>
                <a:lnTo>
                  <a:pt x="8154636" y="0"/>
                </a:lnTo>
                <a:lnTo>
                  <a:pt x="8154636" y="1"/>
                </a:lnTo>
                <a:cubicBezTo>
                  <a:pt x="8154636" y="69364"/>
                  <a:pt x="8210866" y="125594"/>
                  <a:pt x="8280229" y="125594"/>
                </a:cubicBezTo>
                <a:cubicBezTo>
                  <a:pt x="8349592" y="125594"/>
                  <a:pt x="8405822" y="69364"/>
                  <a:pt x="8405822" y="1"/>
                </a:cubicBezTo>
                <a:cubicBezTo>
                  <a:pt x="8405822" y="1"/>
                  <a:pt x="8405822" y="0"/>
                  <a:pt x="8405822" y="0"/>
                </a:cubicBezTo>
                <a:lnTo>
                  <a:pt x="8514646" y="0"/>
                </a:lnTo>
                <a:lnTo>
                  <a:pt x="8514646" y="1"/>
                </a:lnTo>
                <a:cubicBezTo>
                  <a:pt x="8514646" y="69364"/>
                  <a:pt x="8570876" y="125594"/>
                  <a:pt x="8640239" y="125594"/>
                </a:cubicBezTo>
                <a:cubicBezTo>
                  <a:pt x="8709602" y="125594"/>
                  <a:pt x="8765832" y="69364"/>
                  <a:pt x="8765832" y="1"/>
                </a:cubicBezTo>
                <a:cubicBezTo>
                  <a:pt x="8765832" y="1"/>
                  <a:pt x="8765832" y="0"/>
                  <a:pt x="8765832" y="0"/>
                </a:cubicBezTo>
                <a:lnTo>
                  <a:pt x="8874656" y="0"/>
                </a:lnTo>
                <a:lnTo>
                  <a:pt x="8874656" y="1"/>
                </a:lnTo>
                <a:cubicBezTo>
                  <a:pt x="8874656" y="69364"/>
                  <a:pt x="8930886" y="125594"/>
                  <a:pt x="9000249" y="125594"/>
                </a:cubicBezTo>
                <a:cubicBezTo>
                  <a:pt x="9069612" y="125594"/>
                  <a:pt x="9125842" y="69364"/>
                  <a:pt x="9125842" y="1"/>
                </a:cubicBezTo>
                <a:cubicBezTo>
                  <a:pt x="9125842" y="1"/>
                  <a:pt x="9125842" y="0"/>
                  <a:pt x="9125842" y="0"/>
                </a:cubicBezTo>
                <a:lnTo>
                  <a:pt x="9234666" y="0"/>
                </a:lnTo>
                <a:lnTo>
                  <a:pt x="9234666" y="1"/>
                </a:lnTo>
                <a:cubicBezTo>
                  <a:pt x="9234666" y="69364"/>
                  <a:pt x="9290896" y="125594"/>
                  <a:pt x="9360259" y="125594"/>
                </a:cubicBezTo>
                <a:cubicBezTo>
                  <a:pt x="9429622" y="125594"/>
                  <a:pt x="9485852" y="69364"/>
                  <a:pt x="9485852" y="1"/>
                </a:cubicBezTo>
                <a:cubicBezTo>
                  <a:pt x="9485852" y="1"/>
                  <a:pt x="9485852" y="0"/>
                  <a:pt x="9485852" y="0"/>
                </a:cubicBezTo>
                <a:lnTo>
                  <a:pt x="9594669" y="0"/>
                </a:lnTo>
                <a:lnTo>
                  <a:pt x="9594669" y="1"/>
                </a:lnTo>
                <a:cubicBezTo>
                  <a:pt x="9594669" y="69364"/>
                  <a:pt x="9650899" y="125594"/>
                  <a:pt x="9720262" y="125594"/>
                </a:cubicBezTo>
                <a:cubicBezTo>
                  <a:pt x="9720262" y="125594"/>
                  <a:pt x="9720263" y="125594"/>
                  <a:pt x="9720263" y="125594"/>
                </a:cubicBezTo>
                <a:lnTo>
                  <a:pt x="9720263" y="233888"/>
                </a:lnTo>
                <a:lnTo>
                  <a:pt x="9720261" y="233888"/>
                </a:lnTo>
                <a:cubicBezTo>
                  <a:pt x="9650898" y="233888"/>
                  <a:pt x="9594668" y="290118"/>
                  <a:pt x="9594668" y="359481"/>
                </a:cubicBezTo>
                <a:cubicBezTo>
                  <a:pt x="9594668" y="428844"/>
                  <a:pt x="9650898" y="485074"/>
                  <a:pt x="9720261" y="485074"/>
                </a:cubicBezTo>
                <a:cubicBezTo>
                  <a:pt x="9720262" y="485074"/>
                  <a:pt x="9720262" y="485074"/>
                  <a:pt x="9720263" y="485074"/>
                </a:cubicBezTo>
                <a:lnTo>
                  <a:pt x="9720263" y="593898"/>
                </a:lnTo>
                <a:lnTo>
                  <a:pt x="9720261" y="593898"/>
                </a:lnTo>
                <a:cubicBezTo>
                  <a:pt x="9650898" y="593898"/>
                  <a:pt x="9594668" y="650128"/>
                  <a:pt x="9594668" y="719491"/>
                </a:cubicBezTo>
                <a:cubicBezTo>
                  <a:pt x="9594668" y="788854"/>
                  <a:pt x="9650898" y="845084"/>
                  <a:pt x="9720261" y="845084"/>
                </a:cubicBezTo>
                <a:cubicBezTo>
                  <a:pt x="9720262" y="845084"/>
                  <a:pt x="9720262" y="845084"/>
                  <a:pt x="9720263" y="845084"/>
                </a:cubicBezTo>
                <a:lnTo>
                  <a:pt x="9720263" y="953908"/>
                </a:lnTo>
                <a:lnTo>
                  <a:pt x="9720261" y="953908"/>
                </a:lnTo>
                <a:cubicBezTo>
                  <a:pt x="9650898" y="953908"/>
                  <a:pt x="9594668" y="1010138"/>
                  <a:pt x="9594668" y="1079501"/>
                </a:cubicBezTo>
                <a:cubicBezTo>
                  <a:pt x="9594668" y="1148864"/>
                  <a:pt x="9650898" y="1205094"/>
                  <a:pt x="9720261" y="1205094"/>
                </a:cubicBezTo>
                <a:cubicBezTo>
                  <a:pt x="9720262" y="1205094"/>
                  <a:pt x="9720262" y="1205094"/>
                  <a:pt x="9720263" y="1205094"/>
                </a:cubicBezTo>
                <a:lnTo>
                  <a:pt x="9720263" y="1313918"/>
                </a:lnTo>
                <a:lnTo>
                  <a:pt x="9720261" y="1313918"/>
                </a:lnTo>
                <a:cubicBezTo>
                  <a:pt x="9650898" y="1313918"/>
                  <a:pt x="9594668" y="1370148"/>
                  <a:pt x="9594668" y="1439511"/>
                </a:cubicBezTo>
                <a:cubicBezTo>
                  <a:pt x="9594668" y="1508874"/>
                  <a:pt x="9650898" y="1565104"/>
                  <a:pt x="9720261" y="1565104"/>
                </a:cubicBezTo>
                <a:cubicBezTo>
                  <a:pt x="9720262" y="1565104"/>
                  <a:pt x="9720262" y="1565104"/>
                  <a:pt x="9720263" y="1565104"/>
                </a:cubicBezTo>
                <a:lnTo>
                  <a:pt x="9720263" y="1673929"/>
                </a:lnTo>
                <a:lnTo>
                  <a:pt x="9720261" y="1673928"/>
                </a:lnTo>
                <a:cubicBezTo>
                  <a:pt x="9650898" y="1673928"/>
                  <a:pt x="9594668" y="1730158"/>
                  <a:pt x="9594668" y="1799521"/>
                </a:cubicBezTo>
                <a:cubicBezTo>
                  <a:pt x="9594668" y="1868884"/>
                  <a:pt x="9650898" y="1925114"/>
                  <a:pt x="9720261" y="1925114"/>
                </a:cubicBezTo>
                <a:cubicBezTo>
                  <a:pt x="9720262" y="1925114"/>
                  <a:pt x="9720262" y="1925114"/>
                  <a:pt x="9720263" y="1925114"/>
                </a:cubicBezTo>
                <a:lnTo>
                  <a:pt x="9720263" y="2033939"/>
                </a:lnTo>
                <a:lnTo>
                  <a:pt x="9720261" y="2033938"/>
                </a:lnTo>
                <a:cubicBezTo>
                  <a:pt x="9650898" y="2033938"/>
                  <a:pt x="9594668" y="2090168"/>
                  <a:pt x="9594668" y="2159531"/>
                </a:cubicBezTo>
                <a:cubicBezTo>
                  <a:pt x="9594668" y="2228894"/>
                  <a:pt x="9650898" y="2285124"/>
                  <a:pt x="9720261" y="2285124"/>
                </a:cubicBezTo>
                <a:cubicBezTo>
                  <a:pt x="9720262" y="2285124"/>
                  <a:pt x="9720262" y="2285124"/>
                  <a:pt x="9720263" y="2285124"/>
                </a:cubicBezTo>
                <a:lnTo>
                  <a:pt x="9720263" y="2393948"/>
                </a:lnTo>
                <a:lnTo>
                  <a:pt x="9720261" y="2393948"/>
                </a:lnTo>
                <a:cubicBezTo>
                  <a:pt x="9650898" y="2393948"/>
                  <a:pt x="9594668" y="2450178"/>
                  <a:pt x="9594668" y="2519541"/>
                </a:cubicBezTo>
                <a:cubicBezTo>
                  <a:pt x="9594668" y="2588904"/>
                  <a:pt x="9650898" y="2645134"/>
                  <a:pt x="9720261" y="2645134"/>
                </a:cubicBezTo>
                <a:cubicBezTo>
                  <a:pt x="9720262" y="2645134"/>
                  <a:pt x="9720262" y="2645134"/>
                  <a:pt x="9720263" y="2645134"/>
                </a:cubicBezTo>
                <a:lnTo>
                  <a:pt x="9720263" y="2753959"/>
                </a:lnTo>
                <a:lnTo>
                  <a:pt x="9720261" y="2753958"/>
                </a:lnTo>
                <a:cubicBezTo>
                  <a:pt x="9650898" y="2753958"/>
                  <a:pt x="9594668" y="2810188"/>
                  <a:pt x="9594668" y="2879551"/>
                </a:cubicBezTo>
                <a:cubicBezTo>
                  <a:pt x="9594668" y="2948914"/>
                  <a:pt x="9650898" y="3005144"/>
                  <a:pt x="9720261" y="3005144"/>
                </a:cubicBezTo>
                <a:cubicBezTo>
                  <a:pt x="9720262" y="3005144"/>
                  <a:pt x="9720262" y="3005144"/>
                  <a:pt x="9720263" y="3005144"/>
                </a:cubicBezTo>
                <a:lnTo>
                  <a:pt x="9720263" y="3113968"/>
                </a:lnTo>
                <a:lnTo>
                  <a:pt x="9720261" y="3113968"/>
                </a:lnTo>
                <a:cubicBezTo>
                  <a:pt x="9650898" y="3113968"/>
                  <a:pt x="9594668" y="3170198"/>
                  <a:pt x="9594668" y="3239561"/>
                </a:cubicBezTo>
                <a:cubicBezTo>
                  <a:pt x="9594668" y="3308924"/>
                  <a:pt x="9650898" y="3365154"/>
                  <a:pt x="9720261" y="3365154"/>
                </a:cubicBezTo>
                <a:cubicBezTo>
                  <a:pt x="9720262" y="3365154"/>
                  <a:pt x="9720262" y="3365154"/>
                  <a:pt x="9720263" y="3365154"/>
                </a:cubicBezTo>
                <a:lnTo>
                  <a:pt x="9720263" y="3473979"/>
                </a:lnTo>
                <a:lnTo>
                  <a:pt x="9720261" y="3473978"/>
                </a:lnTo>
                <a:cubicBezTo>
                  <a:pt x="9650898" y="3473978"/>
                  <a:pt x="9594668" y="3530208"/>
                  <a:pt x="9594668" y="3599571"/>
                </a:cubicBezTo>
                <a:cubicBezTo>
                  <a:pt x="9594668" y="3668934"/>
                  <a:pt x="9650898" y="3725164"/>
                  <a:pt x="9720261" y="3725164"/>
                </a:cubicBezTo>
                <a:cubicBezTo>
                  <a:pt x="9720262" y="3725164"/>
                  <a:pt x="9720262" y="3725164"/>
                  <a:pt x="9720263" y="3725164"/>
                </a:cubicBezTo>
                <a:lnTo>
                  <a:pt x="9720263" y="3833989"/>
                </a:lnTo>
                <a:lnTo>
                  <a:pt x="9720261" y="3833988"/>
                </a:lnTo>
                <a:cubicBezTo>
                  <a:pt x="9650898" y="3833988"/>
                  <a:pt x="9594668" y="3890218"/>
                  <a:pt x="9594668" y="3959581"/>
                </a:cubicBezTo>
                <a:cubicBezTo>
                  <a:pt x="9594668" y="4028944"/>
                  <a:pt x="9650898" y="4085174"/>
                  <a:pt x="9720261" y="4085174"/>
                </a:cubicBezTo>
                <a:cubicBezTo>
                  <a:pt x="9720262" y="4085174"/>
                  <a:pt x="9720262" y="4085174"/>
                  <a:pt x="9720263" y="4085174"/>
                </a:cubicBezTo>
                <a:lnTo>
                  <a:pt x="9720263" y="4193999"/>
                </a:lnTo>
                <a:lnTo>
                  <a:pt x="9720261" y="4193998"/>
                </a:lnTo>
                <a:cubicBezTo>
                  <a:pt x="9650898" y="4193998"/>
                  <a:pt x="9594668" y="4250228"/>
                  <a:pt x="9594668" y="4319591"/>
                </a:cubicBezTo>
                <a:cubicBezTo>
                  <a:pt x="9594668" y="4388954"/>
                  <a:pt x="9650898" y="4445184"/>
                  <a:pt x="9720261" y="4445184"/>
                </a:cubicBezTo>
                <a:cubicBezTo>
                  <a:pt x="9720262" y="4445184"/>
                  <a:pt x="9720262" y="4445184"/>
                  <a:pt x="9720263" y="4445184"/>
                </a:cubicBezTo>
                <a:lnTo>
                  <a:pt x="9720263" y="4554009"/>
                </a:lnTo>
                <a:lnTo>
                  <a:pt x="9720261" y="4554008"/>
                </a:lnTo>
                <a:cubicBezTo>
                  <a:pt x="9650898" y="4554008"/>
                  <a:pt x="9594668" y="4610238"/>
                  <a:pt x="9594668" y="4679601"/>
                </a:cubicBezTo>
                <a:cubicBezTo>
                  <a:pt x="9594668" y="4748964"/>
                  <a:pt x="9650898" y="4805194"/>
                  <a:pt x="9720261" y="4805194"/>
                </a:cubicBezTo>
                <a:cubicBezTo>
                  <a:pt x="9720262" y="4805194"/>
                  <a:pt x="9720262" y="4805194"/>
                  <a:pt x="9720263" y="4805194"/>
                </a:cubicBezTo>
                <a:lnTo>
                  <a:pt x="9720263" y="4914019"/>
                </a:lnTo>
                <a:lnTo>
                  <a:pt x="9720261" y="4914018"/>
                </a:lnTo>
                <a:cubicBezTo>
                  <a:pt x="9650898" y="4914018"/>
                  <a:pt x="9594668" y="4970248"/>
                  <a:pt x="9594668" y="5039611"/>
                </a:cubicBezTo>
                <a:cubicBezTo>
                  <a:pt x="9594668" y="5108974"/>
                  <a:pt x="9650898" y="5165204"/>
                  <a:pt x="9720261" y="5165204"/>
                </a:cubicBezTo>
                <a:cubicBezTo>
                  <a:pt x="9720262" y="5165204"/>
                  <a:pt x="9720262" y="5165204"/>
                  <a:pt x="9720263" y="5165204"/>
                </a:cubicBezTo>
                <a:lnTo>
                  <a:pt x="9720263" y="5274029"/>
                </a:lnTo>
                <a:lnTo>
                  <a:pt x="9720261" y="5274028"/>
                </a:lnTo>
                <a:cubicBezTo>
                  <a:pt x="9650898" y="5274028"/>
                  <a:pt x="9594668" y="5330258"/>
                  <a:pt x="9594668" y="5399621"/>
                </a:cubicBezTo>
                <a:cubicBezTo>
                  <a:pt x="9594668" y="5468984"/>
                  <a:pt x="9650898" y="5525214"/>
                  <a:pt x="9720261" y="5525214"/>
                </a:cubicBezTo>
                <a:cubicBezTo>
                  <a:pt x="9720262" y="5525214"/>
                  <a:pt x="9720262" y="5525214"/>
                  <a:pt x="9720263" y="5525214"/>
                </a:cubicBezTo>
                <a:lnTo>
                  <a:pt x="9720263" y="5634039"/>
                </a:lnTo>
                <a:lnTo>
                  <a:pt x="9720261" y="5634038"/>
                </a:lnTo>
                <a:cubicBezTo>
                  <a:pt x="9650898" y="5634038"/>
                  <a:pt x="9594668" y="5690268"/>
                  <a:pt x="9594668" y="5759631"/>
                </a:cubicBezTo>
                <a:cubicBezTo>
                  <a:pt x="9594668" y="5828994"/>
                  <a:pt x="9650898" y="5885224"/>
                  <a:pt x="9720261" y="5885224"/>
                </a:cubicBezTo>
                <a:cubicBezTo>
                  <a:pt x="9720262" y="5885224"/>
                  <a:pt x="9720262" y="5885224"/>
                  <a:pt x="9720263" y="5885224"/>
                </a:cubicBezTo>
                <a:lnTo>
                  <a:pt x="9720263" y="5994049"/>
                </a:lnTo>
                <a:lnTo>
                  <a:pt x="9720261" y="5994048"/>
                </a:lnTo>
                <a:cubicBezTo>
                  <a:pt x="9650898" y="5994048"/>
                  <a:pt x="9594668" y="6050278"/>
                  <a:pt x="9594668" y="6119641"/>
                </a:cubicBezTo>
                <a:cubicBezTo>
                  <a:pt x="9594668" y="6189004"/>
                  <a:pt x="9650898" y="6245234"/>
                  <a:pt x="9720261" y="6245234"/>
                </a:cubicBezTo>
                <a:cubicBezTo>
                  <a:pt x="9720262" y="6245234"/>
                  <a:pt x="9720262" y="6245234"/>
                  <a:pt x="9720263" y="6245234"/>
                </a:cubicBezTo>
                <a:lnTo>
                  <a:pt x="9720263" y="6354583"/>
                </a:lnTo>
                <a:lnTo>
                  <a:pt x="9720262" y="6354583"/>
                </a:lnTo>
                <a:cubicBezTo>
                  <a:pt x="9650899" y="6354583"/>
                  <a:pt x="9594670" y="6410813"/>
                  <a:pt x="9594669" y="6480175"/>
                </a:cubicBezTo>
                <a:lnTo>
                  <a:pt x="9485852" y="6480175"/>
                </a:lnTo>
                <a:cubicBezTo>
                  <a:pt x="9485851" y="6410813"/>
                  <a:pt x="9429622" y="6354583"/>
                  <a:pt x="9360259" y="6354583"/>
                </a:cubicBezTo>
                <a:cubicBezTo>
                  <a:pt x="9290896" y="6354583"/>
                  <a:pt x="9234667" y="6410813"/>
                  <a:pt x="9234666" y="6480175"/>
                </a:cubicBezTo>
                <a:lnTo>
                  <a:pt x="9125842" y="6480175"/>
                </a:lnTo>
                <a:cubicBezTo>
                  <a:pt x="9125841" y="6410813"/>
                  <a:pt x="9069612" y="6354583"/>
                  <a:pt x="9000249" y="6354583"/>
                </a:cubicBezTo>
                <a:cubicBezTo>
                  <a:pt x="8930886" y="6354583"/>
                  <a:pt x="8874657" y="6410813"/>
                  <a:pt x="8874656" y="6480175"/>
                </a:cubicBezTo>
                <a:lnTo>
                  <a:pt x="8765832" y="6480175"/>
                </a:lnTo>
                <a:cubicBezTo>
                  <a:pt x="8765831" y="6410813"/>
                  <a:pt x="8709602" y="6354583"/>
                  <a:pt x="8640239" y="6354583"/>
                </a:cubicBezTo>
                <a:cubicBezTo>
                  <a:pt x="8570876" y="6354583"/>
                  <a:pt x="8514647" y="6410813"/>
                  <a:pt x="8514646" y="6480175"/>
                </a:cubicBezTo>
                <a:lnTo>
                  <a:pt x="8405822" y="6480175"/>
                </a:lnTo>
                <a:cubicBezTo>
                  <a:pt x="8405821" y="6410813"/>
                  <a:pt x="8349592" y="6354583"/>
                  <a:pt x="8280229" y="6354583"/>
                </a:cubicBezTo>
                <a:cubicBezTo>
                  <a:pt x="8210866" y="6354583"/>
                  <a:pt x="8154637" y="6410813"/>
                  <a:pt x="8154636" y="6480175"/>
                </a:cubicBezTo>
                <a:lnTo>
                  <a:pt x="8045812" y="6480175"/>
                </a:lnTo>
                <a:cubicBezTo>
                  <a:pt x="8045811" y="6410813"/>
                  <a:pt x="7989582" y="6354583"/>
                  <a:pt x="7920219" y="6354583"/>
                </a:cubicBezTo>
                <a:cubicBezTo>
                  <a:pt x="7850856" y="6354583"/>
                  <a:pt x="7794627" y="6410813"/>
                  <a:pt x="7794626" y="6480175"/>
                </a:cubicBezTo>
                <a:lnTo>
                  <a:pt x="7685802" y="6480175"/>
                </a:lnTo>
                <a:cubicBezTo>
                  <a:pt x="7685801" y="6410813"/>
                  <a:pt x="7629572" y="6354583"/>
                  <a:pt x="7560209" y="6354583"/>
                </a:cubicBezTo>
                <a:cubicBezTo>
                  <a:pt x="7490847" y="6354583"/>
                  <a:pt x="7434617" y="6410813"/>
                  <a:pt x="7434616" y="6480175"/>
                </a:cubicBezTo>
                <a:lnTo>
                  <a:pt x="7325792" y="6480175"/>
                </a:lnTo>
                <a:cubicBezTo>
                  <a:pt x="7325792" y="6410813"/>
                  <a:pt x="7269562" y="6354583"/>
                  <a:pt x="7200199" y="6354583"/>
                </a:cubicBezTo>
                <a:cubicBezTo>
                  <a:pt x="7130837" y="6354583"/>
                  <a:pt x="7074607" y="6410813"/>
                  <a:pt x="7074606" y="6480175"/>
                </a:cubicBezTo>
                <a:lnTo>
                  <a:pt x="6965782" y="6480175"/>
                </a:lnTo>
                <a:cubicBezTo>
                  <a:pt x="6965782" y="6410813"/>
                  <a:pt x="6909552" y="6354583"/>
                  <a:pt x="6840189" y="6354583"/>
                </a:cubicBezTo>
                <a:cubicBezTo>
                  <a:pt x="6770827" y="6354583"/>
                  <a:pt x="6714597" y="6410813"/>
                  <a:pt x="6714596" y="6480175"/>
                </a:cubicBezTo>
                <a:lnTo>
                  <a:pt x="6605772" y="6480175"/>
                </a:lnTo>
                <a:cubicBezTo>
                  <a:pt x="6605772" y="6410813"/>
                  <a:pt x="6549542" y="6354583"/>
                  <a:pt x="6480179" y="6354583"/>
                </a:cubicBezTo>
                <a:cubicBezTo>
                  <a:pt x="6410817" y="6354583"/>
                  <a:pt x="6354587" y="6410813"/>
                  <a:pt x="6354587" y="6480175"/>
                </a:cubicBezTo>
                <a:lnTo>
                  <a:pt x="6245762" y="6480175"/>
                </a:lnTo>
                <a:cubicBezTo>
                  <a:pt x="6245762" y="6410813"/>
                  <a:pt x="6189532" y="6354583"/>
                  <a:pt x="6120169" y="6354583"/>
                </a:cubicBezTo>
                <a:cubicBezTo>
                  <a:pt x="6050807" y="6354583"/>
                  <a:pt x="5994577" y="6410813"/>
                  <a:pt x="5994576" y="6480175"/>
                </a:cubicBezTo>
                <a:lnTo>
                  <a:pt x="5885752" y="6480175"/>
                </a:lnTo>
                <a:cubicBezTo>
                  <a:pt x="5885752" y="6410813"/>
                  <a:pt x="5829522" y="6354583"/>
                  <a:pt x="5760159" y="6354583"/>
                </a:cubicBezTo>
                <a:cubicBezTo>
                  <a:pt x="5690797" y="6354583"/>
                  <a:pt x="5634567" y="6410813"/>
                  <a:pt x="5634566" y="6480175"/>
                </a:cubicBezTo>
                <a:lnTo>
                  <a:pt x="5525742" y="6480175"/>
                </a:lnTo>
                <a:cubicBezTo>
                  <a:pt x="5525742" y="6410813"/>
                  <a:pt x="5469512" y="6354583"/>
                  <a:pt x="5400149" y="6354583"/>
                </a:cubicBezTo>
                <a:cubicBezTo>
                  <a:pt x="5330787" y="6354583"/>
                  <a:pt x="5274557" y="6410813"/>
                  <a:pt x="5274556" y="6480175"/>
                </a:cubicBezTo>
                <a:lnTo>
                  <a:pt x="5165732" y="6480175"/>
                </a:lnTo>
                <a:cubicBezTo>
                  <a:pt x="5165732" y="6410813"/>
                  <a:pt x="5109502" y="6354583"/>
                  <a:pt x="5040139" y="6354583"/>
                </a:cubicBezTo>
                <a:cubicBezTo>
                  <a:pt x="4970777" y="6354583"/>
                  <a:pt x="4914547" y="6410813"/>
                  <a:pt x="4914546" y="6480175"/>
                </a:cubicBezTo>
                <a:lnTo>
                  <a:pt x="4805722" y="6480175"/>
                </a:lnTo>
                <a:cubicBezTo>
                  <a:pt x="4805722" y="6410813"/>
                  <a:pt x="4749492" y="6354583"/>
                  <a:pt x="4680129" y="6354583"/>
                </a:cubicBezTo>
                <a:cubicBezTo>
                  <a:pt x="4610767" y="6354583"/>
                  <a:pt x="4554537" y="6410813"/>
                  <a:pt x="4554537" y="6480175"/>
                </a:cubicBezTo>
                <a:lnTo>
                  <a:pt x="4445712" y="6480175"/>
                </a:lnTo>
                <a:cubicBezTo>
                  <a:pt x="4445712" y="6410813"/>
                  <a:pt x="4389482" y="6354583"/>
                  <a:pt x="4320119" y="6354583"/>
                </a:cubicBezTo>
                <a:cubicBezTo>
                  <a:pt x="4250757" y="6354583"/>
                  <a:pt x="4194527" y="6410813"/>
                  <a:pt x="4194526" y="6480175"/>
                </a:cubicBezTo>
                <a:lnTo>
                  <a:pt x="4085702" y="6480175"/>
                </a:lnTo>
                <a:cubicBezTo>
                  <a:pt x="4085702" y="6410813"/>
                  <a:pt x="4029472" y="6354583"/>
                  <a:pt x="3960109" y="6354583"/>
                </a:cubicBezTo>
                <a:cubicBezTo>
                  <a:pt x="3890747" y="6354583"/>
                  <a:pt x="3834517" y="6410813"/>
                  <a:pt x="3834516" y="6480175"/>
                </a:cubicBezTo>
                <a:lnTo>
                  <a:pt x="3725692" y="6480175"/>
                </a:lnTo>
                <a:cubicBezTo>
                  <a:pt x="3725692" y="6410813"/>
                  <a:pt x="3669462" y="6354583"/>
                  <a:pt x="3600099" y="6354583"/>
                </a:cubicBezTo>
                <a:cubicBezTo>
                  <a:pt x="3530737" y="6354583"/>
                  <a:pt x="3474507" y="6410813"/>
                  <a:pt x="3474506" y="6480175"/>
                </a:cubicBezTo>
                <a:lnTo>
                  <a:pt x="3365682" y="6480175"/>
                </a:lnTo>
                <a:cubicBezTo>
                  <a:pt x="3365682" y="6410813"/>
                  <a:pt x="3309452" y="6354583"/>
                  <a:pt x="3240089" y="6354583"/>
                </a:cubicBezTo>
                <a:cubicBezTo>
                  <a:pt x="3170726" y="6354583"/>
                  <a:pt x="3114497" y="6410813"/>
                  <a:pt x="3114496" y="6480175"/>
                </a:cubicBezTo>
                <a:lnTo>
                  <a:pt x="3005672" y="6480175"/>
                </a:lnTo>
                <a:cubicBezTo>
                  <a:pt x="3005672" y="6410813"/>
                  <a:pt x="2949442" y="6354583"/>
                  <a:pt x="2880079" y="6354583"/>
                </a:cubicBezTo>
                <a:cubicBezTo>
                  <a:pt x="2810716" y="6354583"/>
                  <a:pt x="2754487" y="6410813"/>
                  <a:pt x="2754486" y="6480175"/>
                </a:cubicBezTo>
                <a:lnTo>
                  <a:pt x="2645662" y="6480175"/>
                </a:lnTo>
                <a:cubicBezTo>
                  <a:pt x="2645662" y="6410813"/>
                  <a:pt x="2589432" y="6354583"/>
                  <a:pt x="2520069" y="6354583"/>
                </a:cubicBezTo>
                <a:cubicBezTo>
                  <a:pt x="2450706" y="6354583"/>
                  <a:pt x="2394477" y="6410813"/>
                  <a:pt x="2394476" y="6480175"/>
                </a:cubicBezTo>
                <a:lnTo>
                  <a:pt x="2285652" y="6480175"/>
                </a:lnTo>
                <a:cubicBezTo>
                  <a:pt x="2285652" y="6410813"/>
                  <a:pt x="2229422" y="6354583"/>
                  <a:pt x="2160059" y="6354583"/>
                </a:cubicBezTo>
                <a:cubicBezTo>
                  <a:pt x="2090696" y="6354583"/>
                  <a:pt x="2034467" y="6410813"/>
                  <a:pt x="2034466" y="6480175"/>
                </a:cubicBezTo>
                <a:lnTo>
                  <a:pt x="1925642" y="6480175"/>
                </a:lnTo>
                <a:cubicBezTo>
                  <a:pt x="1925642" y="6410813"/>
                  <a:pt x="1869412" y="6354583"/>
                  <a:pt x="1800049" y="6354583"/>
                </a:cubicBezTo>
                <a:cubicBezTo>
                  <a:pt x="1730686" y="6354583"/>
                  <a:pt x="1674457" y="6410813"/>
                  <a:pt x="1674456" y="6480175"/>
                </a:cubicBezTo>
                <a:lnTo>
                  <a:pt x="1565632" y="6480175"/>
                </a:lnTo>
                <a:cubicBezTo>
                  <a:pt x="1565632" y="6410813"/>
                  <a:pt x="1509402" y="6354583"/>
                  <a:pt x="1440039" y="6354583"/>
                </a:cubicBezTo>
                <a:cubicBezTo>
                  <a:pt x="1370676" y="6354583"/>
                  <a:pt x="1314447" y="6410813"/>
                  <a:pt x="1314446" y="6480175"/>
                </a:cubicBezTo>
                <a:lnTo>
                  <a:pt x="1205622" y="6480175"/>
                </a:lnTo>
                <a:cubicBezTo>
                  <a:pt x="1205622" y="6410813"/>
                  <a:pt x="1149392" y="6354583"/>
                  <a:pt x="1080029" y="6354583"/>
                </a:cubicBezTo>
                <a:cubicBezTo>
                  <a:pt x="1010666" y="6354583"/>
                  <a:pt x="954437" y="6410813"/>
                  <a:pt x="954436" y="6480175"/>
                </a:cubicBezTo>
                <a:lnTo>
                  <a:pt x="845612" y="6480175"/>
                </a:lnTo>
                <a:cubicBezTo>
                  <a:pt x="845612" y="6410813"/>
                  <a:pt x="789382" y="6354583"/>
                  <a:pt x="720019" y="6354583"/>
                </a:cubicBezTo>
                <a:cubicBezTo>
                  <a:pt x="650656" y="6354583"/>
                  <a:pt x="594427" y="6410813"/>
                  <a:pt x="594426" y="6480175"/>
                </a:cubicBezTo>
                <a:lnTo>
                  <a:pt x="485602" y="6480175"/>
                </a:lnTo>
                <a:cubicBezTo>
                  <a:pt x="485602" y="6410813"/>
                  <a:pt x="429372" y="6354583"/>
                  <a:pt x="360009" y="6354583"/>
                </a:cubicBezTo>
                <a:cubicBezTo>
                  <a:pt x="290646" y="6354583"/>
                  <a:pt x="234417" y="6410813"/>
                  <a:pt x="234416" y="6480175"/>
                </a:cubicBezTo>
                <a:lnTo>
                  <a:pt x="125592" y="6480175"/>
                </a:lnTo>
                <a:cubicBezTo>
                  <a:pt x="125592" y="6410813"/>
                  <a:pt x="69362" y="6354584"/>
                  <a:pt x="0" y="6354583"/>
                </a:cubicBezTo>
                <a:lnTo>
                  <a:pt x="0" y="6245234"/>
                </a:lnTo>
                <a:cubicBezTo>
                  <a:pt x="69362" y="6245233"/>
                  <a:pt x="125591" y="6189004"/>
                  <a:pt x="125591" y="6119641"/>
                </a:cubicBezTo>
                <a:cubicBezTo>
                  <a:pt x="125591" y="6050279"/>
                  <a:pt x="69362" y="5994049"/>
                  <a:pt x="0" y="5994049"/>
                </a:cubicBezTo>
                <a:lnTo>
                  <a:pt x="0" y="5885224"/>
                </a:lnTo>
                <a:cubicBezTo>
                  <a:pt x="69362" y="5885223"/>
                  <a:pt x="125591" y="5828994"/>
                  <a:pt x="125591" y="5759631"/>
                </a:cubicBezTo>
                <a:cubicBezTo>
                  <a:pt x="125591" y="5690269"/>
                  <a:pt x="69362" y="5634039"/>
                  <a:pt x="0" y="5634039"/>
                </a:cubicBezTo>
                <a:lnTo>
                  <a:pt x="0" y="5525214"/>
                </a:lnTo>
                <a:cubicBezTo>
                  <a:pt x="69362" y="5525213"/>
                  <a:pt x="125591" y="5468984"/>
                  <a:pt x="125591" y="5399621"/>
                </a:cubicBezTo>
                <a:cubicBezTo>
                  <a:pt x="125591" y="5330259"/>
                  <a:pt x="69362" y="5274029"/>
                  <a:pt x="0" y="5274029"/>
                </a:cubicBezTo>
                <a:lnTo>
                  <a:pt x="0" y="5165204"/>
                </a:lnTo>
                <a:cubicBezTo>
                  <a:pt x="69362" y="5165203"/>
                  <a:pt x="125591" y="5108974"/>
                  <a:pt x="125591" y="5039611"/>
                </a:cubicBezTo>
                <a:cubicBezTo>
                  <a:pt x="125591" y="4970249"/>
                  <a:pt x="69362" y="4914019"/>
                  <a:pt x="0" y="4914019"/>
                </a:cubicBezTo>
                <a:lnTo>
                  <a:pt x="0" y="4805194"/>
                </a:lnTo>
                <a:cubicBezTo>
                  <a:pt x="69362" y="4805193"/>
                  <a:pt x="125591" y="4748964"/>
                  <a:pt x="125591" y="4679601"/>
                </a:cubicBezTo>
                <a:cubicBezTo>
                  <a:pt x="125591" y="4610239"/>
                  <a:pt x="69362" y="4554009"/>
                  <a:pt x="0" y="4554009"/>
                </a:cubicBezTo>
                <a:lnTo>
                  <a:pt x="0" y="4445184"/>
                </a:lnTo>
                <a:cubicBezTo>
                  <a:pt x="69362" y="4445183"/>
                  <a:pt x="125591" y="4388954"/>
                  <a:pt x="125591" y="4319591"/>
                </a:cubicBezTo>
                <a:cubicBezTo>
                  <a:pt x="125591" y="4250229"/>
                  <a:pt x="69362" y="4193999"/>
                  <a:pt x="0" y="4193999"/>
                </a:cubicBezTo>
                <a:lnTo>
                  <a:pt x="0" y="4085174"/>
                </a:lnTo>
                <a:cubicBezTo>
                  <a:pt x="69362" y="4085173"/>
                  <a:pt x="125591" y="4028944"/>
                  <a:pt x="125591" y="3959581"/>
                </a:cubicBezTo>
                <a:cubicBezTo>
                  <a:pt x="125591" y="3890219"/>
                  <a:pt x="69362" y="3833989"/>
                  <a:pt x="0" y="3833989"/>
                </a:cubicBezTo>
                <a:lnTo>
                  <a:pt x="0" y="3725164"/>
                </a:lnTo>
                <a:cubicBezTo>
                  <a:pt x="69362" y="3725163"/>
                  <a:pt x="125591" y="3668934"/>
                  <a:pt x="125591" y="3599571"/>
                </a:cubicBezTo>
                <a:cubicBezTo>
                  <a:pt x="125591" y="3530209"/>
                  <a:pt x="69362" y="3473979"/>
                  <a:pt x="0" y="3473979"/>
                </a:cubicBezTo>
                <a:lnTo>
                  <a:pt x="0" y="3365154"/>
                </a:lnTo>
                <a:cubicBezTo>
                  <a:pt x="69362" y="3365153"/>
                  <a:pt x="125591" y="3308923"/>
                  <a:pt x="125591" y="3239561"/>
                </a:cubicBezTo>
                <a:cubicBezTo>
                  <a:pt x="125591" y="3170199"/>
                  <a:pt x="69362" y="3113969"/>
                  <a:pt x="0" y="3113968"/>
                </a:cubicBezTo>
                <a:lnTo>
                  <a:pt x="0" y="3005144"/>
                </a:lnTo>
                <a:cubicBezTo>
                  <a:pt x="69362" y="3005143"/>
                  <a:pt x="125591" y="2948913"/>
                  <a:pt x="125591" y="2879551"/>
                </a:cubicBezTo>
                <a:cubicBezTo>
                  <a:pt x="125591" y="2810189"/>
                  <a:pt x="69362" y="2753959"/>
                  <a:pt x="0" y="2753959"/>
                </a:cubicBezTo>
                <a:lnTo>
                  <a:pt x="0" y="2645134"/>
                </a:lnTo>
                <a:cubicBezTo>
                  <a:pt x="69362" y="2645133"/>
                  <a:pt x="125591" y="2588903"/>
                  <a:pt x="125591" y="2519541"/>
                </a:cubicBezTo>
                <a:cubicBezTo>
                  <a:pt x="125591" y="2450179"/>
                  <a:pt x="69362" y="2393949"/>
                  <a:pt x="0" y="2393948"/>
                </a:cubicBezTo>
                <a:lnTo>
                  <a:pt x="0" y="2285124"/>
                </a:lnTo>
                <a:cubicBezTo>
                  <a:pt x="69362" y="2285123"/>
                  <a:pt x="125591" y="2228893"/>
                  <a:pt x="125591" y="2159531"/>
                </a:cubicBezTo>
                <a:cubicBezTo>
                  <a:pt x="125591" y="2090169"/>
                  <a:pt x="69362" y="2033939"/>
                  <a:pt x="0" y="2033939"/>
                </a:cubicBezTo>
                <a:lnTo>
                  <a:pt x="0" y="1925114"/>
                </a:lnTo>
                <a:cubicBezTo>
                  <a:pt x="69362" y="1925113"/>
                  <a:pt x="125591" y="1868883"/>
                  <a:pt x="125591" y="1799521"/>
                </a:cubicBezTo>
                <a:cubicBezTo>
                  <a:pt x="125591" y="1730159"/>
                  <a:pt x="69362" y="1673929"/>
                  <a:pt x="0" y="1673929"/>
                </a:cubicBezTo>
                <a:lnTo>
                  <a:pt x="0" y="1565104"/>
                </a:lnTo>
                <a:cubicBezTo>
                  <a:pt x="69362" y="1565103"/>
                  <a:pt x="125591" y="1508873"/>
                  <a:pt x="125591" y="1439511"/>
                </a:cubicBezTo>
                <a:cubicBezTo>
                  <a:pt x="125591" y="1370149"/>
                  <a:pt x="69362" y="1313919"/>
                  <a:pt x="0" y="1313918"/>
                </a:cubicBezTo>
                <a:lnTo>
                  <a:pt x="0" y="1205094"/>
                </a:lnTo>
                <a:cubicBezTo>
                  <a:pt x="69362" y="1205093"/>
                  <a:pt x="125591" y="1148863"/>
                  <a:pt x="125591" y="1079501"/>
                </a:cubicBezTo>
                <a:cubicBezTo>
                  <a:pt x="125591" y="1010139"/>
                  <a:pt x="69362" y="953909"/>
                  <a:pt x="0" y="953908"/>
                </a:cubicBezTo>
                <a:lnTo>
                  <a:pt x="0" y="845084"/>
                </a:lnTo>
                <a:cubicBezTo>
                  <a:pt x="69362" y="845083"/>
                  <a:pt x="125591" y="788853"/>
                  <a:pt x="125591" y="719491"/>
                </a:cubicBezTo>
                <a:cubicBezTo>
                  <a:pt x="125591" y="650129"/>
                  <a:pt x="69362" y="593899"/>
                  <a:pt x="0" y="593898"/>
                </a:cubicBezTo>
                <a:lnTo>
                  <a:pt x="0" y="485074"/>
                </a:lnTo>
                <a:cubicBezTo>
                  <a:pt x="69362" y="485073"/>
                  <a:pt x="125591" y="428843"/>
                  <a:pt x="125591" y="359481"/>
                </a:cubicBezTo>
                <a:cubicBezTo>
                  <a:pt x="125591" y="290119"/>
                  <a:pt x="69362" y="233889"/>
                  <a:pt x="0" y="233888"/>
                </a:cubicBezTo>
                <a:lnTo>
                  <a:pt x="0" y="125594"/>
                </a:lnTo>
                <a:cubicBezTo>
                  <a:pt x="69363" y="125593"/>
                  <a:pt x="125592" y="69364"/>
                  <a:pt x="125592" y="1"/>
                </a:cubicBezTo>
                <a:cubicBezTo>
                  <a:pt x="125592" y="1"/>
                  <a:pt x="125592" y="0"/>
                  <a:pt x="125592" y="0"/>
                </a:cubicBez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400"/>
              <a:t>文字</a:t>
            </a:r>
          </a:p>
        </p:txBody>
      </p:sp>
      <p:sp>
        <p:nvSpPr>
          <p:cNvPr id="8"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sp>
        <p:nvSpPr>
          <p:cNvPr id="10" name="矩形 3"/>
          <p:cNvSpPr/>
          <p:nvPr/>
        </p:nvSpPr>
        <p:spPr>
          <a:xfrm>
            <a:off x="6824617" y="4319588"/>
            <a:ext cx="1440000" cy="1440000"/>
          </a:xfrm>
          <a:custGeom>
            <a:rect b="b" l="l" r="r" t="t"/>
            <a:pathLst>
              <a:path h="6480175" w="6480000">
                <a:moveTo>
                  <a:pt x="125593" y="0"/>
                </a:moveTo>
                <a:lnTo>
                  <a:pt x="234417" y="0"/>
                </a:lnTo>
                <a:lnTo>
                  <a:pt x="234417" y="1"/>
                </a:lnTo>
                <a:cubicBezTo>
                  <a:pt x="234417" y="69364"/>
                  <a:pt x="290647" y="125594"/>
                  <a:pt x="360010" y="125594"/>
                </a:cubicBezTo>
                <a:cubicBezTo>
                  <a:pt x="429373" y="125594"/>
                  <a:pt x="485603" y="69364"/>
                  <a:pt x="485603" y="1"/>
                </a:cubicBezTo>
                <a:cubicBezTo>
                  <a:pt x="485603" y="1"/>
                  <a:pt x="485603" y="0"/>
                  <a:pt x="485603" y="0"/>
                </a:cubicBezTo>
                <a:lnTo>
                  <a:pt x="594427" y="0"/>
                </a:lnTo>
                <a:lnTo>
                  <a:pt x="594427" y="1"/>
                </a:lnTo>
                <a:cubicBezTo>
                  <a:pt x="594427" y="69364"/>
                  <a:pt x="650657" y="125594"/>
                  <a:pt x="720020" y="125594"/>
                </a:cubicBezTo>
                <a:cubicBezTo>
                  <a:pt x="789383" y="125594"/>
                  <a:pt x="845613" y="69364"/>
                  <a:pt x="845613" y="1"/>
                </a:cubicBezTo>
                <a:cubicBezTo>
                  <a:pt x="845613" y="1"/>
                  <a:pt x="845613" y="0"/>
                  <a:pt x="845613" y="0"/>
                </a:cubicBezTo>
                <a:lnTo>
                  <a:pt x="954437" y="0"/>
                </a:lnTo>
                <a:lnTo>
                  <a:pt x="954437" y="1"/>
                </a:lnTo>
                <a:cubicBezTo>
                  <a:pt x="954437" y="69364"/>
                  <a:pt x="1010667" y="125594"/>
                  <a:pt x="1080030" y="125594"/>
                </a:cubicBezTo>
                <a:cubicBezTo>
                  <a:pt x="1149393" y="125594"/>
                  <a:pt x="1205623" y="69364"/>
                  <a:pt x="1205623" y="1"/>
                </a:cubicBezTo>
                <a:cubicBezTo>
                  <a:pt x="1205623" y="1"/>
                  <a:pt x="1205623" y="0"/>
                  <a:pt x="1205623" y="0"/>
                </a:cubicBezTo>
                <a:lnTo>
                  <a:pt x="1314447" y="0"/>
                </a:lnTo>
                <a:lnTo>
                  <a:pt x="1314447" y="1"/>
                </a:lnTo>
                <a:cubicBezTo>
                  <a:pt x="1314447" y="69364"/>
                  <a:pt x="1370677" y="125594"/>
                  <a:pt x="1440040" y="125594"/>
                </a:cubicBezTo>
                <a:cubicBezTo>
                  <a:pt x="1509403" y="125594"/>
                  <a:pt x="1565633" y="69364"/>
                  <a:pt x="1565633" y="1"/>
                </a:cubicBezTo>
                <a:cubicBezTo>
                  <a:pt x="1565633" y="1"/>
                  <a:pt x="1565633" y="0"/>
                  <a:pt x="1565633" y="0"/>
                </a:cubicBezTo>
                <a:lnTo>
                  <a:pt x="1674457" y="0"/>
                </a:lnTo>
                <a:lnTo>
                  <a:pt x="1674457" y="1"/>
                </a:lnTo>
                <a:cubicBezTo>
                  <a:pt x="1674457" y="69364"/>
                  <a:pt x="1730687" y="125594"/>
                  <a:pt x="1800050" y="125594"/>
                </a:cubicBezTo>
                <a:cubicBezTo>
                  <a:pt x="1869413" y="125594"/>
                  <a:pt x="1925643" y="69364"/>
                  <a:pt x="1925643" y="1"/>
                </a:cubicBezTo>
                <a:cubicBezTo>
                  <a:pt x="1925643" y="1"/>
                  <a:pt x="1925643" y="0"/>
                  <a:pt x="1925643" y="0"/>
                </a:cubicBezTo>
                <a:lnTo>
                  <a:pt x="2034467" y="0"/>
                </a:lnTo>
                <a:lnTo>
                  <a:pt x="2034467" y="1"/>
                </a:lnTo>
                <a:cubicBezTo>
                  <a:pt x="2034467" y="69364"/>
                  <a:pt x="2090697" y="125594"/>
                  <a:pt x="2160060" y="125594"/>
                </a:cubicBezTo>
                <a:cubicBezTo>
                  <a:pt x="2229423" y="125594"/>
                  <a:pt x="2285653" y="69364"/>
                  <a:pt x="2285653" y="1"/>
                </a:cubicBezTo>
                <a:cubicBezTo>
                  <a:pt x="2285653" y="1"/>
                  <a:pt x="2285653" y="0"/>
                  <a:pt x="2285653" y="0"/>
                </a:cubicBezTo>
                <a:lnTo>
                  <a:pt x="2394477" y="0"/>
                </a:lnTo>
                <a:lnTo>
                  <a:pt x="2394477" y="1"/>
                </a:lnTo>
                <a:cubicBezTo>
                  <a:pt x="2394477" y="69364"/>
                  <a:pt x="2450707" y="125594"/>
                  <a:pt x="2520070" y="125594"/>
                </a:cubicBezTo>
                <a:cubicBezTo>
                  <a:pt x="2589433" y="125594"/>
                  <a:pt x="2645663" y="69364"/>
                  <a:pt x="2645663" y="1"/>
                </a:cubicBezTo>
                <a:cubicBezTo>
                  <a:pt x="2645663" y="1"/>
                  <a:pt x="2645663" y="0"/>
                  <a:pt x="2645663" y="0"/>
                </a:cubicBezTo>
                <a:lnTo>
                  <a:pt x="2754487" y="0"/>
                </a:lnTo>
                <a:lnTo>
                  <a:pt x="2754487" y="1"/>
                </a:lnTo>
                <a:cubicBezTo>
                  <a:pt x="2754487" y="69364"/>
                  <a:pt x="2810717" y="125594"/>
                  <a:pt x="2880080" y="125594"/>
                </a:cubicBezTo>
                <a:cubicBezTo>
                  <a:pt x="2949443" y="125594"/>
                  <a:pt x="3005673" y="69364"/>
                  <a:pt x="3005673" y="1"/>
                </a:cubicBezTo>
                <a:cubicBezTo>
                  <a:pt x="3005673" y="1"/>
                  <a:pt x="3005673" y="0"/>
                  <a:pt x="3005673" y="0"/>
                </a:cubicBezTo>
                <a:lnTo>
                  <a:pt x="3114497" y="0"/>
                </a:lnTo>
                <a:lnTo>
                  <a:pt x="3114497" y="1"/>
                </a:lnTo>
                <a:cubicBezTo>
                  <a:pt x="3114497" y="69364"/>
                  <a:pt x="3170727" y="125594"/>
                  <a:pt x="3240090" y="125594"/>
                </a:cubicBezTo>
                <a:cubicBezTo>
                  <a:pt x="3309453" y="125594"/>
                  <a:pt x="3365683" y="69364"/>
                  <a:pt x="3365683" y="1"/>
                </a:cubicBezTo>
                <a:cubicBezTo>
                  <a:pt x="3365683" y="1"/>
                  <a:pt x="3365683" y="0"/>
                  <a:pt x="3365683" y="0"/>
                </a:cubicBezTo>
                <a:lnTo>
                  <a:pt x="3474507" y="0"/>
                </a:lnTo>
                <a:lnTo>
                  <a:pt x="3474507" y="1"/>
                </a:lnTo>
                <a:cubicBezTo>
                  <a:pt x="3474507" y="69364"/>
                  <a:pt x="3530737" y="125594"/>
                  <a:pt x="3600100" y="125594"/>
                </a:cubicBezTo>
                <a:cubicBezTo>
                  <a:pt x="3669463" y="125594"/>
                  <a:pt x="3725693" y="69364"/>
                  <a:pt x="3725693" y="1"/>
                </a:cubicBezTo>
                <a:cubicBezTo>
                  <a:pt x="3725693" y="1"/>
                  <a:pt x="3725693" y="0"/>
                  <a:pt x="3725693" y="0"/>
                </a:cubicBezTo>
                <a:lnTo>
                  <a:pt x="3834517" y="0"/>
                </a:lnTo>
                <a:lnTo>
                  <a:pt x="3834517" y="1"/>
                </a:lnTo>
                <a:cubicBezTo>
                  <a:pt x="3834517" y="69364"/>
                  <a:pt x="3890747" y="125594"/>
                  <a:pt x="3960110" y="125594"/>
                </a:cubicBezTo>
                <a:cubicBezTo>
                  <a:pt x="4029473" y="125594"/>
                  <a:pt x="4085703" y="69364"/>
                  <a:pt x="4085703" y="1"/>
                </a:cubicBezTo>
                <a:cubicBezTo>
                  <a:pt x="4085703" y="1"/>
                  <a:pt x="4085703" y="0"/>
                  <a:pt x="4085703" y="0"/>
                </a:cubicBezTo>
                <a:lnTo>
                  <a:pt x="4194527" y="0"/>
                </a:lnTo>
                <a:lnTo>
                  <a:pt x="4194527" y="1"/>
                </a:lnTo>
                <a:cubicBezTo>
                  <a:pt x="4194527" y="69364"/>
                  <a:pt x="4250757" y="125594"/>
                  <a:pt x="4320120" y="125594"/>
                </a:cubicBezTo>
                <a:cubicBezTo>
                  <a:pt x="4389483" y="125594"/>
                  <a:pt x="4445713" y="69364"/>
                  <a:pt x="4445713" y="1"/>
                </a:cubicBezTo>
                <a:cubicBezTo>
                  <a:pt x="4445713" y="1"/>
                  <a:pt x="4445713" y="0"/>
                  <a:pt x="4445713" y="0"/>
                </a:cubicBezTo>
                <a:lnTo>
                  <a:pt x="4554537" y="0"/>
                </a:lnTo>
                <a:lnTo>
                  <a:pt x="4554537" y="1"/>
                </a:lnTo>
                <a:cubicBezTo>
                  <a:pt x="4554537" y="69364"/>
                  <a:pt x="4610767" y="125594"/>
                  <a:pt x="4680130" y="125594"/>
                </a:cubicBezTo>
                <a:cubicBezTo>
                  <a:pt x="4749493" y="125594"/>
                  <a:pt x="4805723" y="69364"/>
                  <a:pt x="4805723" y="1"/>
                </a:cubicBezTo>
                <a:cubicBezTo>
                  <a:pt x="4805723" y="1"/>
                  <a:pt x="4805723" y="0"/>
                  <a:pt x="4805723" y="0"/>
                </a:cubicBezTo>
                <a:lnTo>
                  <a:pt x="4914547" y="0"/>
                </a:lnTo>
                <a:lnTo>
                  <a:pt x="4914547" y="1"/>
                </a:lnTo>
                <a:cubicBezTo>
                  <a:pt x="4914547" y="69364"/>
                  <a:pt x="4970777" y="125594"/>
                  <a:pt x="5040140" y="125594"/>
                </a:cubicBezTo>
                <a:cubicBezTo>
                  <a:pt x="5109503" y="125594"/>
                  <a:pt x="5165733" y="69364"/>
                  <a:pt x="5165733" y="1"/>
                </a:cubicBezTo>
                <a:cubicBezTo>
                  <a:pt x="5165733" y="1"/>
                  <a:pt x="5165733" y="0"/>
                  <a:pt x="5165733" y="0"/>
                </a:cubicBezTo>
                <a:lnTo>
                  <a:pt x="5274557" y="0"/>
                </a:lnTo>
                <a:lnTo>
                  <a:pt x="5274557" y="1"/>
                </a:lnTo>
                <a:cubicBezTo>
                  <a:pt x="5274557" y="69364"/>
                  <a:pt x="5330787" y="125594"/>
                  <a:pt x="5400150" y="125594"/>
                </a:cubicBezTo>
                <a:cubicBezTo>
                  <a:pt x="5469513" y="125594"/>
                  <a:pt x="5525743" y="69364"/>
                  <a:pt x="5525743" y="1"/>
                </a:cubicBezTo>
                <a:cubicBezTo>
                  <a:pt x="5525743" y="1"/>
                  <a:pt x="5525743" y="0"/>
                  <a:pt x="5525743" y="0"/>
                </a:cubicBezTo>
                <a:lnTo>
                  <a:pt x="5634567" y="0"/>
                </a:lnTo>
                <a:lnTo>
                  <a:pt x="5634567" y="1"/>
                </a:lnTo>
                <a:cubicBezTo>
                  <a:pt x="5634567" y="69364"/>
                  <a:pt x="5690797" y="125594"/>
                  <a:pt x="5760160" y="125594"/>
                </a:cubicBezTo>
                <a:cubicBezTo>
                  <a:pt x="5829523" y="125594"/>
                  <a:pt x="5885753" y="69364"/>
                  <a:pt x="5885753" y="1"/>
                </a:cubicBezTo>
                <a:cubicBezTo>
                  <a:pt x="5885753" y="1"/>
                  <a:pt x="5885753" y="0"/>
                  <a:pt x="5885753" y="0"/>
                </a:cubicBezTo>
                <a:lnTo>
                  <a:pt x="5994577" y="0"/>
                </a:lnTo>
                <a:lnTo>
                  <a:pt x="5994577" y="1"/>
                </a:lnTo>
                <a:cubicBezTo>
                  <a:pt x="5994577" y="69364"/>
                  <a:pt x="6050807" y="125594"/>
                  <a:pt x="6120170" y="125594"/>
                </a:cubicBezTo>
                <a:cubicBezTo>
                  <a:pt x="6189533" y="125594"/>
                  <a:pt x="6245763" y="69364"/>
                  <a:pt x="6245763" y="1"/>
                </a:cubicBezTo>
                <a:cubicBezTo>
                  <a:pt x="6245763" y="1"/>
                  <a:pt x="6245763" y="0"/>
                  <a:pt x="6245763" y="0"/>
                </a:cubicBezTo>
                <a:lnTo>
                  <a:pt x="6354587" y="0"/>
                </a:lnTo>
                <a:lnTo>
                  <a:pt x="6354587" y="1"/>
                </a:lnTo>
                <a:cubicBezTo>
                  <a:pt x="6354587" y="69304"/>
                  <a:pt x="6410720" y="125497"/>
                  <a:pt x="6480000" y="125558"/>
                </a:cubicBezTo>
                <a:lnTo>
                  <a:pt x="6480000" y="233923"/>
                </a:lnTo>
                <a:cubicBezTo>
                  <a:pt x="6410717" y="233982"/>
                  <a:pt x="6354581" y="290176"/>
                  <a:pt x="6354581" y="359481"/>
                </a:cubicBezTo>
                <a:cubicBezTo>
                  <a:pt x="6354581" y="428786"/>
                  <a:pt x="6410717" y="484980"/>
                  <a:pt x="6480000" y="485039"/>
                </a:cubicBezTo>
                <a:lnTo>
                  <a:pt x="6480000" y="593933"/>
                </a:lnTo>
                <a:cubicBezTo>
                  <a:pt x="6410717" y="593992"/>
                  <a:pt x="6354581" y="650186"/>
                  <a:pt x="6354581" y="719491"/>
                </a:cubicBezTo>
                <a:cubicBezTo>
                  <a:pt x="6354581" y="788796"/>
                  <a:pt x="6410717" y="844990"/>
                  <a:pt x="6480000" y="845049"/>
                </a:cubicBezTo>
                <a:lnTo>
                  <a:pt x="6480000" y="953943"/>
                </a:lnTo>
                <a:cubicBezTo>
                  <a:pt x="6410717" y="954002"/>
                  <a:pt x="6354581" y="1010196"/>
                  <a:pt x="6354581" y="1079501"/>
                </a:cubicBezTo>
                <a:cubicBezTo>
                  <a:pt x="6354581" y="1148806"/>
                  <a:pt x="6410717" y="1205000"/>
                  <a:pt x="6480000" y="1205059"/>
                </a:cubicBezTo>
                <a:lnTo>
                  <a:pt x="6480000" y="1313953"/>
                </a:lnTo>
                <a:cubicBezTo>
                  <a:pt x="6410717" y="1314012"/>
                  <a:pt x="6354581" y="1370206"/>
                  <a:pt x="6354581" y="1439511"/>
                </a:cubicBezTo>
                <a:cubicBezTo>
                  <a:pt x="6354581" y="1508816"/>
                  <a:pt x="6410717" y="1565010"/>
                  <a:pt x="6480000" y="1565069"/>
                </a:cubicBezTo>
                <a:lnTo>
                  <a:pt x="6480000" y="1673963"/>
                </a:lnTo>
                <a:cubicBezTo>
                  <a:pt x="6410717" y="1674022"/>
                  <a:pt x="6354581" y="1730216"/>
                  <a:pt x="6354581" y="1799521"/>
                </a:cubicBezTo>
                <a:cubicBezTo>
                  <a:pt x="6354581" y="1868826"/>
                  <a:pt x="6410717" y="1925020"/>
                  <a:pt x="6480000" y="1925079"/>
                </a:cubicBezTo>
                <a:lnTo>
                  <a:pt x="6480000" y="2033973"/>
                </a:lnTo>
                <a:cubicBezTo>
                  <a:pt x="6410717" y="2034032"/>
                  <a:pt x="6354581" y="2090226"/>
                  <a:pt x="6354581" y="2159531"/>
                </a:cubicBezTo>
                <a:cubicBezTo>
                  <a:pt x="6354581" y="2228836"/>
                  <a:pt x="6410717" y="2285030"/>
                  <a:pt x="6480000" y="2285089"/>
                </a:cubicBezTo>
                <a:lnTo>
                  <a:pt x="6480000" y="2393983"/>
                </a:lnTo>
                <a:cubicBezTo>
                  <a:pt x="6410717" y="2394042"/>
                  <a:pt x="6354581" y="2450236"/>
                  <a:pt x="6354581" y="2519541"/>
                </a:cubicBezTo>
                <a:cubicBezTo>
                  <a:pt x="6354581" y="2588846"/>
                  <a:pt x="6410717" y="2645040"/>
                  <a:pt x="6480000" y="2645099"/>
                </a:cubicBezTo>
                <a:lnTo>
                  <a:pt x="6480000" y="2753993"/>
                </a:lnTo>
                <a:cubicBezTo>
                  <a:pt x="6410717" y="2754052"/>
                  <a:pt x="6354581" y="2810246"/>
                  <a:pt x="6354581" y="2879551"/>
                </a:cubicBezTo>
                <a:cubicBezTo>
                  <a:pt x="6354581" y="2948856"/>
                  <a:pt x="6410717" y="3005050"/>
                  <a:pt x="6480000" y="3005109"/>
                </a:cubicBezTo>
                <a:lnTo>
                  <a:pt x="6480000" y="3114003"/>
                </a:lnTo>
                <a:cubicBezTo>
                  <a:pt x="6410717" y="3114062"/>
                  <a:pt x="6354581" y="3170256"/>
                  <a:pt x="6354581" y="3239561"/>
                </a:cubicBezTo>
                <a:cubicBezTo>
                  <a:pt x="6354581" y="3308866"/>
                  <a:pt x="6410717" y="3365060"/>
                  <a:pt x="6480000" y="3365119"/>
                </a:cubicBezTo>
                <a:lnTo>
                  <a:pt x="6480000" y="3474013"/>
                </a:lnTo>
                <a:cubicBezTo>
                  <a:pt x="6410717" y="3474072"/>
                  <a:pt x="6354581" y="3530266"/>
                  <a:pt x="6354581" y="3599571"/>
                </a:cubicBezTo>
                <a:cubicBezTo>
                  <a:pt x="6354581" y="3668876"/>
                  <a:pt x="6410717" y="3725070"/>
                  <a:pt x="6480000" y="3725129"/>
                </a:cubicBezTo>
                <a:lnTo>
                  <a:pt x="6480000" y="3834023"/>
                </a:lnTo>
                <a:cubicBezTo>
                  <a:pt x="6410717" y="3834082"/>
                  <a:pt x="6354581" y="3890276"/>
                  <a:pt x="6354581" y="3959581"/>
                </a:cubicBezTo>
                <a:cubicBezTo>
                  <a:pt x="6354581" y="4028886"/>
                  <a:pt x="6410717" y="4085080"/>
                  <a:pt x="6480000" y="4085139"/>
                </a:cubicBezTo>
                <a:lnTo>
                  <a:pt x="6480000" y="4194033"/>
                </a:lnTo>
                <a:cubicBezTo>
                  <a:pt x="6410717" y="4194092"/>
                  <a:pt x="6354581" y="4250286"/>
                  <a:pt x="6354581" y="4319591"/>
                </a:cubicBezTo>
                <a:cubicBezTo>
                  <a:pt x="6354581" y="4388896"/>
                  <a:pt x="6410717" y="4445090"/>
                  <a:pt x="6480000" y="4445149"/>
                </a:cubicBezTo>
                <a:lnTo>
                  <a:pt x="6480000" y="4554043"/>
                </a:lnTo>
                <a:cubicBezTo>
                  <a:pt x="6410717" y="4554102"/>
                  <a:pt x="6354581" y="4610296"/>
                  <a:pt x="6354581" y="4679601"/>
                </a:cubicBezTo>
                <a:cubicBezTo>
                  <a:pt x="6354581" y="4748906"/>
                  <a:pt x="6410717" y="4805100"/>
                  <a:pt x="6480000" y="4805159"/>
                </a:cubicBezTo>
                <a:lnTo>
                  <a:pt x="6480000" y="4914053"/>
                </a:lnTo>
                <a:cubicBezTo>
                  <a:pt x="6410717" y="4914112"/>
                  <a:pt x="6354581" y="4970306"/>
                  <a:pt x="6354581" y="5039611"/>
                </a:cubicBezTo>
                <a:cubicBezTo>
                  <a:pt x="6354581" y="5108916"/>
                  <a:pt x="6410717" y="5165110"/>
                  <a:pt x="6480000" y="5165169"/>
                </a:cubicBezTo>
                <a:lnTo>
                  <a:pt x="6480000" y="5274063"/>
                </a:lnTo>
                <a:cubicBezTo>
                  <a:pt x="6410717" y="5274122"/>
                  <a:pt x="6354581" y="5330316"/>
                  <a:pt x="6354581" y="5399621"/>
                </a:cubicBezTo>
                <a:cubicBezTo>
                  <a:pt x="6354581" y="5468926"/>
                  <a:pt x="6410717" y="5525120"/>
                  <a:pt x="6480000" y="5525179"/>
                </a:cubicBezTo>
                <a:lnTo>
                  <a:pt x="6480000" y="5634073"/>
                </a:lnTo>
                <a:cubicBezTo>
                  <a:pt x="6410717" y="5634132"/>
                  <a:pt x="6354581" y="5690326"/>
                  <a:pt x="6354581" y="5759631"/>
                </a:cubicBezTo>
                <a:cubicBezTo>
                  <a:pt x="6354581" y="5828936"/>
                  <a:pt x="6410717" y="5885130"/>
                  <a:pt x="6480000" y="5885189"/>
                </a:cubicBezTo>
                <a:lnTo>
                  <a:pt x="6480000" y="5994083"/>
                </a:lnTo>
                <a:cubicBezTo>
                  <a:pt x="6410717" y="5994142"/>
                  <a:pt x="6354581" y="6050336"/>
                  <a:pt x="6354581" y="6119641"/>
                </a:cubicBezTo>
                <a:cubicBezTo>
                  <a:pt x="6354581" y="6188946"/>
                  <a:pt x="6410717" y="6245140"/>
                  <a:pt x="6480000" y="6245199"/>
                </a:cubicBezTo>
                <a:lnTo>
                  <a:pt x="6480000" y="6354620"/>
                </a:lnTo>
                <a:cubicBezTo>
                  <a:pt x="6410720" y="6354681"/>
                  <a:pt x="6354588" y="6410873"/>
                  <a:pt x="6354587" y="6480175"/>
                </a:cubicBezTo>
                <a:lnTo>
                  <a:pt x="6245763" y="6480175"/>
                </a:lnTo>
                <a:cubicBezTo>
                  <a:pt x="6245763" y="6410813"/>
                  <a:pt x="6189533" y="6354583"/>
                  <a:pt x="6120170" y="6354583"/>
                </a:cubicBezTo>
                <a:cubicBezTo>
                  <a:pt x="6050808" y="6354583"/>
                  <a:pt x="5994578" y="6410813"/>
                  <a:pt x="5994577" y="6480175"/>
                </a:cubicBezTo>
                <a:lnTo>
                  <a:pt x="5885753" y="6480175"/>
                </a:lnTo>
                <a:cubicBezTo>
                  <a:pt x="5885753" y="6410813"/>
                  <a:pt x="5829523" y="6354583"/>
                  <a:pt x="5760160" y="6354583"/>
                </a:cubicBezTo>
                <a:cubicBezTo>
                  <a:pt x="5690798" y="6354583"/>
                  <a:pt x="5634568" y="6410813"/>
                  <a:pt x="5634567" y="6480175"/>
                </a:cubicBezTo>
                <a:lnTo>
                  <a:pt x="5525743" y="6480175"/>
                </a:lnTo>
                <a:cubicBezTo>
                  <a:pt x="5525743" y="6410813"/>
                  <a:pt x="5469513" y="6354583"/>
                  <a:pt x="5400150" y="6354583"/>
                </a:cubicBezTo>
                <a:cubicBezTo>
                  <a:pt x="5330788" y="6354583"/>
                  <a:pt x="5274558" y="6410813"/>
                  <a:pt x="5274557" y="6480175"/>
                </a:cubicBezTo>
                <a:lnTo>
                  <a:pt x="5165733" y="6480175"/>
                </a:lnTo>
                <a:cubicBezTo>
                  <a:pt x="5165733" y="6410813"/>
                  <a:pt x="5109503" y="6354583"/>
                  <a:pt x="5040140" y="6354583"/>
                </a:cubicBezTo>
                <a:cubicBezTo>
                  <a:pt x="4970778" y="6354583"/>
                  <a:pt x="4914548" y="6410813"/>
                  <a:pt x="4914547" y="6480175"/>
                </a:cubicBezTo>
                <a:lnTo>
                  <a:pt x="4805723" y="6480175"/>
                </a:lnTo>
                <a:cubicBezTo>
                  <a:pt x="4805723" y="6410813"/>
                  <a:pt x="4749493" y="6354583"/>
                  <a:pt x="4680130" y="6354583"/>
                </a:cubicBezTo>
                <a:cubicBezTo>
                  <a:pt x="4610768" y="6354583"/>
                  <a:pt x="4554538" y="6410813"/>
                  <a:pt x="4554537" y="6480175"/>
                </a:cubicBezTo>
                <a:lnTo>
                  <a:pt x="4445713" y="6480175"/>
                </a:lnTo>
                <a:cubicBezTo>
                  <a:pt x="4445713" y="6410813"/>
                  <a:pt x="4389483" y="6354583"/>
                  <a:pt x="4320120" y="6354583"/>
                </a:cubicBezTo>
                <a:cubicBezTo>
                  <a:pt x="4250758" y="6354583"/>
                  <a:pt x="4194528" y="6410813"/>
                  <a:pt x="4194527" y="6480175"/>
                </a:cubicBezTo>
                <a:lnTo>
                  <a:pt x="4085703" y="6480175"/>
                </a:lnTo>
                <a:cubicBezTo>
                  <a:pt x="4085703" y="6410813"/>
                  <a:pt x="4029473" y="6354583"/>
                  <a:pt x="3960110" y="6354583"/>
                </a:cubicBezTo>
                <a:cubicBezTo>
                  <a:pt x="3890748" y="6354583"/>
                  <a:pt x="3834518" y="6410813"/>
                  <a:pt x="3834517" y="6480175"/>
                </a:cubicBezTo>
                <a:lnTo>
                  <a:pt x="3725693" y="6480175"/>
                </a:lnTo>
                <a:cubicBezTo>
                  <a:pt x="3725693" y="6410813"/>
                  <a:pt x="3669463" y="6354583"/>
                  <a:pt x="3600100" y="6354583"/>
                </a:cubicBezTo>
                <a:cubicBezTo>
                  <a:pt x="3530738" y="6354583"/>
                  <a:pt x="3474508" y="6410813"/>
                  <a:pt x="3474507" y="6480175"/>
                </a:cubicBezTo>
                <a:lnTo>
                  <a:pt x="3365683" y="6480175"/>
                </a:lnTo>
                <a:cubicBezTo>
                  <a:pt x="3365683" y="6410813"/>
                  <a:pt x="3309453" y="6354583"/>
                  <a:pt x="3240090" y="6354583"/>
                </a:cubicBezTo>
                <a:cubicBezTo>
                  <a:pt x="3170727" y="6354583"/>
                  <a:pt x="3114498" y="6410813"/>
                  <a:pt x="3114497" y="6480175"/>
                </a:cubicBezTo>
                <a:lnTo>
                  <a:pt x="3005673" y="6480175"/>
                </a:lnTo>
                <a:cubicBezTo>
                  <a:pt x="3005673" y="6410813"/>
                  <a:pt x="2949443" y="6354583"/>
                  <a:pt x="2880080" y="6354583"/>
                </a:cubicBezTo>
                <a:cubicBezTo>
                  <a:pt x="2810717" y="6354583"/>
                  <a:pt x="2754488" y="6410813"/>
                  <a:pt x="2754487" y="6480175"/>
                </a:cubicBezTo>
                <a:lnTo>
                  <a:pt x="2645663" y="6480175"/>
                </a:lnTo>
                <a:cubicBezTo>
                  <a:pt x="2645663" y="6410813"/>
                  <a:pt x="2589433" y="6354583"/>
                  <a:pt x="2520070" y="6354583"/>
                </a:cubicBezTo>
                <a:cubicBezTo>
                  <a:pt x="2450707" y="6354583"/>
                  <a:pt x="2394478" y="6410813"/>
                  <a:pt x="2394477" y="6480175"/>
                </a:cubicBezTo>
                <a:lnTo>
                  <a:pt x="2285653" y="6480175"/>
                </a:lnTo>
                <a:cubicBezTo>
                  <a:pt x="2285653" y="6410813"/>
                  <a:pt x="2229423" y="6354583"/>
                  <a:pt x="2160060" y="6354583"/>
                </a:cubicBezTo>
                <a:cubicBezTo>
                  <a:pt x="2090697" y="6354583"/>
                  <a:pt x="2034468" y="6410813"/>
                  <a:pt x="2034467" y="6480175"/>
                </a:cubicBezTo>
                <a:lnTo>
                  <a:pt x="1925643" y="6480175"/>
                </a:lnTo>
                <a:cubicBezTo>
                  <a:pt x="1925643" y="6410813"/>
                  <a:pt x="1869413" y="6354583"/>
                  <a:pt x="1800050" y="6354583"/>
                </a:cubicBezTo>
                <a:cubicBezTo>
                  <a:pt x="1730687" y="6354583"/>
                  <a:pt x="1674458" y="6410813"/>
                  <a:pt x="1674457" y="6480175"/>
                </a:cubicBezTo>
                <a:lnTo>
                  <a:pt x="1565633" y="6480175"/>
                </a:lnTo>
                <a:cubicBezTo>
                  <a:pt x="1565633" y="6410813"/>
                  <a:pt x="1509403" y="6354583"/>
                  <a:pt x="1440040" y="6354583"/>
                </a:cubicBezTo>
                <a:cubicBezTo>
                  <a:pt x="1370677" y="6354583"/>
                  <a:pt x="1314448" y="6410813"/>
                  <a:pt x="1314447" y="6480175"/>
                </a:cubicBezTo>
                <a:lnTo>
                  <a:pt x="1205623" y="6480175"/>
                </a:lnTo>
                <a:cubicBezTo>
                  <a:pt x="1205623" y="6410813"/>
                  <a:pt x="1149393" y="6354583"/>
                  <a:pt x="1080030" y="6354583"/>
                </a:cubicBezTo>
                <a:cubicBezTo>
                  <a:pt x="1010667" y="6354583"/>
                  <a:pt x="954438" y="6410813"/>
                  <a:pt x="954437" y="6480175"/>
                </a:cubicBezTo>
                <a:lnTo>
                  <a:pt x="845613" y="6480175"/>
                </a:lnTo>
                <a:cubicBezTo>
                  <a:pt x="845613" y="6410813"/>
                  <a:pt x="789383" y="6354583"/>
                  <a:pt x="720020" y="6354583"/>
                </a:cubicBezTo>
                <a:cubicBezTo>
                  <a:pt x="650657" y="6354583"/>
                  <a:pt x="594428" y="6410813"/>
                  <a:pt x="594427" y="6480175"/>
                </a:cubicBezTo>
                <a:lnTo>
                  <a:pt x="485603" y="6480175"/>
                </a:lnTo>
                <a:cubicBezTo>
                  <a:pt x="485603" y="6410813"/>
                  <a:pt x="429373" y="6354583"/>
                  <a:pt x="360010" y="6354583"/>
                </a:cubicBezTo>
                <a:cubicBezTo>
                  <a:pt x="290647" y="6354583"/>
                  <a:pt x="234418" y="6410813"/>
                  <a:pt x="234417" y="6480175"/>
                </a:cubicBezTo>
                <a:lnTo>
                  <a:pt x="125593" y="6480175"/>
                </a:lnTo>
                <a:cubicBezTo>
                  <a:pt x="125592" y="6410813"/>
                  <a:pt x="69363" y="6354583"/>
                  <a:pt x="0" y="6354583"/>
                </a:cubicBezTo>
                <a:lnTo>
                  <a:pt x="0" y="6245234"/>
                </a:lnTo>
                <a:cubicBezTo>
                  <a:pt x="69363" y="6245234"/>
                  <a:pt x="125592" y="6189004"/>
                  <a:pt x="125592" y="6119641"/>
                </a:cubicBezTo>
                <a:cubicBezTo>
                  <a:pt x="125592" y="6050279"/>
                  <a:pt x="69363" y="5994049"/>
                  <a:pt x="0" y="5994048"/>
                </a:cubicBezTo>
                <a:lnTo>
                  <a:pt x="0" y="5885224"/>
                </a:lnTo>
                <a:cubicBezTo>
                  <a:pt x="69363" y="5885224"/>
                  <a:pt x="125592" y="5828994"/>
                  <a:pt x="125592" y="5759631"/>
                </a:cubicBezTo>
                <a:cubicBezTo>
                  <a:pt x="125592" y="5690269"/>
                  <a:pt x="69363" y="5634039"/>
                  <a:pt x="0" y="5634038"/>
                </a:cubicBezTo>
                <a:lnTo>
                  <a:pt x="0" y="5525214"/>
                </a:lnTo>
                <a:cubicBezTo>
                  <a:pt x="69363" y="5525214"/>
                  <a:pt x="125592" y="5468984"/>
                  <a:pt x="125592" y="5399621"/>
                </a:cubicBezTo>
                <a:cubicBezTo>
                  <a:pt x="125592" y="5330259"/>
                  <a:pt x="69363" y="5274029"/>
                  <a:pt x="0" y="5274028"/>
                </a:cubicBezTo>
                <a:lnTo>
                  <a:pt x="0" y="5165204"/>
                </a:lnTo>
                <a:cubicBezTo>
                  <a:pt x="69363" y="5165204"/>
                  <a:pt x="125592" y="5108974"/>
                  <a:pt x="125592" y="5039611"/>
                </a:cubicBezTo>
                <a:cubicBezTo>
                  <a:pt x="125592" y="4970249"/>
                  <a:pt x="69363" y="4914019"/>
                  <a:pt x="0" y="4914018"/>
                </a:cubicBezTo>
                <a:lnTo>
                  <a:pt x="0" y="4805194"/>
                </a:lnTo>
                <a:cubicBezTo>
                  <a:pt x="69363" y="4805194"/>
                  <a:pt x="125592" y="4748964"/>
                  <a:pt x="125592" y="4679601"/>
                </a:cubicBezTo>
                <a:cubicBezTo>
                  <a:pt x="125592" y="4610239"/>
                  <a:pt x="69363" y="4554009"/>
                  <a:pt x="0" y="4554008"/>
                </a:cubicBezTo>
                <a:lnTo>
                  <a:pt x="0" y="4445184"/>
                </a:lnTo>
                <a:cubicBezTo>
                  <a:pt x="69363" y="4445184"/>
                  <a:pt x="125592" y="4388954"/>
                  <a:pt x="125592" y="4319591"/>
                </a:cubicBezTo>
                <a:cubicBezTo>
                  <a:pt x="125592" y="4250229"/>
                  <a:pt x="69363" y="4193999"/>
                  <a:pt x="0" y="4193998"/>
                </a:cubicBezTo>
                <a:lnTo>
                  <a:pt x="0" y="4085174"/>
                </a:lnTo>
                <a:cubicBezTo>
                  <a:pt x="69363" y="4085174"/>
                  <a:pt x="125592" y="4028944"/>
                  <a:pt x="125592" y="3959581"/>
                </a:cubicBezTo>
                <a:cubicBezTo>
                  <a:pt x="125592" y="3890219"/>
                  <a:pt x="69363" y="3833989"/>
                  <a:pt x="0" y="3833988"/>
                </a:cubicBezTo>
                <a:lnTo>
                  <a:pt x="0" y="3725164"/>
                </a:lnTo>
                <a:cubicBezTo>
                  <a:pt x="69363" y="3725164"/>
                  <a:pt x="125592" y="3668934"/>
                  <a:pt x="125592" y="3599571"/>
                </a:cubicBezTo>
                <a:cubicBezTo>
                  <a:pt x="125592" y="3530209"/>
                  <a:pt x="69363" y="3473979"/>
                  <a:pt x="0" y="3473978"/>
                </a:cubicBezTo>
                <a:lnTo>
                  <a:pt x="0" y="3365154"/>
                </a:lnTo>
                <a:cubicBezTo>
                  <a:pt x="69363" y="3365154"/>
                  <a:pt x="125592" y="3308924"/>
                  <a:pt x="125592" y="3239561"/>
                </a:cubicBezTo>
                <a:cubicBezTo>
                  <a:pt x="125592" y="3170198"/>
                  <a:pt x="69363" y="3113969"/>
                  <a:pt x="0" y="3113968"/>
                </a:cubicBezTo>
                <a:lnTo>
                  <a:pt x="0" y="3005144"/>
                </a:lnTo>
                <a:cubicBezTo>
                  <a:pt x="69363" y="3005144"/>
                  <a:pt x="125592" y="2948914"/>
                  <a:pt x="125592" y="2879551"/>
                </a:cubicBezTo>
                <a:cubicBezTo>
                  <a:pt x="125592" y="2810188"/>
                  <a:pt x="69363" y="2753959"/>
                  <a:pt x="0" y="2753958"/>
                </a:cubicBezTo>
                <a:lnTo>
                  <a:pt x="0" y="2645134"/>
                </a:lnTo>
                <a:cubicBezTo>
                  <a:pt x="69363" y="2645134"/>
                  <a:pt x="125592" y="2588904"/>
                  <a:pt x="125592" y="2519541"/>
                </a:cubicBezTo>
                <a:cubicBezTo>
                  <a:pt x="125592" y="2450178"/>
                  <a:pt x="69363" y="2393949"/>
                  <a:pt x="0" y="2393948"/>
                </a:cubicBezTo>
                <a:lnTo>
                  <a:pt x="0" y="2285124"/>
                </a:lnTo>
                <a:cubicBezTo>
                  <a:pt x="69363" y="2285124"/>
                  <a:pt x="125592" y="2228894"/>
                  <a:pt x="125592" y="2159531"/>
                </a:cubicBezTo>
                <a:cubicBezTo>
                  <a:pt x="125592" y="2090168"/>
                  <a:pt x="69363" y="2033939"/>
                  <a:pt x="0" y="2033938"/>
                </a:cubicBezTo>
                <a:lnTo>
                  <a:pt x="0" y="1925114"/>
                </a:lnTo>
                <a:cubicBezTo>
                  <a:pt x="69363" y="1925114"/>
                  <a:pt x="125592" y="1868884"/>
                  <a:pt x="125592" y="1799521"/>
                </a:cubicBezTo>
                <a:cubicBezTo>
                  <a:pt x="125592" y="1730158"/>
                  <a:pt x="69363" y="1673929"/>
                  <a:pt x="0" y="1673928"/>
                </a:cubicBezTo>
                <a:lnTo>
                  <a:pt x="0" y="1565104"/>
                </a:lnTo>
                <a:cubicBezTo>
                  <a:pt x="69363" y="1565104"/>
                  <a:pt x="125592" y="1508874"/>
                  <a:pt x="125592" y="1439511"/>
                </a:cubicBezTo>
                <a:cubicBezTo>
                  <a:pt x="125592" y="1370148"/>
                  <a:pt x="69363" y="1313919"/>
                  <a:pt x="0" y="1313918"/>
                </a:cubicBezTo>
                <a:lnTo>
                  <a:pt x="0" y="1205094"/>
                </a:lnTo>
                <a:cubicBezTo>
                  <a:pt x="69363" y="1205094"/>
                  <a:pt x="125592" y="1148864"/>
                  <a:pt x="125592" y="1079501"/>
                </a:cubicBezTo>
                <a:cubicBezTo>
                  <a:pt x="125592" y="1010138"/>
                  <a:pt x="69363" y="953909"/>
                  <a:pt x="0" y="953908"/>
                </a:cubicBezTo>
                <a:lnTo>
                  <a:pt x="0" y="845084"/>
                </a:lnTo>
                <a:cubicBezTo>
                  <a:pt x="69363" y="845084"/>
                  <a:pt x="125592" y="788854"/>
                  <a:pt x="125592" y="719491"/>
                </a:cubicBezTo>
                <a:cubicBezTo>
                  <a:pt x="125592" y="650128"/>
                  <a:pt x="69363" y="593899"/>
                  <a:pt x="0" y="593898"/>
                </a:cubicBezTo>
                <a:lnTo>
                  <a:pt x="0" y="485074"/>
                </a:lnTo>
                <a:cubicBezTo>
                  <a:pt x="69363" y="485074"/>
                  <a:pt x="125592" y="428844"/>
                  <a:pt x="125592" y="359481"/>
                </a:cubicBezTo>
                <a:cubicBezTo>
                  <a:pt x="125592" y="290118"/>
                  <a:pt x="69363" y="233889"/>
                  <a:pt x="0" y="233888"/>
                </a:cubicBezTo>
                <a:lnTo>
                  <a:pt x="0" y="125594"/>
                </a:lnTo>
                <a:cubicBezTo>
                  <a:pt x="69363" y="125594"/>
                  <a:pt x="125593" y="69364"/>
                  <a:pt x="125593" y="1"/>
                </a:cubicBezTo>
                <a:cubicBezTo>
                  <a:pt x="125593" y="1"/>
                  <a:pt x="125593" y="0"/>
                  <a:pt x="125593" y="0"/>
                </a:cubicBezTo>
                <a:close/>
              </a:path>
            </a:pathLst>
          </a:cu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a:solidFill>
                  <a:schemeClr val="bg1"/>
                </a:solidFill>
              </a:rPr>
              <a:t>文字</a:t>
            </a:r>
          </a:p>
        </p:txBody>
      </p:sp>
      <p:sp>
        <p:nvSpPr>
          <p:cNvPr id="11" name="矩形 3"/>
          <p:cNvSpPr/>
          <p:nvPr/>
        </p:nvSpPr>
        <p:spPr>
          <a:xfrm>
            <a:off x="8989898" y="4319588"/>
            <a:ext cx="1440000" cy="1440000"/>
          </a:xfrm>
          <a:custGeom>
            <a:rect b="b" l="l" r="r" t="t"/>
            <a:pathLst>
              <a:path h="6480175" w="6480000">
                <a:moveTo>
                  <a:pt x="125593" y="0"/>
                </a:moveTo>
                <a:lnTo>
                  <a:pt x="234417" y="0"/>
                </a:lnTo>
                <a:lnTo>
                  <a:pt x="234417" y="1"/>
                </a:lnTo>
                <a:cubicBezTo>
                  <a:pt x="234417" y="69364"/>
                  <a:pt x="290647" y="125594"/>
                  <a:pt x="360010" y="125594"/>
                </a:cubicBezTo>
                <a:cubicBezTo>
                  <a:pt x="429373" y="125594"/>
                  <a:pt x="485603" y="69364"/>
                  <a:pt x="485603" y="1"/>
                </a:cubicBezTo>
                <a:cubicBezTo>
                  <a:pt x="485603" y="1"/>
                  <a:pt x="485603" y="0"/>
                  <a:pt x="485603" y="0"/>
                </a:cubicBezTo>
                <a:lnTo>
                  <a:pt x="594427" y="0"/>
                </a:lnTo>
                <a:lnTo>
                  <a:pt x="594427" y="1"/>
                </a:lnTo>
                <a:cubicBezTo>
                  <a:pt x="594427" y="69364"/>
                  <a:pt x="650657" y="125594"/>
                  <a:pt x="720020" y="125594"/>
                </a:cubicBezTo>
                <a:cubicBezTo>
                  <a:pt x="789383" y="125594"/>
                  <a:pt x="845613" y="69364"/>
                  <a:pt x="845613" y="1"/>
                </a:cubicBezTo>
                <a:cubicBezTo>
                  <a:pt x="845613" y="1"/>
                  <a:pt x="845613" y="0"/>
                  <a:pt x="845613" y="0"/>
                </a:cubicBezTo>
                <a:lnTo>
                  <a:pt x="954437" y="0"/>
                </a:lnTo>
                <a:lnTo>
                  <a:pt x="954437" y="1"/>
                </a:lnTo>
                <a:cubicBezTo>
                  <a:pt x="954437" y="69364"/>
                  <a:pt x="1010667" y="125594"/>
                  <a:pt x="1080030" y="125594"/>
                </a:cubicBezTo>
                <a:cubicBezTo>
                  <a:pt x="1149393" y="125594"/>
                  <a:pt x="1205623" y="69364"/>
                  <a:pt x="1205623" y="1"/>
                </a:cubicBezTo>
                <a:cubicBezTo>
                  <a:pt x="1205623" y="1"/>
                  <a:pt x="1205623" y="0"/>
                  <a:pt x="1205623" y="0"/>
                </a:cubicBezTo>
                <a:lnTo>
                  <a:pt x="1314447" y="0"/>
                </a:lnTo>
                <a:lnTo>
                  <a:pt x="1314447" y="1"/>
                </a:lnTo>
                <a:cubicBezTo>
                  <a:pt x="1314447" y="69364"/>
                  <a:pt x="1370677" y="125594"/>
                  <a:pt x="1440040" y="125594"/>
                </a:cubicBezTo>
                <a:cubicBezTo>
                  <a:pt x="1509403" y="125594"/>
                  <a:pt x="1565633" y="69364"/>
                  <a:pt x="1565633" y="1"/>
                </a:cubicBezTo>
                <a:cubicBezTo>
                  <a:pt x="1565633" y="1"/>
                  <a:pt x="1565633" y="0"/>
                  <a:pt x="1565633" y="0"/>
                </a:cubicBezTo>
                <a:lnTo>
                  <a:pt x="1674457" y="0"/>
                </a:lnTo>
                <a:lnTo>
                  <a:pt x="1674457" y="1"/>
                </a:lnTo>
                <a:cubicBezTo>
                  <a:pt x="1674457" y="69364"/>
                  <a:pt x="1730687" y="125594"/>
                  <a:pt x="1800050" y="125594"/>
                </a:cubicBezTo>
                <a:cubicBezTo>
                  <a:pt x="1869413" y="125594"/>
                  <a:pt x="1925643" y="69364"/>
                  <a:pt x="1925643" y="1"/>
                </a:cubicBezTo>
                <a:cubicBezTo>
                  <a:pt x="1925643" y="1"/>
                  <a:pt x="1925643" y="0"/>
                  <a:pt x="1925643" y="0"/>
                </a:cubicBezTo>
                <a:lnTo>
                  <a:pt x="2034467" y="0"/>
                </a:lnTo>
                <a:lnTo>
                  <a:pt x="2034467" y="1"/>
                </a:lnTo>
                <a:cubicBezTo>
                  <a:pt x="2034467" y="69364"/>
                  <a:pt x="2090697" y="125594"/>
                  <a:pt x="2160060" y="125594"/>
                </a:cubicBezTo>
                <a:cubicBezTo>
                  <a:pt x="2229423" y="125594"/>
                  <a:pt x="2285653" y="69364"/>
                  <a:pt x="2285653" y="1"/>
                </a:cubicBezTo>
                <a:cubicBezTo>
                  <a:pt x="2285653" y="1"/>
                  <a:pt x="2285653" y="0"/>
                  <a:pt x="2285653" y="0"/>
                </a:cubicBezTo>
                <a:lnTo>
                  <a:pt x="2394477" y="0"/>
                </a:lnTo>
                <a:lnTo>
                  <a:pt x="2394477" y="1"/>
                </a:lnTo>
                <a:cubicBezTo>
                  <a:pt x="2394477" y="69364"/>
                  <a:pt x="2450707" y="125594"/>
                  <a:pt x="2520070" y="125594"/>
                </a:cubicBezTo>
                <a:cubicBezTo>
                  <a:pt x="2589433" y="125594"/>
                  <a:pt x="2645663" y="69364"/>
                  <a:pt x="2645663" y="1"/>
                </a:cubicBezTo>
                <a:cubicBezTo>
                  <a:pt x="2645663" y="1"/>
                  <a:pt x="2645663" y="0"/>
                  <a:pt x="2645663" y="0"/>
                </a:cubicBezTo>
                <a:lnTo>
                  <a:pt x="2754487" y="0"/>
                </a:lnTo>
                <a:lnTo>
                  <a:pt x="2754487" y="1"/>
                </a:lnTo>
                <a:cubicBezTo>
                  <a:pt x="2754487" y="69364"/>
                  <a:pt x="2810717" y="125594"/>
                  <a:pt x="2880080" y="125594"/>
                </a:cubicBezTo>
                <a:cubicBezTo>
                  <a:pt x="2949443" y="125594"/>
                  <a:pt x="3005673" y="69364"/>
                  <a:pt x="3005673" y="1"/>
                </a:cubicBezTo>
                <a:cubicBezTo>
                  <a:pt x="3005673" y="1"/>
                  <a:pt x="3005673" y="0"/>
                  <a:pt x="3005673" y="0"/>
                </a:cubicBezTo>
                <a:lnTo>
                  <a:pt x="3114497" y="0"/>
                </a:lnTo>
                <a:lnTo>
                  <a:pt x="3114497" y="1"/>
                </a:lnTo>
                <a:cubicBezTo>
                  <a:pt x="3114497" y="69364"/>
                  <a:pt x="3170727" y="125594"/>
                  <a:pt x="3240090" y="125594"/>
                </a:cubicBezTo>
                <a:cubicBezTo>
                  <a:pt x="3309453" y="125594"/>
                  <a:pt x="3365683" y="69364"/>
                  <a:pt x="3365683" y="1"/>
                </a:cubicBezTo>
                <a:cubicBezTo>
                  <a:pt x="3365683" y="1"/>
                  <a:pt x="3365683" y="0"/>
                  <a:pt x="3365683" y="0"/>
                </a:cubicBezTo>
                <a:lnTo>
                  <a:pt x="3474507" y="0"/>
                </a:lnTo>
                <a:lnTo>
                  <a:pt x="3474507" y="1"/>
                </a:lnTo>
                <a:cubicBezTo>
                  <a:pt x="3474507" y="69364"/>
                  <a:pt x="3530737" y="125594"/>
                  <a:pt x="3600100" y="125594"/>
                </a:cubicBezTo>
                <a:cubicBezTo>
                  <a:pt x="3669463" y="125594"/>
                  <a:pt x="3725693" y="69364"/>
                  <a:pt x="3725693" y="1"/>
                </a:cubicBezTo>
                <a:cubicBezTo>
                  <a:pt x="3725693" y="1"/>
                  <a:pt x="3725693" y="0"/>
                  <a:pt x="3725693" y="0"/>
                </a:cubicBezTo>
                <a:lnTo>
                  <a:pt x="3834517" y="0"/>
                </a:lnTo>
                <a:lnTo>
                  <a:pt x="3834517" y="1"/>
                </a:lnTo>
                <a:cubicBezTo>
                  <a:pt x="3834517" y="69364"/>
                  <a:pt x="3890747" y="125594"/>
                  <a:pt x="3960110" y="125594"/>
                </a:cubicBezTo>
                <a:cubicBezTo>
                  <a:pt x="4029473" y="125594"/>
                  <a:pt x="4085703" y="69364"/>
                  <a:pt x="4085703" y="1"/>
                </a:cubicBezTo>
                <a:cubicBezTo>
                  <a:pt x="4085703" y="1"/>
                  <a:pt x="4085703" y="0"/>
                  <a:pt x="4085703" y="0"/>
                </a:cubicBezTo>
                <a:lnTo>
                  <a:pt x="4194527" y="0"/>
                </a:lnTo>
                <a:lnTo>
                  <a:pt x="4194527" y="1"/>
                </a:lnTo>
                <a:cubicBezTo>
                  <a:pt x="4194527" y="69364"/>
                  <a:pt x="4250757" y="125594"/>
                  <a:pt x="4320120" y="125594"/>
                </a:cubicBezTo>
                <a:cubicBezTo>
                  <a:pt x="4389483" y="125594"/>
                  <a:pt x="4445713" y="69364"/>
                  <a:pt x="4445713" y="1"/>
                </a:cubicBezTo>
                <a:cubicBezTo>
                  <a:pt x="4445713" y="1"/>
                  <a:pt x="4445713" y="0"/>
                  <a:pt x="4445713" y="0"/>
                </a:cubicBezTo>
                <a:lnTo>
                  <a:pt x="4554537" y="0"/>
                </a:lnTo>
                <a:lnTo>
                  <a:pt x="4554537" y="1"/>
                </a:lnTo>
                <a:cubicBezTo>
                  <a:pt x="4554537" y="69364"/>
                  <a:pt x="4610767" y="125594"/>
                  <a:pt x="4680130" y="125594"/>
                </a:cubicBezTo>
                <a:cubicBezTo>
                  <a:pt x="4749493" y="125594"/>
                  <a:pt x="4805723" y="69364"/>
                  <a:pt x="4805723" y="1"/>
                </a:cubicBezTo>
                <a:cubicBezTo>
                  <a:pt x="4805723" y="1"/>
                  <a:pt x="4805723" y="0"/>
                  <a:pt x="4805723" y="0"/>
                </a:cubicBezTo>
                <a:lnTo>
                  <a:pt x="4914547" y="0"/>
                </a:lnTo>
                <a:lnTo>
                  <a:pt x="4914547" y="1"/>
                </a:lnTo>
                <a:cubicBezTo>
                  <a:pt x="4914547" y="69364"/>
                  <a:pt x="4970777" y="125594"/>
                  <a:pt x="5040140" y="125594"/>
                </a:cubicBezTo>
                <a:cubicBezTo>
                  <a:pt x="5109503" y="125594"/>
                  <a:pt x="5165733" y="69364"/>
                  <a:pt x="5165733" y="1"/>
                </a:cubicBezTo>
                <a:cubicBezTo>
                  <a:pt x="5165733" y="1"/>
                  <a:pt x="5165733" y="0"/>
                  <a:pt x="5165733" y="0"/>
                </a:cubicBezTo>
                <a:lnTo>
                  <a:pt x="5274557" y="0"/>
                </a:lnTo>
                <a:lnTo>
                  <a:pt x="5274557" y="1"/>
                </a:lnTo>
                <a:cubicBezTo>
                  <a:pt x="5274557" y="69364"/>
                  <a:pt x="5330787" y="125594"/>
                  <a:pt x="5400150" y="125594"/>
                </a:cubicBezTo>
                <a:cubicBezTo>
                  <a:pt x="5469513" y="125594"/>
                  <a:pt x="5525743" y="69364"/>
                  <a:pt x="5525743" y="1"/>
                </a:cubicBezTo>
                <a:cubicBezTo>
                  <a:pt x="5525743" y="1"/>
                  <a:pt x="5525743" y="0"/>
                  <a:pt x="5525743" y="0"/>
                </a:cubicBezTo>
                <a:lnTo>
                  <a:pt x="5634567" y="0"/>
                </a:lnTo>
                <a:lnTo>
                  <a:pt x="5634567" y="1"/>
                </a:lnTo>
                <a:cubicBezTo>
                  <a:pt x="5634567" y="69364"/>
                  <a:pt x="5690797" y="125594"/>
                  <a:pt x="5760160" y="125594"/>
                </a:cubicBezTo>
                <a:cubicBezTo>
                  <a:pt x="5829523" y="125594"/>
                  <a:pt x="5885753" y="69364"/>
                  <a:pt x="5885753" y="1"/>
                </a:cubicBezTo>
                <a:cubicBezTo>
                  <a:pt x="5885753" y="1"/>
                  <a:pt x="5885753" y="0"/>
                  <a:pt x="5885753" y="0"/>
                </a:cubicBezTo>
                <a:lnTo>
                  <a:pt x="5994577" y="0"/>
                </a:lnTo>
                <a:lnTo>
                  <a:pt x="5994577" y="1"/>
                </a:lnTo>
                <a:cubicBezTo>
                  <a:pt x="5994577" y="69364"/>
                  <a:pt x="6050807" y="125594"/>
                  <a:pt x="6120170" y="125594"/>
                </a:cubicBezTo>
                <a:cubicBezTo>
                  <a:pt x="6189533" y="125594"/>
                  <a:pt x="6245763" y="69364"/>
                  <a:pt x="6245763" y="1"/>
                </a:cubicBezTo>
                <a:cubicBezTo>
                  <a:pt x="6245763" y="1"/>
                  <a:pt x="6245763" y="0"/>
                  <a:pt x="6245763" y="0"/>
                </a:cubicBezTo>
                <a:lnTo>
                  <a:pt x="6354587" y="0"/>
                </a:lnTo>
                <a:lnTo>
                  <a:pt x="6354587" y="1"/>
                </a:lnTo>
                <a:cubicBezTo>
                  <a:pt x="6354587" y="69304"/>
                  <a:pt x="6410720" y="125497"/>
                  <a:pt x="6480000" y="125558"/>
                </a:cubicBezTo>
                <a:lnTo>
                  <a:pt x="6480000" y="233923"/>
                </a:lnTo>
                <a:cubicBezTo>
                  <a:pt x="6410717" y="233982"/>
                  <a:pt x="6354581" y="290176"/>
                  <a:pt x="6354581" y="359481"/>
                </a:cubicBezTo>
                <a:cubicBezTo>
                  <a:pt x="6354581" y="428786"/>
                  <a:pt x="6410717" y="484980"/>
                  <a:pt x="6480000" y="485039"/>
                </a:cubicBezTo>
                <a:lnTo>
                  <a:pt x="6480000" y="593933"/>
                </a:lnTo>
                <a:cubicBezTo>
                  <a:pt x="6410717" y="593992"/>
                  <a:pt x="6354581" y="650186"/>
                  <a:pt x="6354581" y="719491"/>
                </a:cubicBezTo>
                <a:cubicBezTo>
                  <a:pt x="6354581" y="788796"/>
                  <a:pt x="6410717" y="844990"/>
                  <a:pt x="6480000" y="845049"/>
                </a:cubicBezTo>
                <a:lnTo>
                  <a:pt x="6480000" y="953943"/>
                </a:lnTo>
                <a:cubicBezTo>
                  <a:pt x="6410717" y="954002"/>
                  <a:pt x="6354581" y="1010196"/>
                  <a:pt x="6354581" y="1079501"/>
                </a:cubicBezTo>
                <a:cubicBezTo>
                  <a:pt x="6354581" y="1148806"/>
                  <a:pt x="6410717" y="1205000"/>
                  <a:pt x="6480000" y="1205059"/>
                </a:cubicBezTo>
                <a:lnTo>
                  <a:pt x="6480000" y="1313953"/>
                </a:lnTo>
                <a:cubicBezTo>
                  <a:pt x="6410717" y="1314012"/>
                  <a:pt x="6354581" y="1370206"/>
                  <a:pt x="6354581" y="1439511"/>
                </a:cubicBezTo>
                <a:cubicBezTo>
                  <a:pt x="6354581" y="1508816"/>
                  <a:pt x="6410717" y="1565010"/>
                  <a:pt x="6480000" y="1565069"/>
                </a:cubicBezTo>
                <a:lnTo>
                  <a:pt x="6480000" y="1673963"/>
                </a:lnTo>
                <a:cubicBezTo>
                  <a:pt x="6410717" y="1674022"/>
                  <a:pt x="6354581" y="1730216"/>
                  <a:pt x="6354581" y="1799521"/>
                </a:cubicBezTo>
                <a:cubicBezTo>
                  <a:pt x="6354581" y="1868826"/>
                  <a:pt x="6410717" y="1925020"/>
                  <a:pt x="6480000" y="1925079"/>
                </a:cubicBezTo>
                <a:lnTo>
                  <a:pt x="6480000" y="2033973"/>
                </a:lnTo>
                <a:cubicBezTo>
                  <a:pt x="6410717" y="2034032"/>
                  <a:pt x="6354581" y="2090226"/>
                  <a:pt x="6354581" y="2159531"/>
                </a:cubicBezTo>
                <a:cubicBezTo>
                  <a:pt x="6354581" y="2228836"/>
                  <a:pt x="6410717" y="2285030"/>
                  <a:pt x="6480000" y="2285089"/>
                </a:cubicBezTo>
                <a:lnTo>
                  <a:pt x="6480000" y="2393983"/>
                </a:lnTo>
                <a:cubicBezTo>
                  <a:pt x="6410717" y="2394042"/>
                  <a:pt x="6354581" y="2450236"/>
                  <a:pt x="6354581" y="2519541"/>
                </a:cubicBezTo>
                <a:cubicBezTo>
                  <a:pt x="6354581" y="2588846"/>
                  <a:pt x="6410717" y="2645040"/>
                  <a:pt x="6480000" y="2645099"/>
                </a:cubicBezTo>
                <a:lnTo>
                  <a:pt x="6480000" y="2753993"/>
                </a:lnTo>
                <a:cubicBezTo>
                  <a:pt x="6410717" y="2754052"/>
                  <a:pt x="6354581" y="2810246"/>
                  <a:pt x="6354581" y="2879551"/>
                </a:cubicBezTo>
                <a:cubicBezTo>
                  <a:pt x="6354581" y="2948856"/>
                  <a:pt x="6410717" y="3005050"/>
                  <a:pt x="6480000" y="3005109"/>
                </a:cubicBezTo>
                <a:lnTo>
                  <a:pt x="6480000" y="3114003"/>
                </a:lnTo>
                <a:cubicBezTo>
                  <a:pt x="6410717" y="3114062"/>
                  <a:pt x="6354581" y="3170256"/>
                  <a:pt x="6354581" y="3239561"/>
                </a:cubicBezTo>
                <a:cubicBezTo>
                  <a:pt x="6354581" y="3308866"/>
                  <a:pt x="6410717" y="3365060"/>
                  <a:pt x="6480000" y="3365119"/>
                </a:cubicBezTo>
                <a:lnTo>
                  <a:pt x="6480000" y="3474013"/>
                </a:lnTo>
                <a:cubicBezTo>
                  <a:pt x="6410717" y="3474072"/>
                  <a:pt x="6354581" y="3530266"/>
                  <a:pt x="6354581" y="3599571"/>
                </a:cubicBezTo>
                <a:cubicBezTo>
                  <a:pt x="6354581" y="3668876"/>
                  <a:pt x="6410717" y="3725070"/>
                  <a:pt x="6480000" y="3725129"/>
                </a:cubicBezTo>
                <a:lnTo>
                  <a:pt x="6480000" y="3834023"/>
                </a:lnTo>
                <a:cubicBezTo>
                  <a:pt x="6410717" y="3834082"/>
                  <a:pt x="6354581" y="3890276"/>
                  <a:pt x="6354581" y="3959581"/>
                </a:cubicBezTo>
                <a:cubicBezTo>
                  <a:pt x="6354581" y="4028886"/>
                  <a:pt x="6410717" y="4085080"/>
                  <a:pt x="6480000" y="4085139"/>
                </a:cubicBezTo>
                <a:lnTo>
                  <a:pt x="6480000" y="4194033"/>
                </a:lnTo>
                <a:cubicBezTo>
                  <a:pt x="6410717" y="4194092"/>
                  <a:pt x="6354581" y="4250286"/>
                  <a:pt x="6354581" y="4319591"/>
                </a:cubicBezTo>
                <a:cubicBezTo>
                  <a:pt x="6354581" y="4388896"/>
                  <a:pt x="6410717" y="4445090"/>
                  <a:pt x="6480000" y="4445149"/>
                </a:cubicBezTo>
                <a:lnTo>
                  <a:pt x="6480000" y="4554043"/>
                </a:lnTo>
                <a:cubicBezTo>
                  <a:pt x="6410717" y="4554102"/>
                  <a:pt x="6354581" y="4610296"/>
                  <a:pt x="6354581" y="4679601"/>
                </a:cubicBezTo>
                <a:cubicBezTo>
                  <a:pt x="6354581" y="4748906"/>
                  <a:pt x="6410717" y="4805100"/>
                  <a:pt x="6480000" y="4805159"/>
                </a:cubicBezTo>
                <a:lnTo>
                  <a:pt x="6480000" y="4914053"/>
                </a:lnTo>
                <a:cubicBezTo>
                  <a:pt x="6410717" y="4914112"/>
                  <a:pt x="6354581" y="4970306"/>
                  <a:pt x="6354581" y="5039611"/>
                </a:cubicBezTo>
                <a:cubicBezTo>
                  <a:pt x="6354581" y="5108916"/>
                  <a:pt x="6410717" y="5165110"/>
                  <a:pt x="6480000" y="5165169"/>
                </a:cubicBezTo>
                <a:lnTo>
                  <a:pt x="6480000" y="5274063"/>
                </a:lnTo>
                <a:cubicBezTo>
                  <a:pt x="6410717" y="5274122"/>
                  <a:pt x="6354581" y="5330316"/>
                  <a:pt x="6354581" y="5399621"/>
                </a:cubicBezTo>
                <a:cubicBezTo>
                  <a:pt x="6354581" y="5468926"/>
                  <a:pt x="6410717" y="5525120"/>
                  <a:pt x="6480000" y="5525179"/>
                </a:cubicBezTo>
                <a:lnTo>
                  <a:pt x="6480000" y="5634073"/>
                </a:lnTo>
                <a:cubicBezTo>
                  <a:pt x="6410717" y="5634132"/>
                  <a:pt x="6354581" y="5690326"/>
                  <a:pt x="6354581" y="5759631"/>
                </a:cubicBezTo>
                <a:cubicBezTo>
                  <a:pt x="6354581" y="5828936"/>
                  <a:pt x="6410717" y="5885130"/>
                  <a:pt x="6480000" y="5885189"/>
                </a:cubicBezTo>
                <a:lnTo>
                  <a:pt x="6480000" y="5994083"/>
                </a:lnTo>
                <a:cubicBezTo>
                  <a:pt x="6410717" y="5994142"/>
                  <a:pt x="6354581" y="6050336"/>
                  <a:pt x="6354581" y="6119641"/>
                </a:cubicBezTo>
                <a:cubicBezTo>
                  <a:pt x="6354581" y="6188946"/>
                  <a:pt x="6410717" y="6245140"/>
                  <a:pt x="6480000" y="6245199"/>
                </a:cubicBezTo>
                <a:lnTo>
                  <a:pt x="6480000" y="6354620"/>
                </a:lnTo>
                <a:cubicBezTo>
                  <a:pt x="6410720" y="6354681"/>
                  <a:pt x="6354588" y="6410873"/>
                  <a:pt x="6354587" y="6480175"/>
                </a:cubicBezTo>
                <a:lnTo>
                  <a:pt x="6245763" y="6480175"/>
                </a:lnTo>
                <a:cubicBezTo>
                  <a:pt x="6245763" y="6410813"/>
                  <a:pt x="6189533" y="6354583"/>
                  <a:pt x="6120170" y="6354583"/>
                </a:cubicBezTo>
                <a:cubicBezTo>
                  <a:pt x="6050808" y="6354583"/>
                  <a:pt x="5994578" y="6410813"/>
                  <a:pt x="5994577" y="6480175"/>
                </a:cubicBezTo>
                <a:lnTo>
                  <a:pt x="5885753" y="6480175"/>
                </a:lnTo>
                <a:cubicBezTo>
                  <a:pt x="5885753" y="6410813"/>
                  <a:pt x="5829523" y="6354583"/>
                  <a:pt x="5760160" y="6354583"/>
                </a:cubicBezTo>
                <a:cubicBezTo>
                  <a:pt x="5690798" y="6354583"/>
                  <a:pt x="5634568" y="6410813"/>
                  <a:pt x="5634567" y="6480175"/>
                </a:cubicBezTo>
                <a:lnTo>
                  <a:pt x="5525743" y="6480175"/>
                </a:lnTo>
                <a:cubicBezTo>
                  <a:pt x="5525743" y="6410813"/>
                  <a:pt x="5469513" y="6354583"/>
                  <a:pt x="5400150" y="6354583"/>
                </a:cubicBezTo>
                <a:cubicBezTo>
                  <a:pt x="5330788" y="6354583"/>
                  <a:pt x="5274558" y="6410813"/>
                  <a:pt x="5274557" y="6480175"/>
                </a:cubicBezTo>
                <a:lnTo>
                  <a:pt x="5165733" y="6480175"/>
                </a:lnTo>
                <a:cubicBezTo>
                  <a:pt x="5165733" y="6410813"/>
                  <a:pt x="5109503" y="6354583"/>
                  <a:pt x="5040140" y="6354583"/>
                </a:cubicBezTo>
                <a:cubicBezTo>
                  <a:pt x="4970778" y="6354583"/>
                  <a:pt x="4914548" y="6410813"/>
                  <a:pt x="4914547" y="6480175"/>
                </a:cubicBezTo>
                <a:lnTo>
                  <a:pt x="4805723" y="6480175"/>
                </a:lnTo>
                <a:cubicBezTo>
                  <a:pt x="4805723" y="6410813"/>
                  <a:pt x="4749493" y="6354583"/>
                  <a:pt x="4680130" y="6354583"/>
                </a:cubicBezTo>
                <a:cubicBezTo>
                  <a:pt x="4610768" y="6354583"/>
                  <a:pt x="4554538" y="6410813"/>
                  <a:pt x="4554537" y="6480175"/>
                </a:cubicBezTo>
                <a:lnTo>
                  <a:pt x="4445713" y="6480175"/>
                </a:lnTo>
                <a:cubicBezTo>
                  <a:pt x="4445713" y="6410813"/>
                  <a:pt x="4389483" y="6354583"/>
                  <a:pt x="4320120" y="6354583"/>
                </a:cubicBezTo>
                <a:cubicBezTo>
                  <a:pt x="4250758" y="6354583"/>
                  <a:pt x="4194528" y="6410813"/>
                  <a:pt x="4194527" y="6480175"/>
                </a:cubicBezTo>
                <a:lnTo>
                  <a:pt x="4085703" y="6480175"/>
                </a:lnTo>
                <a:cubicBezTo>
                  <a:pt x="4085703" y="6410813"/>
                  <a:pt x="4029473" y="6354583"/>
                  <a:pt x="3960110" y="6354583"/>
                </a:cubicBezTo>
                <a:cubicBezTo>
                  <a:pt x="3890748" y="6354583"/>
                  <a:pt x="3834518" y="6410813"/>
                  <a:pt x="3834517" y="6480175"/>
                </a:cubicBezTo>
                <a:lnTo>
                  <a:pt x="3725693" y="6480175"/>
                </a:lnTo>
                <a:cubicBezTo>
                  <a:pt x="3725693" y="6410813"/>
                  <a:pt x="3669463" y="6354583"/>
                  <a:pt x="3600100" y="6354583"/>
                </a:cubicBezTo>
                <a:cubicBezTo>
                  <a:pt x="3530738" y="6354583"/>
                  <a:pt x="3474508" y="6410813"/>
                  <a:pt x="3474507" y="6480175"/>
                </a:cubicBezTo>
                <a:lnTo>
                  <a:pt x="3365683" y="6480175"/>
                </a:lnTo>
                <a:cubicBezTo>
                  <a:pt x="3365683" y="6410813"/>
                  <a:pt x="3309453" y="6354583"/>
                  <a:pt x="3240090" y="6354583"/>
                </a:cubicBezTo>
                <a:cubicBezTo>
                  <a:pt x="3170727" y="6354583"/>
                  <a:pt x="3114498" y="6410813"/>
                  <a:pt x="3114497" y="6480175"/>
                </a:cubicBezTo>
                <a:lnTo>
                  <a:pt x="3005673" y="6480175"/>
                </a:lnTo>
                <a:cubicBezTo>
                  <a:pt x="3005673" y="6410813"/>
                  <a:pt x="2949443" y="6354583"/>
                  <a:pt x="2880080" y="6354583"/>
                </a:cubicBezTo>
                <a:cubicBezTo>
                  <a:pt x="2810717" y="6354583"/>
                  <a:pt x="2754488" y="6410813"/>
                  <a:pt x="2754487" y="6480175"/>
                </a:cubicBezTo>
                <a:lnTo>
                  <a:pt x="2645663" y="6480175"/>
                </a:lnTo>
                <a:cubicBezTo>
                  <a:pt x="2645663" y="6410813"/>
                  <a:pt x="2589433" y="6354583"/>
                  <a:pt x="2520070" y="6354583"/>
                </a:cubicBezTo>
                <a:cubicBezTo>
                  <a:pt x="2450707" y="6354583"/>
                  <a:pt x="2394478" y="6410813"/>
                  <a:pt x="2394477" y="6480175"/>
                </a:cubicBezTo>
                <a:lnTo>
                  <a:pt x="2285653" y="6480175"/>
                </a:lnTo>
                <a:cubicBezTo>
                  <a:pt x="2285653" y="6410813"/>
                  <a:pt x="2229423" y="6354583"/>
                  <a:pt x="2160060" y="6354583"/>
                </a:cubicBezTo>
                <a:cubicBezTo>
                  <a:pt x="2090697" y="6354583"/>
                  <a:pt x="2034468" y="6410813"/>
                  <a:pt x="2034467" y="6480175"/>
                </a:cubicBezTo>
                <a:lnTo>
                  <a:pt x="1925643" y="6480175"/>
                </a:lnTo>
                <a:cubicBezTo>
                  <a:pt x="1925643" y="6410813"/>
                  <a:pt x="1869413" y="6354583"/>
                  <a:pt x="1800050" y="6354583"/>
                </a:cubicBezTo>
                <a:cubicBezTo>
                  <a:pt x="1730687" y="6354583"/>
                  <a:pt x="1674458" y="6410813"/>
                  <a:pt x="1674457" y="6480175"/>
                </a:cubicBezTo>
                <a:lnTo>
                  <a:pt x="1565633" y="6480175"/>
                </a:lnTo>
                <a:cubicBezTo>
                  <a:pt x="1565633" y="6410813"/>
                  <a:pt x="1509403" y="6354583"/>
                  <a:pt x="1440040" y="6354583"/>
                </a:cubicBezTo>
                <a:cubicBezTo>
                  <a:pt x="1370677" y="6354583"/>
                  <a:pt x="1314448" y="6410813"/>
                  <a:pt x="1314447" y="6480175"/>
                </a:cubicBezTo>
                <a:lnTo>
                  <a:pt x="1205623" y="6480175"/>
                </a:lnTo>
                <a:cubicBezTo>
                  <a:pt x="1205623" y="6410813"/>
                  <a:pt x="1149393" y="6354583"/>
                  <a:pt x="1080030" y="6354583"/>
                </a:cubicBezTo>
                <a:cubicBezTo>
                  <a:pt x="1010667" y="6354583"/>
                  <a:pt x="954438" y="6410813"/>
                  <a:pt x="954437" y="6480175"/>
                </a:cubicBezTo>
                <a:lnTo>
                  <a:pt x="845613" y="6480175"/>
                </a:lnTo>
                <a:cubicBezTo>
                  <a:pt x="845613" y="6410813"/>
                  <a:pt x="789383" y="6354583"/>
                  <a:pt x="720020" y="6354583"/>
                </a:cubicBezTo>
                <a:cubicBezTo>
                  <a:pt x="650657" y="6354583"/>
                  <a:pt x="594428" y="6410813"/>
                  <a:pt x="594427" y="6480175"/>
                </a:cubicBezTo>
                <a:lnTo>
                  <a:pt x="485603" y="6480175"/>
                </a:lnTo>
                <a:cubicBezTo>
                  <a:pt x="485603" y="6410813"/>
                  <a:pt x="429373" y="6354583"/>
                  <a:pt x="360010" y="6354583"/>
                </a:cubicBezTo>
                <a:cubicBezTo>
                  <a:pt x="290647" y="6354583"/>
                  <a:pt x="234418" y="6410813"/>
                  <a:pt x="234417" y="6480175"/>
                </a:cubicBezTo>
                <a:lnTo>
                  <a:pt x="125593" y="6480175"/>
                </a:lnTo>
                <a:cubicBezTo>
                  <a:pt x="125592" y="6410813"/>
                  <a:pt x="69363" y="6354583"/>
                  <a:pt x="0" y="6354583"/>
                </a:cubicBezTo>
                <a:lnTo>
                  <a:pt x="0" y="6245234"/>
                </a:lnTo>
                <a:cubicBezTo>
                  <a:pt x="69363" y="6245234"/>
                  <a:pt x="125592" y="6189004"/>
                  <a:pt x="125592" y="6119641"/>
                </a:cubicBezTo>
                <a:cubicBezTo>
                  <a:pt x="125592" y="6050279"/>
                  <a:pt x="69363" y="5994049"/>
                  <a:pt x="0" y="5994048"/>
                </a:cubicBezTo>
                <a:lnTo>
                  <a:pt x="0" y="5885224"/>
                </a:lnTo>
                <a:cubicBezTo>
                  <a:pt x="69363" y="5885224"/>
                  <a:pt x="125592" y="5828994"/>
                  <a:pt x="125592" y="5759631"/>
                </a:cubicBezTo>
                <a:cubicBezTo>
                  <a:pt x="125592" y="5690269"/>
                  <a:pt x="69363" y="5634039"/>
                  <a:pt x="0" y="5634038"/>
                </a:cubicBezTo>
                <a:lnTo>
                  <a:pt x="0" y="5525214"/>
                </a:lnTo>
                <a:cubicBezTo>
                  <a:pt x="69363" y="5525214"/>
                  <a:pt x="125592" y="5468984"/>
                  <a:pt x="125592" y="5399621"/>
                </a:cubicBezTo>
                <a:cubicBezTo>
                  <a:pt x="125592" y="5330259"/>
                  <a:pt x="69363" y="5274029"/>
                  <a:pt x="0" y="5274028"/>
                </a:cubicBezTo>
                <a:lnTo>
                  <a:pt x="0" y="5165204"/>
                </a:lnTo>
                <a:cubicBezTo>
                  <a:pt x="69363" y="5165204"/>
                  <a:pt x="125592" y="5108974"/>
                  <a:pt x="125592" y="5039611"/>
                </a:cubicBezTo>
                <a:cubicBezTo>
                  <a:pt x="125592" y="4970249"/>
                  <a:pt x="69363" y="4914019"/>
                  <a:pt x="0" y="4914018"/>
                </a:cubicBezTo>
                <a:lnTo>
                  <a:pt x="0" y="4805194"/>
                </a:lnTo>
                <a:cubicBezTo>
                  <a:pt x="69363" y="4805194"/>
                  <a:pt x="125592" y="4748964"/>
                  <a:pt x="125592" y="4679601"/>
                </a:cubicBezTo>
                <a:cubicBezTo>
                  <a:pt x="125592" y="4610239"/>
                  <a:pt x="69363" y="4554009"/>
                  <a:pt x="0" y="4554008"/>
                </a:cubicBezTo>
                <a:lnTo>
                  <a:pt x="0" y="4445184"/>
                </a:lnTo>
                <a:cubicBezTo>
                  <a:pt x="69363" y="4445184"/>
                  <a:pt x="125592" y="4388954"/>
                  <a:pt x="125592" y="4319591"/>
                </a:cubicBezTo>
                <a:cubicBezTo>
                  <a:pt x="125592" y="4250229"/>
                  <a:pt x="69363" y="4193999"/>
                  <a:pt x="0" y="4193998"/>
                </a:cubicBezTo>
                <a:lnTo>
                  <a:pt x="0" y="4085174"/>
                </a:lnTo>
                <a:cubicBezTo>
                  <a:pt x="69363" y="4085174"/>
                  <a:pt x="125592" y="4028944"/>
                  <a:pt x="125592" y="3959581"/>
                </a:cubicBezTo>
                <a:cubicBezTo>
                  <a:pt x="125592" y="3890219"/>
                  <a:pt x="69363" y="3833989"/>
                  <a:pt x="0" y="3833988"/>
                </a:cubicBezTo>
                <a:lnTo>
                  <a:pt x="0" y="3725164"/>
                </a:lnTo>
                <a:cubicBezTo>
                  <a:pt x="69363" y="3725164"/>
                  <a:pt x="125592" y="3668934"/>
                  <a:pt x="125592" y="3599571"/>
                </a:cubicBezTo>
                <a:cubicBezTo>
                  <a:pt x="125592" y="3530209"/>
                  <a:pt x="69363" y="3473979"/>
                  <a:pt x="0" y="3473978"/>
                </a:cubicBezTo>
                <a:lnTo>
                  <a:pt x="0" y="3365154"/>
                </a:lnTo>
                <a:cubicBezTo>
                  <a:pt x="69363" y="3365154"/>
                  <a:pt x="125592" y="3308924"/>
                  <a:pt x="125592" y="3239561"/>
                </a:cubicBezTo>
                <a:cubicBezTo>
                  <a:pt x="125592" y="3170198"/>
                  <a:pt x="69363" y="3113969"/>
                  <a:pt x="0" y="3113968"/>
                </a:cubicBezTo>
                <a:lnTo>
                  <a:pt x="0" y="3005144"/>
                </a:lnTo>
                <a:cubicBezTo>
                  <a:pt x="69363" y="3005144"/>
                  <a:pt x="125592" y="2948914"/>
                  <a:pt x="125592" y="2879551"/>
                </a:cubicBezTo>
                <a:cubicBezTo>
                  <a:pt x="125592" y="2810188"/>
                  <a:pt x="69363" y="2753959"/>
                  <a:pt x="0" y="2753958"/>
                </a:cubicBezTo>
                <a:lnTo>
                  <a:pt x="0" y="2645134"/>
                </a:lnTo>
                <a:cubicBezTo>
                  <a:pt x="69363" y="2645134"/>
                  <a:pt x="125592" y="2588904"/>
                  <a:pt x="125592" y="2519541"/>
                </a:cubicBezTo>
                <a:cubicBezTo>
                  <a:pt x="125592" y="2450178"/>
                  <a:pt x="69363" y="2393949"/>
                  <a:pt x="0" y="2393948"/>
                </a:cubicBezTo>
                <a:lnTo>
                  <a:pt x="0" y="2285124"/>
                </a:lnTo>
                <a:cubicBezTo>
                  <a:pt x="69363" y="2285124"/>
                  <a:pt x="125592" y="2228894"/>
                  <a:pt x="125592" y="2159531"/>
                </a:cubicBezTo>
                <a:cubicBezTo>
                  <a:pt x="125592" y="2090168"/>
                  <a:pt x="69363" y="2033939"/>
                  <a:pt x="0" y="2033938"/>
                </a:cubicBezTo>
                <a:lnTo>
                  <a:pt x="0" y="1925114"/>
                </a:lnTo>
                <a:cubicBezTo>
                  <a:pt x="69363" y="1925114"/>
                  <a:pt x="125592" y="1868884"/>
                  <a:pt x="125592" y="1799521"/>
                </a:cubicBezTo>
                <a:cubicBezTo>
                  <a:pt x="125592" y="1730158"/>
                  <a:pt x="69363" y="1673929"/>
                  <a:pt x="0" y="1673928"/>
                </a:cubicBezTo>
                <a:lnTo>
                  <a:pt x="0" y="1565104"/>
                </a:lnTo>
                <a:cubicBezTo>
                  <a:pt x="69363" y="1565104"/>
                  <a:pt x="125592" y="1508874"/>
                  <a:pt x="125592" y="1439511"/>
                </a:cubicBezTo>
                <a:cubicBezTo>
                  <a:pt x="125592" y="1370148"/>
                  <a:pt x="69363" y="1313919"/>
                  <a:pt x="0" y="1313918"/>
                </a:cubicBezTo>
                <a:lnTo>
                  <a:pt x="0" y="1205094"/>
                </a:lnTo>
                <a:cubicBezTo>
                  <a:pt x="69363" y="1205094"/>
                  <a:pt x="125592" y="1148864"/>
                  <a:pt x="125592" y="1079501"/>
                </a:cubicBezTo>
                <a:cubicBezTo>
                  <a:pt x="125592" y="1010138"/>
                  <a:pt x="69363" y="953909"/>
                  <a:pt x="0" y="953908"/>
                </a:cubicBezTo>
                <a:lnTo>
                  <a:pt x="0" y="845084"/>
                </a:lnTo>
                <a:cubicBezTo>
                  <a:pt x="69363" y="845084"/>
                  <a:pt x="125592" y="788854"/>
                  <a:pt x="125592" y="719491"/>
                </a:cubicBezTo>
                <a:cubicBezTo>
                  <a:pt x="125592" y="650128"/>
                  <a:pt x="69363" y="593899"/>
                  <a:pt x="0" y="593898"/>
                </a:cubicBezTo>
                <a:lnTo>
                  <a:pt x="0" y="485074"/>
                </a:lnTo>
                <a:cubicBezTo>
                  <a:pt x="69363" y="485074"/>
                  <a:pt x="125592" y="428844"/>
                  <a:pt x="125592" y="359481"/>
                </a:cubicBezTo>
                <a:cubicBezTo>
                  <a:pt x="125592" y="290118"/>
                  <a:pt x="69363" y="233889"/>
                  <a:pt x="0" y="233888"/>
                </a:cubicBezTo>
                <a:lnTo>
                  <a:pt x="0" y="125594"/>
                </a:lnTo>
                <a:cubicBezTo>
                  <a:pt x="69363" y="125594"/>
                  <a:pt x="125593" y="69364"/>
                  <a:pt x="125593" y="1"/>
                </a:cubicBezTo>
                <a:cubicBezTo>
                  <a:pt x="125593" y="1"/>
                  <a:pt x="125593" y="0"/>
                  <a:pt x="125593" y="0"/>
                </a:cubicBezTo>
                <a:close/>
              </a:path>
            </a:pathLst>
          </a:cu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a:solidFill>
                  <a:schemeClr val="bg1"/>
                </a:solidFill>
              </a:rPr>
              <a:t>文字</a:t>
            </a:r>
          </a:p>
        </p:txBody>
      </p:sp>
      <p:sp>
        <p:nvSpPr>
          <p:cNvPr id="12" name="矩形 3"/>
          <p:cNvSpPr/>
          <p:nvPr/>
        </p:nvSpPr>
        <p:spPr>
          <a:xfrm>
            <a:off x="4681538" y="4313996"/>
            <a:ext cx="1440000" cy="1440000"/>
          </a:xfrm>
          <a:custGeom>
            <a:rect b="b" l="l" r="r" t="t"/>
            <a:pathLst>
              <a:path h="6480175" w="6480000">
                <a:moveTo>
                  <a:pt x="125593" y="0"/>
                </a:moveTo>
                <a:lnTo>
                  <a:pt x="234417" y="0"/>
                </a:lnTo>
                <a:lnTo>
                  <a:pt x="234417" y="1"/>
                </a:lnTo>
                <a:cubicBezTo>
                  <a:pt x="234417" y="69364"/>
                  <a:pt x="290647" y="125594"/>
                  <a:pt x="360010" y="125594"/>
                </a:cubicBezTo>
                <a:cubicBezTo>
                  <a:pt x="429373" y="125594"/>
                  <a:pt x="485603" y="69364"/>
                  <a:pt x="485603" y="1"/>
                </a:cubicBezTo>
                <a:cubicBezTo>
                  <a:pt x="485603" y="1"/>
                  <a:pt x="485603" y="0"/>
                  <a:pt x="485603" y="0"/>
                </a:cubicBezTo>
                <a:lnTo>
                  <a:pt x="594427" y="0"/>
                </a:lnTo>
                <a:lnTo>
                  <a:pt x="594427" y="1"/>
                </a:lnTo>
                <a:cubicBezTo>
                  <a:pt x="594427" y="69364"/>
                  <a:pt x="650657" y="125594"/>
                  <a:pt x="720020" y="125594"/>
                </a:cubicBezTo>
                <a:cubicBezTo>
                  <a:pt x="789383" y="125594"/>
                  <a:pt x="845613" y="69364"/>
                  <a:pt x="845613" y="1"/>
                </a:cubicBezTo>
                <a:cubicBezTo>
                  <a:pt x="845613" y="1"/>
                  <a:pt x="845613" y="0"/>
                  <a:pt x="845613" y="0"/>
                </a:cubicBezTo>
                <a:lnTo>
                  <a:pt x="954437" y="0"/>
                </a:lnTo>
                <a:lnTo>
                  <a:pt x="954437" y="1"/>
                </a:lnTo>
                <a:cubicBezTo>
                  <a:pt x="954437" y="69364"/>
                  <a:pt x="1010667" y="125594"/>
                  <a:pt x="1080030" y="125594"/>
                </a:cubicBezTo>
                <a:cubicBezTo>
                  <a:pt x="1149393" y="125594"/>
                  <a:pt x="1205623" y="69364"/>
                  <a:pt x="1205623" y="1"/>
                </a:cubicBezTo>
                <a:cubicBezTo>
                  <a:pt x="1205623" y="1"/>
                  <a:pt x="1205623" y="0"/>
                  <a:pt x="1205623" y="0"/>
                </a:cubicBezTo>
                <a:lnTo>
                  <a:pt x="1314447" y="0"/>
                </a:lnTo>
                <a:lnTo>
                  <a:pt x="1314447" y="1"/>
                </a:lnTo>
                <a:cubicBezTo>
                  <a:pt x="1314447" y="69364"/>
                  <a:pt x="1370677" y="125594"/>
                  <a:pt x="1440040" y="125594"/>
                </a:cubicBezTo>
                <a:cubicBezTo>
                  <a:pt x="1509403" y="125594"/>
                  <a:pt x="1565633" y="69364"/>
                  <a:pt x="1565633" y="1"/>
                </a:cubicBezTo>
                <a:cubicBezTo>
                  <a:pt x="1565633" y="1"/>
                  <a:pt x="1565633" y="0"/>
                  <a:pt x="1565633" y="0"/>
                </a:cubicBezTo>
                <a:lnTo>
                  <a:pt x="1674457" y="0"/>
                </a:lnTo>
                <a:lnTo>
                  <a:pt x="1674457" y="1"/>
                </a:lnTo>
                <a:cubicBezTo>
                  <a:pt x="1674457" y="69364"/>
                  <a:pt x="1730687" y="125594"/>
                  <a:pt x="1800050" y="125594"/>
                </a:cubicBezTo>
                <a:cubicBezTo>
                  <a:pt x="1869413" y="125594"/>
                  <a:pt x="1925643" y="69364"/>
                  <a:pt x="1925643" y="1"/>
                </a:cubicBezTo>
                <a:cubicBezTo>
                  <a:pt x="1925643" y="1"/>
                  <a:pt x="1925643" y="0"/>
                  <a:pt x="1925643" y="0"/>
                </a:cubicBezTo>
                <a:lnTo>
                  <a:pt x="2034467" y="0"/>
                </a:lnTo>
                <a:lnTo>
                  <a:pt x="2034467" y="1"/>
                </a:lnTo>
                <a:cubicBezTo>
                  <a:pt x="2034467" y="69364"/>
                  <a:pt x="2090697" y="125594"/>
                  <a:pt x="2160060" y="125594"/>
                </a:cubicBezTo>
                <a:cubicBezTo>
                  <a:pt x="2229423" y="125594"/>
                  <a:pt x="2285653" y="69364"/>
                  <a:pt x="2285653" y="1"/>
                </a:cubicBezTo>
                <a:cubicBezTo>
                  <a:pt x="2285653" y="1"/>
                  <a:pt x="2285653" y="0"/>
                  <a:pt x="2285653" y="0"/>
                </a:cubicBezTo>
                <a:lnTo>
                  <a:pt x="2394477" y="0"/>
                </a:lnTo>
                <a:lnTo>
                  <a:pt x="2394477" y="1"/>
                </a:lnTo>
                <a:cubicBezTo>
                  <a:pt x="2394477" y="69364"/>
                  <a:pt x="2450707" y="125594"/>
                  <a:pt x="2520070" y="125594"/>
                </a:cubicBezTo>
                <a:cubicBezTo>
                  <a:pt x="2589433" y="125594"/>
                  <a:pt x="2645663" y="69364"/>
                  <a:pt x="2645663" y="1"/>
                </a:cubicBezTo>
                <a:cubicBezTo>
                  <a:pt x="2645663" y="1"/>
                  <a:pt x="2645663" y="0"/>
                  <a:pt x="2645663" y="0"/>
                </a:cubicBezTo>
                <a:lnTo>
                  <a:pt x="2754487" y="0"/>
                </a:lnTo>
                <a:lnTo>
                  <a:pt x="2754487" y="1"/>
                </a:lnTo>
                <a:cubicBezTo>
                  <a:pt x="2754487" y="69364"/>
                  <a:pt x="2810717" y="125594"/>
                  <a:pt x="2880080" y="125594"/>
                </a:cubicBezTo>
                <a:cubicBezTo>
                  <a:pt x="2949443" y="125594"/>
                  <a:pt x="3005673" y="69364"/>
                  <a:pt x="3005673" y="1"/>
                </a:cubicBezTo>
                <a:cubicBezTo>
                  <a:pt x="3005673" y="1"/>
                  <a:pt x="3005673" y="0"/>
                  <a:pt x="3005673" y="0"/>
                </a:cubicBezTo>
                <a:lnTo>
                  <a:pt x="3114497" y="0"/>
                </a:lnTo>
                <a:lnTo>
                  <a:pt x="3114497" y="1"/>
                </a:lnTo>
                <a:cubicBezTo>
                  <a:pt x="3114497" y="69364"/>
                  <a:pt x="3170727" y="125594"/>
                  <a:pt x="3240090" y="125594"/>
                </a:cubicBezTo>
                <a:cubicBezTo>
                  <a:pt x="3309453" y="125594"/>
                  <a:pt x="3365683" y="69364"/>
                  <a:pt x="3365683" y="1"/>
                </a:cubicBezTo>
                <a:cubicBezTo>
                  <a:pt x="3365683" y="1"/>
                  <a:pt x="3365683" y="0"/>
                  <a:pt x="3365683" y="0"/>
                </a:cubicBezTo>
                <a:lnTo>
                  <a:pt x="3474507" y="0"/>
                </a:lnTo>
                <a:lnTo>
                  <a:pt x="3474507" y="1"/>
                </a:lnTo>
                <a:cubicBezTo>
                  <a:pt x="3474507" y="69364"/>
                  <a:pt x="3530737" y="125594"/>
                  <a:pt x="3600100" y="125594"/>
                </a:cubicBezTo>
                <a:cubicBezTo>
                  <a:pt x="3669463" y="125594"/>
                  <a:pt x="3725693" y="69364"/>
                  <a:pt x="3725693" y="1"/>
                </a:cubicBezTo>
                <a:cubicBezTo>
                  <a:pt x="3725693" y="1"/>
                  <a:pt x="3725693" y="0"/>
                  <a:pt x="3725693" y="0"/>
                </a:cubicBezTo>
                <a:lnTo>
                  <a:pt x="3834517" y="0"/>
                </a:lnTo>
                <a:lnTo>
                  <a:pt x="3834517" y="1"/>
                </a:lnTo>
                <a:cubicBezTo>
                  <a:pt x="3834517" y="69364"/>
                  <a:pt x="3890747" y="125594"/>
                  <a:pt x="3960110" y="125594"/>
                </a:cubicBezTo>
                <a:cubicBezTo>
                  <a:pt x="4029473" y="125594"/>
                  <a:pt x="4085703" y="69364"/>
                  <a:pt x="4085703" y="1"/>
                </a:cubicBezTo>
                <a:cubicBezTo>
                  <a:pt x="4085703" y="1"/>
                  <a:pt x="4085703" y="0"/>
                  <a:pt x="4085703" y="0"/>
                </a:cubicBezTo>
                <a:lnTo>
                  <a:pt x="4194527" y="0"/>
                </a:lnTo>
                <a:lnTo>
                  <a:pt x="4194527" y="1"/>
                </a:lnTo>
                <a:cubicBezTo>
                  <a:pt x="4194527" y="69364"/>
                  <a:pt x="4250757" y="125594"/>
                  <a:pt x="4320120" y="125594"/>
                </a:cubicBezTo>
                <a:cubicBezTo>
                  <a:pt x="4389483" y="125594"/>
                  <a:pt x="4445713" y="69364"/>
                  <a:pt x="4445713" y="1"/>
                </a:cubicBezTo>
                <a:cubicBezTo>
                  <a:pt x="4445713" y="1"/>
                  <a:pt x="4445713" y="0"/>
                  <a:pt x="4445713" y="0"/>
                </a:cubicBezTo>
                <a:lnTo>
                  <a:pt x="4554537" y="0"/>
                </a:lnTo>
                <a:lnTo>
                  <a:pt x="4554537" y="1"/>
                </a:lnTo>
                <a:cubicBezTo>
                  <a:pt x="4554537" y="69364"/>
                  <a:pt x="4610767" y="125594"/>
                  <a:pt x="4680130" y="125594"/>
                </a:cubicBezTo>
                <a:cubicBezTo>
                  <a:pt x="4749493" y="125594"/>
                  <a:pt x="4805723" y="69364"/>
                  <a:pt x="4805723" y="1"/>
                </a:cubicBezTo>
                <a:cubicBezTo>
                  <a:pt x="4805723" y="1"/>
                  <a:pt x="4805723" y="0"/>
                  <a:pt x="4805723" y="0"/>
                </a:cubicBezTo>
                <a:lnTo>
                  <a:pt x="4914547" y="0"/>
                </a:lnTo>
                <a:lnTo>
                  <a:pt x="4914547" y="1"/>
                </a:lnTo>
                <a:cubicBezTo>
                  <a:pt x="4914547" y="69364"/>
                  <a:pt x="4970777" y="125594"/>
                  <a:pt x="5040140" y="125594"/>
                </a:cubicBezTo>
                <a:cubicBezTo>
                  <a:pt x="5109503" y="125594"/>
                  <a:pt x="5165733" y="69364"/>
                  <a:pt x="5165733" y="1"/>
                </a:cubicBezTo>
                <a:cubicBezTo>
                  <a:pt x="5165733" y="1"/>
                  <a:pt x="5165733" y="0"/>
                  <a:pt x="5165733" y="0"/>
                </a:cubicBezTo>
                <a:lnTo>
                  <a:pt x="5274557" y="0"/>
                </a:lnTo>
                <a:lnTo>
                  <a:pt x="5274557" y="1"/>
                </a:lnTo>
                <a:cubicBezTo>
                  <a:pt x="5274557" y="69364"/>
                  <a:pt x="5330787" y="125594"/>
                  <a:pt x="5400150" y="125594"/>
                </a:cubicBezTo>
                <a:cubicBezTo>
                  <a:pt x="5469513" y="125594"/>
                  <a:pt x="5525743" y="69364"/>
                  <a:pt x="5525743" y="1"/>
                </a:cubicBezTo>
                <a:cubicBezTo>
                  <a:pt x="5525743" y="1"/>
                  <a:pt x="5525743" y="0"/>
                  <a:pt x="5525743" y="0"/>
                </a:cubicBezTo>
                <a:lnTo>
                  <a:pt x="5634567" y="0"/>
                </a:lnTo>
                <a:lnTo>
                  <a:pt x="5634567" y="1"/>
                </a:lnTo>
                <a:cubicBezTo>
                  <a:pt x="5634567" y="69364"/>
                  <a:pt x="5690797" y="125594"/>
                  <a:pt x="5760160" y="125594"/>
                </a:cubicBezTo>
                <a:cubicBezTo>
                  <a:pt x="5829523" y="125594"/>
                  <a:pt x="5885753" y="69364"/>
                  <a:pt x="5885753" y="1"/>
                </a:cubicBezTo>
                <a:cubicBezTo>
                  <a:pt x="5885753" y="1"/>
                  <a:pt x="5885753" y="0"/>
                  <a:pt x="5885753" y="0"/>
                </a:cubicBezTo>
                <a:lnTo>
                  <a:pt x="5994577" y="0"/>
                </a:lnTo>
                <a:lnTo>
                  <a:pt x="5994577" y="1"/>
                </a:lnTo>
                <a:cubicBezTo>
                  <a:pt x="5994577" y="69364"/>
                  <a:pt x="6050807" y="125594"/>
                  <a:pt x="6120170" y="125594"/>
                </a:cubicBezTo>
                <a:cubicBezTo>
                  <a:pt x="6189533" y="125594"/>
                  <a:pt x="6245763" y="69364"/>
                  <a:pt x="6245763" y="1"/>
                </a:cubicBezTo>
                <a:cubicBezTo>
                  <a:pt x="6245763" y="1"/>
                  <a:pt x="6245763" y="0"/>
                  <a:pt x="6245763" y="0"/>
                </a:cubicBezTo>
                <a:lnTo>
                  <a:pt x="6354587" y="0"/>
                </a:lnTo>
                <a:lnTo>
                  <a:pt x="6354587" y="1"/>
                </a:lnTo>
                <a:cubicBezTo>
                  <a:pt x="6354587" y="69304"/>
                  <a:pt x="6410720" y="125497"/>
                  <a:pt x="6480000" y="125558"/>
                </a:cubicBezTo>
                <a:lnTo>
                  <a:pt x="6480000" y="233923"/>
                </a:lnTo>
                <a:cubicBezTo>
                  <a:pt x="6410717" y="233982"/>
                  <a:pt x="6354581" y="290176"/>
                  <a:pt x="6354581" y="359481"/>
                </a:cubicBezTo>
                <a:cubicBezTo>
                  <a:pt x="6354581" y="428786"/>
                  <a:pt x="6410717" y="484980"/>
                  <a:pt x="6480000" y="485039"/>
                </a:cubicBezTo>
                <a:lnTo>
                  <a:pt x="6480000" y="593933"/>
                </a:lnTo>
                <a:cubicBezTo>
                  <a:pt x="6410717" y="593992"/>
                  <a:pt x="6354581" y="650186"/>
                  <a:pt x="6354581" y="719491"/>
                </a:cubicBezTo>
                <a:cubicBezTo>
                  <a:pt x="6354581" y="788796"/>
                  <a:pt x="6410717" y="844990"/>
                  <a:pt x="6480000" y="845049"/>
                </a:cubicBezTo>
                <a:lnTo>
                  <a:pt x="6480000" y="953943"/>
                </a:lnTo>
                <a:cubicBezTo>
                  <a:pt x="6410717" y="954002"/>
                  <a:pt x="6354581" y="1010196"/>
                  <a:pt x="6354581" y="1079501"/>
                </a:cubicBezTo>
                <a:cubicBezTo>
                  <a:pt x="6354581" y="1148806"/>
                  <a:pt x="6410717" y="1205000"/>
                  <a:pt x="6480000" y="1205059"/>
                </a:cubicBezTo>
                <a:lnTo>
                  <a:pt x="6480000" y="1313953"/>
                </a:lnTo>
                <a:cubicBezTo>
                  <a:pt x="6410717" y="1314012"/>
                  <a:pt x="6354581" y="1370206"/>
                  <a:pt x="6354581" y="1439511"/>
                </a:cubicBezTo>
                <a:cubicBezTo>
                  <a:pt x="6354581" y="1508816"/>
                  <a:pt x="6410717" y="1565010"/>
                  <a:pt x="6480000" y="1565069"/>
                </a:cubicBezTo>
                <a:lnTo>
                  <a:pt x="6480000" y="1673963"/>
                </a:lnTo>
                <a:cubicBezTo>
                  <a:pt x="6410717" y="1674022"/>
                  <a:pt x="6354581" y="1730216"/>
                  <a:pt x="6354581" y="1799521"/>
                </a:cubicBezTo>
                <a:cubicBezTo>
                  <a:pt x="6354581" y="1868826"/>
                  <a:pt x="6410717" y="1925020"/>
                  <a:pt x="6480000" y="1925079"/>
                </a:cubicBezTo>
                <a:lnTo>
                  <a:pt x="6480000" y="2033973"/>
                </a:lnTo>
                <a:cubicBezTo>
                  <a:pt x="6410717" y="2034032"/>
                  <a:pt x="6354581" y="2090226"/>
                  <a:pt x="6354581" y="2159531"/>
                </a:cubicBezTo>
                <a:cubicBezTo>
                  <a:pt x="6354581" y="2228836"/>
                  <a:pt x="6410717" y="2285030"/>
                  <a:pt x="6480000" y="2285089"/>
                </a:cubicBezTo>
                <a:lnTo>
                  <a:pt x="6480000" y="2393983"/>
                </a:lnTo>
                <a:cubicBezTo>
                  <a:pt x="6410717" y="2394042"/>
                  <a:pt x="6354581" y="2450236"/>
                  <a:pt x="6354581" y="2519541"/>
                </a:cubicBezTo>
                <a:cubicBezTo>
                  <a:pt x="6354581" y="2588846"/>
                  <a:pt x="6410717" y="2645040"/>
                  <a:pt x="6480000" y="2645099"/>
                </a:cubicBezTo>
                <a:lnTo>
                  <a:pt x="6480000" y="2753993"/>
                </a:lnTo>
                <a:cubicBezTo>
                  <a:pt x="6410717" y="2754052"/>
                  <a:pt x="6354581" y="2810246"/>
                  <a:pt x="6354581" y="2879551"/>
                </a:cubicBezTo>
                <a:cubicBezTo>
                  <a:pt x="6354581" y="2948856"/>
                  <a:pt x="6410717" y="3005050"/>
                  <a:pt x="6480000" y="3005109"/>
                </a:cubicBezTo>
                <a:lnTo>
                  <a:pt x="6480000" y="3114003"/>
                </a:lnTo>
                <a:cubicBezTo>
                  <a:pt x="6410717" y="3114062"/>
                  <a:pt x="6354581" y="3170256"/>
                  <a:pt x="6354581" y="3239561"/>
                </a:cubicBezTo>
                <a:cubicBezTo>
                  <a:pt x="6354581" y="3308866"/>
                  <a:pt x="6410717" y="3365060"/>
                  <a:pt x="6480000" y="3365119"/>
                </a:cubicBezTo>
                <a:lnTo>
                  <a:pt x="6480000" y="3474013"/>
                </a:lnTo>
                <a:cubicBezTo>
                  <a:pt x="6410717" y="3474072"/>
                  <a:pt x="6354581" y="3530266"/>
                  <a:pt x="6354581" y="3599571"/>
                </a:cubicBezTo>
                <a:cubicBezTo>
                  <a:pt x="6354581" y="3668876"/>
                  <a:pt x="6410717" y="3725070"/>
                  <a:pt x="6480000" y="3725129"/>
                </a:cubicBezTo>
                <a:lnTo>
                  <a:pt x="6480000" y="3834023"/>
                </a:lnTo>
                <a:cubicBezTo>
                  <a:pt x="6410717" y="3834082"/>
                  <a:pt x="6354581" y="3890276"/>
                  <a:pt x="6354581" y="3959581"/>
                </a:cubicBezTo>
                <a:cubicBezTo>
                  <a:pt x="6354581" y="4028886"/>
                  <a:pt x="6410717" y="4085080"/>
                  <a:pt x="6480000" y="4085139"/>
                </a:cubicBezTo>
                <a:lnTo>
                  <a:pt x="6480000" y="4194033"/>
                </a:lnTo>
                <a:cubicBezTo>
                  <a:pt x="6410717" y="4194092"/>
                  <a:pt x="6354581" y="4250286"/>
                  <a:pt x="6354581" y="4319591"/>
                </a:cubicBezTo>
                <a:cubicBezTo>
                  <a:pt x="6354581" y="4388896"/>
                  <a:pt x="6410717" y="4445090"/>
                  <a:pt x="6480000" y="4445149"/>
                </a:cubicBezTo>
                <a:lnTo>
                  <a:pt x="6480000" y="4554043"/>
                </a:lnTo>
                <a:cubicBezTo>
                  <a:pt x="6410717" y="4554102"/>
                  <a:pt x="6354581" y="4610296"/>
                  <a:pt x="6354581" y="4679601"/>
                </a:cubicBezTo>
                <a:cubicBezTo>
                  <a:pt x="6354581" y="4748906"/>
                  <a:pt x="6410717" y="4805100"/>
                  <a:pt x="6480000" y="4805159"/>
                </a:cubicBezTo>
                <a:lnTo>
                  <a:pt x="6480000" y="4914053"/>
                </a:lnTo>
                <a:cubicBezTo>
                  <a:pt x="6410717" y="4914112"/>
                  <a:pt x="6354581" y="4970306"/>
                  <a:pt x="6354581" y="5039611"/>
                </a:cubicBezTo>
                <a:cubicBezTo>
                  <a:pt x="6354581" y="5108916"/>
                  <a:pt x="6410717" y="5165110"/>
                  <a:pt x="6480000" y="5165169"/>
                </a:cubicBezTo>
                <a:lnTo>
                  <a:pt x="6480000" y="5274063"/>
                </a:lnTo>
                <a:cubicBezTo>
                  <a:pt x="6410717" y="5274122"/>
                  <a:pt x="6354581" y="5330316"/>
                  <a:pt x="6354581" y="5399621"/>
                </a:cubicBezTo>
                <a:cubicBezTo>
                  <a:pt x="6354581" y="5468926"/>
                  <a:pt x="6410717" y="5525120"/>
                  <a:pt x="6480000" y="5525179"/>
                </a:cubicBezTo>
                <a:lnTo>
                  <a:pt x="6480000" y="5634073"/>
                </a:lnTo>
                <a:cubicBezTo>
                  <a:pt x="6410717" y="5634132"/>
                  <a:pt x="6354581" y="5690326"/>
                  <a:pt x="6354581" y="5759631"/>
                </a:cubicBezTo>
                <a:cubicBezTo>
                  <a:pt x="6354581" y="5828936"/>
                  <a:pt x="6410717" y="5885130"/>
                  <a:pt x="6480000" y="5885189"/>
                </a:cubicBezTo>
                <a:lnTo>
                  <a:pt x="6480000" y="5994083"/>
                </a:lnTo>
                <a:cubicBezTo>
                  <a:pt x="6410717" y="5994142"/>
                  <a:pt x="6354581" y="6050336"/>
                  <a:pt x="6354581" y="6119641"/>
                </a:cubicBezTo>
                <a:cubicBezTo>
                  <a:pt x="6354581" y="6188946"/>
                  <a:pt x="6410717" y="6245140"/>
                  <a:pt x="6480000" y="6245199"/>
                </a:cubicBezTo>
                <a:lnTo>
                  <a:pt x="6480000" y="6354620"/>
                </a:lnTo>
                <a:cubicBezTo>
                  <a:pt x="6410720" y="6354681"/>
                  <a:pt x="6354588" y="6410873"/>
                  <a:pt x="6354587" y="6480175"/>
                </a:cubicBezTo>
                <a:lnTo>
                  <a:pt x="6245763" y="6480175"/>
                </a:lnTo>
                <a:cubicBezTo>
                  <a:pt x="6245763" y="6410813"/>
                  <a:pt x="6189533" y="6354583"/>
                  <a:pt x="6120170" y="6354583"/>
                </a:cubicBezTo>
                <a:cubicBezTo>
                  <a:pt x="6050808" y="6354583"/>
                  <a:pt x="5994578" y="6410813"/>
                  <a:pt x="5994577" y="6480175"/>
                </a:cubicBezTo>
                <a:lnTo>
                  <a:pt x="5885753" y="6480175"/>
                </a:lnTo>
                <a:cubicBezTo>
                  <a:pt x="5885753" y="6410813"/>
                  <a:pt x="5829523" y="6354583"/>
                  <a:pt x="5760160" y="6354583"/>
                </a:cubicBezTo>
                <a:cubicBezTo>
                  <a:pt x="5690798" y="6354583"/>
                  <a:pt x="5634568" y="6410813"/>
                  <a:pt x="5634567" y="6480175"/>
                </a:cubicBezTo>
                <a:lnTo>
                  <a:pt x="5525743" y="6480175"/>
                </a:lnTo>
                <a:cubicBezTo>
                  <a:pt x="5525743" y="6410813"/>
                  <a:pt x="5469513" y="6354583"/>
                  <a:pt x="5400150" y="6354583"/>
                </a:cubicBezTo>
                <a:cubicBezTo>
                  <a:pt x="5330788" y="6354583"/>
                  <a:pt x="5274558" y="6410813"/>
                  <a:pt x="5274557" y="6480175"/>
                </a:cubicBezTo>
                <a:lnTo>
                  <a:pt x="5165733" y="6480175"/>
                </a:lnTo>
                <a:cubicBezTo>
                  <a:pt x="5165733" y="6410813"/>
                  <a:pt x="5109503" y="6354583"/>
                  <a:pt x="5040140" y="6354583"/>
                </a:cubicBezTo>
                <a:cubicBezTo>
                  <a:pt x="4970778" y="6354583"/>
                  <a:pt x="4914548" y="6410813"/>
                  <a:pt x="4914547" y="6480175"/>
                </a:cubicBezTo>
                <a:lnTo>
                  <a:pt x="4805723" y="6480175"/>
                </a:lnTo>
                <a:cubicBezTo>
                  <a:pt x="4805723" y="6410813"/>
                  <a:pt x="4749493" y="6354583"/>
                  <a:pt x="4680130" y="6354583"/>
                </a:cubicBezTo>
                <a:cubicBezTo>
                  <a:pt x="4610768" y="6354583"/>
                  <a:pt x="4554538" y="6410813"/>
                  <a:pt x="4554537" y="6480175"/>
                </a:cubicBezTo>
                <a:lnTo>
                  <a:pt x="4445713" y="6480175"/>
                </a:lnTo>
                <a:cubicBezTo>
                  <a:pt x="4445713" y="6410813"/>
                  <a:pt x="4389483" y="6354583"/>
                  <a:pt x="4320120" y="6354583"/>
                </a:cubicBezTo>
                <a:cubicBezTo>
                  <a:pt x="4250758" y="6354583"/>
                  <a:pt x="4194528" y="6410813"/>
                  <a:pt x="4194527" y="6480175"/>
                </a:cubicBezTo>
                <a:lnTo>
                  <a:pt x="4085703" y="6480175"/>
                </a:lnTo>
                <a:cubicBezTo>
                  <a:pt x="4085703" y="6410813"/>
                  <a:pt x="4029473" y="6354583"/>
                  <a:pt x="3960110" y="6354583"/>
                </a:cubicBezTo>
                <a:cubicBezTo>
                  <a:pt x="3890748" y="6354583"/>
                  <a:pt x="3834518" y="6410813"/>
                  <a:pt x="3834517" y="6480175"/>
                </a:cubicBezTo>
                <a:lnTo>
                  <a:pt x="3725693" y="6480175"/>
                </a:lnTo>
                <a:cubicBezTo>
                  <a:pt x="3725693" y="6410813"/>
                  <a:pt x="3669463" y="6354583"/>
                  <a:pt x="3600100" y="6354583"/>
                </a:cubicBezTo>
                <a:cubicBezTo>
                  <a:pt x="3530738" y="6354583"/>
                  <a:pt x="3474508" y="6410813"/>
                  <a:pt x="3474507" y="6480175"/>
                </a:cubicBezTo>
                <a:lnTo>
                  <a:pt x="3365683" y="6480175"/>
                </a:lnTo>
                <a:cubicBezTo>
                  <a:pt x="3365683" y="6410813"/>
                  <a:pt x="3309453" y="6354583"/>
                  <a:pt x="3240090" y="6354583"/>
                </a:cubicBezTo>
                <a:cubicBezTo>
                  <a:pt x="3170727" y="6354583"/>
                  <a:pt x="3114498" y="6410813"/>
                  <a:pt x="3114497" y="6480175"/>
                </a:cubicBezTo>
                <a:lnTo>
                  <a:pt x="3005673" y="6480175"/>
                </a:lnTo>
                <a:cubicBezTo>
                  <a:pt x="3005673" y="6410813"/>
                  <a:pt x="2949443" y="6354583"/>
                  <a:pt x="2880080" y="6354583"/>
                </a:cubicBezTo>
                <a:cubicBezTo>
                  <a:pt x="2810717" y="6354583"/>
                  <a:pt x="2754488" y="6410813"/>
                  <a:pt x="2754487" y="6480175"/>
                </a:cubicBezTo>
                <a:lnTo>
                  <a:pt x="2645663" y="6480175"/>
                </a:lnTo>
                <a:cubicBezTo>
                  <a:pt x="2645663" y="6410813"/>
                  <a:pt x="2589433" y="6354583"/>
                  <a:pt x="2520070" y="6354583"/>
                </a:cubicBezTo>
                <a:cubicBezTo>
                  <a:pt x="2450707" y="6354583"/>
                  <a:pt x="2394478" y="6410813"/>
                  <a:pt x="2394477" y="6480175"/>
                </a:cubicBezTo>
                <a:lnTo>
                  <a:pt x="2285653" y="6480175"/>
                </a:lnTo>
                <a:cubicBezTo>
                  <a:pt x="2285653" y="6410813"/>
                  <a:pt x="2229423" y="6354583"/>
                  <a:pt x="2160060" y="6354583"/>
                </a:cubicBezTo>
                <a:cubicBezTo>
                  <a:pt x="2090697" y="6354583"/>
                  <a:pt x="2034468" y="6410813"/>
                  <a:pt x="2034467" y="6480175"/>
                </a:cubicBezTo>
                <a:lnTo>
                  <a:pt x="1925643" y="6480175"/>
                </a:lnTo>
                <a:cubicBezTo>
                  <a:pt x="1925643" y="6410813"/>
                  <a:pt x="1869413" y="6354583"/>
                  <a:pt x="1800050" y="6354583"/>
                </a:cubicBezTo>
                <a:cubicBezTo>
                  <a:pt x="1730687" y="6354583"/>
                  <a:pt x="1674458" y="6410813"/>
                  <a:pt x="1674457" y="6480175"/>
                </a:cubicBezTo>
                <a:lnTo>
                  <a:pt x="1565633" y="6480175"/>
                </a:lnTo>
                <a:cubicBezTo>
                  <a:pt x="1565633" y="6410813"/>
                  <a:pt x="1509403" y="6354583"/>
                  <a:pt x="1440040" y="6354583"/>
                </a:cubicBezTo>
                <a:cubicBezTo>
                  <a:pt x="1370677" y="6354583"/>
                  <a:pt x="1314448" y="6410813"/>
                  <a:pt x="1314447" y="6480175"/>
                </a:cubicBezTo>
                <a:lnTo>
                  <a:pt x="1205623" y="6480175"/>
                </a:lnTo>
                <a:cubicBezTo>
                  <a:pt x="1205623" y="6410813"/>
                  <a:pt x="1149393" y="6354583"/>
                  <a:pt x="1080030" y="6354583"/>
                </a:cubicBezTo>
                <a:cubicBezTo>
                  <a:pt x="1010667" y="6354583"/>
                  <a:pt x="954438" y="6410813"/>
                  <a:pt x="954437" y="6480175"/>
                </a:cubicBezTo>
                <a:lnTo>
                  <a:pt x="845613" y="6480175"/>
                </a:lnTo>
                <a:cubicBezTo>
                  <a:pt x="845613" y="6410813"/>
                  <a:pt x="789383" y="6354583"/>
                  <a:pt x="720020" y="6354583"/>
                </a:cubicBezTo>
                <a:cubicBezTo>
                  <a:pt x="650657" y="6354583"/>
                  <a:pt x="594428" y="6410813"/>
                  <a:pt x="594427" y="6480175"/>
                </a:cubicBezTo>
                <a:lnTo>
                  <a:pt x="485603" y="6480175"/>
                </a:lnTo>
                <a:cubicBezTo>
                  <a:pt x="485603" y="6410813"/>
                  <a:pt x="429373" y="6354583"/>
                  <a:pt x="360010" y="6354583"/>
                </a:cubicBezTo>
                <a:cubicBezTo>
                  <a:pt x="290647" y="6354583"/>
                  <a:pt x="234418" y="6410813"/>
                  <a:pt x="234417" y="6480175"/>
                </a:cubicBezTo>
                <a:lnTo>
                  <a:pt x="125593" y="6480175"/>
                </a:lnTo>
                <a:cubicBezTo>
                  <a:pt x="125592" y="6410813"/>
                  <a:pt x="69363" y="6354583"/>
                  <a:pt x="0" y="6354583"/>
                </a:cubicBezTo>
                <a:lnTo>
                  <a:pt x="0" y="6245234"/>
                </a:lnTo>
                <a:cubicBezTo>
                  <a:pt x="69363" y="6245234"/>
                  <a:pt x="125592" y="6189004"/>
                  <a:pt x="125592" y="6119641"/>
                </a:cubicBezTo>
                <a:cubicBezTo>
                  <a:pt x="125592" y="6050279"/>
                  <a:pt x="69363" y="5994049"/>
                  <a:pt x="0" y="5994048"/>
                </a:cubicBezTo>
                <a:lnTo>
                  <a:pt x="0" y="5885224"/>
                </a:lnTo>
                <a:cubicBezTo>
                  <a:pt x="69363" y="5885224"/>
                  <a:pt x="125592" y="5828994"/>
                  <a:pt x="125592" y="5759631"/>
                </a:cubicBezTo>
                <a:cubicBezTo>
                  <a:pt x="125592" y="5690269"/>
                  <a:pt x="69363" y="5634039"/>
                  <a:pt x="0" y="5634038"/>
                </a:cubicBezTo>
                <a:lnTo>
                  <a:pt x="0" y="5525214"/>
                </a:lnTo>
                <a:cubicBezTo>
                  <a:pt x="69363" y="5525214"/>
                  <a:pt x="125592" y="5468984"/>
                  <a:pt x="125592" y="5399621"/>
                </a:cubicBezTo>
                <a:cubicBezTo>
                  <a:pt x="125592" y="5330259"/>
                  <a:pt x="69363" y="5274029"/>
                  <a:pt x="0" y="5274028"/>
                </a:cubicBezTo>
                <a:lnTo>
                  <a:pt x="0" y="5165204"/>
                </a:lnTo>
                <a:cubicBezTo>
                  <a:pt x="69363" y="5165204"/>
                  <a:pt x="125592" y="5108974"/>
                  <a:pt x="125592" y="5039611"/>
                </a:cubicBezTo>
                <a:cubicBezTo>
                  <a:pt x="125592" y="4970249"/>
                  <a:pt x="69363" y="4914019"/>
                  <a:pt x="0" y="4914018"/>
                </a:cubicBezTo>
                <a:lnTo>
                  <a:pt x="0" y="4805194"/>
                </a:lnTo>
                <a:cubicBezTo>
                  <a:pt x="69363" y="4805194"/>
                  <a:pt x="125592" y="4748964"/>
                  <a:pt x="125592" y="4679601"/>
                </a:cubicBezTo>
                <a:cubicBezTo>
                  <a:pt x="125592" y="4610239"/>
                  <a:pt x="69363" y="4554009"/>
                  <a:pt x="0" y="4554008"/>
                </a:cubicBezTo>
                <a:lnTo>
                  <a:pt x="0" y="4445184"/>
                </a:lnTo>
                <a:cubicBezTo>
                  <a:pt x="69363" y="4445184"/>
                  <a:pt x="125592" y="4388954"/>
                  <a:pt x="125592" y="4319591"/>
                </a:cubicBezTo>
                <a:cubicBezTo>
                  <a:pt x="125592" y="4250229"/>
                  <a:pt x="69363" y="4193999"/>
                  <a:pt x="0" y="4193998"/>
                </a:cubicBezTo>
                <a:lnTo>
                  <a:pt x="0" y="4085174"/>
                </a:lnTo>
                <a:cubicBezTo>
                  <a:pt x="69363" y="4085174"/>
                  <a:pt x="125592" y="4028944"/>
                  <a:pt x="125592" y="3959581"/>
                </a:cubicBezTo>
                <a:cubicBezTo>
                  <a:pt x="125592" y="3890219"/>
                  <a:pt x="69363" y="3833989"/>
                  <a:pt x="0" y="3833988"/>
                </a:cubicBezTo>
                <a:lnTo>
                  <a:pt x="0" y="3725164"/>
                </a:lnTo>
                <a:cubicBezTo>
                  <a:pt x="69363" y="3725164"/>
                  <a:pt x="125592" y="3668934"/>
                  <a:pt x="125592" y="3599571"/>
                </a:cubicBezTo>
                <a:cubicBezTo>
                  <a:pt x="125592" y="3530209"/>
                  <a:pt x="69363" y="3473979"/>
                  <a:pt x="0" y="3473978"/>
                </a:cubicBezTo>
                <a:lnTo>
                  <a:pt x="0" y="3365154"/>
                </a:lnTo>
                <a:cubicBezTo>
                  <a:pt x="69363" y="3365154"/>
                  <a:pt x="125592" y="3308924"/>
                  <a:pt x="125592" y="3239561"/>
                </a:cubicBezTo>
                <a:cubicBezTo>
                  <a:pt x="125592" y="3170198"/>
                  <a:pt x="69363" y="3113969"/>
                  <a:pt x="0" y="3113968"/>
                </a:cubicBezTo>
                <a:lnTo>
                  <a:pt x="0" y="3005144"/>
                </a:lnTo>
                <a:cubicBezTo>
                  <a:pt x="69363" y="3005144"/>
                  <a:pt x="125592" y="2948914"/>
                  <a:pt x="125592" y="2879551"/>
                </a:cubicBezTo>
                <a:cubicBezTo>
                  <a:pt x="125592" y="2810188"/>
                  <a:pt x="69363" y="2753959"/>
                  <a:pt x="0" y="2753958"/>
                </a:cubicBezTo>
                <a:lnTo>
                  <a:pt x="0" y="2645134"/>
                </a:lnTo>
                <a:cubicBezTo>
                  <a:pt x="69363" y="2645134"/>
                  <a:pt x="125592" y="2588904"/>
                  <a:pt x="125592" y="2519541"/>
                </a:cubicBezTo>
                <a:cubicBezTo>
                  <a:pt x="125592" y="2450178"/>
                  <a:pt x="69363" y="2393949"/>
                  <a:pt x="0" y="2393948"/>
                </a:cubicBezTo>
                <a:lnTo>
                  <a:pt x="0" y="2285124"/>
                </a:lnTo>
                <a:cubicBezTo>
                  <a:pt x="69363" y="2285124"/>
                  <a:pt x="125592" y="2228894"/>
                  <a:pt x="125592" y="2159531"/>
                </a:cubicBezTo>
                <a:cubicBezTo>
                  <a:pt x="125592" y="2090168"/>
                  <a:pt x="69363" y="2033939"/>
                  <a:pt x="0" y="2033938"/>
                </a:cubicBezTo>
                <a:lnTo>
                  <a:pt x="0" y="1925114"/>
                </a:lnTo>
                <a:cubicBezTo>
                  <a:pt x="69363" y="1925114"/>
                  <a:pt x="125592" y="1868884"/>
                  <a:pt x="125592" y="1799521"/>
                </a:cubicBezTo>
                <a:cubicBezTo>
                  <a:pt x="125592" y="1730158"/>
                  <a:pt x="69363" y="1673929"/>
                  <a:pt x="0" y="1673928"/>
                </a:cubicBezTo>
                <a:lnTo>
                  <a:pt x="0" y="1565104"/>
                </a:lnTo>
                <a:cubicBezTo>
                  <a:pt x="69363" y="1565104"/>
                  <a:pt x="125592" y="1508874"/>
                  <a:pt x="125592" y="1439511"/>
                </a:cubicBezTo>
                <a:cubicBezTo>
                  <a:pt x="125592" y="1370148"/>
                  <a:pt x="69363" y="1313919"/>
                  <a:pt x="0" y="1313918"/>
                </a:cubicBezTo>
                <a:lnTo>
                  <a:pt x="0" y="1205094"/>
                </a:lnTo>
                <a:cubicBezTo>
                  <a:pt x="69363" y="1205094"/>
                  <a:pt x="125592" y="1148864"/>
                  <a:pt x="125592" y="1079501"/>
                </a:cubicBezTo>
                <a:cubicBezTo>
                  <a:pt x="125592" y="1010138"/>
                  <a:pt x="69363" y="953909"/>
                  <a:pt x="0" y="953908"/>
                </a:cubicBezTo>
                <a:lnTo>
                  <a:pt x="0" y="845084"/>
                </a:lnTo>
                <a:cubicBezTo>
                  <a:pt x="69363" y="845084"/>
                  <a:pt x="125592" y="788854"/>
                  <a:pt x="125592" y="719491"/>
                </a:cubicBezTo>
                <a:cubicBezTo>
                  <a:pt x="125592" y="650128"/>
                  <a:pt x="69363" y="593899"/>
                  <a:pt x="0" y="593898"/>
                </a:cubicBezTo>
                <a:lnTo>
                  <a:pt x="0" y="485074"/>
                </a:lnTo>
                <a:cubicBezTo>
                  <a:pt x="69363" y="485074"/>
                  <a:pt x="125592" y="428844"/>
                  <a:pt x="125592" y="359481"/>
                </a:cubicBezTo>
                <a:cubicBezTo>
                  <a:pt x="125592" y="290118"/>
                  <a:pt x="69363" y="233889"/>
                  <a:pt x="0" y="233888"/>
                </a:cubicBezTo>
                <a:lnTo>
                  <a:pt x="0" y="125594"/>
                </a:lnTo>
                <a:cubicBezTo>
                  <a:pt x="69363" y="125594"/>
                  <a:pt x="125593" y="69364"/>
                  <a:pt x="125593" y="1"/>
                </a:cubicBezTo>
                <a:cubicBezTo>
                  <a:pt x="125593" y="1"/>
                  <a:pt x="125593" y="0"/>
                  <a:pt x="125593" y="0"/>
                </a:cubicBezTo>
                <a:close/>
              </a:path>
            </a:pathLst>
          </a:cu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a:solidFill>
                  <a:schemeClr val="bg1"/>
                </a:solidFill>
              </a:rPr>
              <a:t>文字</a:t>
            </a:r>
          </a:p>
        </p:txBody>
      </p:sp>
      <p:cxnSp>
        <p:nvCxnSpPr>
          <p:cNvPr id="21" name="肘形连接符 20"/>
          <p:cNvCxnSpPr>
            <a:stCxn id="16" idx="2"/>
            <a:endCxn id="17" idx="0"/>
          </p:cNvCxnSpPr>
          <p:nvPr/>
        </p:nvCxnSpPr>
        <p:spPr>
          <a:xfrm rot="5400000">
            <a:off x="5940822" y="2699940"/>
            <a:ext cx="1079501" cy="2159794"/>
          </a:xfrm>
          <a:prstGeom prst="bentConnector3">
            <a:avLst>
              <a:gd fmla="val 50000" name="adj1"/>
            </a:avLst>
          </a:prstGeom>
          <a:ln w="12700">
            <a:solidFill>
              <a:schemeClr val="tx1">
                <a:lumMod val="75000"/>
                <a:lumOff val="25000"/>
              </a:schemeClr>
            </a:solidFill>
            <a:prstDash val="dash"/>
            <a:tailEnd len="lg" type="triangle" w="lg"/>
          </a:ln>
        </p:spPr>
        <p:style>
          <a:lnRef idx="1">
            <a:schemeClr val="accent1"/>
          </a:lnRef>
          <a:fillRef idx="0">
            <a:schemeClr val="accent1"/>
          </a:fillRef>
          <a:effectRef idx="0">
            <a:schemeClr val="accent1"/>
          </a:effectRef>
          <a:fontRef idx="minor">
            <a:schemeClr val="tx1"/>
          </a:fontRef>
        </p:style>
      </p:cxnSp>
      <p:cxnSp>
        <p:nvCxnSpPr>
          <p:cNvPr id="24" name="肘形连接符 23"/>
          <p:cNvCxnSpPr>
            <a:stCxn id="16" idx="2"/>
            <a:endCxn id="18" idx="0"/>
          </p:cNvCxnSpPr>
          <p:nvPr/>
        </p:nvCxnSpPr>
        <p:spPr>
          <a:xfrm flipH="1" rot="16200000">
            <a:off x="7020753" y="3779802"/>
            <a:ext cx="1079501" cy="69"/>
          </a:xfrm>
          <a:prstGeom prst="bentConnector3">
            <a:avLst>
              <a:gd fmla="val 50000" name="adj1"/>
            </a:avLst>
          </a:prstGeom>
          <a:ln w="12700">
            <a:solidFill>
              <a:schemeClr val="tx1">
                <a:lumMod val="75000"/>
                <a:lumOff val="25000"/>
              </a:schemeClr>
            </a:solidFill>
            <a:prstDash val="dash"/>
            <a:tailEnd len="lg" type="triangle" w="lg"/>
          </a:ln>
        </p:spPr>
        <p:style>
          <a:lnRef idx="1">
            <a:schemeClr val="accent1"/>
          </a:lnRef>
          <a:fillRef idx="0">
            <a:schemeClr val="accent1"/>
          </a:fillRef>
          <a:effectRef idx="0">
            <a:schemeClr val="accent1"/>
          </a:effectRef>
          <a:fontRef idx="minor">
            <a:schemeClr val="tx1"/>
          </a:fontRef>
        </p:style>
      </p:cxnSp>
      <p:cxnSp>
        <p:nvCxnSpPr>
          <p:cNvPr id="29" name="肘形连接符 28"/>
          <p:cNvCxnSpPr>
            <a:stCxn id="16" idx="2"/>
            <a:endCxn id="19" idx="0"/>
          </p:cNvCxnSpPr>
          <p:nvPr/>
        </p:nvCxnSpPr>
        <p:spPr>
          <a:xfrm flipH="1" rot="16200000">
            <a:off x="8098359" y="2702196"/>
            <a:ext cx="1084739" cy="2160519"/>
          </a:xfrm>
          <a:prstGeom prst="bentConnector3">
            <a:avLst>
              <a:gd fmla="val 50000" name="adj1"/>
            </a:avLst>
          </a:prstGeom>
          <a:ln w="12700">
            <a:solidFill>
              <a:schemeClr val="tx1">
                <a:lumMod val="75000"/>
                <a:lumOff val="25000"/>
              </a:schemeClr>
            </a:solidFill>
            <a:prstDash val="dash"/>
            <a:tailEnd len="lg" type="triangle" w="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743921274"/>
      </p:ext>
    </p:extLst>
  </p:cSld>
  <p:clrMapOvr>
    <a:masterClrMapping/>
  </p:clrMapOvr>
  <mc:AlternateContent>
    <mc:Choice Requires="p14">
      <p:transition advTm="2000" p14:dur="2000" spd="slow"/>
    </mc:Choice>
    <mc:Fallback>
      <p:transition advTm="2000" spd="slow"/>
    </mc:Fallback>
  </mc:AlternateConten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Tree>
    <p:extLst>
      <p:ext uri="{BB962C8B-B14F-4D97-AF65-F5344CB8AC3E}">
        <p14:creationId val="2073649286"/>
      </p:ext>
    </p:extLst>
  </p:cSld>
  <p:clrMapOvr>
    <a:masterClrMapping/>
  </p:clrMapOvr>
  <mc:AlternateContent>
    <mc:Choice Requires="p14">
      <p:transition advTm="2000" p14:dur="2000" spd="slow"/>
    </mc:Choice>
    <mc:Fallback>
      <p:transition advTm="2000" spd="slow"/>
    </mc:Fallback>
  </mc:AlternateConten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C00000"/>
        </a:solidFill>
        <a:effectLst/>
      </p:bgPr>
    </p:bg>
    <p:spTree>
      <p:nvGrpSpPr>
        <p:cNvPr id="1" name=""/>
        <p:cNvGrpSpPr/>
        <p:nvPr/>
      </p:nvGrpSpPr>
      <p:grpSpPr>
        <a:xfrm>
          <a:off x="0" y="0"/>
          <a:ext cx="0" cy="0"/>
        </a:xfrm>
      </p:grpSpPr>
      <p:grpSp>
        <p:nvGrpSpPr>
          <p:cNvPr id="6" name="组合 5"/>
          <p:cNvGrpSpPr/>
          <p:nvPr/>
        </p:nvGrpSpPr>
        <p:grpSpPr>
          <a:xfrm>
            <a:off x="2177678" y="2124057"/>
            <a:ext cx="2472067" cy="2472067"/>
            <a:chOff x="3590925" y="1266825"/>
            <a:chExt cx="1962150" cy="1962150"/>
          </a:xfrm>
        </p:grpSpPr>
        <p:sp>
          <p:nvSpPr>
            <p:cNvPr id="5" name="矩形 4"/>
            <p:cNvSpPr/>
            <p:nvPr/>
          </p:nvSpPr>
          <p:spPr>
            <a:xfrm>
              <a:off x="3590925" y="1266825"/>
              <a:ext cx="1962150" cy="19621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864039"/>
              <a:endParaRPr altLang="en-US" lang="zh-CN" sz="1701">
                <a:solidFill>
                  <a:prstClr val="black"/>
                </a:solidFill>
                <a:effectLst>
                  <a:outerShdw algn="tl" blurRad="38100" dir="2700000" dist="38100">
                    <a:srgbClr val="000000">
                      <a:alpha val="43137"/>
                    </a:srgbClr>
                  </a:outerShdw>
                </a:effectLst>
              </a:endParaRPr>
            </a:p>
          </p:txBody>
        </p:sp>
        <p:pic>
          <p:nvPicPr>
            <p:cNvPr id="3" name="图片 2"/>
            <p:cNvPicPr>
              <a:picLocks noChangeAspect="1"/>
            </p:cNvPicPr>
            <p:nvPr/>
          </p:nvPicPr>
          <p:blipFill>
            <a:blip r:embed="rId2">
              <a:extLst>
                <a:ext uri="{28A0092B-C50C-407E-A947-70E740481C1C}">
                  <a14:useLocalDpi val="0"/>
                </a:ext>
              </a:extLst>
            </a:blip>
            <a:stretch>
              <a:fillRect/>
            </a:stretch>
          </p:blipFill>
          <p:spPr>
            <a:xfrm>
              <a:off x="3629025" y="1304925"/>
              <a:ext cx="1885950" cy="1885950"/>
            </a:xfrm>
            <a:prstGeom prst="rect">
              <a:avLst/>
            </a:prstGeom>
          </p:spPr>
        </p:pic>
      </p:grpSp>
      <p:sp>
        <p:nvSpPr>
          <p:cNvPr hidden="1" id="7" name="文本框 6"/>
          <p:cNvSpPr txBox="1"/>
          <p:nvPr/>
        </p:nvSpPr>
        <p:spPr>
          <a:xfrm>
            <a:off x="4985016" y="2088057"/>
            <a:ext cx="4661218" cy="1627632"/>
          </a:xfrm>
          <a:prstGeom prst="rect">
            <a:avLst/>
          </a:prstGeom>
          <a:noFill/>
        </p:spPr>
        <p:txBody>
          <a:bodyPr rtlCol="0" wrap="none">
            <a:spAutoFit/>
          </a:bodyPr>
          <a:lstStyle/>
          <a:p>
            <a:pPr defTabSz="864039"/>
            <a:r>
              <a:rPr altLang="en-US" lang="zh-CN" sz="5040">
                <a:solidFill>
                  <a:prstClr val="white"/>
                </a:solidFill>
                <a:effectLst>
                  <a:outerShdw algn="tl" blurRad="38100" dir="2700000" dist="38100">
                    <a:srgbClr val="000000">
                      <a:alpha val="43137"/>
                    </a:srgbClr>
                  </a:outerShdw>
                </a:effectLst>
                <a:latin charset="-122" panose="020b0600000000000000" pitchFamily="34" typeface="冬青黑体简体中文 W6"/>
                <a:ea charset="-122" panose="020b0600000000000000" pitchFamily="34" typeface="冬青黑体简体中文 W6"/>
              </a:rPr>
              <a:t>拿出手机扫一扫</a:t>
            </a:r>
          </a:p>
          <a:p>
            <a:pPr defTabSz="864039"/>
            <a:r>
              <a:rPr altLang="en-US" lang="zh-CN" sz="5040">
                <a:solidFill>
                  <a:prstClr val="white"/>
                </a:solidFill>
                <a:effectLst>
                  <a:outerShdw algn="tl" blurRad="38100" dir="2700000" dist="38100">
                    <a:srgbClr val="000000">
                      <a:alpha val="43137"/>
                    </a:srgbClr>
                  </a:outerShdw>
                </a:effectLst>
                <a:latin charset="-122" panose="020b0600000000000000" pitchFamily="34" typeface="冬青黑体简体中文 W6"/>
                <a:ea charset="-122" panose="020b0600000000000000" pitchFamily="34" typeface="冬青黑体简体中文 W6"/>
              </a:rPr>
              <a:t>精华资源不用找</a:t>
            </a:r>
          </a:p>
        </p:txBody>
      </p:sp>
      <p:sp>
        <p:nvSpPr>
          <p:cNvPr id="35" name="矩形 34"/>
          <p:cNvSpPr/>
          <p:nvPr/>
        </p:nvSpPr>
        <p:spPr>
          <a:xfrm>
            <a:off x="2059565" y="4620771"/>
            <a:ext cx="2709086" cy="398678"/>
          </a:xfrm>
          <a:prstGeom prst="rect">
            <a:avLst/>
          </a:prstGeom>
        </p:spPr>
        <p:txBody>
          <a:bodyPr wrap="square">
            <a:spAutoFit/>
          </a:bodyPr>
          <a:lstStyle/>
          <a:p>
            <a:pPr algn="dist" defTabSz="864039"/>
            <a:r>
              <a:rPr altLang="zh-CN" lang="en-US" sz="2016">
                <a:solidFill>
                  <a:prstClr val="white"/>
                </a:solidFill>
                <a:effectLst>
                  <a:outerShdw algn="tl" blurRad="38100" dir="2700000" dist="38100">
                    <a:srgbClr val="000000">
                      <a:alpha val="43137"/>
                    </a:srgbClr>
                  </a:outerShdw>
                </a:effectLst>
                <a:latin charset="-122" pitchFamily="34" typeface="微软雅黑"/>
                <a:ea charset="-122" pitchFamily="34" typeface="微软雅黑"/>
              </a:rPr>
              <a:t>ID号：yanjshow</a:t>
            </a:r>
          </a:p>
        </p:txBody>
      </p:sp>
      <p:grpSp>
        <p:nvGrpSpPr>
          <p:cNvPr id="39" name="组合 38"/>
          <p:cNvGrpSpPr/>
          <p:nvPr/>
        </p:nvGrpSpPr>
        <p:grpSpPr>
          <a:xfrm>
            <a:off x="2177679" y="1501327"/>
            <a:ext cx="7463463" cy="472012"/>
            <a:chOff x="1727786" y="1191647"/>
            <a:chExt cx="5923964" cy="374650"/>
          </a:xfrm>
        </p:grpSpPr>
        <p:sp>
          <p:nvSpPr>
            <p:cNvPr id="36" name="圆角矩形 35"/>
            <p:cNvSpPr/>
            <p:nvPr/>
          </p:nvSpPr>
          <p:spPr>
            <a:xfrm>
              <a:off x="1727786" y="1191647"/>
              <a:ext cx="5860464" cy="374650"/>
            </a:xfrm>
            <a:prstGeom prst="roundRect">
              <a:avLst>
                <a:gd fmla="val 8192"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864039"/>
              <a:endParaRPr altLang="en-US" lang="zh-CN" sz="1701">
                <a:solidFill>
                  <a:prstClr val="white"/>
                </a:solidFill>
                <a:latin charset="-122" pitchFamily="34" typeface="微软雅黑"/>
                <a:ea charset="-122" pitchFamily="34" typeface="微软雅黑"/>
              </a:endParaRPr>
            </a:p>
          </p:txBody>
        </p:sp>
        <p:sp>
          <p:nvSpPr>
            <p:cNvPr id="38" name="文本框 37"/>
            <p:cNvSpPr txBox="1"/>
            <p:nvPr/>
          </p:nvSpPr>
          <p:spPr>
            <a:xfrm>
              <a:off x="1791286" y="1229452"/>
              <a:ext cx="5860464" cy="278339"/>
            </a:xfrm>
            <a:prstGeom prst="rect">
              <a:avLst/>
            </a:prstGeom>
            <a:noFill/>
          </p:spPr>
          <p:txBody>
            <a:bodyPr rtlCol="0" wrap="square">
              <a:spAutoFit/>
            </a:bodyPr>
            <a:lstStyle/>
            <a:p>
              <a:pPr algn="dist" defTabSz="864039"/>
              <a:r>
                <a:rPr altLang="en-US" lang="zh-CN" sz="1701">
                  <a:solidFill>
                    <a:prstClr val="black"/>
                  </a:solidFill>
                  <a:latin charset="-122" pitchFamily="34" typeface="微软雅黑"/>
                  <a:ea charset="-122" pitchFamily="34" typeface="微软雅黑"/>
                </a:rPr>
                <a:t>本作品版权归演界网所有，转载请注明出处。</a:t>
              </a:r>
            </a:p>
          </p:txBody>
        </p:sp>
      </p:grpSp>
      <p:pic>
        <p:nvPicPr>
          <p:cNvPr id="41" name="图片 40"/>
          <p:cNvPicPr>
            <a:picLocks noChangeAspect="1"/>
          </p:cNvPicPr>
          <p:nvPr/>
        </p:nvPicPr>
        <p:blipFill>
          <a:blip r:embed="rId3"/>
          <a:stretch>
            <a:fillRect/>
          </a:stretch>
        </p:blipFill>
        <p:spPr>
          <a:xfrm>
            <a:off x="4697747" y="1974657"/>
            <a:ext cx="5307483" cy="2181368"/>
          </a:xfrm>
          <a:prstGeom prst="rect">
            <a:avLst/>
          </a:prstGeom>
        </p:spPr>
      </p:pic>
      <p:grpSp>
        <p:nvGrpSpPr>
          <p:cNvPr id="2" name="组合 1"/>
          <p:cNvGrpSpPr/>
          <p:nvPr/>
        </p:nvGrpSpPr>
        <p:grpSpPr>
          <a:xfrm>
            <a:off x="7628975" y="3656097"/>
            <a:ext cx="3239551" cy="2836078"/>
            <a:chOff x="6054636" y="2901949"/>
            <a:chExt cx="2571324" cy="2251076"/>
          </a:xfrm>
        </p:grpSpPr>
        <p:grpSp>
          <p:nvGrpSpPr>
            <p:cNvPr id="11" name="组合 10"/>
            <p:cNvGrpSpPr/>
            <p:nvPr/>
          </p:nvGrpSpPr>
          <p:grpSpPr>
            <a:xfrm>
              <a:off x="6054636" y="2901949"/>
              <a:ext cx="2571324" cy="2251076"/>
              <a:chOff x="2488745" y="4177357"/>
              <a:chExt cx="2179638" cy="1908175"/>
            </a:xfrm>
          </p:grpSpPr>
          <p:sp>
            <p:nvSpPr>
              <p:cNvPr id="12" name="Freeform 66"/>
              <p:cNvSpPr>
                <a:spLocks noEditPoints="1"/>
              </p:cNvSpPr>
              <p:nvPr/>
            </p:nvSpPr>
            <p:spPr bwMode="auto">
              <a:xfrm>
                <a:off x="2488745" y="4177357"/>
                <a:ext cx="1825625" cy="1908175"/>
              </a:xfrm>
              <a:custGeom>
                <a:gdLst>
                  <a:gd fmla="*/ 487 w 704" name="T0"/>
                  <a:gd fmla="*/ 80 h 737" name="T1"/>
                  <a:gd fmla="*/ 487 w 704" name="T2"/>
                  <a:gd fmla="*/ 79 h 737" name="T3"/>
                  <a:gd fmla="*/ 484 w 704" name="T4"/>
                  <a:gd fmla="*/ 76 h 737" name="T5"/>
                  <a:gd fmla="*/ 477 w 704" name="T6"/>
                  <a:gd fmla="*/ 70 h 737" name="T7"/>
                  <a:gd fmla="*/ 465 w 704" name="T8"/>
                  <a:gd fmla="*/ 65 h 737" name="T9"/>
                  <a:gd fmla="*/ 456 w 704" name="T10"/>
                  <a:gd fmla="*/ 63 h 737" name="T11"/>
                  <a:gd fmla="*/ 422 w 704" name="T12"/>
                  <a:gd fmla="*/ 72 h 737" name="T13"/>
                  <a:gd fmla="*/ 420 w 704" name="T14"/>
                  <a:gd fmla="*/ 74 h 737" name="T15"/>
                  <a:gd fmla="*/ 404 w 704" name="T16"/>
                  <a:gd fmla="*/ 109 h 737" name="T17"/>
                  <a:gd fmla="*/ 438 w 704" name="T18"/>
                  <a:gd fmla="*/ 184 h 737" name="T19"/>
                  <a:gd fmla="*/ 423 w 704" name="T20"/>
                  <a:gd fmla="*/ 191 h 737" name="T21"/>
                  <a:gd fmla="*/ 375 w 704" name="T22"/>
                  <a:gd fmla="*/ 100 h 737" name="T23"/>
                  <a:gd fmla="*/ 316 w 704" name="T24"/>
                  <a:gd fmla="*/ 82 h 737" name="T25"/>
                  <a:gd fmla="*/ 304 w 704" name="T26"/>
                  <a:gd fmla="*/ 90 h 737" name="T27"/>
                  <a:gd fmla="*/ 341 w 704" name="T28"/>
                  <a:gd fmla="*/ 235 h 737" name="T29"/>
                  <a:gd fmla="*/ 267 w 704" name="T30"/>
                  <a:gd fmla="*/ 126 h 737" name="T31"/>
                  <a:gd fmla="*/ 240 w 704" name="T32"/>
                  <a:gd fmla="*/ 103 h 737" name="T33"/>
                  <a:gd fmla="*/ 195 w 704" name="T34"/>
                  <a:gd fmla="*/ 113 h 737" name="T35"/>
                  <a:gd fmla="*/ 246 w 704" name="T36"/>
                  <a:gd fmla="*/ 286 h 737" name="T37"/>
                  <a:gd fmla="*/ 233 w 704" name="T38"/>
                  <a:gd fmla="*/ 293 h 737" name="T39"/>
                  <a:gd fmla="*/ 64 w 704" name="T40"/>
                  <a:gd fmla="*/ 6 h 737" name="T41"/>
                  <a:gd fmla="*/ 19 w 704" name="T42"/>
                  <a:gd fmla="*/ 13 h 737" name="T43"/>
                  <a:gd fmla="*/ 175 w 704" name="T44"/>
                  <a:gd fmla="*/ 383 h 737" name="T45"/>
                  <a:gd fmla="*/ 182 w 704" name="T46"/>
                  <a:gd fmla="*/ 398 h 737" name="T47"/>
                  <a:gd fmla="*/ 178 w 704" name="T48"/>
                  <a:gd fmla="*/ 453 h 737" name="T49"/>
                  <a:gd fmla="*/ 131 w 704" name="T50"/>
                  <a:gd fmla="*/ 405 h 737" name="T51"/>
                  <a:gd fmla="*/ 41 w 704" name="T52"/>
                  <a:gd fmla="*/ 366 h 737" name="T53"/>
                  <a:gd fmla="*/ 115 w 704" name="T54"/>
                  <a:gd fmla="*/ 526 h 737" name="T55"/>
                  <a:gd fmla="*/ 138 w 704" name="T56"/>
                  <a:gd fmla="*/ 543 h 737" name="T57"/>
                  <a:gd fmla="*/ 302 w 704" name="T58"/>
                  <a:gd fmla="*/ 655 h 737" name="T59"/>
                  <a:gd fmla="*/ 324 w 704" name="T60"/>
                  <a:gd fmla="*/ 664 h 737" name="T61"/>
                  <a:gd fmla="*/ 443 w 704" name="T62"/>
                  <a:gd fmla="*/ 731 h 737" name="T63"/>
                  <a:gd fmla="*/ 526 w 704" name="T64"/>
                  <a:gd fmla="*/ 687 h 737" name="T65"/>
                  <a:gd fmla="*/ 686 w 704" name="T66"/>
                  <a:gd fmla="*/ 602 h 737" name="T67"/>
                  <a:gd fmla="*/ 652 w 704" name="T68"/>
                  <a:gd fmla="*/ 430 h 737" name="T69"/>
                  <a:gd fmla="*/ 523 w 704" name="T70"/>
                  <a:gd fmla="*/ 146 h 737" name="T71"/>
                  <a:gd fmla="*/ 488 w 704" name="T72"/>
                  <a:gd fmla="*/ 80 h 737" name="T73"/>
                  <a:gd fmla="*/ 38 w 704" name="T74"/>
                  <a:gd fmla="*/ 17 h 737" name="T75"/>
                  <a:gd fmla="*/ 88 w 704" name="T76"/>
                  <a:gd fmla="*/ 58 h 737" name="T77"/>
                  <a:gd fmla="*/ 65 w 704" name="T78"/>
                  <a:gd fmla="*/ 71 h 737" name="T79"/>
                  <a:gd fmla="*/ 36 w 704" name="T80"/>
                  <a:gd fmla="*/ 85 h 737" name="T81"/>
                  <a:gd fmla="*/ 21 w 704" name="T82"/>
                  <a:gd fmla="*/ 62 h 737" name="T83"/>
                  <a:gd fmla="*/ 171 w 704" name="T84"/>
                  <a:gd fmla="*/ 207 h 737" name="T85"/>
                  <a:gd fmla="*/ 129 w 704" name="T86"/>
                  <a:gd fmla="*/ 240 h 737" name="T87"/>
                  <a:gd fmla="*/ 116 w 704" name="T88"/>
                  <a:gd fmla="*/ 223 h 737" name="T89"/>
                  <a:gd fmla="*/ 164 w 704" name="T90"/>
                  <a:gd fmla="*/ 205 h 737" name="T91"/>
                  <a:gd fmla="*/ 116 w 704" name="T92"/>
                  <a:gd fmla="*/ 223 h 737" name="T93"/>
                  <a:gd fmla="*/ 117 w 704" name="T94"/>
                  <a:gd fmla="*/ 215 h 737" name="T95"/>
                  <a:gd fmla="*/ 157 w 704" name="T96"/>
                  <a:gd fmla="*/ 179 h 737"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737" w="704">
                    <a:moveTo>
                      <a:pt x="488" y="80"/>
                    </a:moveTo>
                    <a:cubicBezTo>
                      <a:pt x="488" y="80"/>
                      <a:pt x="487" y="80"/>
                      <a:pt x="487" y="80"/>
                    </a:cubicBezTo>
                    <a:cubicBezTo>
                      <a:pt x="487" y="80"/>
                      <a:pt x="487" y="80"/>
                      <a:pt x="487" y="80"/>
                    </a:cubicBezTo>
                    <a:cubicBezTo>
                      <a:pt x="487" y="80"/>
                      <a:pt x="487" y="80"/>
                      <a:pt x="487" y="79"/>
                    </a:cubicBezTo>
                    <a:cubicBezTo>
                      <a:pt x="487" y="79"/>
                      <a:pt x="487" y="79"/>
                      <a:pt x="486" y="79"/>
                    </a:cubicBezTo>
                    <a:cubicBezTo>
                      <a:pt x="486" y="78"/>
                      <a:pt x="485" y="77"/>
                      <a:pt x="484" y="76"/>
                    </a:cubicBezTo>
                    <a:cubicBezTo>
                      <a:pt x="483" y="75"/>
                      <a:pt x="482" y="74"/>
                      <a:pt x="480" y="73"/>
                    </a:cubicBezTo>
                    <a:cubicBezTo>
                      <a:pt x="479" y="72"/>
                      <a:pt x="478" y="71"/>
                      <a:pt x="477" y="70"/>
                    </a:cubicBezTo>
                    <a:cubicBezTo>
                      <a:pt x="474" y="69"/>
                      <a:pt x="472" y="67"/>
                      <a:pt x="469" y="66"/>
                    </a:cubicBezTo>
                    <a:cubicBezTo>
                      <a:pt x="468" y="65"/>
                      <a:pt x="466" y="65"/>
                      <a:pt x="465" y="65"/>
                    </a:cubicBezTo>
                    <a:cubicBezTo>
                      <a:pt x="463" y="64"/>
                      <a:pt x="462" y="64"/>
                      <a:pt x="460" y="63"/>
                    </a:cubicBezTo>
                    <a:cubicBezTo>
                      <a:pt x="459" y="63"/>
                      <a:pt x="457" y="63"/>
                      <a:pt x="456" y="63"/>
                    </a:cubicBezTo>
                    <a:cubicBezTo>
                      <a:pt x="447" y="62"/>
                      <a:pt x="438" y="63"/>
                      <a:pt x="429" y="68"/>
                    </a:cubicBezTo>
                    <a:cubicBezTo>
                      <a:pt x="427" y="69"/>
                      <a:pt x="425" y="71"/>
                      <a:pt x="422" y="72"/>
                    </a:cubicBezTo>
                    <a:cubicBezTo>
                      <a:pt x="422" y="73"/>
                      <a:pt x="421" y="73"/>
                      <a:pt x="420" y="74"/>
                    </a:cubicBezTo>
                    <a:cubicBezTo>
                      <a:pt x="420" y="74"/>
                      <a:pt x="420" y="74"/>
                      <a:pt x="420" y="74"/>
                    </a:cubicBezTo>
                    <a:cubicBezTo>
                      <a:pt x="417" y="77"/>
                      <a:pt x="415" y="80"/>
                      <a:pt x="412" y="83"/>
                    </a:cubicBezTo>
                    <a:cubicBezTo>
                      <a:pt x="407" y="91"/>
                      <a:pt x="404" y="100"/>
                      <a:pt x="404" y="109"/>
                    </a:cubicBezTo>
                    <a:cubicBezTo>
                      <a:pt x="404" y="117"/>
                      <a:pt x="406" y="124"/>
                      <a:pt x="410" y="131"/>
                    </a:cubicBezTo>
                    <a:cubicBezTo>
                      <a:pt x="438" y="184"/>
                      <a:pt x="438" y="184"/>
                      <a:pt x="438" y="184"/>
                    </a:cubicBezTo>
                    <a:cubicBezTo>
                      <a:pt x="436" y="185"/>
                      <a:pt x="434" y="186"/>
                      <a:pt x="432" y="187"/>
                    </a:cubicBezTo>
                    <a:cubicBezTo>
                      <a:pt x="423" y="191"/>
                      <a:pt x="423" y="191"/>
                      <a:pt x="423" y="191"/>
                    </a:cubicBezTo>
                    <a:cubicBezTo>
                      <a:pt x="376" y="103"/>
                      <a:pt x="376" y="103"/>
                      <a:pt x="376" y="103"/>
                    </a:cubicBezTo>
                    <a:cubicBezTo>
                      <a:pt x="376" y="102"/>
                      <a:pt x="375" y="101"/>
                      <a:pt x="375" y="100"/>
                    </a:cubicBezTo>
                    <a:cubicBezTo>
                      <a:pt x="369" y="90"/>
                      <a:pt x="359" y="83"/>
                      <a:pt x="349" y="80"/>
                    </a:cubicBezTo>
                    <a:cubicBezTo>
                      <a:pt x="338" y="77"/>
                      <a:pt x="326" y="77"/>
                      <a:pt x="316" y="82"/>
                    </a:cubicBezTo>
                    <a:cubicBezTo>
                      <a:pt x="315" y="83"/>
                      <a:pt x="314" y="83"/>
                      <a:pt x="313" y="83"/>
                    </a:cubicBezTo>
                    <a:cubicBezTo>
                      <a:pt x="310" y="85"/>
                      <a:pt x="307" y="87"/>
                      <a:pt x="304" y="90"/>
                    </a:cubicBezTo>
                    <a:cubicBezTo>
                      <a:pt x="288" y="103"/>
                      <a:pt x="283" y="127"/>
                      <a:pt x="294" y="147"/>
                    </a:cubicBezTo>
                    <a:cubicBezTo>
                      <a:pt x="341" y="235"/>
                      <a:pt x="341" y="235"/>
                      <a:pt x="341" y="235"/>
                    </a:cubicBezTo>
                    <a:cubicBezTo>
                      <a:pt x="329" y="242"/>
                      <a:pt x="329" y="242"/>
                      <a:pt x="329" y="242"/>
                    </a:cubicBezTo>
                    <a:cubicBezTo>
                      <a:pt x="267" y="126"/>
                      <a:pt x="267" y="126"/>
                      <a:pt x="267" y="126"/>
                    </a:cubicBezTo>
                    <a:cubicBezTo>
                      <a:pt x="266" y="124"/>
                      <a:pt x="265" y="122"/>
                      <a:pt x="263" y="120"/>
                    </a:cubicBezTo>
                    <a:cubicBezTo>
                      <a:pt x="258" y="112"/>
                      <a:pt x="249" y="106"/>
                      <a:pt x="240" y="103"/>
                    </a:cubicBezTo>
                    <a:cubicBezTo>
                      <a:pt x="228" y="100"/>
                      <a:pt x="215" y="101"/>
                      <a:pt x="204" y="107"/>
                    </a:cubicBezTo>
                    <a:cubicBezTo>
                      <a:pt x="201" y="108"/>
                      <a:pt x="198" y="111"/>
                      <a:pt x="195" y="113"/>
                    </a:cubicBezTo>
                    <a:cubicBezTo>
                      <a:pt x="179" y="127"/>
                      <a:pt x="174" y="150"/>
                      <a:pt x="185" y="170"/>
                    </a:cubicBezTo>
                    <a:cubicBezTo>
                      <a:pt x="246" y="286"/>
                      <a:pt x="246" y="286"/>
                      <a:pt x="246" y="286"/>
                    </a:cubicBezTo>
                    <a:cubicBezTo>
                      <a:pt x="238" y="290"/>
                      <a:pt x="238" y="290"/>
                      <a:pt x="238" y="290"/>
                    </a:cubicBezTo>
                    <a:cubicBezTo>
                      <a:pt x="236" y="291"/>
                      <a:pt x="234" y="292"/>
                      <a:pt x="233" y="293"/>
                    </a:cubicBezTo>
                    <a:cubicBezTo>
                      <a:pt x="95" y="34"/>
                      <a:pt x="95" y="34"/>
                      <a:pt x="95" y="34"/>
                    </a:cubicBezTo>
                    <a:cubicBezTo>
                      <a:pt x="88" y="20"/>
                      <a:pt x="77" y="10"/>
                      <a:pt x="64" y="6"/>
                    </a:cubicBezTo>
                    <a:cubicBezTo>
                      <a:pt x="52" y="1"/>
                      <a:pt x="39" y="0"/>
                      <a:pt x="28" y="7"/>
                    </a:cubicBezTo>
                    <a:cubicBezTo>
                      <a:pt x="24" y="8"/>
                      <a:pt x="21" y="11"/>
                      <a:pt x="19" y="13"/>
                    </a:cubicBezTo>
                    <a:cubicBezTo>
                      <a:pt x="3" y="28"/>
                      <a:pt x="0" y="55"/>
                      <a:pt x="13" y="78"/>
                    </a:cubicBezTo>
                    <a:cubicBezTo>
                      <a:pt x="175" y="383"/>
                      <a:pt x="175" y="383"/>
                      <a:pt x="175" y="383"/>
                    </a:cubicBezTo>
                    <a:cubicBezTo>
                      <a:pt x="176" y="385"/>
                      <a:pt x="177" y="388"/>
                      <a:pt x="179" y="390"/>
                    </a:cubicBezTo>
                    <a:cubicBezTo>
                      <a:pt x="180" y="393"/>
                      <a:pt x="181" y="395"/>
                      <a:pt x="182" y="398"/>
                    </a:cubicBezTo>
                    <a:cubicBezTo>
                      <a:pt x="224" y="477"/>
                      <a:pt x="224" y="477"/>
                      <a:pt x="224" y="477"/>
                    </a:cubicBezTo>
                    <a:cubicBezTo>
                      <a:pt x="178" y="453"/>
                      <a:pt x="178" y="453"/>
                      <a:pt x="178" y="453"/>
                    </a:cubicBezTo>
                    <a:cubicBezTo>
                      <a:pt x="138" y="432"/>
                      <a:pt x="138" y="432"/>
                      <a:pt x="138" y="432"/>
                    </a:cubicBezTo>
                    <a:cubicBezTo>
                      <a:pt x="131" y="405"/>
                      <a:pt x="131" y="405"/>
                      <a:pt x="131" y="405"/>
                    </a:cubicBezTo>
                    <a:cubicBezTo>
                      <a:pt x="111" y="336"/>
                      <a:pt x="56" y="327"/>
                      <a:pt x="37" y="347"/>
                    </a:cubicBezTo>
                    <a:cubicBezTo>
                      <a:pt x="36" y="353"/>
                      <a:pt x="40" y="360"/>
                      <a:pt x="41" y="366"/>
                    </a:cubicBezTo>
                    <a:cubicBezTo>
                      <a:pt x="49" y="391"/>
                      <a:pt x="53" y="430"/>
                      <a:pt x="58" y="453"/>
                    </a:cubicBezTo>
                    <a:cubicBezTo>
                      <a:pt x="65" y="486"/>
                      <a:pt x="92" y="503"/>
                      <a:pt x="115" y="526"/>
                    </a:cubicBezTo>
                    <a:cubicBezTo>
                      <a:pt x="115" y="526"/>
                      <a:pt x="115" y="526"/>
                      <a:pt x="115" y="526"/>
                    </a:cubicBezTo>
                    <a:cubicBezTo>
                      <a:pt x="123" y="532"/>
                      <a:pt x="130" y="538"/>
                      <a:pt x="138" y="543"/>
                    </a:cubicBezTo>
                    <a:cubicBezTo>
                      <a:pt x="168" y="567"/>
                      <a:pt x="193" y="589"/>
                      <a:pt x="218" y="609"/>
                    </a:cubicBezTo>
                    <a:cubicBezTo>
                      <a:pt x="240" y="627"/>
                      <a:pt x="276" y="643"/>
                      <a:pt x="302" y="655"/>
                    </a:cubicBezTo>
                    <a:cubicBezTo>
                      <a:pt x="309" y="659"/>
                      <a:pt x="316" y="661"/>
                      <a:pt x="323" y="663"/>
                    </a:cubicBezTo>
                    <a:cubicBezTo>
                      <a:pt x="324" y="663"/>
                      <a:pt x="324" y="664"/>
                      <a:pt x="324" y="664"/>
                    </a:cubicBezTo>
                    <a:cubicBezTo>
                      <a:pt x="356" y="671"/>
                      <a:pt x="393" y="680"/>
                      <a:pt x="432" y="737"/>
                    </a:cubicBezTo>
                    <a:cubicBezTo>
                      <a:pt x="443" y="731"/>
                      <a:pt x="443" y="731"/>
                      <a:pt x="443" y="731"/>
                    </a:cubicBezTo>
                    <a:cubicBezTo>
                      <a:pt x="451" y="727"/>
                      <a:pt x="451" y="727"/>
                      <a:pt x="451" y="727"/>
                    </a:cubicBezTo>
                    <a:cubicBezTo>
                      <a:pt x="526" y="687"/>
                      <a:pt x="526" y="687"/>
                      <a:pt x="526" y="687"/>
                    </a:cubicBezTo>
                    <a:cubicBezTo>
                      <a:pt x="559" y="669"/>
                      <a:pt x="559" y="669"/>
                      <a:pt x="559" y="669"/>
                    </a:cubicBezTo>
                    <a:cubicBezTo>
                      <a:pt x="686" y="602"/>
                      <a:pt x="686" y="602"/>
                      <a:pt x="686" y="602"/>
                    </a:cubicBezTo>
                    <a:cubicBezTo>
                      <a:pt x="704" y="593"/>
                      <a:pt x="704" y="593"/>
                      <a:pt x="704" y="593"/>
                    </a:cubicBezTo>
                    <a:cubicBezTo>
                      <a:pt x="671" y="531"/>
                      <a:pt x="667" y="482"/>
                      <a:pt x="652" y="430"/>
                    </a:cubicBezTo>
                    <a:cubicBezTo>
                      <a:pt x="639" y="386"/>
                      <a:pt x="626" y="342"/>
                      <a:pt x="606" y="301"/>
                    </a:cubicBezTo>
                    <a:cubicBezTo>
                      <a:pt x="523" y="146"/>
                      <a:pt x="523" y="146"/>
                      <a:pt x="523" y="146"/>
                    </a:cubicBezTo>
                    <a:cubicBezTo>
                      <a:pt x="492" y="87"/>
                      <a:pt x="492" y="87"/>
                      <a:pt x="492" y="87"/>
                    </a:cubicBezTo>
                    <a:cubicBezTo>
                      <a:pt x="491" y="85"/>
                      <a:pt x="489" y="82"/>
                      <a:pt x="488" y="80"/>
                    </a:cubicBezTo>
                    <a:close/>
                    <a:moveTo>
                      <a:pt x="21" y="62"/>
                    </a:moveTo>
                    <a:cubicBezTo>
                      <a:pt x="17" y="47"/>
                      <a:pt x="21" y="23"/>
                      <a:pt x="38" y="17"/>
                    </a:cubicBezTo>
                    <a:cubicBezTo>
                      <a:pt x="58" y="8"/>
                      <a:pt x="77" y="27"/>
                      <a:pt x="89" y="41"/>
                    </a:cubicBezTo>
                    <a:cubicBezTo>
                      <a:pt x="95" y="49"/>
                      <a:pt x="98" y="51"/>
                      <a:pt x="88" y="58"/>
                    </a:cubicBezTo>
                    <a:cubicBezTo>
                      <a:pt x="88" y="58"/>
                      <a:pt x="87" y="58"/>
                      <a:pt x="87" y="58"/>
                    </a:cubicBezTo>
                    <a:cubicBezTo>
                      <a:pt x="80" y="63"/>
                      <a:pt x="72" y="68"/>
                      <a:pt x="65" y="71"/>
                    </a:cubicBezTo>
                    <a:cubicBezTo>
                      <a:pt x="60" y="74"/>
                      <a:pt x="51" y="78"/>
                      <a:pt x="44" y="81"/>
                    </a:cubicBezTo>
                    <a:cubicBezTo>
                      <a:pt x="41" y="83"/>
                      <a:pt x="38" y="84"/>
                      <a:pt x="36" y="85"/>
                    </a:cubicBezTo>
                    <a:cubicBezTo>
                      <a:pt x="35" y="85"/>
                      <a:pt x="31" y="87"/>
                      <a:pt x="29" y="84"/>
                    </a:cubicBezTo>
                    <a:cubicBezTo>
                      <a:pt x="25" y="78"/>
                      <a:pt x="23" y="69"/>
                      <a:pt x="21" y="62"/>
                    </a:cubicBezTo>
                    <a:close/>
                    <a:moveTo>
                      <a:pt x="126" y="232"/>
                    </a:moveTo>
                    <a:cubicBezTo>
                      <a:pt x="171" y="207"/>
                      <a:pt x="171" y="207"/>
                      <a:pt x="171" y="207"/>
                    </a:cubicBezTo>
                    <a:cubicBezTo>
                      <a:pt x="178" y="204"/>
                      <a:pt x="180" y="212"/>
                      <a:pt x="174" y="215"/>
                    </a:cubicBezTo>
                    <a:cubicBezTo>
                      <a:pt x="129" y="240"/>
                      <a:pt x="129" y="240"/>
                      <a:pt x="129" y="240"/>
                    </a:cubicBezTo>
                    <a:cubicBezTo>
                      <a:pt x="122" y="243"/>
                      <a:pt x="120" y="235"/>
                      <a:pt x="126" y="232"/>
                    </a:cubicBezTo>
                    <a:close/>
                    <a:moveTo>
                      <a:pt x="116" y="223"/>
                    </a:moveTo>
                    <a:cubicBezTo>
                      <a:pt x="131" y="212"/>
                      <a:pt x="147" y="203"/>
                      <a:pt x="164" y="195"/>
                    </a:cubicBezTo>
                    <a:cubicBezTo>
                      <a:pt x="171" y="192"/>
                      <a:pt x="169" y="202"/>
                      <a:pt x="164" y="205"/>
                    </a:cubicBezTo>
                    <a:cubicBezTo>
                      <a:pt x="148" y="212"/>
                      <a:pt x="133" y="221"/>
                      <a:pt x="119" y="231"/>
                    </a:cubicBezTo>
                    <a:cubicBezTo>
                      <a:pt x="113" y="236"/>
                      <a:pt x="111" y="227"/>
                      <a:pt x="116" y="223"/>
                    </a:cubicBezTo>
                    <a:close/>
                    <a:moveTo>
                      <a:pt x="159" y="186"/>
                    </a:moveTo>
                    <a:cubicBezTo>
                      <a:pt x="144" y="195"/>
                      <a:pt x="131" y="206"/>
                      <a:pt x="117" y="215"/>
                    </a:cubicBezTo>
                    <a:cubicBezTo>
                      <a:pt x="110" y="219"/>
                      <a:pt x="109" y="211"/>
                      <a:pt x="114" y="208"/>
                    </a:cubicBezTo>
                    <a:cubicBezTo>
                      <a:pt x="129" y="199"/>
                      <a:pt x="142" y="188"/>
                      <a:pt x="157" y="179"/>
                    </a:cubicBezTo>
                    <a:cubicBezTo>
                      <a:pt x="164" y="175"/>
                      <a:pt x="165" y="183"/>
                      <a:pt x="159" y="186"/>
                    </a:cubicBezTo>
                    <a:close/>
                  </a:path>
                </a:pathLst>
              </a:custGeom>
              <a:solidFill>
                <a:srgbClr val="F4D7C5"/>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3" name="任意多边形 12"/>
              <p:cNvSpPr/>
              <p:nvPr/>
            </p:nvSpPr>
            <p:spPr bwMode="auto">
              <a:xfrm>
                <a:off x="3613273" y="5672782"/>
                <a:ext cx="1055110" cy="412750"/>
              </a:xfrm>
              <a:custGeom>
                <a:gdLst>
                  <a:gd fmla="*/ 767773 w 1055110" name="connsiteX0"/>
                  <a:gd fmla="*/ 0 h 412750" name="connsiteY0"/>
                  <a:gd fmla="*/ 1055110 w 1055110" name="connsiteX1"/>
                  <a:gd fmla="*/ 385763 h 412750" name="connsiteY1"/>
                  <a:gd fmla="*/ 1055110 w 1055110" name="connsiteX2"/>
                  <a:gd fmla="*/ 412750 h 412750" name="connsiteY2"/>
                  <a:gd fmla="*/ 0 w 1055110" name="connsiteX3"/>
                  <a:gd fmla="*/ 412750 h 412750" name="connsiteY3"/>
                </a:gdLst>
                <a:cxnLst>
                  <a:cxn ang="0">
                    <a:pos x="connsiteX0" y="connsiteY0"/>
                  </a:cxn>
                  <a:cxn ang="0">
                    <a:pos x="connsiteX1" y="connsiteY1"/>
                  </a:cxn>
                  <a:cxn ang="0">
                    <a:pos x="connsiteX2" y="connsiteY2"/>
                  </a:cxn>
                  <a:cxn ang="0">
                    <a:pos x="connsiteX3" y="connsiteY3"/>
                  </a:cxn>
                </a:cxnLst>
                <a:rect b="b" l="l" r="r" t="t"/>
                <a:pathLst>
                  <a:path h="412750" w="1055110">
                    <a:moveTo>
                      <a:pt x="767773" y="0"/>
                    </a:moveTo>
                    <a:lnTo>
                      <a:pt x="1055110" y="385763"/>
                    </a:lnTo>
                    <a:lnTo>
                      <a:pt x="1055110" y="412750"/>
                    </a:lnTo>
                    <a:lnTo>
                      <a:pt x="0" y="412750"/>
                    </a:lnTo>
                    <a:close/>
                  </a:path>
                </a:pathLst>
              </a:custGeom>
              <a:solidFill>
                <a:srgbClr val="2C3134"/>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noAutofit/>
              </a:bodyPr>
              <a:lstStyle/>
              <a:p>
                <a:pPr defTabSz="864039"/>
                <a:endParaRPr altLang="en-US" lang="zh-CN" sz="1701">
                  <a:solidFill>
                    <a:prstClr val="black"/>
                  </a:solidFill>
                </a:endParaRPr>
              </a:p>
            </p:txBody>
          </p:sp>
          <p:sp>
            <p:nvSpPr>
              <p:cNvPr id="14" name="Freeform 5"/>
              <p:cNvSpPr/>
              <p:nvPr/>
            </p:nvSpPr>
            <p:spPr bwMode="auto">
              <a:xfrm>
                <a:off x="4399219" y="5919639"/>
                <a:ext cx="47583" cy="14010"/>
              </a:xfrm>
              <a:custGeom>
                <a:gdLst>
                  <a:gd fmla="*/ 208 w 466" name="T0"/>
                  <a:gd fmla="*/ 0 h 135" name="T1"/>
                  <a:gd fmla="*/ 289 w 466" name="T2"/>
                  <a:gd fmla="*/ 0 h 135" name="T3"/>
                  <a:gd fmla="*/ 286 w 466" name="T4"/>
                  <a:gd fmla="*/ 26 h 135" name="T5"/>
                  <a:gd fmla="*/ 466 w 466" name="T6"/>
                  <a:gd fmla="*/ 26 h 135" name="T7"/>
                  <a:gd fmla="*/ 452 w 466" name="T8"/>
                  <a:gd fmla="*/ 135 h 135" name="T9"/>
                  <a:gd fmla="*/ 395 w 466" name="T10"/>
                  <a:gd fmla="*/ 135 h 135" name="T11"/>
                  <a:gd fmla="*/ 405 w 466" name="T12"/>
                  <a:gd fmla="*/ 71 h 135" name="T13"/>
                  <a:gd fmla="*/ 64 w 466" name="T14"/>
                  <a:gd fmla="*/ 71 h 135" name="T15"/>
                  <a:gd fmla="*/ 55 w 466" name="T16"/>
                  <a:gd fmla="*/ 135 h 135" name="T17"/>
                  <a:gd fmla="*/ 0 w 466" name="T18"/>
                  <a:gd fmla="*/ 135 h 135" name="T19"/>
                  <a:gd fmla="*/ 15 w 466" name="T20"/>
                  <a:gd fmla="*/ 26 h 135" name="T21"/>
                  <a:gd fmla="*/ 204 w 466" name="T22"/>
                  <a:gd fmla="*/ 26 h 135" name="T23"/>
                  <a:gd fmla="*/ 208 w 466" name="T24"/>
                  <a:gd fmla="*/ 0 h 13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35" w="466">
                    <a:moveTo>
                      <a:pt x="208" y="0"/>
                    </a:moveTo>
                    <a:lnTo>
                      <a:pt x="289" y="0"/>
                    </a:lnTo>
                    <a:lnTo>
                      <a:pt x="286" y="26"/>
                    </a:lnTo>
                    <a:lnTo>
                      <a:pt x="466" y="26"/>
                    </a:lnTo>
                    <a:lnTo>
                      <a:pt x="452" y="135"/>
                    </a:lnTo>
                    <a:lnTo>
                      <a:pt x="395" y="135"/>
                    </a:lnTo>
                    <a:lnTo>
                      <a:pt x="405" y="71"/>
                    </a:lnTo>
                    <a:lnTo>
                      <a:pt x="64" y="71"/>
                    </a:lnTo>
                    <a:lnTo>
                      <a:pt x="55" y="135"/>
                    </a:lnTo>
                    <a:lnTo>
                      <a:pt x="0" y="135"/>
                    </a:lnTo>
                    <a:lnTo>
                      <a:pt x="15" y="26"/>
                    </a:lnTo>
                    <a:lnTo>
                      <a:pt x="204" y="26"/>
                    </a:lnTo>
                    <a:lnTo>
                      <a:pt x="208"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5" name="Freeform 6"/>
              <p:cNvSpPr>
                <a:spLocks noEditPoints="1"/>
              </p:cNvSpPr>
              <p:nvPr/>
            </p:nvSpPr>
            <p:spPr bwMode="auto">
              <a:xfrm>
                <a:off x="4397993" y="5931677"/>
                <a:ext cx="43805" cy="34557"/>
              </a:xfrm>
              <a:custGeom>
                <a:gdLst>
                  <a:gd fmla="*/ 393 w 429" name="T0"/>
                  <a:gd fmla="*/ 333 h 333" name="T1"/>
                  <a:gd fmla="*/ 429 w 429" name="T2"/>
                  <a:gd fmla="*/ 90 h 333" name="T3"/>
                  <a:gd fmla="*/ 261 w 429" name="T4"/>
                  <a:gd fmla="*/ 90 h 333" name="T5"/>
                  <a:gd fmla="*/ 265 w 429" name="T6"/>
                  <a:gd fmla="*/ 47 h 333" name="T7"/>
                  <a:gd fmla="*/ 372 w 429" name="T8"/>
                  <a:gd fmla="*/ 47 h 333" name="T9"/>
                  <a:gd fmla="*/ 376 w 429" name="T10"/>
                  <a:gd fmla="*/ 0 h 333" name="T11"/>
                  <a:gd fmla="*/ 109 w 429" name="T12"/>
                  <a:gd fmla="*/ 0 h 333" name="T13"/>
                  <a:gd fmla="*/ 102 w 429" name="T14"/>
                  <a:gd fmla="*/ 47 h 333" name="T15"/>
                  <a:gd fmla="*/ 211 w 429" name="T16"/>
                  <a:gd fmla="*/ 47 h 333" name="T17"/>
                  <a:gd fmla="*/ 206 w 429" name="T18"/>
                  <a:gd fmla="*/ 90 h 333" name="T19"/>
                  <a:gd fmla="*/ 36 w 429" name="T20"/>
                  <a:gd fmla="*/ 90 h 333" name="T21"/>
                  <a:gd fmla="*/ 0 w 429" name="T22"/>
                  <a:gd fmla="*/ 333 h 333" name="T23"/>
                  <a:gd fmla="*/ 393 w 429" name="T24"/>
                  <a:gd fmla="*/ 333 h 333" name="T25"/>
                  <a:gd fmla="*/ 178 w 429" name="T26"/>
                  <a:gd fmla="*/ 288 h 333" name="T27"/>
                  <a:gd fmla="*/ 62 w 429" name="T28"/>
                  <a:gd fmla="*/ 288 h 333" name="T29"/>
                  <a:gd fmla="*/ 71 w 429" name="T30"/>
                  <a:gd fmla="*/ 236 h 333" name="T31"/>
                  <a:gd fmla="*/ 185 w 429" name="T32"/>
                  <a:gd fmla="*/ 236 h 333" name="T33"/>
                  <a:gd fmla="*/ 178 w 429" name="T34"/>
                  <a:gd fmla="*/ 288 h 333" name="T35"/>
                  <a:gd fmla="*/ 190 w 429" name="T36"/>
                  <a:gd fmla="*/ 189 h 333" name="T37"/>
                  <a:gd fmla="*/ 76 w 429" name="T38"/>
                  <a:gd fmla="*/ 189 h 333" name="T39"/>
                  <a:gd fmla="*/ 83 w 429" name="T40"/>
                  <a:gd fmla="*/ 137 h 333" name="T41"/>
                  <a:gd fmla="*/ 199 w 429" name="T42"/>
                  <a:gd fmla="*/ 137 h 333" name="T43"/>
                  <a:gd fmla="*/ 190 w 429" name="T44"/>
                  <a:gd fmla="*/ 189 h 333" name="T45"/>
                  <a:gd fmla="*/ 254 w 429" name="T46"/>
                  <a:gd fmla="*/ 137 h 333" name="T47"/>
                  <a:gd fmla="*/ 365 w 429" name="T48"/>
                  <a:gd fmla="*/ 137 h 333" name="T49"/>
                  <a:gd fmla="*/ 358 w 429" name="T50"/>
                  <a:gd fmla="*/ 191 h 333" name="T51"/>
                  <a:gd fmla="*/ 246 w 429" name="T52"/>
                  <a:gd fmla="*/ 191 h 333" name="T53"/>
                  <a:gd fmla="*/ 254 w 429" name="T54"/>
                  <a:gd fmla="*/ 137 h 333" name="T55"/>
                  <a:gd fmla="*/ 232 w 429" name="T56"/>
                  <a:gd fmla="*/ 288 h 333" name="T57"/>
                  <a:gd fmla="*/ 239 w 429" name="T58"/>
                  <a:gd fmla="*/ 236 h 333" name="T59"/>
                  <a:gd fmla="*/ 350 w 429" name="T60"/>
                  <a:gd fmla="*/ 236 h 333" name="T61"/>
                  <a:gd fmla="*/ 343 w 429" name="T62"/>
                  <a:gd fmla="*/ 288 h 333" name="T63"/>
                  <a:gd fmla="*/ 232 w 429" name="T64"/>
                  <a:gd fmla="*/ 288 h 33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333" w="429">
                    <a:moveTo>
                      <a:pt x="393" y="333"/>
                    </a:moveTo>
                    <a:lnTo>
                      <a:pt x="429" y="90"/>
                    </a:lnTo>
                    <a:lnTo>
                      <a:pt x="261" y="90"/>
                    </a:lnTo>
                    <a:lnTo>
                      <a:pt x="265" y="47"/>
                    </a:lnTo>
                    <a:lnTo>
                      <a:pt x="372" y="47"/>
                    </a:lnTo>
                    <a:lnTo>
                      <a:pt x="376" y="0"/>
                    </a:lnTo>
                    <a:lnTo>
                      <a:pt x="109" y="0"/>
                    </a:lnTo>
                    <a:lnTo>
                      <a:pt x="102" y="47"/>
                    </a:lnTo>
                    <a:lnTo>
                      <a:pt x="211" y="47"/>
                    </a:lnTo>
                    <a:lnTo>
                      <a:pt x="206" y="90"/>
                    </a:lnTo>
                    <a:lnTo>
                      <a:pt x="36" y="90"/>
                    </a:lnTo>
                    <a:lnTo>
                      <a:pt x="0" y="333"/>
                    </a:lnTo>
                    <a:lnTo>
                      <a:pt x="393" y="333"/>
                    </a:lnTo>
                    <a:close/>
                    <a:moveTo>
                      <a:pt x="178" y="288"/>
                    </a:moveTo>
                    <a:lnTo>
                      <a:pt x="62" y="288"/>
                    </a:lnTo>
                    <a:lnTo>
                      <a:pt x="71" y="236"/>
                    </a:lnTo>
                    <a:lnTo>
                      <a:pt x="185" y="236"/>
                    </a:lnTo>
                    <a:lnTo>
                      <a:pt x="178" y="288"/>
                    </a:lnTo>
                    <a:close/>
                    <a:moveTo>
                      <a:pt x="190" y="189"/>
                    </a:moveTo>
                    <a:lnTo>
                      <a:pt x="76" y="189"/>
                    </a:lnTo>
                    <a:lnTo>
                      <a:pt x="83" y="137"/>
                    </a:lnTo>
                    <a:lnTo>
                      <a:pt x="199" y="137"/>
                    </a:lnTo>
                    <a:lnTo>
                      <a:pt x="190" y="189"/>
                    </a:lnTo>
                    <a:close/>
                    <a:moveTo>
                      <a:pt x="254" y="137"/>
                    </a:moveTo>
                    <a:lnTo>
                      <a:pt x="365" y="137"/>
                    </a:lnTo>
                    <a:lnTo>
                      <a:pt x="358" y="191"/>
                    </a:lnTo>
                    <a:lnTo>
                      <a:pt x="246" y="191"/>
                    </a:lnTo>
                    <a:lnTo>
                      <a:pt x="254" y="137"/>
                    </a:lnTo>
                    <a:close/>
                    <a:moveTo>
                      <a:pt x="232" y="288"/>
                    </a:moveTo>
                    <a:lnTo>
                      <a:pt x="239" y="236"/>
                    </a:lnTo>
                    <a:lnTo>
                      <a:pt x="350" y="236"/>
                    </a:lnTo>
                    <a:lnTo>
                      <a:pt x="343" y="288"/>
                    </a:lnTo>
                    <a:lnTo>
                      <a:pt x="232" y="288"/>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6" name="Freeform 7"/>
              <p:cNvSpPr/>
              <p:nvPr/>
            </p:nvSpPr>
            <p:spPr bwMode="auto">
              <a:xfrm>
                <a:off x="4396564" y="5968517"/>
                <a:ext cx="13989" cy="8302"/>
              </a:xfrm>
              <a:custGeom>
                <a:gdLst>
                  <a:gd fmla="*/ 81 w 137" name="T0"/>
                  <a:gd fmla="*/ 0 h 80" name="T1"/>
                  <a:gd fmla="*/ 52 w 137" name="T2"/>
                  <a:gd fmla="*/ 35 h 80" name="T3"/>
                  <a:gd fmla="*/ 7 w 137" name="T4"/>
                  <a:gd fmla="*/ 35 h 80" name="T5"/>
                  <a:gd fmla="*/ 0 w 137" name="T6"/>
                  <a:gd fmla="*/ 80 h 80" name="T7"/>
                  <a:gd fmla="*/ 71 w 137" name="T8"/>
                  <a:gd fmla="*/ 80 h 80" name="T9"/>
                  <a:gd fmla="*/ 137 w 137" name="T10"/>
                  <a:gd fmla="*/ 0 h 80" name="T11"/>
                  <a:gd fmla="*/ 81 w 137" name="T12"/>
                  <a:gd fmla="*/ 0 h 80" name="T13"/>
                </a:gdLst>
                <a:cxnLst>
                  <a:cxn ang="0">
                    <a:pos x="T0" y="T1"/>
                  </a:cxn>
                  <a:cxn ang="0">
                    <a:pos x="T2" y="T3"/>
                  </a:cxn>
                  <a:cxn ang="0">
                    <a:pos x="T4" y="T5"/>
                  </a:cxn>
                  <a:cxn ang="0">
                    <a:pos x="T6" y="T7"/>
                  </a:cxn>
                  <a:cxn ang="0">
                    <a:pos x="T8" y="T9"/>
                  </a:cxn>
                  <a:cxn ang="0">
                    <a:pos x="T10" y="T11"/>
                  </a:cxn>
                  <a:cxn ang="0">
                    <a:pos x="T12" y="T13"/>
                  </a:cxn>
                </a:cxnLst>
                <a:rect b="b" l="0" r="r" t="0"/>
                <a:pathLst>
                  <a:path h="80" w="137">
                    <a:moveTo>
                      <a:pt x="81" y="0"/>
                    </a:moveTo>
                    <a:lnTo>
                      <a:pt x="52" y="35"/>
                    </a:lnTo>
                    <a:lnTo>
                      <a:pt x="7" y="35"/>
                    </a:lnTo>
                    <a:lnTo>
                      <a:pt x="0" y="80"/>
                    </a:lnTo>
                    <a:lnTo>
                      <a:pt x="71" y="80"/>
                    </a:lnTo>
                    <a:lnTo>
                      <a:pt x="137" y="0"/>
                    </a:lnTo>
                    <a:lnTo>
                      <a:pt x="81"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7" name="Freeform 8"/>
              <p:cNvSpPr/>
              <p:nvPr/>
            </p:nvSpPr>
            <p:spPr bwMode="auto">
              <a:xfrm>
                <a:off x="4425053" y="5968517"/>
                <a:ext cx="12355" cy="8302"/>
              </a:xfrm>
              <a:custGeom>
                <a:gdLst>
                  <a:gd fmla="*/ 52 w 121" name="T0"/>
                  <a:gd fmla="*/ 0 h 80" name="T1"/>
                  <a:gd fmla="*/ 74 w 121" name="T2"/>
                  <a:gd fmla="*/ 35 h 80" name="T3"/>
                  <a:gd fmla="*/ 121 w 121" name="T4"/>
                  <a:gd fmla="*/ 35 h 80" name="T5"/>
                  <a:gd fmla="*/ 114 w 121" name="T6"/>
                  <a:gd fmla="*/ 80 h 80" name="T7"/>
                  <a:gd fmla="*/ 41 w 121" name="T8"/>
                  <a:gd fmla="*/ 80 h 80" name="T9"/>
                  <a:gd fmla="*/ 0 w 121" name="T10"/>
                  <a:gd fmla="*/ 0 h 80" name="T11"/>
                  <a:gd fmla="*/ 52 w 121" name="T12"/>
                  <a:gd fmla="*/ 0 h 80" name="T13"/>
                </a:gdLst>
                <a:cxnLst>
                  <a:cxn ang="0">
                    <a:pos x="T0" y="T1"/>
                  </a:cxn>
                  <a:cxn ang="0">
                    <a:pos x="T2" y="T3"/>
                  </a:cxn>
                  <a:cxn ang="0">
                    <a:pos x="T4" y="T5"/>
                  </a:cxn>
                  <a:cxn ang="0">
                    <a:pos x="T6" y="T7"/>
                  </a:cxn>
                  <a:cxn ang="0">
                    <a:pos x="T8" y="T9"/>
                  </a:cxn>
                  <a:cxn ang="0">
                    <a:pos x="T10" y="T11"/>
                  </a:cxn>
                  <a:cxn ang="0">
                    <a:pos x="T12" y="T13"/>
                  </a:cxn>
                </a:cxnLst>
                <a:rect b="b" l="0" r="r" t="0"/>
                <a:pathLst>
                  <a:path h="80" w="120">
                    <a:moveTo>
                      <a:pt x="52" y="0"/>
                    </a:moveTo>
                    <a:lnTo>
                      <a:pt x="74" y="35"/>
                    </a:lnTo>
                    <a:lnTo>
                      <a:pt x="121" y="35"/>
                    </a:lnTo>
                    <a:lnTo>
                      <a:pt x="114" y="80"/>
                    </a:lnTo>
                    <a:lnTo>
                      <a:pt x="41" y="80"/>
                    </a:lnTo>
                    <a:lnTo>
                      <a:pt x="0" y="0"/>
                    </a:lnTo>
                    <a:lnTo>
                      <a:pt x="52"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8" name="Freeform 9"/>
              <p:cNvSpPr/>
              <p:nvPr/>
            </p:nvSpPr>
            <p:spPr bwMode="auto">
              <a:xfrm>
                <a:off x="4389110" y="5922337"/>
                <a:ext cx="10415" cy="6434"/>
              </a:xfrm>
              <a:custGeom>
                <a:gdLst>
                  <a:gd fmla="*/ 92 w 102" name="T0"/>
                  <a:gd fmla="*/ 62 h 62" name="T1"/>
                  <a:gd fmla="*/ 0 w 102" name="T2"/>
                  <a:gd fmla="*/ 62 h 62" name="T3"/>
                  <a:gd fmla="*/ 7 w 102" name="T4"/>
                  <a:gd fmla="*/ 0 h 62" name="T5"/>
                  <a:gd fmla="*/ 102 w 102" name="T6"/>
                  <a:gd fmla="*/ 0 h 62" name="T7"/>
                  <a:gd fmla="*/ 92 w 102" name="T8"/>
                  <a:gd fmla="*/ 62 h 62" name="T9"/>
                </a:gdLst>
                <a:cxnLst>
                  <a:cxn ang="0">
                    <a:pos x="T0" y="T1"/>
                  </a:cxn>
                  <a:cxn ang="0">
                    <a:pos x="T2" y="T3"/>
                  </a:cxn>
                  <a:cxn ang="0">
                    <a:pos x="T4" y="T5"/>
                  </a:cxn>
                  <a:cxn ang="0">
                    <a:pos x="T6" y="T7"/>
                  </a:cxn>
                  <a:cxn ang="0">
                    <a:pos x="T8" y="T9"/>
                  </a:cxn>
                </a:cxnLst>
                <a:rect b="b" l="0" r="r" t="0"/>
                <a:pathLst>
                  <a:path h="62" w="102">
                    <a:moveTo>
                      <a:pt x="92" y="62"/>
                    </a:moveTo>
                    <a:lnTo>
                      <a:pt x="0" y="62"/>
                    </a:lnTo>
                    <a:lnTo>
                      <a:pt x="7" y="0"/>
                    </a:lnTo>
                    <a:lnTo>
                      <a:pt x="102" y="0"/>
                    </a:lnTo>
                    <a:lnTo>
                      <a:pt x="92" y="6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19" name="Freeform 10"/>
              <p:cNvSpPr/>
              <p:nvPr/>
            </p:nvSpPr>
            <p:spPr bwMode="auto">
              <a:xfrm>
                <a:off x="4385740" y="5946413"/>
                <a:ext cx="10415" cy="6123"/>
              </a:xfrm>
              <a:custGeom>
                <a:gdLst>
                  <a:gd fmla="*/ 92 w 102" name="T0"/>
                  <a:gd fmla="*/ 59 h 59" name="T1"/>
                  <a:gd fmla="*/ 0 w 102" name="T2"/>
                  <a:gd fmla="*/ 59 h 59" name="T3"/>
                  <a:gd fmla="*/ 9 w 102" name="T4"/>
                  <a:gd fmla="*/ 0 h 59" name="T5"/>
                  <a:gd fmla="*/ 102 w 102" name="T6"/>
                  <a:gd fmla="*/ 0 h 59" name="T7"/>
                  <a:gd fmla="*/ 92 w 102" name="T8"/>
                  <a:gd fmla="*/ 59 h 59" name="T9"/>
                </a:gdLst>
                <a:cxnLst>
                  <a:cxn ang="0">
                    <a:pos x="T0" y="T1"/>
                  </a:cxn>
                  <a:cxn ang="0">
                    <a:pos x="T2" y="T3"/>
                  </a:cxn>
                  <a:cxn ang="0">
                    <a:pos x="T4" y="T5"/>
                  </a:cxn>
                  <a:cxn ang="0">
                    <a:pos x="T6" y="T7"/>
                  </a:cxn>
                  <a:cxn ang="0">
                    <a:pos x="T8" y="T9"/>
                  </a:cxn>
                </a:cxnLst>
                <a:rect b="b" l="0" r="r" t="0"/>
                <a:pathLst>
                  <a:path h="59" w="102">
                    <a:moveTo>
                      <a:pt x="92" y="59"/>
                    </a:moveTo>
                    <a:lnTo>
                      <a:pt x="0" y="59"/>
                    </a:lnTo>
                    <a:lnTo>
                      <a:pt x="9" y="0"/>
                    </a:lnTo>
                    <a:lnTo>
                      <a:pt x="102" y="0"/>
                    </a:lnTo>
                    <a:lnTo>
                      <a:pt x="92" y="59"/>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0" name="Freeform 11"/>
              <p:cNvSpPr/>
              <p:nvPr/>
            </p:nvSpPr>
            <p:spPr bwMode="auto">
              <a:xfrm>
                <a:off x="4382371" y="5970178"/>
                <a:ext cx="10313" cy="6434"/>
              </a:xfrm>
              <a:custGeom>
                <a:gdLst>
                  <a:gd fmla="*/ 92 w 101" name="T0"/>
                  <a:gd fmla="*/ 62 h 62" name="T1"/>
                  <a:gd fmla="*/ 0 w 101" name="T2"/>
                  <a:gd fmla="*/ 62 h 62" name="T3"/>
                  <a:gd fmla="*/ 9 w 101" name="T4"/>
                  <a:gd fmla="*/ 0 h 62" name="T5"/>
                  <a:gd fmla="*/ 101 w 101" name="T6"/>
                  <a:gd fmla="*/ 0 h 62" name="T7"/>
                  <a:gd fmla="*/ 92 w 101" name="T8"/>
                  <a:gd fmla="*/ 62 h 62" name="T9"/>
                </a:gdLst>
                <a:cxnLst>
                  <a:cxn ang="0">
                    <a:pos x="T0" y="T1"/>
                  </a:cxn>
                  <a:cxn ang="0">
                    <a:pos x="T2" y="T3"/>
                  </a:cxn>
                  <a:cxn ang="0">
                    <a:pos x="T4" y="T5"/>
                  </a:cxn>
                  <a:cxn ang="0">
                    <a:pos x="T6" y="T7"/>
                  </a:cxn>
                  <a:cxn ang="0">
                    <a:pos x="T8" y="T9"/>
                  </a:cxn>
                </a:cxnLst>
                <a:rect b="b" l="0" r="r" t="0"/>
                <a:pathLst>
                  <a:path h="62" w="100">
                    <a:moveTo>
                      <a:pt x="92" y="62"/>
                    </a:moveTo>
                    <a:lnTo>
                      <a:pt x="0" y="62"/>
                    </a:lnTo>
                    <a:lnTo>
                      <a:pt x="9" y="0"/>
                    </a:lnTo>
                    <a:lnTo>
                      <a:pt x="101" y="0"/>
                    </a:lnTo>
                    <a:lnTo>
                      <a:pt x="92" y="6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1" name="Freeform 12"/>
              <p:cNvSpPr>
                <a:spLocks noEditPoints="1"/>
              </p:cNvSpPr>
              <p:nvPr/>
            </p:nvSpPr>
            <p:spPr bwMode="auto">
              <a:xfrm>
                <a:off x="4446087" y="5919639"/>
                <a:ext cx="51464" cy="26255"/>
              </a:xfrm>
              <a:custGeom>
                <a:gdLst>
                  <a:gd fmla="*/ 468 w 504" name="T0"/>
                  <a:gd fmla="*/ 253 h 253" name="T1"/>
                  <a:gd fmla="*/ 504 w 504" name="T2"/>
                  <a:gd fmla="*/ 0 h 253" name="T3"/>
                  <a:gd fmla="*/ 36 w 504" name="T4"/>
                  <a:gd fmla="*/ 0 h 253" name="T5"/>
                  <a:gd fmla="*/ 0 w 504" name="T6"/>
                  <a:gd fmla="*/ 253 h 253" name="T7"/>
                  <a:gd fmla="*/ 468 w 504" name="T8"/>
                  <a:gd fmla="*/ 253 h 253" name="T9"/>
                  <a:gd fmla="*/ 215 w 504" name="T10"/>
                  <a:gd fmla="*/ 208 h 253" name="T11"/>
                  <a:gd fmla="*/ 62 w 504" name="T12"/>
                  <a:gd fmla="*/ 208 h 253" name="T13"/>
                  <a:gd fmla="*/ 71 w 504" name="T14"/>
                  <a:gd fmla="*/ 144 h 253" name="T15"/>
                  <a:gd fmla="*/ 225 w 504" name="T16"/>
                  <a:gd fmla="*/ 144 h 253" name="T17"/>
                  <a:gd fmla="*/ 215 w 504" name="T18"/>
                  <a:gd fmla="*/ 208 h 253" name="T19"/>
                  <a:gd fmla="*/ 229 w 504" name="T20"/>
                  <a:gd fmla="*/ 106 h 253" name="T21"/>
                  <a:gd fmla="*/ 76 w 504" name="T22"/>
                  <a:gd fmla="*/ 106 h 253" name="T23"/>
                  <a:gd fmla="*/ 85 w 504" name="T24"/>
                  <a:gd fmla="*/ 43 h 253" name="T25"/>
                  <a:gd fmla="*/ 239 w 504" name="T26"/>
                  <a:gd fmla="*/ 43 h 253" name="T27"/>
                  <a:gd fmla="*/ 229 w 504" name="T28"/>
                  <a:gd fmla="*/ 106 h 253" name="T29"/>
                  <a:gd fmla="*/ 291 w 504" name="T30"/>
                  <a:gd fmla="*/ 43 h 253" name="T31"/>
                  <a:gd fmla="*/ 445 w 504" name="T32"/>
                  <a:gd fmla="*/ 43 h 253" name="T33"/>
                  <a:gd fmla="*/ 435 w 504" name="T34"/>
                  <a:gd fmla="*/ 106 h 253" name="T35"/>
                  <a:gd fmla="*/ 281 w 504" name="T36"/>
                  <a:gd fmla="*/ 106 h 253" name="T37"/>
                  <a:gd fmla="*/ 291 w 504" name="T38"/>
                  <a:gd fmla="*/ 43 h 253" name="T39"/>
                  <a:gd fmla="*/ 267 w 504" name="T40"/>
                  <a:gd fmla="*/ 208 h 253" name="T41"/>
                  <a:gd fmla="*/ 277 w 504" name="T42"/>
                  <a:gd fmla="*/ 144 h 253" name="T43"/>
                  <a:gd fmla="*/ 430 w 504" name="T44"/>
                  <a:gd fmla="*/ 144 h 253" name="T45"/>
                  <a:gd fmla="*/ 421 w 504" name="T46"/>
                  <a:gd fmla="*/ 208 h 253" name="T47"/>
                  <a:gd fmla="*/ 267 w 504" name="T48"/>
                  <a:gd fmla="*/ 208 h 25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53" w="502">
                    <a:moveTo>
                      <a:pt x="468" y="253"/>
                    </a:moveTo>
                    <a:lnTo>
                      <a:pt x="504" y="0"/>
                    </a:lnTo>
                    <a:lnTo>
                      <a:pt x="36" y="0"/>
                    </a:lnTo>
                    <a:lnTo>
                      <a:pt x="0" y="253"/>
                    </a:lnTo>
                    <a:lnTo>
                      <a:pt x="468" y="253"/>
                    </a:lnTo>
                    <a:close/>
                    <a:moveTo>
                      <a:pt x="215" y="208"/>
                    </a:moveTo>
                    <a:lnTo>
                      <a:pt x="62" y="208"/>
                    </a:lnTo>
                    <a:lnTo>
                      <a:pt x="71" y="144"/>
                    </a:lnTo>
                    <a:lnTo>
                      <a:pt x="225" y="144"/>
                    </a:lnTo>
                    <a:lnTo>
                      <a:pt x="215" y="208"/>
                    </a:lnTo>
                    <a:close/>
                    <a:moveTo>
                      <a:pt x="229" y="106"/>
                    </a:moveTo>
                    <a:lnTo>
                      <a:pt x="76" y="106"/>
                    </a:lnTo>
                    <a:lnTo>
                      <a:pt x="85" y="43"/>
                    </a:lnTo>
                    <a:lnTo>
                      <a:pt x="239" y="43"/>
                    </a:lnTo>
                    <a:lnTo>
                      <a:pt x="229" y="106"/>
                    </a:lnTo>
                    <a:close/>
                    <a:moveTo>
                      <a:pt x="291" y="43"/>
                    </a:moveTo>
                    <a:lnTo>
                      <a:pt x="445" y="43"/>
                    </a:lnTo>
                    <a:lnTo>
                      <a:pt x="435" y="106"/>
                    </a:lnTo>
                    <a:lnTo>
                      <a:pt x="281" y="106"/>
                    </a:lnTo>
                    <a:lnTo>
                      <a:pt x="291" y="43"/>
                    </a:lnTo>
                    <a:close/>
                    <a:moveTo>
                      <a:pt x="267" y="208"/>
                    </a:moveTo>
                    <a:lnTo>
                      <a:pt x="277" y="144"/>
                    </a:lnTo>
                    <a:lnTo>
                      <a:pt x="430" y="144"/>
                    </a:lnTo>
                    <a:lnTo>
                      <a:pt x="421" y="208"/>
                    </a:lnTo>
                    <a:lnTo>
                      <a:pt x="267" y="208"/>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2" name="Freeform 13"/>
              <p:cNvSpPr/>
              <p:nvPr/>
            </p:nvSpPr>
            <p:spPr bwMode="auto">
              <a:xfrm>
                <a:off x="4444658" y="5947140"/>
                <a:ext cx="17154" cy="8821"/>
              </a:xfrm>
              <a:custGeom>
                <a:gdLst>
                  <a:gd fmla="*/ 113 w 168" name="T0"/>
                  <a:gd fmla="*/ 0 h 85" name="T1"/>
                  <a:gd fmla="*/ 85 w 168" name="T2"/>
                  <a:gd fmla="*/ 38 h 85" name="T3"/>
                  <a:gd fmla="*/ 7 w 168" name="T4"/>
                  <a:gd fmla="*/ 38 h 85" name="T5"/>
                  <a:gd fmla="*/ 0 w 168" name="T6"/>
                  <a:gd fmla="*/ 85 h 85" name="T7"/>
                  <a:gd fmla="*/ 113 w 168" name="T8"/>
                  <a:gd fmla="*/ 85 h 85" name="T9"/>
                  <a:gd fmla="*/ 168 w 168" name="T10"/>
                  <a:gd fmla="*/ 0 h 85" name="T11"/>
                  <a:gd fmla="*/ 113 w 168" name="T12"/>
                  <a:gd fmla="*/ 0 h 85" name="T13"/>
                </a:gdLst>
                <a:cxnLst>
                  <a:cxn ang="0">
                    <a:pos x="T0" y="T1"/>
                  </a:cxn>
                  <a:cxn ang="0">
                    <a:pos x="T2" y="T3"/>
                  </a:cxn>
                  <a:cxn ang="0">
                    <a:pos x="T4" y="T5"/>
                  </a:cxn>
                  <a:cxn ang="0">
                    <a:pos x="T6" y="T7"/>
                  </a:cxn>
                  <a:cxn ang="0">
                    <a:pos x="T8" y="T9"/>
                  </a:cxn>
                  <a:cxn ang="0">
                    <a:pos x="T10" y="T11"/>
                  </a:cxn>
                  <a:cxn ang="0">
                    <a:pos x="T12" y="T13"/>
                  </a:cxn>
                </a:cxnLst>
                <a:rect b="b" l="0" r="r" t="0"/>
                <a:pathLst>
                  <a:path h="85" w="168">
                    <a:moveTo>
                      <a:pt x="113" y="0"/>
                    </a:moveTo>
                    <a:lnTo>
                      <a:pt x="85" y="38"/>
                    </a:lnTo>
                    <a:lnTo>
                      <a:pt x="7" y="38"/>
                    </a:lnTo>
                    <a:lnTo>
                      <a:pt x="0" y="85"/>
                    </a:lnTo>
                    <a:lnTo>
                      <a:pt x="113" y="85"/>
                    </a:lnTo>
                    <a:lnTo>
                      <a:pt x="168" y="0"/>
                    </a:lnTo>
                    <a:lnTo>
                      <a:pt x="113"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3" name="Freeform 14"/>
              <p:cNvSpPr/>
              <p:nvPr/>
            </p:nvSpPr>
            <p:spPr bwMode="auto">
              <a:xfrm>
                <a:off x="4477742" y="5947140"/>
                <a:ext cx="15419" cy="8821"/>
              </a:xfrm>
              <a:custGeom>
                <a:gdLst>
                  <a:gd fmla="*/ 54 w 151" name="T0"/>
                  <a:gd fmla="*/ 0 h 85" name="T1"/>
                  <a:gd fmla="*/ 73 w 151" name="T2"/>
                  <a:gd fmla="*/ 38 h 85" name="T3"/>
                  <a:gd fmla="*/ 151 w 151" name="T4"/>
                  <a:gd fmla="*/ 38 h 85" name="T5"/>
                  <a:gd fmla="*/ 146 w 151" name="T6"/>
                  <a:gd fmla="*/ 85 h 85" name="T7"/>
                  <a:gd fmla="*/ 35 w 151" name="T8"/>
                  <a:gd fmla="*/ 85 h 85" name="T9"/>
                  <a:gd fmla="*/ 0 w 151" name="T10"/>
                  <a:gd fmla="*/ 0 h 85" name="T11"/>
                  <a:gd fmla="*/ 54 w 151" name="T12"/>
                  <a:gd fmla="*/ 0 h 85" name="T13"/>
                </a:gdLst>
                <a:cxnLst>
                  <a:cxn ang="0">
                    <a:pos x="T0" y="T1"/>
                  </a:cxn>
                  <a:cxn ang="0">
                    <a:pos x="T2" y="T3"/>
                  </a:cxn>
                  <a:cxn ang="0">
                    <a:pos x="T4" y="T5"/>
                  </a:cxn>
                  <a:cxn ang="0">
                    <a:pos x="T6" y="T7"/>
                  </a:cxn>
                  <a:cxn ang="0">
                    <a:pos x="T8" y="T9"/>
                  </a:cxn>
                  <a:cxn ang="0">
                    <a:pos x="T10" y="T11"/>
                  </a:cxn>
                  <a:cxn ang="0">
                    <a:pos x="T12" y="T13"/>
                  </a:cxn>
                </a:cxnLst>
                <a:rect b="b" l="0" r="r" t="0"/>
                <a:pathLst>
                  <a:path h="85" w="151">
                    <a:moveTo>
                      <a:pt x="54" y="0"/>
                    </a:moveTo>
                    <a:lnTo>
                      <a:pt x="73" y="38"/>
                    </a:lnTo>
                    <a:lnTo>
                      <a:pt x="151" y="38"/>
                    </a:lnTo>
                    <a:lnTo>
                      <a:pt x="146" y="85"/>
                    </a:lnTo>
                    <a:lnTo>
                      <a:pt x="35" y="85"/>
                    </a:lnTo>
                    <a:lnTo>
                      <a:pt x="0" y="0"/>
                    </a:lnTo>
                    <a:lnTo>
                      <a:pt x="54"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4" name="Freeform 15"/>
              <p:cNvSpPr/>
              <p:nvPr/>
            </p:nvSpPr>
            <p:spPr bwMode="auto">
              <a:xfrm>
                <a:off x="4441799" y="5957932"/>
                <a:ext cx="14193" cy="18887"/>
              </a:xfrm>
              <a:custGeom>
                <a:gdLst>
                  <a:gd fmla="*/ 59 w 139" name="T0"/>
                  <a:gd fmla="*/ 182 h 182" name="T1"/>
                  <a:gd fmla="*/ 0 w 139" name="T2"/>
                  <a:gd fmla="*/ 182 h 182" name="T3"/>
                  <a:gd fmla="*/ 68 w 139" name="T4"/>
                  <a:gd fmla="*/ 104 h 182" name="T5"/>
                  <a:gd fmla="*/ 85 w 139" name="T6"/>
                  <a:gd fmla="*/ 0 h 182" name="T7"/>
                  <a:gd fmla="*/ 139 w 139" name="T8"/>
                  <a:gd fmla="*/ 0 h 182" name="T9"/>
                  <a:gd fmla="*/ 125 w 139" name="T10"/>
                  <a:gd fmla="*/ 104 h 182" name="T11"/>
                  <a:gd fmla="*/ 59 w 139" name="T12"/>
                  <a:gd fmla="*/ 182 h 182" name="T13"/>
                </a:gdLst>
                <a:cxnLst>
                  <a:cxn ang="0">
                    <a:pos x="T0" y="T1"/>
                  </a:cxn>
                  <a:cxn ang="0">
                    <a:pos x="T2" y="T3"/>
                  </a:cxn>
                  <a:cxn ang="0">
                    <a:pos x="T4" y="T5"/>
                  </a:cxn>
                  <a:cxn ang="0">
                    <a:pos x="T6" y="T7"/>
                  </a:cxn>
                  <a:cxn ang="0">
                    <a:pos x="T8" y="T9"/>
                  </a:cxn>
                  <a:cxn ang="0">
                    <a:pos x="T10" y="T11"/>
                  </a:cxn>
                  <a:cxn ang="0">
                    <a:pos x="T12" y="T13"/>
                  </a:cxn>
                </a:cxnLst>
                <a:rect b="b" l="0" r="r" t="0"/>
                <a:pathLst>
                  <a:path h="182" w="139">
                    <a:moveTo>
                      <a:pt x="59" y="182"/>
                    </a:moveTo>
                    <a:lnTo>
                      <a:pt x="0" y="182"/>
                    </a:lnTo>
                    <a:lnTo>
                      <a:pt x="68" y="104"/>
                    </a:lnTo>
                    <a:lnTo>
                      <a:pt x="85" y="0"/>
                    </a:lnTo>
                    <a:lnTo>
                      <a:pt x="139" y="0"/>
                    </a:lnTo>
                    <a:lnTo>
                      <a:pt x="125" y="104"/>
                    </a:lnTo>
                    <a:lnTo>
                      <a:pt x="59" y="18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5" name="Freeform 16"/>
              <p:cNvSpPr/>
              <p:nvPr/>
            </p:nvSpPr>
            <p:spPr bwMode="auto">
              <a:xfrm>
                <a:off x="4478456" y="5957932"/>
                <a:ext cx="8169" cy="18887"/>
              </a:xfrm>
              <a:custGeom>
                <a:gdLst>
                  <a:gd fmla="*/ 54 w 80" name="T0"/>
                  <a:gd fmla="*/ 182 h 182" name="T1"/>
                  <a:gd fmla="*/ 0 w 80" name="T2"/>
                  <a:gd fmla="*/ 182 h 182" name="T3"/>
                  <a:gd fmla="*/ 26 w 80" name="T4"/>
                  <a:gd fmla="*/ 0 h 182" name="T5"/>
                  <a:gd fmla="*/ 80 w 80" name="T6"/>
                  <a:gd fmla="*/ 0 h 182" name="T7"/>
                  <a:gd fmla="*/ 54 w 80" name="T8"/>
                  <a:gd fmla="*/ 182 h 182" name="T9"/>
                </a:gdLst>
                <a:cxnLst>
                  <a:cxn ang="0">
                    <a:pos x="T0" y="T1"/>
                  </a:cxn>
                  <a:cxn ang="0">
                    <a:pos x="T2" y="T3"/>
                  </a:cxn>
                  <a:cxn ang="0">
                    <a:pos x="T4" y="T5"/>
                  </a:cxn>
                  <a:cxn ang="0">
                    <a:pos x="T6" y="T7"/>
                  </a:cxn>
                  <a:cxn ang="0">
                    <a:pos x="T8" y="T9"/>
                  </a:cxn>
                </a:cxnLst>
                <a:rect b="b" l="0" r="r" t="0"/>
                <a:pathLst>
                  <a:path h="182" w="80">
                    <a:moveTo>
                      <a:pt x="54" y="182"/>
                    </a:moveTo>
                    <a:lnTo>
                      <a:pt x="0" y="182"/>
                    </a:lnTo>
                    <a:lnTo>
                      <a:pt x="26" y="0"/>
                    </a:lnTo>
                    <a:lnTo>
                      <a:pt x="80" y="0"/>
                    </a:lnTo>
                    <a:lnTo>
                      <a:pt x="54" y="18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6" name="Freeform 17"/>
              <p:cNvSpPr/>
              <p:nvPr/>
            </p:nvSpPr>
            <p:spPr bwMode="auto">
              <a:xfrm>
                <a:off x="4428422" y="5985848"/>
                <a:ext cx="59735" cy="56454"/>
              </a:xfrm>
              <a:custGeom>
                <a:gdLst>
                  <a:gd fmla="*/ 497 w 585" name="T0"/>
                  <a:gd fmla="*/ 0 h 544" name="T1"/>
                  <a:gd fmla="*/ 431 w 585" name="T2"/>
                  <a:gd fmla="*/ 428 h 544" name="T3"/>
                  <a:gd fmla="*/ 192 w 585" name="T4"/>
                  <a:gd fmla="*/ 0 h 544" name="T5"/>
                  <a:gd fmla="*/ 81 w 585" name="T6"/>
                  <a:gd fmla="*/ 0 h 544" name="T7"/>
                  <a:gd fmla="*/ 0 w 585" name="T8"/>
                  <a:gd fmla="*/ 544 h 544" name="T9"/>
                  <a:gd fmla="*/ 88 w 585" name="T10"/>
                  <a:gd fmla="*/ 544 h 544" name="T11"/>
                  <a:gd fmla="*/ 152 w 585" name="T12"/>
                  <a:gd fmla="*/ 114 h 544" name="T13"/>
                  <a:gd fmla="*/ 391 w 585" name="T14"/>
                  <a:gd fmla="*/ 544 h 544" name="T15"/>
                  <a:gd fmla="*/ 502 w 585" name="T16"/>
                  <a:gd fmla="*/ 544 h 544" name="T17"/>
                  <a:gd fmla="*/ 585 w 585" name="T18"/>
                  <a:gd fmla="*/ 0 h 544" name="T19"/>
                  <a:gd fmla="*/ 497 w 585" name="T20"/>
                  <a:gd fmla="*/ 0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585">
                    <a:moveTo>
                      <a:pt x="497" y="0"/>
                    </a:moveTo>
                    <a:lnTo>
                      <a:pt x="431" y="428"/>
                    </a:lnTo>
                    <a:lnTo>
                      <a:pt x="192" y="0"/>
                    </a:lnTo>
                    <a:lnTo>
                      <a:pt x="81" y="0"/>
                    </a:lnTo>
                    <a:lnTo>
                      <a:pt x="0" y="544"/>
                    </a:lnTo>
                    <a:lnTo>
                      <a:pt x="88" y="544"/>
                    </a:lnTo>
                    <a:lnTo>
                      <a:pt x="152" y="114"/>
                    </a:lnTo>
                    <a:lnTo>
                      <a:pt x="391" y="544"/>
                    </a:lnTo>
                    <a:lnTo>
                      <a:pt x="502" y="544"/>
                    </a:lnTo>
                    <a:lnTo>
                      <a:pt x="585" y="0"/>
                    </a:lnTo>
                    <a:lnTo>
                      <a:pt x="497"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7" name="Freeform 18"/>
              <p:cNvSpPr/>
              <p:nvPr/>
            </p:nvSpPr>
            <p:spPr bwMode="auto">
              <a:xfrm>
                <a:off x="4382064" y="5985848"/>
                <a:ext cx="48094" cy="56454"/>
              </a:xfrm>
              <a:custGeom>
                <a:gdLst>
                  <a:gd fmla="*/ 95 w 199" name="T0"/>
                  <a:gd fmla="*/ 37 h 230" name="T1"/>
                  <a:gd fmla="*/ 194 w 199" name="T2"/>
                  <a:gd fmla="*/ 37 h 230" name="T3"/>
                  <a:gd fmla="*/ 199 w 199" name="T4"/>
                  <a:gd fmla="*/ 0 h 230" name="T5"/>
                  <a:gd fmla="*/ 77 w 199" name="T6"/>
                  <a:gd fmla="*/ 0 h 230" name="T7"/>
                  <a:gd fmla="*/ 16 w 199" name="T8"/>
                  <a:gd fmla="*/ 54 h 230" name="T9"/>
                  <a:gd fmla="*/ 0 w 199" name="T10"/>
                  <a:gd fmla="*/ 167 h 230" name="T11"/>
                  <a:gd fmla="*/ 23 w 199" name="T12"/>
                  <a:gd fmla="*/ 201 h 230" name="T13"/>
                  <a:gd fmla="*/ 15 w 199" name="T14"/>
                  <a:gd fmla="*/ 219 h 230" name="T15"/>
                  <a:gd fmla="*/ 45 w 199" name="T16"/>
                  <a:gd fmla="*/ 230 h 230" name="T17"/>
                  <a:gd fmla="*/ 165 w 199" name="T18"/>
                  <a:gd fmla="*/ 230 h 230" name="T19"/>
                  <a:gd fmla="*/ 170 w 199" name="T20"/>
                  <a:gd fmla="*/ 193 h 230" name="T21"/>
                  <a:gd fmla="*/ 73 w 199" name="T22"/>
                  <a:gd fmla="*/ 193 h 230" name="T23"/>
                  <a:gd fmla="*/ 38 w 199" name="T24"/>
                  <a:gd fmla="*/ 159 h 230" name="T25"/>
                  <a:gd fmla="*/ 50 w 199" name="T26"/>
                  <a:gd fmla="*/ 70 h 230" name="T27"/>
                  <a:gd fmla="*/ 95 w 199" name="T28"/>
                  <a:gd fmla="*/ 37 h 23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30" w="199">
                    <a:moveTo>
                      <a:pt x="95" y="37"/>
                    </a:moveTo>
                    <a:cubicBezTo>
                      <a:pt x="194" y="37"/>
                      <a:pt x="194" y="37"/>
                      <a:pt x="194" y="37"/>
                    </a:cubicBezTo>
                    <a:cubicBezTo>
                      <a:pt x="199" y="0"/>
                      <a:pt x="199" y="0"/>
                      <a:pt x="199" y="0"/>
                    </a:cubicBezTo>
                    <a:cubicBezTo>
                      <a:pt x="77" y="0"/>
                      <a:pt x="77" y="0"/>
                      <a:pt x="77" y="0"/>
                    </a:cubicBezTo>
                    <a:cubicBezTo>
                      <a:pt x="47" y="0"/>
                      <a:pt x="20" y="24"/>
                      <a:pt x="16" y="54"/>
                    </a:cubicBezTo>
                    <a:cubicBezTo>
                      <a:pt x="0" y="167"/>
                      <a:pt x="0" y="167"/>
                      <a:pt x="0" y="167"/>
                    </a:cubicBezTo>
                    <a:cubicBezTo>
                      <a:pt x="15" y="171"/>
                      <a:pt x="26" y="186"/>
                      <a:pt x="23" y="201"/>
                    </a:cubicBezTo>
                    <a:cubicBezTo>
                      <a:pt x="22" y="208"/>
                      <a:pt x="20" y="214"/>
                      <a:pt x="15" y="219"/>
                    </a:cubicBezTo>
                    <a:cubicBezTo>
                      <a:pt x="24" y="225"/>
                      <a:pt x="32" y="230"/>
                      <a:pt x="45" y="230"/>
                    </a:cubicBezTo>
                    <a:cubicBezTo>
                      <a:pt x="165" y="230"/>
                      <a:pt x="165" y="230"/>
                      <a:pt x="165" y="230"/>
                    </a:cubicBezTo>
                    <a:cubicBezTo>
                      <a:pt x="170" y="193"/>
                      <a:pt x="170" y="193"/>
                      <a:pt x="170" y="193"/>
                    </a:cubicBezTo>
                    <a:cubicBezTo>
                      <a:pt x="73" y="193"/>
                      <a:pt x="73" y="193"/>
                      <a:pt x="73" y="193"/>
                    </a:cubicBezTo>
                    <a:cubicBezTo>
                      <a:pt x="54" y="193"/>
                      <a:pt x="35" y="181"/>
                      <a:pt x="38" y="159"/>
                    </a:cubicBezTo>
                    <a:cubicBezTo>
                      <a:pt x="50" y="70"/>
                      <a:pt x="50" y="70"/>
                      <a:pt x="50" y="70"/>
                    </a:cubicBezTo>
                    <a:cubicBezTo>
                      <a:pt x="54" y="45"/>
                      <a:pt x="71" y="37"/>
                      <a:pt x="95" y="37"/>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8" name="Oval 19"/>
              <p:cNvSpPr>
                <a:spLocks noChangeArrowheads="1"/>
              </p:cNvSpPr>
              <p:nvPr/>
            </p:nvSpPr>
            <p:spPr bwMode="auto">
              <a:xfrm>
                <a:off x="4372976" y="6027358"/>
                <a:ext cx="13683" cy="14217"/>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29" name="Freeform 20"/>
              <p:cNvSpPr/>
              <p:nvPr/>
            </p:nvSpPr>
            <p:spPr bwMode="auto">
              <a:xfrm>
                <a:off x="4044794" y="5998612"/>
                <a:ext cx="322056" cy="45143"/>
              </a:xfrm>
              <a:custGeom>
                <a:gdLst>
                  <a:gd fmla="*/ 1295 w 1334" name="T0"/>
                  <a:gd fmla="*/ 170 h 184" name="T1"/>
                  <a:gd fmla="*/ 730 w 1334" name="T2"/>
                  <a:gd fmla="*/ 64 h 184" name="T3"/>
                  <a:gd fmla="*/ 118 w 1334" name="T4"/>
                  <a:gd fmla="*/ 133 h 184" name="T5"/>
                  <a:gd fmla="*/ 0 w 1334" name="T6"/>
                  <a:gd fmla="*/ 177 h 184" name="T7"/>
                  <a:gd fmla="*/ 72 w 1334" name="T8"/>
                  <a:gd fmla="*/ 140 h 184" name="T9"/>
                  <a:gd fmla="*/ 723 w 1334" name="T10"/>
                  <a:gd fmla="*/ 25 h 184" name="T11"/>
                  <a:gd fmla="*/ 1334 w 1334" name="T12"/>
                  <a:gd fmla="*/ 184 h 184" name="T13"/>
                  <a:gd fmla="*/ 1295 w 1334" name="T14"/>
                  <a:gd fmla="*/ 170 h 18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4" w="1334">
                    <a:moveTo>
                      <a:pt x="1295" y="170"/>
                    </a:moveTo>
                    <a:cubicBezTo>
                      <a:pt x="1224" y="147"/>
                      <a:pt x="1037" y="82"/>
                      <a:pt x="730" y="64"/>
                    </a:cubicBezTo>
                    <a:cubicBezTo>
                      <a:pt x="436" y="47"/>
                      <a:pt x="227" y="100"/>
                      <a:pt x="118" y="133"/>
                    </a:cubicBezTo>
                    <a:cubicBezTo>
                      <a:pt x="100" y="140"/>
                      <a:pt x="0" y="177"/>
                      <a:pt x="0" y="177"/>
                    </a:cubicBezTo>
                    <a:cubicBezTo>
                      <a:pt x="0" y="177"/>
                      <a:pt x="60" y="147"/>
                      <a:pt x="72" y="140"/>
                    </a:cubicBezTo>
                    <a:cubicBezTo>
                      <a:pt x="85" y="133"/>
                      <a:pt x="336" y="0"/>
                      <a:pt x="723" y="25"/>
                    </a:cubicBezTo>
                    <a:cubicBezTo>
                      <a:pt x="1085" y="48"/>
                      <a:pt x="1303" y="164"/>
                      <a:pt x="1334" y="184"/>
                    </a:cubicBezTo>
                    <a:cubicBezTo>
                      <a:pt x="1334" y="184"/>
                      <a:pt x="1310" y="175"/>
                      <a:pt x="1295" y="170"/>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30" name="Freeform 21"/>
              <p:cNvSpPr/>
              <p:nvPr/>
            </p:nvSpPr>
            <p:spPr bwMode="auto">
              <a:xfrm>
                <a:off x="4040403" y="5919847"/>
                <a:ext cx="96596" cy="108550"/>
              </a:xfrm>
              <a:custGeom>
                <a:gdLst>
                  <a:gd fmla="*/ 212 w 400" name="T0"/>
                  <a:gd fmla="*/ 404 h 442" name="T1"/>
                  <a:gd fmla="*/ 231 w 400" name="T2"/>
                  <a:gd fmla="*/ 270 h 442" name="T3"/>
                  <a:gd fmla="*/ 400 w 400" name="T4"/>
                  <a:gd fmla="*/ 0 h 442" name="T5"/>
                  <a:gd fmla="*/ 311 w 400" name="T6"/>
                  <a:gd fmla="*/ 0 h 442" name="T7"/>
                  <a:gd fmla="*/ 195 w 400" name="T8"/>
                  <a:gd fmla="*/ 191 h 442" name="T9"/>
                  <a:gd fmla="*/ 87 w 400" name="T10"/>
                  <a:gd fmla="*/ 0 h 442" name="T11"/>
                  <a:gd fmla="*/ 0 w 400" name="T12"/>
                  <a:gd fmla="*/ 0 h 442" name="T13"/>
                  <a:gd fmla="*/ 148 w 400" name="T14"/>
                  <a:gd fmla="*/ 263 h 442" name="T15"/>
                  <a:gd fmla="*/ 121 w 400" name="T16"/>
                  <a:gd fmla="*/ 442 h 442" name="T17"/>
                  <a:gd fmla="*/ 212 w 400" name="T18"/>
                  <a:gd fmla="*/ 404 h 44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42" w="400">
                    <a:moveTo>
                      <a:pt x="212" y="404"/>
                    </a:moveTo>
                    <a:cubicBezTo>
                      <a:pt x="231" y="270"/>
                      <a:pt x="231" y="270"/>
                      <a:pt x="231" y="270"/>
                    </a:cubicBezTo>
                    <a:cubicBezTo>
                      <a:pt x="400" y="0"/>
                      <a:pt x="400" y="0"/>
                      <a:pt x="400" y="0"/>
                    </a:cubicBezTo>
                    <a:cubicBezTo>
                      <a:pt x="311" y="0"/>
                      <a:pt x="311" y="0"/>
                      <a:pt x="311" y="0"/>
                    </a:cubicBezTo>
                    <a:cubicBezTo>
                      <a:pt x="195" y="191"/>
                      <a:pt x="195" y="191"/>
                      <a:pt x="195" y="191"/>
                    </a:cubicBezTo>
                    <a:cubicBezTo>
                      <a:pt x="87" y="0"/>
                      <a:pt x="87" y="0"/>
                      <a:pt x="87" y="0"/>
                    </a:cubicBezTo>
                    <a:cubicBezTo>
                      <a:pt x="0" y="0"/>
                      <a:pt x="0" y="0"/>
                      <a:pt x="0" y="0"/>
                    </a:cubicBezTo>
                    <a:cubicBezTo>
                      <a:pt x="148" y="263"/>
                      <a:pt x="148" y="263"/>
                      <a:pt x="148" y="263"/>
                    </a:cubicBezTo>
                    <a:cubicBezTo>
                      <a:pt x="145" y="288"/>
                      <a:pt x="121" y="442"/>
                      <a:pt x="121" y="442"/>
                    </a:cubicBezTo>
                    <a:cubicBezTo>
                      <a:pt x="121" y="442"/>
                      <a:pt x="148" y="428"/>
                      <a:pt x="212" y="404"/>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31" name="Freeform 22"/>
              <p:cNvSpPr/>
              <p:nvPr/>
            </p:nvSpPr>
            <p:spPr bwMode="auto">
              <a:xfrm>
                <a:off x="4307932" y="5920158"/>
                <a:ext cx="73724" cy="112389"/>
              </a:xfrm>
              <a:custGeom>
                <a:gdLst>
                  <a:gd fmla="*/ 183 w 305" name="T0"/>
                  <a:gd fmla="*/ 447 h 458" name="T1"/>
                  <a:gd fmla="*/ 213 w 305" name="T2"/>
                  <a:gd fmla="*/ 427 h 458" name="T3"/>
                  <a:gd fmla="*/ 232 w 305" name="T4"/>
                  <a:gd fmla="*/ 404 h 458" name="T5"/>
                  <a:gd fmla="*/ 246 w 305" name="T6"/>
                  <a:gd fmla="*/ 373 h 458" name="T7"/>
                  <a:gd fmla="*/ 305 w 305" name="T8"/>
                  <a:gd fmla="*/ 0 h 458" name="T9"/>
                  <a:gd fmla="*/ 228 w 305" name="T10"/>
                  <a:gd fmla="*/ 0 h 458" name="T11"/>
                  <a:gd fmla="*/ 181 w 305" name="T12"/>
                  <a:gd fmla="*/ 312 h 458" name="T13"/>
                  <a:gd fmla="*/ 112 w 305" name="T14"/>
                  <a:gd fmla="*/ 396 h 458" name="T15"/>
                  <a:gd fmla="*/ 0 w 305" name="T16"/>
                  <a:gd fmla="*/ 397 h 458" name="T17"/>
                  <a:gd fmla="*/ 160 w 305" name="T18"/>
                  <a:gd fmla="*/ 458 h 458" name="T19"/>
                  <a:gd fmla="*/ 183 w 305" name="T20"/>
                  <a:gd fmla="*/ 447 h 45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8" w="305">
                    <a:moveTo>
                      <a:pt x="183" y="447"/>
                    </a:moveTo>
                    <a:cubicBezTo>
                      <a:pt x="194" y="441"/>
                      <a:pt x="204" y="435"/>
                      <a:pt x="213" y="427"/>
                    </a:cubicBezTo>
                    <a:cubicBezTo>
                      <a:pt x="220" y="421"/>
                      <a:pt x="227" y="413"/>
                      <a:pt x="232" y="404"/>
                    </a:cubicBezTo>
                    <a:cubicBezTo>
                      <a:pt x="238" y="395"/>
                      <a:pt x="244" y="385"/>
                      <a:pt x="246" y="373"/>
                    </a:cubicBezTo>
                    <a:cubicBezTo>
                      <a:pt x="250" y="351"/>
                      <a:pt x="305" y="0"/>
                      <a:pt x="305" y="0"/>
                    </a:cubicBezTo>
                    <a:cubicBezTo>
                      <a:pt x="228" y="0"/>
                      <a:pt x="228" y="0"/>
                      <a:pt x="228" y="0"/>
                    </a:cubicBezTo>
                    <a:cubicBezTo>
                      <a:pt x="228" y="0"/>
                      <a:pt x="185" y="293"/>
                      <a:pt x="181" y="312"/>
                    </a:cubicBezTo>
                    <a:cubicBezTo>
                      <a:pt x="177" y="326"/>
                      <a:pt x="163" y="389"/>
                      <a:pt x="112" y="396"/>
                    </a:cubicBezTo>
                    <a:cubicBezTo>
                      <a:pt x="71" y="402"/>
                      <a:pt x="0" y="397"/>
                      <a:pt x="0" y="397"/>
                    </a:cubicBezTo>
                    <a:cubicBezTo>
                      <a:pt x="70" y="418"/>
                      <a:pt x="122" y="441"/>
                      <a:pt x="160" y="458"/>
                    </a:cubicBezTo>
                    <a:cubicBezTo>
                      <a:pt x="167" y="455"/>
                      <a:pt x="176" y="451"/>
                      <a:pt x="183" y="447"/>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32" name="Freeform 23"/>
              <p:cNvSpPr/>
              <p:nvPr/>
            </p:nvSpPr>
            <p:spPr bwMode="auto">
              <a:xfrm>
                <a:off x="4207251" y="5920158"/>
                <a:ext cx="113036" cy="96615"/>
              </a:xfrm>
              <a:custGeom>
                <a:gdLst>
                  <a:gd fmla="*/ 468 w 468" name="T0"/>
                  <a:gd fmla="*/ 0 h 394" name="T1"/>
                  <a:gd fmla="*/ 387 w 468" name="T2"/>
                  <a:gd fmla="*/ 0 h 394" name="T3"/>
                  <a:gd fmla="*/ 332 w 468" name="T4"/>
                  <a:gd fmla="*/ 358 h 394" name="T5"/>
                  <a:gd fmla="*/ 132 w 468" name="T6"/>
                  <a:gd fmla="*/ 0 h 394" name="T7"/>
                  <a:gd fmla="*/ 49 w 468" name="T8"/>
                  <a:gd fmla="*/ 0 h 394" name="T9"/>
                  <a:gd fmla="*/ 0 w 468" name="T10"/>
                  <a:gd fmla="*/ 325 h 394" name="T11"/>
                  <a:gd fmla="*/ 21 w 468" name="T12"/>
                  <a:gd fmla="*/ 326 h 394" name="T13"/>
                  <a:gd fmla="*/ 74 w 468" name="T14"/>
                  <a:gd fmla="*/ 330 h 394" name="T15"/>
                  <a:gd fmla="*/ 107 w 468" name="T16"/>
                  <a:gd fmla="*/ 109 h 394" name="T17"/>
                  <a:gd fmla="*/ 245 w 468" name="T18"/>
                  <a:gd fmla="*/ 354 h 394" name="T19"/>
                  <a:gd fmla="*/ 408 w 468" name="T20"/>
                  <a:gd fmla="*/ 394 h 394" name="T21"/>
                  <a:gd fmla="*/ 468 w 468" name="T22"/>
                  <a:gd fmla="*/ 0 h 3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94" w="468">
                    <a:moveTo>
                      <a:pt x="468" y="0"/>
                    </a:moveTo>
                    <a:cubicBezTo>
                      <a:pt x="387" y="0"/>
                      <a:pt x="387" y="0"/>
                      <a:pt x="387" y="0"/>
                    </a:cubicBezTo>
                    <a:cubicBezTo>
                      <a:pt x="332" y="358"/>
                      <a:pt x="332" y="358"/>
                      <a:pt x="332" y="358"/>
                    </a:cubicBezTo>
                    <a:cubicBezTo>
                      <a:pt x="301" y="297"/>
                      <a:pt x="132" y="0"/>
                      <a:pt x="132" y="0"/>
                    </a:cubicBezTo>
                    <a:cubicBezTo>
                      <a:pt x="49" y="0"/>
                      <a:pt x="49" y="0"/>
                      <a:pt x="49" y="0"/>
                    </a:cubicBezTo>
                    <a:cubicBezTo>
                      <a:pt x="0" y="325"/>
                      <a:pt x="0" y="325"/>
                      <a:pt x="0" y="325"/>
                    </a:cubicBezTo>
                    <a:cubicBezTo>
                      <a:pt x="9" y="326"/>
                      <a:pt x="12" y="326"/>
                      <a:pt x="21" y="326"/>
                    </a:cubicBezTo>
                    <a:cubicBezTo>
                      <a:pt x="39" y="327"/>
                      <a:pt x="57" y="328"/>
                      <a:pt x="74" y="330"/>
                    </a:cubicBezTo>
                    <a:cubicBezTo>
                      <a:pt x="107" y="109"/>
                      <a:pt x="107" y="109"/>
                      <a:pt x="107" y="109"/>
                    </a:cubicBezTo>
                    <a:cubicBezTo>
                      <a:pt x="107" y="109"/>
                      <a:pt x="191" y="256"/>
                      <a:pt x="245" y="354"/>
                    </a:cubicBezTo>
                    <a:cubicBezTo>
                      <a:pt x="318" y="367"/>
                      <a:pt x="383" y="387"/>
                      <a:pt x="408" y="394"/>
                    </a:cubicBezTo>
                    <a:lnTo>
                      <a:pt x="468"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33" name="Freeform 24"/>
              <p:cNvSpPr/>
              <p:nvPr/>
            </p:nvSpPr>
            <p:spPr bwMode="auto">
              <a:xfrm>
                <a:off x="4100342" y="5920158"/>
                <a:ext cx="102621" cy="95889"/>
              </a:xfrm>
              <a:custGeom>
                <a:gdLst>
                  <a:gd fmla="*/ 335 w 425" name="T0"/>
                  <a:gd fmla="*/ 0 h 391" name="T1"/>
                  <a:gd fmla="*/ 226 w 425" name="T2"/>
                  <a:gd fmla="*/ 0 h 391" name="T3"/>
                  <a:gd fmla="*/ 0 w 425" name="T4"/>
                  <a:gd fmla="*/ 391 h 391" name="T5"/>
                  <a:gd fmla="*/ 304 w 425" name="T6"/>
                  <a:gd fmla="*/ 330 h 391" name="T7"/>
                  <a:gd fmla="*/ 150 w 425" name="T8"/>
                  <a:gd fmla="*/ 272 h 391" name="T9"/>
                  <a:gd fmla="*/ 272 w 425" name="T10"/>
                  <a:gd fmla="*/ 59 h 391" name="T11"/>
                  <a:gd fmla="*/ 349 w 425" name="T12"/>
                  <a:gd fmla="*/ 327 h 391" name="T13"/>
                  <a:gd fmla="*/ 389 w 425" name="T14"/>
                  <a:gd fmla="*/ 325 h 391" name="T15"/>
                  <a:gd fmla="*/ 425 w 425" name="T16"/>
                  <a:gd fmla="*/ 326 h 391" name="T17"/>
                  <a:gd fmla="*/ 335 w 425" name="T18"/>
                  <a:gd fmla="*/ 0 h 39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91" w="425">
                    <a:moveTo>
                      <a:pt x="335" y="0"/>
                    </a:moveTo>
                    <a:cubicBezTo>
                      <a:pt x="314" y="0"/>
                      <a:pt x="256" y="0"/>
                      <a:pt x="226" y="0"/>
                    </a:cubicBezTo>
                    <a:cubicBezTo>
                      <a:pt x="208" y="32"/>
                      <a:pt x="0" y="391"/>
                      <a:pt x="0" y="391"/>
                    </a:cubicBezTo>
                    <a:cubicBezTo>
                      <a:pt x="138" y="340"/>
                      <a:pt x="268" y="332"/>
                      <a:pt x="304" y="330"/>
                    </a:cubicBezTo>
                    <a:cubicBezTo>
                      <a:pt x="150" y="272"/>
                      <a:pt x="150" y="272"/>
                      <a:pt x="150" y="272"/>
                    </a:cubicBezTo>
                    <a:cubicBezTo>
                      <a:pt x="272" y="59"/>
                      <a:pt x="272" y="59"/>
                      <a:pt x="272" y="59"/>
                    </a:cubicBezTo>
                    <a:cubicBezTo>
                      <a:pt x="349" y="327"/>
                      <a:pt x="349" y="327"/>
                      <a:pt x="349" y="327"/>
                    </a:cubicBezTo>
                    <a:cubicBezTo>
                      <a:pt x="370" y="326"/>
                      <a:pt x="368" y="325"/>
                      <a:pt x="389" y="325"/>
                    </a:cubicBezTo>
                    <a:cubicBezTo>
                      <a:pt x="397" y="325"/>
                      <a:pt x="417" y="325"/>
                      <a:pt x="425" y="326"/>
                    </a:cubicBezTo>
                    <a:lnTo>
                      <a:pt x="335"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34" name="Freeform 25"/>
              <p:cNvSpPr/>
              <p:nvPr/>
            </p:nvSpPr>
            <p:spPr bwMode="auto">
              <a:xfrm>
                <a:off x="4149865" y="5960630"/>
                <a:ext cx="20933" cy="29161"/>
              </a:xfrm>
              <a:custGeom>
                <a:gdLst>
                  <a:gd fmla="*/ 205 w 205" name="T0"/>
                  <a:gd fmla="*/ 281 h 281" name="T1"/>
                  <a:gd fmla="*/ 0 w 205" name="T2"/>
                  <a:gd fmla="*/ 210 h 281" name="T3"/>
                  <a:gd fmla="*/ 122 w 205" name="T4"/>
                  <a:gd fmla="*/ 0 h 281" name="T5"/>
                  <a:gd fmla="*/ 205 w 205" name="T6"/>
                  <a:gd fmla="*/ 281 h 281" name="T7"/>
                </a:gdLst>
                <a:cxnLst>
                  <a:cxn ang="0">
                    <a:pos x="T0" y="T1"/>
                  </a:cxn>
                  <a:cxn ang="0">
                    <a:pos x="T2" y="T3"/>
                  </a:cxn>
                  <a:cxn ang="0">
                    <a:pos x="T4" y="T5"/>
                  </a:cxn>
                  <a:cxn ang="0">
                    <a:pos x="T6" y="T7"/>
                  </a:cxn>
                </a:cxnLst>
                <a:rect b="b" l="0" r="r" t="0"/>
                <a:pathLst>
                  <a:path h="281" w="205">
                    <a:moveTo>
                      <a:pt x="205" y="281"/>
                    </a:moveTo>
                    <a:lnTo>
                      <a:pt x="0" y="210"/>
                    </a:lnTo>
                    <a:lnTo>
                      <a:pt x="122" y="0"/>
                    </a:lnTo>
                    <a:lnTo>
                      <a:pt x="205" y="281"/>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grpSp>
        <p:grpSp>
          <p:nvGrpSpPr>
            <p:cNvPr id="44" name="组合 43"/>
            <p:cNvGrpSpPr/>
            <p:nvPr/>
          </p:nvGrpSpPr>
          <p:grpSpPr>
            <a:xfrm>
              <a:off x="6918769" y="3730337"/>
              <a:ext cx="1038742" cy="1169352"/>
              <a:chOff x="3462711" y="1723406"/>
              <a:chExt cx="1227036" cy="1381326"/>
            </a:xfrm>
          </p:grpSpPr>
          <p:grpSp>
            <p:nvGrpSpPr>
              <p:cNvPr id="45" name="组合 44"/>
              <p:cNvGrpSpPr/>
              <p:nvPr/>
            </p:nvGrpSpPr>
            <p:grpSpPr>
              <a:xfrm>
                <a:off x="4013076" y="1723406"/>
                <a:ext cx="463674" cy="846998"/>
                <a:chOff x="944563" y="-4000500"/>
                <a:chExt cx="7191375" cy="13136562"/>
              </a:xfrm>
            </p:grpSpPr>
            <p:sp>
              <p:nvSpPr>
                <p:cNvPr id="47" name="Freeform 5"/>
                <p:cNvSpPr/>
                <p:nvPr/>
              </p:nvSpPr>
              <p:spPr bwMode="auto">
                <a:xfrm>
                  <a:off x="944563" y="-4000500"/>
                  <a:ext cx="7191375" cy="13136562"/>
                </a:xfrm>
                <a:custGeom>
                  <a:gdLst>
                    <a:gd fmla="*/ 1915 w 1915" name="T0"/>
                    <a:gd fmla="*/ 617 h 3500" name="T1"/>
                    <a:gd fmla="*/ 1866 w 1915" name="T2"/>
                    <a:gd fmla="*/ 414 h 3500" name="T3"/>
                    <a:gd fmla="*/ 1859 w 1915" name="T4"/>
                    <a:gd fmla="*/ 405 h 3500" name="T5"/>
                    <a:gd fmla="*/ 1663 w 1915" name="T6"/>
                    <a:gd fmla="*/ 343 h 3500" name="T7"/>
                    <a:gd fmla="*/ 1447 w 1915" name="T8"/>
                    <a:gd fmla="*/ 123 h 3500" name="T9"/>
                    <a:gd fmla="*/ 1446 w 1915" name="T10"/>
                    <a:gd fmla="*/ 123 h 3500" name="T11"/>
                    <a:gd fmla="*/ 1321 w 1915" name="T12"/>
                    <a:gd fmla="*/ 154 h 3500" name="T13"/>
                    <a:gd fmla="*/ 1254 w 1915" name="T14"/>
                    <a:gd fmla="*/ 52 h 3500" name="T15"/>
                    <a:gd fmla="*/ 1087 w 1915" name="T16"/>
                    <a:gd fmla="*/ 3 h 3500" name="T17"/>
                    <a:gd fmla="*/ 1081 w 1915" name="T18"/>
                    <a:gd fmla="*/ 4 h 3500" name="T19"/>
                    <a:gd fmla="*/ 918 w 1915" name="T20"/>
                    <a:gd fmla="*/ 115 h 3500" name="T21"/>
                    <a:gd fmla="*/ 862 w 1915" name="T22"/>
                    <a:gd fmla="*/ 42 h 3500" name="T23"/>
                    <a:gd fmla="*/ 853 w 1915" name="T24"/>
                    <a:gd fmla="*/ 36 h 3500" name="T25"/>
                    <a:gd fmla="*/ 693 w 1915" name="T26"/>
                    <a:gd fmla="*/ 27 h 3500" name="T27"/>
                    <a:gd fmla="*/ 693 w 1915" name="T28"/>
                    <a:gd fmla="*/ 27 h 3500" name="T29"/>
                    <a:gd fmla="*/ 516 w 1915" name="T30"/>
                    <a:gd fmla="*/ 208 h 3500" name="T31"/>
                    <a:gd fmla="*/ 516 w 1915" name="T32"/>
                    <a:gd fmla="*/ 209 h 3500" name="T33"/>
                    <a:gd fmla="*/ 480 w 1915" name="T34"/>
                    <a:gd fmla="*/ 311 h 3500" name="T35"/>
                    <a:gd fmla="*/ 272 w 1915" name="T36"/>
                    <a:gd fmla="*/ 280 h 3500" name="T37"/>
                    <a:gd fmla="*/ 260 w 1915" name="T38"/>
                    <a:gd fmla="*/ 283 h 3500" name="T39"/>
                    <a:gd fmla="*/ 96 w 1915" name="T40"/>
                    <a:gd fmla="*/ 550 h 3500" name="T41"/>
                    <a:gd fmla="*/ 18 w 1915" name="T42"/>
                    <a:gd fmla="*/ 947 h 3500" name="T43"/>
                    <a:gd fmla="*/ 18 w 1915" name="T44"/>
                    <a:gd fmla="*/ 949 h 3500" name="T45"/>
                    <a:gd fmla="*/ 150 w 1915" name="T46"/>
                    <a:gd fmla="*/ 1263 h 3500" name="T47"/>
                    <a:gd fmla="*/ 151 w 1915" name="T48"/>
                    <a:gd fmla="*/ 1263 h 3500" name="T49"/>
                    <a:gd fmla="*/ 605 w 1915" name="T50"/>
                    <a:gd fmla="*/ 1659 h 3500" name="T51"/>
                    <a:gd fmla="*/ 627 w 1915" name="T52"/>
                    <a:gd fmla="*/ 1821 h 3500" name="T53"/>
                    <a:gd fmla="*/ 627 w 1915" name="T54"/>
                    <a:gd fmla="*/ 1822 h 3500" name="T55"/>
                    <a:gd fmla="*/ 553 w 1915" name="T56"/>
                    <a:gd fmla="*/ 2517 h 3500" name="T57"/>
                    <a:gd fmla="*/ 329 w 1915" name="T58"/>
                    <a:gd fmla="*/ 3478 h 3500" name="T59"/>
                    <a:gd fmla="*/ 332 w 1915" name="T60"/>
                    <a:gd fmla="*/ 3500 h 3500" name="T61"/>
                    <a:gd fmla="*/ 1572 w 1915" name="T62"/>
                    <a:gd fmla="*/ 3500 h 3500" name="T63"/>
                    <a:gd fmla="*/ 1573 w 1915" name="T64"/>
                    <a:gd fmla="*/ 3499 h 3500" name="T65"/>
                    <a:gd fmla="*/ 1580 w 1915" name="T66"/>
                    <a:gd fmla="*/ 3475 h 3500" name="T67"/>
                    <a:gd fmla="*/ 1580 w 1915" name="T68"/>
                    <a:gd fmla="*/ 1883 h 3500" name="T69"/>
                    <a:gd fmla="*/ 1638 w 1915" name="T70"/>
                    <a:gd fmla="*/ 1644 h 3500" name="T71"/>
                    <a:gd fmla="*/ 1692 w 1915" name="T72"/>
                    <a:gd fmla="*/ 1568 h 3500" name="T73"/>
                    <a:gd fmla="*/ 1785 w 1915" name="T74"/>
                    <a:gd fmla="*/ 1412 h 3500" name="T75"/>
                    <a:gd fmla="*/ 1880 w 1915" name="T76"/>
                    <a:gd fmla="*/ 941 h 3500" name="T77"/>
                    <a:gd fmla="*/ 1862 w 1915" name="T78"/>
                    <a:gd fmla="*/ 744 h 3500" name="T79"/>
                    <a:gd fmla="*/ 1913 w 1915" name="T80"/>
                    <a:gd fmla="*/ 628 h 3500" name="T81"/>
                    <a:gd fmla="*/ 1915 w 1915" name="T82"/>
                    <a:gd fmla="*/ 617 h 350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500" w="1914">
                      <a:moveTo>
                        <a:pt x="1915" y="617"/>
                      </a:moveTo>
                      <a:cubicBezTo>
                        <a:pt x="1911" y="516"/>
                        <a:pt x="1867" y="418"/>
                        <a:pt x="1866" y="414"/>
                      </a:cubicBezTo>
                      <a:cubicBezTo>
                        <a:pt x="1864" y="410"/>
                        <a:pt x="1862" y="407"/>
                        <a:pt x="1859" y="405"/>
                      </a:cubicBezTo>
                      <a:cubicBezTo>
                        <a:pt x="1792" y="339"/>
                        <a:pt x="1709" y="337"/>
                        <a:pt x="1663" y="343"/>
                      </a:cubicBezTo>
                      <a:cubicBezTo>
                        <a:pt x="1621" y="142"/>
                        <a:pt x="1449" y="123"/>
                        <a:pt x="1447" y="123"/>
                      </a:cubicBezTo>
                      <a:cubicBezTo>
                        <a:pt x="1447" y="123"/>
                        <a:pt x="1447" y="123"/>
                        <a:pt x="1446" y="123"/>
                      </a:cubicBezTo>
                      <a:cubicBezTo>
                        <a:pt x="1390" y="119"/>
                        <a:pt x="1349" y="136"/>
                        <a:pt x="1321" y="154"/>
                      </a:cubicBezTo>
                      <a:cubicBezTo>
                        <a:pt x="1306" y="91"/>
                        <a:pt x="1263" y="58"/>
                        <a:pt x="1254" y="52"/>
                      </a:cubicBezTo>
                      <a:cubicBezTo>
                        <a:pt x="1189" y="0"/>
                        <a:pt x="1091" y="3"/>
                        <a:pt x="1087" y="3"/>
                      </a:cubicBezTo>
                      <a:cubicBezTo>
                        <a:pt x="1085" y="3"/>
                        <a:pt x="1083" y="3"/>
                        <a:pt x="1081" y="4"/>
                      </a:cubicBezTo>
                      <a:cubicBezTo>
                        <a:pt x="1022" y="19"/>
                        <a:pt x="956" y="78"/>
                        <a:pt x="918" y="115"/>
                      </a:cubicBezTo>
                      <a:cubicBezTo>
                        <a:pt x="893" y="75"/>
                        <a:pt x="863" y="44"/>
                        <a:pt x="862" y="42"/>
                      </a:cubicBezTo>
                      <a:cubicBezTo>
                        <a:pt x="859" y="39"/>
                        <a:pt x="856" y="37"/>
                        <a:pt x="853" y="36"/>
                      </a:cubicBezTo>
                      <a:cubicBezTo>
                        <a:pt x="797" y="8"/>
                        <a:pt x="704" y="25"/>
                        <a:pt x="693" y="27"/>
                      </a:cubicBezTo>
                      <a:cubicBezTo>
                        <a:pt x="693" y="27"/>
                        <a:pt x="693" y="27"/>
                        <a:pt x="693" y="27"/>
                      </a:cubicBezTo>
                      <a:cubicBezTo>
                        <a:pt x="601" y="47"/>
                        <a:pt x="525" y="191"/>
                        <a:pt x="516" y="208"/>
                      </a:cubicBezTo>
                      <a:cubicBezTo>
                        <a:pt x="516" y="208"/>
                        <a:pt x="516" y="208"/>
                        <a:pt x="516" y="209"/>
                      </a:cubicBezTo>
                      <a:cubicBezTo>
                        <a:pt x="496" y="252"/>
                        <a:pt x="486" y="286"/>
                        <a:pt x="480" y="311"/>
                      </a:cubicBezTo>
                      <a:cubicBezTo>
                        <a:pt x="424" y="288"/>
                        <a:pt x="352" y="270"/>
                        <a:pt x="272" y="280"/>
                      </a:cubicBezTo>
                      <a:cubicBezTo>
                        <a:pt x="268" y="280"/>
                        <a:pt x="264" y="281"/>
                        <a:pt x="260" y="283"/>
                      </a:cubicBezTo>
                      <a:cubicBezTo>
                        <a:pt x="255" y="286"/>
                        <a:pt x="132" y="359"/>
                        <a:pt x="96" y="550"/>
                      </a:cubicBezTo>
                      <a:cubicBezTo>
                        <a:pt x="18" y="947"/>
                        <a:pt x="18" y="947"/>
                        <a:pt x="18" y="947"/>
                      </a:cubicBezTo>
                      <a:cubicBezTo>
                        <a:pt x="18" y="947"/>
                        <a:pt x="18" y="948"/>
                        <a:pt x="18" y="949"/>
                      </a:cubicBezTo>
                      <a:cubicBezTo>
                        <a:pt x="17" y="956"/>
                        <a:pt x="0" y="1124"/>
                        <a:pt x="150" y="1263"/>
                      </a:cubicBezTo>
                      <a:cubicBezTo>
                        <a:pt x="150" y="1263"/>
                        <a:pt x="150" y="1263"/>
                        <a:pt x="151" y="1263"/>
                      </a:cubicBezTo>
                      <a:cubicBezTo>
                        <a:pt x="605" y="1659"/>
                        <a:pt x="605" y="1659"/>
                        <a:pt x="605" y="1659"/>
                      </a:cubicBezTo>
                      <a:cubicBezTo>
                        <a:pt x="612" y="1671"/>
                        <a:pt x="641" y="1723"/>
                        <a:pt x="627" y="1821"/>
                      </a:cubicBezTo>
                      <a:cubicBezTo>
                        <a:pt x="627" y="1821"/>
                        <a:pt x="627" y="1822"/>
                        <a:pt x="627" y="1822"/>
                      </a:cubicBezTo>
                      <a:cubicBezTo>
                        <a:pt x="626" y="1827"/>
                        <a:pt x="593" y="2250"/>
                        <a:pt x="553" y="2517"/>
                      </a:cubicBezTo>
                      <a:cubicBezTo>
                        <a:pt x="514" y="2783"/>
                        <a:pt x="331" y="3471"/>
                        <a:pt x="329" y="3478"/>
                      </a:cubicBezTo>
                      <a:cubicBezTo>
                        <a:pt x="327" y="3485"/>
                        <a:pt x="328" y="3493"/>
                        <a:pt x="332" y="3500"/>
                      </a:cubicBezTo>
                      <a:cubicBezTo>
                        <a:pt x="1572" y="3500"/>
                        <a:pt x="1572" y="3500"/>
                        <a:pt x="1572" y="3500"/>
                      </a:cubicBezTo>
                      <a:cubicBezTo>
                        <a:pt x="1572" y="3499"/>
                        <a:pt x="1572" y="3499"/>
                        <a:pt x="1573" y="3499"/>
                      </a:cubicBezTo>
                      <a:cubicBezTo>
                        <a:pt x="1579" y="3492"/>
                        <a:pt x="1581" y="3484"/>
                        <a:pt x="1580" y="3475"/>
                      </a:cubicBezTo>
                      <a:cubicBezTo>
                        <a:pt x="1512" y="2925"/>
                        <a:pt x="1578" y="1922"/>
                        <a:pt x="1580" y="1883"/>
                      </a:cubicBezTo>
                      <a:cubicBezTo>
                        <a:pt x="1589" y="1821"/>
                        <a:pt x="1631" y="1671"/>
                        <a:pt x="1638" y="1644"/>
                      </a:cubicBezTo>
                      <a:cubicBezTo>
                        <a:pt x="1655" y="1617"/>
                        <a:pt x="1674" y="1592"/>
                        <a:pt x="1692" y="1568"/>
                      </a:cubicBezTo>
                      <a:cubicBezTo>
                        <a:pt x="1729" y="1518"/>
                        <a:pt x="1764" y="1471"/>
                        <a:pt x="1785" y="1412"/>
                      </a:cubicBezTo>
                      <a:cubicBezTo>
                        <a:pt x="1842" y="1252"/>
                        <a:pt x="1875" y="1055"/>
                        <a:pt x="1880" y="941"/>
                      </a:cubicBezTo>
                      <a:cubicBezTo>
                        <a:pt x="1886" y="823"/>
                        <a:pt x="1869" y="764"/>
                        <a:pt x="1862" y="744"/>
                      </a:cubicBezTo>
                      <a:cubicBezTo>
                        <a:pt x="1892" y="683"/>
                        <a:pt x="1912" y="632"/>
                        <a:pt x="1913" y="628"/>
                      </a:cubicBezTo>
                      <a:cubicBezTo>
                        <a:pt x="1914" y="624"/>
                        <a:pt x="1915" y="620"/>
                        <a:pt x="1915" y="617"/>
                      </a:cubicBezTo>
                      <a:close/>
                    </a:path>
                  </a:pathLst>
                </a:custGeom>
                <a:solidFill>
                  <a:srgbClr val="FFFFFF"/>
                </a:solidFill>
                <a:ln cap="flat" w="30163">
                  <a:solidFill>
                    <a:srgbClr val="939597"/>
                  </a:solidFill>
                  <a:prstDash val="solid"/>
                  <a:miter lim="800000"/>
                </a:ln>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48" name="Freeform 6"/>
                <p:cNvSpPr/>
                <p:nvPr/>
              </p:nvSpPr>
              <p:spPr bwMode="auto">
                <a:xfrm>
                  <a:off x="1200151" y="-3767137"/>
                  <a:ext cx="6591301" cy="12677774"/>
                </a:xfrm>
                <a:custGeom>
                  <a:gdLst>
                    <a:gd fmla="*/ 1750 w 1755" name="T0"/>
                    <a:gd fmla="*/ 762 h 3378" name="T1"/>
                    <a:gd fmla="*/ 1707 w 1755" name="T2"/>
                    <a:gd fmla="*/ 825 h 3378" name="T3"/>
                    <a:gd fmla="*/ 1462 w 1755" name="T4"/>
                    <a:gd fmla="*/ 968 h 3378" name="T5"/>
                    <a:gd fmla="*/ 1435 w 1755" name="T6"/>
                    <a:gd fmla="*/ 971 h 3378" name="T7"/>
                    <a:gd fmla="*/ 1313 w 1755" name="T8"/>
                    <a:gd fmla="*/ 904 h 3378" name="T9"/>
                    <a:gd fmla="*/ 1233 w 1755" name="T10"/>
                    <a:gd fmla="*/ 939 h 3378" name="T11"/>
                    <a:gd fmla="*/ 1230 w 1755" name="T12"/>
                    <a:gd fmla="*/ 940 h 3378" name="T13"/>
                    <a:gd fmla="*/ 1202 w 1755" name="T14"/>
                    <a:gd fmla="*/ 942 h 3378" name="T15"/>
                    <a:gd fmla="*/ 1034 w 1755" name="T16"/>
                    <a:gd fmla="*/ 839 h 3378" name="T17"/>
                    <a:gd fmla="*/ 1032 w 1755" name="T18"/>
                    <a:gd fmla="*/ 841 h 3378" name="T19"/>
                    <a:gd fmla="*/ 1029 w 1755" name="T20"/>
                    <a:gd fmla="*/ 843 h 3378" name="T21"/>
                    <a:gd fmla="*/ 948 w 1755" name="T22"/>
                    <a:gd fmla="*/ 867 h 3378" name="T23"/>
                    <a:gd fmla="*/ 926 w 1755" name="T24"/>
                    <a:gd fmla="*/ 863 h 3378" name="T25"/>
                    <a:gd fmla="*/ 910 w 1755" name="T26"/>
                    <a:gd fmla="*/ 821 h 3378" name="T27"/>
                    <a:gd fmla="*/ 991 w 1755" name="T28"/>
                    <a:gd fmla="*/ 797 h 3378" name="T29"/>
                    <a:gd fmla="*/ 1118 w 1755" name="T30"/>
                    <a:gd fmla="*/ 513 h 3378" name="T31"/>
                    <a:gd fmla="*/ 1198 w 1755" name="T32"/>
                    <a:gd fmla="*/ 153 h 3378" name="T33"/>
                    <a:gd fmla="*/ 1151 w 1755" name="T34"/>
                    <a:gd fmla="*/ 38 h 3378" name="T35"/>
                    <a:gd fmla="*/ 1149 w 1755" name="T36"/>
                    <a:gd fmla="*/ 37 h 3378" name="T37"/>
                    <a:gd fmla="*/ 1025 w 1755" name="T38"/>
                    <a:gd fmla="*/ 0 h 3378" name="T39"/>
                    <a:gd fmla="*/ 869 w 1755" name="T40"/>
                    <a:gd fmla="*/ 120 h 3378" name="T41"/>
                    <a:gd fmla="*/ 858 w 1755" name="T42"/>
                    <a:gd fmla="*/ 229 h 3378" name="T43"/>
                    <a:gd fmla="*/ 871 w 1755" name="T44"/>
                    <a:gd fmla="*/ 346 h 3378" name="T45"/>
                    <a:gd fmla="*/ 884 w 1755" name="T46"/>
                    <a:gd fmla="*/ 509 h 3378" name="T47"/>
                    <a:gd fmla="*/ 797 w 1755" name="T48"/>
                    <a:gd fmla="*/ 795 h 3378" name="T49"/>
                    <a:gd fmla="*/ 788 w 1755" name="T50"/>
                    <a:gd fmla="*/ 802 h 3378" name="T51"/>
                    <a:gd fmla="*/ 695 w 1755" name="T52"/>
                    <a:gd fmla="*/ 824 h 3378" name="T53"/>
                    <a:gd fmla="*/ 591 w 1755" name="T54"/>
                    <a:gd fmla="*/ 787 h 3378" name="T55"/>
                    <a:gd fmla="*/ 539 w 1755" name="T56"/>
                    <a:gd fmla="*/ 710 h 3378" name="T57"/>
                    <a:gd fmla="*/ 476 w 1755" name="T58"/>
                    <a:gd fmla="*/ 726 h 3378" name="T59"/>
                    <a:gd fmla="*/ 465 w 1755" name="T60"/>
                    <a:gd fmla="*/ 726 h 3378" name="T61"/>
                    <a:gd fmla="*/ 171 w 1755" name="T62"/>
                    <a:gd fmla="*/ 489 h 3378" name="T63"/>
                    <a:gd fmla="*/ 190 w 1755" name="T64"/>
                    <a:gd fmla="*/ 485 h 3378" name="T65"/>
                    <a:gd fmla="*/ 471 w 1755" name="T66"/>
                    <a:gd fmla="*/ 666 h 3378" name="T67"/>
                    <a:gd fmla="*/ 735 w 1755" name="T68"/>
                    <a:gd fmla="*/ 531 h 3378" name="T69"/>
                    <a:gd fmla="*/ 737 w 1755" name="T70"/>
                    <a:gd fmla="*/ 415 h 3378" name="T71"/>
                    <a:gd fmla="*/ 509 w 1755" name="T72"/>
                    <a:gd fmla="*/ 369 h 3378" name="T73"/>
                    <a:gd fmla="*/ 489 w 1755" name="T74"/>
                    <a:gd fmla="*/ 362 h 3378" name="T75"/>
                    <a:gd fmla="*/ 218 w 1755" name="T76"/>
                    <a:gd fmla="*/ 276 h 3378" name="T77"/>
                    <a:gd fmla="*/ 88 w 1755" name="T78"/>
                    <a:gd fmla="*/ 499 h 3378" name="T79"/>
                    <a:gd fmla="*/ 10 w 1755" name="T80"/>
                    <a:gd fmla="*/ 895 h 3378" name="T81"/>
                    <a:gd fmla="*/ 123 w 1755" name="T82"/>
                    <a:gd fmla="*/ 1157 h 3378" name="T83"/>
                    <a:gd fmla="*/ 580 w 1755" name="T84"/>
                    <a:gd fmla="*/ 1555 h 3378" name="T85"/>
                    <a:gd fmla="*/ 584 w 1755" name="T86"/>
                    <a:gd fmla="*/ 1560 h 3378" name="T87"/>
                    <a:gd fmla="*/ 619 w 1755" name="T88"/>
                    <a:gd fmla="*/ 1766 h 3378" name="T89"/>
                    <a:gd fmla="*/ 545 w 1755" name="T90"/>
                    <a:gd fmla="*/ 2463 h 3378" name="T91"/>
                    <a:gd fmla="*/ 333 w 1755" name="T92"/>
                    <a:gd fmla="*/ 3378 h 3378" name="T93"/>
                    <a:gd fmla="*/ 1448 w 1755" name="T94"/>
                    <a:gd fmla="*/ 3378 h 3378" name="T95"/>
                    <a:gd fmla="*/ 1452 w 1755" name="T96"/>
                    <a:gd fmla="*/ 1816 h 3378" name="T97"/>
                    <a:gd fmla="*/ 1452 w 1755" name="T98"/>
                    <a:gd fmla="*/ 1814 h 3378" name="T99"/>
                    <a:gd fmla="*/ 1513 w 1755" name="T100"/>
                    <a:gd fmla="*/ 1562 h 3378" name="T101"/>
                    <a:gd fmla="*/ 1517 w 1755" name="T102"/>
                    <a:gd fmla="*/ 1554 h 3378" name="T103"/>
                    <a:gd fmla="*/ 1576 w 1755" name="T104"/>
                    <a:gd fmla="*/ 1470 h 3378" name="T105"/>
                    <a:gd fmla="*/ 1660 w 1755" name="T106"/>
                    <a:gd fmla="*/ 1330 h 3378" name="T107"/>
                    <a:gd fmla="*/ 1752 w 1755" name="T108"/>
                    <a:gd fmla="*/ 876 h 3378" name="T109"/>
                    <a:gd fmla="*/ 1750 w 1755" name="T110"/>
                    <a:gd fmla="*/ 762 h 3378"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3378" w="1754">
                      <a:moveTo>
                        <a:pt x="1750" y="762"/>
                      </a:moveTo>
                      <a:cubicBezTo>
                        <a:pt x="1736" y="785"/>
                        <a:pt x="1722" y="806"/>
                        <a:pt x="1707" y="825"/>
                      </a:cubicBezTo>
                      <a:cubicBezTo>
                        <a:pt x="1631" y="921"/>
                        <a:pt x="1536" y="952"/>
                        <a:pt x="1462" y="968"/>
                      </a:cubicBezTo>
                      <a:cubicBezTo>
                        <a:pt x="1453" y="970"/>
                        <a:pt x="1444" y="971"/>
                        <a:pt x="1435" y="971"/>
                      </a:cubicBezTo>
                      <a:cubicBezTo>
                        <a:pt x="1384" y="971"/>
                        <a:pt x="1336" y="941"/>
                        <a:pt x="1313" y="904"/>
                      </a:cubicBezTo>
                      <a:cubicBezTo>
                        <a:pt x="1290" y="918"/>
                        <a:pt x="1264" y="929"/>
                        <a:pt x="1233" y="939"/>
                      </a:cubicBezTo>
                      <a:cubicBezTo>
                        <a:pt x="1232" y="939"/>
                        <a:pt x="1231" y="939"/>
                        <a:pt x="1230" y="940"/>
                      </a:cubicBezTo>
                      <a:cubicBezTo>
                        <a:pt x="1222" y="941"/>
                        <a:pt x="1213" y="942"/>
                        <a:pt x="1202" y="942"/>
                      </a:cubicBezTo>
                      <a:cubicBezTo>
                        <a:pt x="1150" y="942"/>
                        <a:pt x="1075" y="920"/>
                        <a:pt x="1034" y="839"/>
                      </a:cubicBezTo>
                      <a:cubicBezTo>
                        <a:pt x="1033" y="839"/>
                        <a:pt x="1032" y="840"/>
                        <a:pt x="1032" y="841"/>
                      </a:cubicBezTo>
                      <a:cubicBezTo>
                        <a:pt x="1031" y="842"/>
                        <a:pt x="1030" y="842"/>
                        <a:pt x="1029" y="843"/>
                      </a:cubicBezTo>
                      <a:cubicBezTo>
                        <a:pt x="1025" y="846"/>
                        <a:pt x="1002" y="867"/>
                        <a:pt x="948" y="867"/>
                      </a:cubicBezTo>
                      <a:cubicBezTo>
                        <a:pt x="945" y="867"/>
                        <a:pt x="929" y="863"/>
                        <a:pt x="926" y="863"/>
                      </a:cubicBezTo>
                      <a:cubicBezTo>
                        <a:pt x="910" y="821"/>
                        <a:pt x="910" y="821"/>
                        <a:pt x="910" y="821"/>
                      </a:cubicBezTo>
                      <a:cubicBezTo>
                        <a:pt x="943" y="823"/>
                        <a:pt x="985" y="801"/>
                        <a:pt x="991" y="797"/>
                      </a:cubicBezTo>
                      <a:cubicBezTo>
                        <a:pt x="1023" y="766"/>
                        <a:pt x="1102" y="685"/>
                        <a:pt x="1118" y="513"/>
                      </a:cubicBezTo>
                      <a:cubicBezTo>
                        <a:pt x="1133" y="339"/>
                        <a:pt x="1189" y="180"/>
                        <a:pt x="1198" y="153"/>
                      </a:cubicBezTo>
                      <a:cubicBezTo>
                        <a:pt x="1204" y="76"/>
                        <a:pt x="1153" y="40"/>
                        <a:pt x="1151" y="38"/>
                      </a:cubicBezTo>
                      <a:cubicBezTo>
                        <a:pt x="1150" y="38"/>
                        <a:pt x="1149" y="37"/>
                        <a:pt x="1149" y="37"/>
                      </a:cubicBezTo>
                      <a:cubicBezTo>
                        <a:pt x="1107" y="3"/>
                        <a:pt x="1040" y="0"/>
                        <a:pt x="1025" y="0"/>
                      </a:cubicBezTo>
                      <a:cubicBezTo>
                        <a:pt x="972" y="16"/>
                        <a:pt x="898" y="88"/>
                        <a:pt x="869" y="120"/>
                      </a:cubicBezTo>
                      <a:cubicBezTo>
                        <a:pt x="866" y="130"/>
                        <a:pt x="856" y="164"/>
                        <a:pt x="858" y="229"/>
                      </a:cubicBezTo>
                      <a:cubicBezTo>
                        <a:pt x="859" y="265"/>
                        <a:pt x="865" y="306"/>
                        <a:pt x="871" y="346"/>
                      </a:cubicBezTo>
                      <a:cubicBezTo>
                        <a:pt x="880" y="401"/>
                        <a:pt x="888" y="458"/>
                        <a:pt x="884" y="509"/>
                      </a:cubicBezTo>
                      <a:cubicBezTo>
                        <a:pt x="880" y="570"/>
                        <a:pt x="861" y="718"/>
                        <a:pt x="797" y="795"/>
                      </a:cubicBezTo>
                      <a:cubicBezTo>
                        <a:pt x="795" y="798"/>
                        <a:pt x="792" y="800"/>
                        <a:pt x="788" y="802"/>
                      </a:cubicBezTo>
                      <a:cubicBezTo>
                        <a:pt x="785" y="804"/>
                        <a:pt x="746" y="824"/>
                        <a:pt x="695" y="824"/>
                      </a:cubicBezTo>
                      <a:cubicBezTo>
                        <a:pt x="663" y="824"/>
                        <a:pt x="625" y="815"/>
                        <a:pt x="591" y="787"/>
                      </a:cubicBezTo>
                      <a:cubicBezTo>
                        <a:pt x="583" y="782"/>
                        <a:pt x="554" y="758"/>
                        <a:pt x="539" y="710"/>
                      </a:cubicBezTo>
                      <a:cubicBezTo>
                        <a:pt x="503" y="721"/>
                        <a:pt x="479" y="725"/>
                        <a:pt x="476" y="726"/>
                      </a:cubicBezTo>
                      <a:cubicBezTo>
                        <a:pt x="472" y="726"/>
                        <a:pt x="468" y="726"/>
                        <a:pt x="465" y="726"/>
                      </a:cubicBezTo>
                      <a:cubicBezTo>
                        <a:pt x="272" y="688"/>
                        <a:pt x="175" y="497"/>
                        <a:pt x="171" y="489"/>
                      </a:cubicBezTo>
                      <a:cubicBezTo>
                        <a:pt x="190" y="485"/>
                        <a:pt x="190" y="485"/>
                        <a:pt x="190" y="485"/>
                      </a:cubicBezTo>
                      <a:cubicBezTo>
                        <a:pt x="202" y="507"/>
                        <a:pt x="311" y="631"/>
                        <a:pt x="471" y="666"/>
                      </a:cubicBezTo>
                      <a:cubicBezTo>
                        <a:pt x="500" y="660"/>
                        <a:pt x="644" y="624"/>
                        <a:pt x="735" y="531"/>
                      </a:cubicBezTo>
                      <a:cubicBezTo>
                        <a:pt x="739" y="517"/>
                        <a:pt x="753" y="470"/>
                        <a:pt x="737" y="415"/>
                      </a:cubicBezTo>
                      <a:cubicBezTo>
                        <a:pt x="701" y="403"/>
                        <a:pt x="599" y="369"/>
                        <a:pt x="509" y="369"/>
                      </a:cubicBezTo>
                      <a:cubicBezTo>
                        <a:pt x="501" y="369"/>
                        <a:pt x="494" y="367"/>
                        <a:pt x="489" y="362"/>
                      </a:cubicBezTo>
                      <a:cubicBezTo>
                        <a:pt x="488" y="361"/>
                        <a:pt x="366" y="262"/>
                        <a:pt x="218" y="276"/>
                      </a:cubicBezTo>
                      <a:cubicBezTo>
                        <a:pt x="197" y="290"/>
                        <a:pt x="114" y="354"/>
                        <a:pt x="88" y="499"/>
                      </a:cubicBezTo>
                      <a:cubicBezTo>
                        <a:pt x="10" y="895"/>
                        <a:pt x="10" y="895"/>
                        <a:pt x="10" y="895"/>
                      </a:cubicBezTo>
                      <a:cubicBezTo>
                        <a:pt x="8" y="909"/>
                        <a:pt x="0" y="1043"/>
                        <a:pt x="123" y="1157"/>
                      </a:cubicBezTo>
                      <a:cubicBezTo>
                        <a:pt x="580" y="1555"/>
                        <a:pt x="580" y="1555"/>
                        <a:pt x="580" y="1555"/>
                      </a:cubicBezTo>
                      <a:cubicBezTo>
                        <a:pt x="581" y="1557"/>
                        <a:pt x="583" y="1558"/>
                        <a:pt x="584" y="1560"/>
                      </a:cubicBezTo>
                      <a:cubicBezTo>
                        <a:pt x="586" y="1563"/>
                        <a:pt x="638" y="1633"/>
                        <a:pt x="619" y="1766"/>
                      </a:cubicBezTo>
                      <a:cubicBezTo>
                        <a:pt x="617" y="1789"/>
                        <a:pt x="584" y="2200"/>
                        <a:pt x="545" y="2463"/>
                      </a:cubicBezTo>
                      <a:cubicBezTo>
                        <a:pt x="511" y="2692"/>
                        <a:pt x="377" y="3210"/>
                        <a:pt x="333" y="3378"/>
                      </a:cubicBezTo>
                      <a:cubicBezTo>
                        <a:pt x="1448" y="3378"/>
                        <a:pt x="1448" y="3378"/>
                        <a:pt x="1448" y="3378"/>
                      </a:cubicBezTo>
                      <a:cubicBezTo>
                        <a:pt x="1386" y="2806"/>
                        <a:pt x="1452" y="1826"/>
                        <a:pt x="1452" y="1816"/>
                      </a:cubicBezTo>
                      <a:cubicBezTo>
                        <a:pt x="1452" y="1815"/>
                        <a:pt x="1452" y="1814"/>
                        <a:pt x="1452" y="1814"/>
                      </a:cubicBezTo>
                      <a:cubicBezTo>
                        <a:pt x="1463" y="1743"/>
                        <a:pt x="1511" y="1569"/>
                        <a:pt x="1513" y="1562"/>
                      </a:cubicBezTo>
                      <a:cubicBezTo>
                        <a:pt x="1514" y="1559"/>
                        <a:pt x="1515" y="1557"/>
                        <a:pt x="1517" y="1554"/>
                      </a:cubicBezTo>
                      <a:cubicBezTo>
                        <a:pt x="1536" y="1524"/>
                        <a:pt x="1556" y="1497"/>
                        <a:pt x="1576" y="1470"/>
                      </a:cubicBezTo>
                      <a:cubicBezTo>
                        <a:pt x="1610" y="1425"/>
                        <a:pt x="1642" y="1381"/>
                        <a:pt x="1660" y="1330"/>
                      </a:cubicBezTo>
                      <a:cubicBezTo>
                        <a:pt x="1713" y="1182"/>
                        <a:pt x="1746" y="990"/>
                        <a:pt x="1752" y="876"/>
                      </a:cubicBezTo>
                      <a:cubicBezTo>
                        <a:pt x="1755" y="827"/>
                        <a:pt x="1753" y="790"/>
                        <a:pt x="1750" y="762"/>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49" name="Freeform 7"/>
                <p:cNvSpPr/>
                <p:nvPr/>
              </p:nvSpPr>
              <p:spPr bwMode="auto">
                <a:xfrm>
                  <a:off x="1717676" y="-1046163"/>
                  <a:ext cx="968375" cy="261938"/>
                </a:xfrm>
                <a:custGeom>
                  <a:gdLst>
                    <a:gd fmla="*/ 0 w 258" name="T0"/>
                    <a:gd fmla="*/ 70 h 70" name="T1"/>
                    <a:gd fmla="*/ 4 w 258" name="T2"/>
                    <a:gd fmla="*/ 57 h 70" name="T3"/>
                    <a:gd fmla="*/ 258 w 258" name="T4"/>
                    <a:gd fmla="*/ 5 h 70" name="T5"/>
                    <a:gd fmla="*/ 258 w 258" name="T6"/>
                    <a:gd fmla="*/ 33 h 70" name="T7"/>
                    <a:gd fmla="*/ 0 w 258" name="T8"/>
                    <a:gd fmla="*/ 70 h 70" name="T9"/>
                  </a:gdLst>
                  <a:cxnLst>
                    <a:cxn ang="0">
                      <a:pos x="T0" y="T1"/>
                    </a:cxn>
                    <a:cxn ang="0">
                      <a:pos x="T2" y="T3"/>
                    </a:cxn>
                    <a:cxn ang="0">
                      <a:pos x="T4" y="T5"/>
                    </a:cxn>
                    <a:cxn ang="0">
                      <a:pos x="T6" y="T7"/>
                    </a:cxn>
                    <a:cxn ang="0">
                      <a:pos x="T8" y="T9"/>
                    </a:cxn>
                  </a:cxnLst>
                  <a:rect b="b" l="0" r="r" t="0"/>
                  <a:pathLst>
                    <a:path h="70" w="258">
                      <a:moveTo>
                        <a:pt x="0" y="70"/>
                      </a:moveTo>
                      <a:cubicBezTo>
                        <a:pt x="4" y="57"/>
                        <a:pt x="4" y="57"/>
                        <a:pt x="4" y="57"/>
                      </a:cubicBezTo>
                      <a:cubicBezTo>
                        <a:pt x="10" y="56"/>
                        <a:pt x="138" y="0"/>
                        <a:pt x="258" y="5"/>
                      </a:cubicBezTo>
                      <a:cubicBezTo>
                        <a:pt x="258" y="33"/>
                        <a:pt x="258" y="33"/>
                        <a:pt x="258" y="33"/>
                      </a:cubicBezTo>
                      <a:cubicBezTo>
                        <a:pt x="144" y="29"/>
                        <a:pt x="1" y="70"/>
                        <a:pt x="0" y="7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0" name="Freeform 8"/>
                <p:cNvSpPr/>
                <p:nvPr/>
              </p:nvSpPr>
              <p:spPr bwMode="auto">
                <a:xfrm>
                  <a:off x="6307138" y="-2513013"/>
                  <a:ext cx="1603375" cy="2195513"/>
                </a:xfrm>
                <a:custGeom>
                  <a:gdLst>
                    <a:gd fmla="*/ 385 w 427" name="T0"/>
                    <a:gd fmla="*/ 47 h 585" name="T1"/>
                    <a:gd fmla="*/ 427 w 427" name="T2"/>
                    <a:gd fmla="*/ 217 h 585" name="T3"/>
                    <a:gd fmla="*/ 299 w 427" name="T4"/>
                    <a:gd fmla="*/ 454 h 585" name="T5"/>
                    <a:gd fmla="*/ 89 w 427" name="T6"/>
                    <a:gd fmla="*/ 576 h 585" name="T7"/>
                    <a:gd fmla="*/ 0 w 427" name="T8"/>
                    <a:gd fmla="*/ 532 h 585" name="T9"/>
                    <a:gd fmla="*/ 101 w 427" name="T10"/>
                    <a:gd fmla="*/ 381 h 585" name="T11"/>
                    <a:gd fmla="*/ 138 w 427" name="T12"/>
                    <a:gd fmla="*/ 311 h 585" name="T13"/>
                    <a:gd fmla="*/ 237 w 427" name="T14"/>
                    <a:gd fmla="*/ 6 h 585" name="T15"/>
                    <a:gd fmla="*/ 385 w 427" name="T16"/>
                    <a:gd fmla="*/ 47 h 58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85" w="427">
                      <a:moveTo>
                        <a:pt x="385" y="47"/>
                      </a:moveTo>
                      <a:cubicBezTo>
                        <a:pt x="393" y="67"/>
                        <a:pt x="422" y="142"/>
                        <a:pt x="427" y="217"/>
                      </a:cubicBezTo>
                      <a:cubicBezTo>
                        <a:pt x="415" y="245"/>
                        <a:pt x="362" y="376"/>
                        <a:pt x="299" y="454"/>
                      </a:cubicBezTo>
                      <a:cubicBezTo>
                        <a:pt x="235" y="535"/>
                        <a:pt x="153" y="562"/>
                        <a:pt x="89" y="576"/>
                      </a:cubicBezTo>
                      <a:cubicBezTo>
                        <a:pt x="48" y="585"/>
                        <a:pt x="12" y="555"/>
                        <a:pt x="0" y="532"/>
                      </a:cubicBezTo>
                      <a:cubicBezTo>
                        <a:pt x="43" y="491"/>
                        <a:pt x="71" y="438"/>
                        <a:pt x="101" y="381"/>
                      </a:cubicBezTo>
                      <a:cubicBezTo>
                        <a:pt x="112" y="359"/>
                        <a:pt x="125" y="335"/>
                        <a:pt x="138" y="311"/>
                      </a:cubicBezTo>
                      <a:cubicBezTo>
                        <a:pt x="200" y="204"/>
                        <a:pt x="228" y="60"/>
                        <a:pt x="237" y="6"/>
                      </a:cubicBezTo>
                      <a:cubicBezTo>
                        <a:pt x="268" y="2"/>
                        <a:pt x="333" y="0"/>
                        <a:pt x="385" y="47"/>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1" name="Freeform 9"/>
                <p:cNvSpPr/>
                <p:nvPr/>
              </p:nvSpPr>
              <p:spPr bwMode="auto">
                <a:xfrm>
                  <a:off x="5245101" y="-3335338"/>
                  <a:ext cx="1738313" cy="2911475"/>
                </a:xfrm>
                <a:custGeom>
                  <a:gdLst>
                    <a:gd fmla="*/ 179 w 463" name="T0"/>
                    <a:gd fmla="*/ 54 h 776" name="T1"/>
                    <a:gd fmla="*/ 181 w 463" name="T2"/>
                    <a:gd fmla="*/ 48 h 776" name="T3"/>
                    <a:gd fmla="*/ 184 w 463" name="T4"/>
                    <a:gd fmla="*/ 50 h 776" name="T5"/>
                    <a:gd fmla="*/ 297 w 463" name="T6"/>
                    <a:gd fmla="*/ 5 h 776" name="T7"/>
                    <a:gd fmla="*/ 463 w 463" name="T8"/>
                    <a:gd fmla="*/ 200 h 776" name="T9"/>
                    <a:gd fmla="*/ 369 w 463" name="T10"/>
                    <a:gd fmla="*/ 501 h 776" name="T11"/>
                    <a:gd fmla="*/ 330 w 463" name="T12"/>
                    <a:gd fmla="*/ 573 h 776" name="T13"/>
                    <a:gd fmla="*/ 141 w 463" name="T14"/>
                    <a:gd fmla="*/ 766 h 776" name="T15"/>
                    <a:gd fmla="*/ 2 w 463" name="T16"/>
                    <a:gd fmla="*/ 676 h 776" name="T17"/>
                    <a:gd fmla="*/ 0 w 463" name="T18"/>
                    <a:gd fmla="*/ 677 h 776" name="T19"/>
                    <a:gd fmla="*/ 101 w 463" name="T20"/>
                    <a:gd fmla="*/ 404 h 776" name="T21"/>
                    <a:gd fmla="*/ 179 w 463" name="T22"/>
                    <a:gd fmla="*/ 54 h 77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76" w="462">
                      <a:moveTo>
                        <a:pt x="179" y="54"/>
                      </a:moveTo>
                      <a:cubicBezTo>
                        <a:pt x="180" y="52"/>
                        <a:pt x="181" y="50"/>
                        <a:pt x="181" y="48"/>
                      </a:cubicBezTo>
                      <a:cubicBezTo>
                        <a:pt x="184" y="50"/>
                        <a:pt x="184" y="50"/>
                        <a:pt x="184" y="50"/>
                      </a:cubicBezTo>
                      <a:cubicBezTo>
                        <a:pt x="185" y="48"/>
                        <a:pt x="219" y="0"/>
                        <a:pt x="297" y="5"/>
                      </a:cubicBezTo>
                      <a:cubicBezTo>
                        <a:pt x="306" y="6"/>
                        <a:pt x="439" y="25"/>
                        <a:pt x="463" y="200"/>
                      </a:cubicBezTo>
                      <a:cubicBezTo>
                        <a:pt x="459" y="227"/>
                        <a:pt x="433" y="389"/>
                        <a:pt x="369" y="501"/>
                      </a:cubicBezTo>
                      <a:cubicBezTo>
                        <a:pt x="355" y="526"/>
                        <a:pt x="342" y="550"/>
                        <a:pt x="330" y="573"/>
                      </a:cubicBezTo>
                      <a:cubicBezTo>
                        <a:pt x="281" y="666"/>
                        <a:pt x="246" y="734"/>
                        <a:pt x="141" y="766"/>
                      </a:cubicBezTo>
                      <a:cubicBezTo>
                        <a:pt x="127" y="768"/>
                        <a:pt x="36" y="776"/>
                        <a:pt x="2" y="676"/>
                      </a:cubicBezTo>
                      <a:cubicBezTo>
                        <a:pt x="0" y="677"/>
                        <a:pt x="0" y="677"/>
                        <a:pt x="0" y="677"/>
                      </a:cubicBezTo>
                      <a:cubicBezTo>
                        <a:pt x="40" y="625"/>
                        <a:pt x="88" y="539"/>
                        <a:pt x="101" y="404"/>
                      </a:cubicBezTo>
                      <a:cubicBezTo>
                        <a:pt x="117" y="225"/>
                        <a:pt x="179" y="56"/>
                        <a:pt x="179" y="54"/>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2" name="Freeform 10"/>
                <p:cNvSpPr/>
                <p:nvPr/>
              </p:nvSpPr>
              <p:spPr bwMode="auto">
                <a:xfrm>
                  <a:off x="2957513" y="-3722688"/>
                  <a:ext cx="1350963" cy="2882900"/>
                </a:xfrm>
                <a:custGeom>
                  <a:gdLst>
                    <a:gd fmla="*/ 34 w 360" name="T0"/>
                    <a:gd fmla="*/ 160 h 768" name="T1"/>
                    <a:gd fmla="*/ 169 w 360" name="T2"/>
                    <a:gd fmla="*/ 11 h 768" name="T3"/>
                    <a:gd fmla="*/ 286 w 360" name="T4"/>
                    <a:gd fmla="*/ 13 h 768" name="T5"/>
                    <a:gd fmla="*/ 343 w 360" name="T6"/>
                    <a:gd fmla="*/ 93 h 768" name="T7"/>
                    <a:gd fmla="*/ 329 w 360" name="T8"/>
                    <a:gd fmla="*/ 218 h 768" name="T9"/>
                    <a:gd fmla="*/ 344 w 360" name="T10"/>
                    <a:gd fmla="*/ 343 h 768" name="T11"/>
                    <a:gd fmla="*/ 356 w 360" name="T12"/>
                    <a:gd fmla="*/ 493 h 768" name="T13"/>
                    <a:gd fmla="*/ 287 w 360" name="T14"/>
                    <a:gd fmla="*/ 740 h 768" name="T15"/>
                    <a:gd fmla="*/ 160 w 360" name="T16"/>
                    <a:gd fmla="*/ 729 h 768" name="T17"/>
                    <a:gd fmla="*/ 158 w 360" name="T18"/>
                    <a:gd fmla="*/ 727 h 768" name="T19"/>
                    <a:gd fmla="*/ 127 w 360" name="T20"/>
                    <a:gd fmla="*/ 677 h 768" name="T21"/>
                    <a:gd fmla="*/ 315 w 360" name="T22"/>
                    <a:gd fmla="*/ 555 h 768" name="T23"/>
                    <a:gd fmla="*/ 320 w 360" name="T24"/>
                    <a:gd fmla="*/ 547 h 768" name="T25"/>
                    <a:gd fmla="*/ 321 w 360" name="T26"/>
                    <a:gd fmla="*/ 370 h 768" name="T27"/>
                    <a:gd fmla="*/ 304 w 360" name="T28"/>
                    <a:gd fmla="*/ 353 h 768" name="T29"/>
                    <a:gd fmla="*/ 51 w 360" name="T30"/>
                    <a:gd fmla="*/ 298 h 768" name="T31"/>
                    <a:gd fmla="*/ 0 w 360" name="T32"/>
                    <a:gd fmla="*/ 265 h 768" name="T33"/>
                    <a:gd fmla="*/ 34 w 360" name="T34"/>
                    <a:gd fmla="*/ 160 h 76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68" w="360">
                      <a:moveTo>
                        <a:pt x="34" y="160"/>
                      </a:moveTo>
                      <a:cubicBezTo>
                        <a:pt x="61" y="108"/>
                        <a:pt x="121" y="22"/>
                        <a:pt x="169" y="11"/>
                      </a:cubicBezTo>
                      <a:cubicBezTo>
                        <a:pt x="190" y="7"/>
                        <a:pt x="252" y="0"/>
                        <a:pt x="286" y="13"/>
                      </a:cubicBezTo>
                      <a:cubicBezTo>
                        <a:pt x="296" y="24"/>
                        <a:pt x="325" y="58"/>
                        <a:pt x="343" y="93"/>
                      </a:cubicBezTo>
                      <a:cubicBezTo>
                        <a:pt x="337" y="113"/>
                        <a:pt x="328" y="153"/>
                        <a:pt x="329" y="218"/>
                      </a:cubicBezTo>
                      <a:cubicBezTo>
                        <a:pt x="330" y="258"/>
                        <a:pt x="337" y="301"/>
                        <a:pt x="344" y="343"/>
                      </a:cubicBezTo>
                      <a:cubicBezTo>
                        <a:pt x="352" y="395"/>
                        <a:pt x="360" y="449"/>
                        <a:pt x="356" y="493"/>
                      </a:cubicBezTo>
                      <a:cubicBezTo>
                        <a:pt x="349" y="578"/>
                        <a:pt x="328" y="686"/>
                        <a:pt x="287" y="740"/>
                      </a:cubicBezTo>
                      <a:cubicBezTo>
                        <a:pt x="269" y="748"/>
                        <a:pt x="209" y="768"/>
                        <a:pt x="160" y="729"/>
                      </a:cubicBezTo>
                      <a:cubicBezTo>
                        <a:pt x="159" y="728"/>
                        <a:pt x="159" y="728"/>
                        <a:pt x="158" y="727"/>
                      </a:cubicBezTo>
                      <a:cubicBezTo>
                        <a:pt x="157" y="727"/>
                        <a:pt x="138" y="712"/>
                        <a:pt x="127" y="677"/>
                      </a:cubicBezTo>
                      <a:cubicBezTo>
                        <a:pt x="188" y="653"/>
                        <a:pt x="259" y="614"/>
                        <a:pt x="315" y="555"/>
                      </a:cubicBezTo>
                      <a:cubicBezTo>
                        <a:pt x="317" y="552"/>
                        <a:pt x="319" y="550"/>
                        <a:pt x="320" y="547"/>
                      </a:cubicBezTo>
                      <a:cubicBezTo>
                        <a:pt x="322" y="543"/>
                        <a:pt x="356" y="464"/>
                        <a:pt x="321" y="370"/>
                      </a:cubicBezTo>
                      <a:cubicBezTo>
                        <a:pt x="318" y="362"/>
                        <a:pt x="312" y="356"/>
                        <a:pt x="304" y="353"/>
                      </a:cubicBezTo>
                      <a:cubicBezTo>
                        <a:pt x="298" y="351"/>
                        <a:pt x="171" y="301"/>
                        <a:pt x="51" y="298"/>
                      </a:cubicBezTo>
                      <a:cubicBezTo>
                        <a:pt x="41" y="291"/>
                        <a:pt x="24" y="278"/>
                        <a:pt x="0" y="265"/>
                      </a:cubicBezTo>
                      <a:cubicBezTo>
                        <a:pt x="4" y="243"/>
                        <a:pt x="13" y="208"/>
                        <a:pt x="34" y="16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3" name="Freeform 11"/>
                <p:cNvSpPr/>
                <p:nvPr/>
              </p:nvSpPr>
              <p:spPr bwMode="auto">
                <a:xfrm>
                  <a:off x="2776538" y="-1103313"/>
                  <a:ext cx="3576638" cy="1941513"/>
                </a:xfrm>
                <a:custGeom>
                  <a:gdLst>
                    <a:gd fmla="*/ 38 w 952" name="T0"/>
                    <a:gd fmla="*/ 219 h 517" name="T1"/>
                    <a:gd fmla="*/ 201 w 952" name="T2"/>
                    <a:gd fmla="*/ 137 h 517" name="T3"/>
                    <a:gd fmla="*/ 362 w 952" name="T4"/>
                    <a:gd fmla="*/ 137 h 517" name="T5"/>
                    <a:gd fmla="*/ 469 w 952" name="T6"/>
                    <a:gd fmla="*/ 393 h 517" name="T7"/>
                    <a:gd fmla="*/ 519 w 952" name="T8"/>
                    <a:gd fmla="*/ 316 h 517" name="T9"/>
                    <a:gd fmla="*/ 492 w 952" name="T10"/>
                    <a:gd fmla="*/ 200 h 517" name="T11"/>
                    <a:gd fmla="*/ 603 w 952" name="T12"/>
                    <a:gd fmla="*/ 408 h 517" name="T13"/>
                    <a:gd fmla="*/ 683 w 952" name="T14"/>
                    <a:gd fmla="*/ 284 h 517" name="T15"/>
                    <a:gd fmla="*/ 740 w 952" name="T16"/>
                    <a:gd fmla="*/ 517 h 517" name="T17"/>
                    <a:gd fmla="*/ 820 w 952" name="T18"/>
                    <a:gd fmla="*/ 479 h 517" name="T19"/>
                    <a:gd fmla="*/ 804 w 952" name="T20"/>
                    <a:gd fmla="*/ 279 h 517" name="T21"/>
                    <a:gd fmla="*/ 840 w 952" name="T22"/>
                    <a:gd fmla="*/ 273 h 517" name="T23"/>
                    <a:gd fmla="*/ 887 w 952" name="T24"/>
                    <a:gd fmla="*/ 332 h 517" name="T25"/>
                    <a:gd fmla="*/ 934 w 952" name="T26"/>
                    <a:gd fmla="*/ 319 h 517" name="T27"/>
                    <a:gd fmla="*/ 952 w 952" name="T28"/>
                    <a:gd fmla="*/ 246 h 517" name="T29"/>
                    <a:gd fmla="*/ 893 w 952" name="T30"/>
                    <a:gd fmla="*/ 194 h 517" name="T31"/>
                    <a:gd fmla="*/ 813 w 952" name="T32"/>
                    <a:gd fmla="*/ 229 h 517" name="T33"/>
                    <a:gd fmla="*/ 810 w 952" name="T34"/>
                    <a:gd fmla="*/ 230 h 517" name="T35"/>
                    <a:gd fmla="*/ 782 w 952" name="T36"/>
                    <a:gd fmla="*/ 232 h 517" name="T37"/>
                    <a:gd fmla="*/ 614 w 952" name="T38"/>
                    <a:gd fmla="*/ 129 h 517" name="T39"/>
                    <a:gd fmla="*/ 612 w 952" name="T40"/>
                    <a:gd fmla="*/ 131 h 517" name="T41"/>
                    <a:gd fmla="*/ 609 w 952" name="T42"/>
                    <a:gd fmla="*/ 133 h 517" name="T43"/>
                    <a:gd fmla="*/ 528 w 952" name="T44"/>
                    <a:gd fmla="*/ 157 h 517" name="T45"/>
                    <a:gd fmla="*/ 506 w 952" name="T46"/>
                    <a:gd fmla="*/ 153 h 517" name="T47"/>
                    <a:gd fmla="*/ 490 w 952" name="T48"/>
                    <a:gd fmla="*/ 111 h 517" name="T49"/>
                    <a:gd fmla="*/ 377 w 952" name="T50"/>
                    <a:gd fmla="*/ 85 h 517" name="T51"/>
                    <a:gd fmla="*/ 368 w 952" name="T52"/>
                    <a:gd fmla="*/ 92 h 517" name="T53"/>
                    <a:gd fmla="*/ 275 w 952" name="T54"/>
                    <a:gd fmla="*/ 114 h 517" name="T55"/>
                    <a:gd fmla="*/ 171 w 952" name="T56"/>
                    <a:gd fmla="*/ 77 h 517" name="T57"/>
                    <a:gd fmla="*/ 119 w 952" name="T58"/>
                    <a:gd fmla="*/ 0 h 517" name="T59"/>
                    <a:gd fmla="*/ 0 w 952" name="T60"/>
                    <a:gd fmla="*/ 131 h 517" name="T61"/>
                    <a:gd fmla="*/ 38 w 952" name="T62"/>
                    <a:gd fmla="*/ 219 h 517"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517" w="952">
                      <a:moveTo>
                        <a:pt x="38" y="219"/>
                      </a:moveTo>
                      <a:cubicBezTo>
                        <a:pt x="38" y="219"/>
                        <a:pt x="144" y="151"/>
                        <a:pt x="201" y="137"/>
                      </a:cubicBezTo>
                      <a:cubicBezTo>
                        <a:pt x="201" y="137"/>
                        <a:pt x="288" y="164"/>
                        <a:pt x="362" y="137"/>
                      </a:cubicBezTo>
                      <a:cubicBezTo>
                        <a:pt x="362" y="137"/>
                        <a:pt x="446" y="300"/>
                        <a:pt x="469" y="393"/>
                      </a:cubicBezTo>
                      <a:cubicBezTo>
                        <a:pt x="519" y="316"/>
                        <a:pt x="519" y="316"/>
                        <a:pt x="519" y="316"/>
                      </a:cubicBezTo>
                      <a:cubicBezTo>
                        <a:pt x="519" y="316"/>
                        <a:pt x="519" y="266"/>
                        <a:pt x="492" y="200"/>
                      </a:cubicBezTo>
                      <a:cubicBezTo>
                        <a:pt x="492" y="200"/>
                        <a:pt x="569" y="253"/>
                        <a:pt x="603" y="408"/>
                      </a:cubicBezTo>
                      <a:cubicBezTo>
                        <a:pt x="683" y="284"/>
                        <a:pt x="683" y="284"/>
                        <a:pt x="683" y="284"/>
                      </a:cubicBezTo>
                      <a:cubicBezTo>
                        <a:pt x="740" y="517"/>
                        <a:pt x="740" y="517"/>
                        <a:pt x="740" y="517"/>
                      </a:cubicBezTo>
                      <a:cubicBezTo>
                        <a:pt x="820" y="479"/>
                        <a:pt x="820" y="479"/>
                        <a:pt x="820" y="479"/>
                      </a:cubicBezTo>
                      <a:cubicBezTo>
                        <a:pt x="820" y="479"/>
                        <a:pt x="817" y="336"/>
                        <a:pt x="804" y="279"/>
                      </a:cubicBezTo>
                      <a:cubicBezTo>
                        <a:pt x="840" y="273"/>
                        <a:pt x="840" y="273"/>
                        <a:pt x="840" y="273"/>
                      </a:cubicBezTo>
                      <a:cubicBezTo>
                        <a:pt x="840" y="273"/>
                        <a:pt x="870" y="296"/>
                        <a:pt x="887" y="332"/>
                      </a:cubicBezTo>
                      <a:cubicBezTo>
                        <a:pt x="934" y="319"/>
                        <a:pt x="934" y="319"/>
                        <a:pt x="934" y="319"/>
                      </a:cubicBezTo>
                      <a:cubicBezTo>
                        <a:pt x="952" y="246"/>
                        <a:pt x="952" y="246"/>
                        <a:pt x="952" y="246"/>
                      </a:cubicBezTo>
                      <a:cubicBezTo>
                        <a:pt x="927" y="234"/>
                        <a:pt x="906" y="215"/>
                        <a:pt x="893" y="194"/>
                      </a:cubicBezTo>
                      <a:cubicBezTo>
                        <a:pt x="870" y="208"/>
                        <a:pt x="844" y="219"/>
                        <a:pt x="813" y="229"/>
                      </a:cubicBezTo>
                      <a:cubicBezTo>
                        <a:pt x="812" y="229"/>
                        <a:pt x="811" y="229"/>
                        <a:pt x="810" y="230"/>
                      </a:cubicBezTo>
                      <a:cubicBezTo>
                        <a:pt x="802" y="231"/>
                        <a:pt x="793" y="232"/>
                        <a:pt x="782" y="232"/>
                      </a:cubicBezTo>
                      <a:cubicBezTo>
                        <a:pt x="730" y="232"/>
                        <a:pt x="655" y="210"/>
                        <a:pt x="614" y="129"/>
                      </a:cubicBezTo>
                      <a:cubicBezTo>
                        <a:pt x="613" y="129"/>
                        <a:pt x="612" y="130"/>
                        <a:pt x="612" y="131"/>
                      </a:cubicBezTo>
                      <a:cubicBezTo>
                        <a:pt x="611" y="132"/>
                        <a:pt x="610" y="132"/>
                        <a:pt x="609" y="133"/>
                      </a:cubicBezTo>
                      <a:cubicBezTo>
                        <a:pt x="605" y="136"/>
                        <a:pt x="582" y="157"/>
                        <a:pt x="528" y="157"/>
                      </a:cubicBezTo>
                      <a:cubicBezTo>
                        <a:pt x="525" y="157"/>
                        <a:pt x="509" y="153"/>
                        <a:pt x="506" y="153"/>
                      </a:cubicBezTo>
                      <a:cubicBezTo>
                        <a:pt x="490" y="111"/>
                        <a:pt x="490" y="111"/>
                        <a:pt x="490" y="111"/>
                      </a:cubicBezTo>
                      <a:cubicBezTo>
                        <a:pt x="460" y="106"/>
                        <a:pt x="440" y="92"/>
                        <a:pt x="377" y="85"/>
                      </a:cubicBezTo>
                      <a:cubicBezTo>
                        <a:pt x="373" y="84"/>
                        <a:pt x="372" y="90"/>
                        <a:pt x="368" y="92"/>
                      </a:cubicBezTo>
                      <a:cubicBezTo>
                        <a:pt x="365" y="94"/>
                        <a:pt x="326" y="114"/>
                        <a:pt x="275" y="114"/>
                      </a:cubicBezTo>
                      <a:cubicBezTo>
                        <a:pt x="243" y="114"/>
                        <a:pt x="205" y="105"/>
                        <a:pt x="171" y="77"/>
                      </a:cubicBezTo>
                      <a:cubicBezTo>
                        <a:pt x="163" y="72"/>
                        <a:pt x="134" y="48"/>
                        <a:pt x="119" y="0"/>
                      </a:cubicBezTo>
                      <a:cubicBezTo>
                        <a:pt x="119" y="0"/>
                        <a:pt x="44" y="75"/>
                        <a:pt x="0" y="131"/>
                      </a:cubicBezTo>
                      <a:lnTo>
                        <a:pt x="38" y="219"/>
                      </a:ln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4" name="Freeform 12"/>
                <p:cNvSpPr/>
                <p:nvPr/>
              </p:nvSpPr>
              <p:spPr bwMode="auto">
                <a:xfrm>
                  <a:off x="1924051" y="-1219200"/>
                  <a:ext cx="1077913" cy="912813"/>
                </a:xfrm>
                <a:custGeom>
                  <a:gdLst>
                    <a:gd fmla="*/ 4 w 287" name="T0"/>
                    <a:gd fmla="*/ 243 h 243" name="T1"/>
                    <a:gd fmla="*/ 0 w 287" name="T2"/>
                    <a:gd fmla="*/ 227 h 243" name="T3"/>
                    <a:gd fmla="*/ 269 w 287" name="T4"/>
                    <a:gd fmla="*/ 0 h 243" name="T5"/>
                    <a:gd fmla="*/ 287 w 287" name="T6"/>
                    <a:gd fmla="*/ 35 h 243" name="T7"/>
                    <a:gd fmla="*/ 4 w 287" name="T8"/>
                    <a:gd fmla="*/ 243 h 243" name="T9"/>
                  </a:gdLst>
                  <a:cxnLst>
                    <a:cxn ang="0">
                      <a:pos x="T0" y="T1"/>
                    </a:cxn>
                    <a:cxn ang="0">
                      <a:pos x="T2" y="T3"/>
                    </a:cxn>
                    <a:cxn ang="0">
                      <a:pos x="T4" y="T5"/>
                    </a:cxn>
                    <a:cxn ang="0">
                      <a:pos x="T6" y="T7"/>
                    </a:cxn>
                    <a:cxn ang="0">
                      <a:pos x="T8" y="T9"/>
                    </a:cxn>
                  </a:cxnLst>
                  <a:rect b="b" l="0" r="r" t="0"/>
                  <a:pathLst>
                    <a:path h="243" w="287">
                      <a:moveTo>
                        <a:pt x="4" y="243"/>
                      </a:moveTo>
                      <a:cubicBezTo>
                        <a:pt x="0" y="227"/>
                        <a:pt x="0" y="227"/>
                        <a:pt x="0" y="227"/>
                      </a:cubicBezTo>
                      <a:cubicBezTo>
                        <a:pt x="132" y="92"/>
                        <a:pt x="262" y="3"/>
                        <a:pt x="269" y="0"/>
                      </a:cubicBezTo>
                      <a:cubicBezTo>
                        <a:pt x="287" y="35"/>
                        <a:pt x="287" y="35"/>
                        <a:pt x="287" y="35"/>
                      </a:cubicBezTo>
                      <a:cubicBezTo>
                        <a:pt x="285" y="36"/>
                        <a:pt x="132" y="113"/>
                        <a:pt x="4" y="243"/>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5" name="Freeform 13"/>
                <p:cNvSpPr/>
                <p:nvPr/>
              </p:nvSpPr>
              <p:spPr bwMode="auto">
                <a:xfrm>
                  <a:off x="4087813" y="-925513"/>
                  <a:ext cx="1265238" cy="2176463"/>
                </a:xfrm>
                <a:custGeom>
                  <a:gdLst>
                    <a:gd fmla="*/ 298 w 337" name="T0"/>
                    <a:gd fmla="*/ 565 h 580" name="T1"/>
                    <a:gd fmla="*/ 286 w 337" name="T2"/>
                    <a:gd fmla="*/ 580 h 580" name="T3"/>
                    <a:gd fmla="*/ 231 w 337" name="T4"/>
                    <a:gd fmla="*/ 179 h 580" name="T5"/>
                    <a:gd fmla="*/ 0 w 337" name="T6"/>
                    <a:gd fmla="*/ 38 h 580" name="T7"/>
                    <a:gd fmla="*/ 10 w 337" name="T8"/>
                    <a:gd fmla="*/ 0 h 580" name="T9"/>
                    <a:gd fmla="*/ 264 w 337" name="T10"/>
                    <a:gd fmla="*/ 156 h 580" name="T11"/>
                    <a:gd fmla="*/ 266 w 337" name="T12"/>
                    <a:gd fmla="*/ 159 h 580" name="T13"/>
                    <a:gd fmla="*/ 298 w 337" name="T14"/>
                    <a:gd fmla="*/ 565 h 58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80" w="337">
                      <a:moveTo>
                        <a:pt x="298" y="565"/>
                      </a:moveTo>
                      <a:cubicBezTo>
                        <a:pt x="286" y="580"/>
                        <a:pt x="286" y="580"/>
                        <a:pt x="286" y="580"/>
                      </a:cubicBezTo>
                      <a:cubicBezTo>
                        <a:pt x="321" y="363"/>
                        <a:pt x="240" y="196"/>
                        <a:pt x="231" y="179"/>
                      </a:cubicBezTo>
                      <a:cubicBezTo>
                        <a:pt x="152" y="81"/>
                        <a:pt x="1" y="38"/>
                        <a:pt x="0" y="38"/>
                      </a:cubicBezTo>
                      <a:cubicBezTo>
                        <a:pt x="10" y="0"/>
                        <a:pt x="10" y="0"/>
                        <a:pt x="10" y="0"/>
                      </a:cubicBezTo>
                      <a:cubicBezTo>
                        <a:pt x="17" y="2"/>
                        <a:pt x="177" y="47"/>
                        <a:pt x="264" y="156"/>
                      </a:cubicBezTo>
                      <a:cubicBezTo>
                        <a:pt x="265" y="157"/>
                        <a:pt x="265" y="158"/>
                        <a:pt x="266" y="159"/>
                      </a:cubicBezTo>
                      <a:cubicBezTo>
                        <a:pt x="270" y="167"/>
                        <a:pt x="337" y="323"/>
                        <a:pt x="298" y="565"/>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6" name="Freeform 14"/>
                <p:cNvSpPr/>
                <p:nvPr/>
              </p:nvSpPr>
              <p:spPr bwMode="auto">
                <a:xfrm>
                  <a:off x="5360988" y="-465138"/>
                  <a:ext cx="390525" cy="1243013"/>
                </a:xfrm>
                <a:custGeom>
                  <a:gdLst>
                    <a:gd fmla="*/ 82 w 104" name="T0"/>
                    <a:gd fmla="*/ 328 h 331" name="T1"/>
                    <a:gd fmla="*/ 72 w 104" name="T2"/>
                    <a:gd fmla="*/ 331 h 331" name="T3"/>
                    <a:gd fmla="*/ 0 w 104" name="T4"/>
                    <a:gd fmla="*/ 17 h 331" name="T5"/>
                    <a:gd fmla="*/ 37 w 104" name="T6"/>
                    <a:gd fmla="*/ 0 h 331" name="T7"/>
                    <a:gd fmla="*/ 82 w 104" name="T8"/>
                    <a:gd fmla="*/ 328 h 331" name="T9"/>
                  </a:gdLst>
                  <a:cxnLst>
                    <a:cxn ang="0">
                      <a:pos x="T0" y="T1"/>
                    </a:cxn>
                    <a:cxn ang="0">
                      <a:pos x="T2" y="T3"/>
                    </a:cxn>
                    <a:cxn ang="0">
                      <a:pos x="T4" y="T5"/>
                    </a:cxn>
                    <a:cxn ang="0">
                      <a:pos x="T6" y="T7"/>
                    </a:cxn>
                    <a:cxn ang="0">
                      <a:pos x="T8" y="T9"/>
                    </a:cxn>
                  </a:cxnLst>
                  <a:rect b="b" l="0" r="r" t="0"/>
                  <a:pathLst>
                    <a:path h="331" w="104">
                      <a:moveTo>
                        <a:pt x="82" y="328"/>
                      </a:moveTo>
                      <a:cubicBezTo>
                        <a:pt x="72" y="331"/>
                        <a:pt x="72" y="331"/>
                        <a:pt x="72" y="331"/>
                      </a:cubicBezTo>
                      <a:cubicBezTo>
                        <a:pt x="76" y="180"/>
                        <a:pt x="1" y="18"/>
                        <a:pt x="0" y="17"/>
                      </a:cubicBezTo>
                      <a:cubicBezTo>
                        <a:pt x="37" y="0"/>
                        <a:pt x="37" y="0"/>
                        <a:pt x="37" y="0"/>
                      </a:cubicBezTo>
                      <a:cubicBezTo>
                        <a:pt x="40" y="7"/>
                        <a:pt x="104" y="182"/>
                        <a:pt x="82" y="328"/>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7" name="Freeform 15"/>
                <p:cNvSpPr/>
                <p:nvPr/>
              </p:nvSpPr>
              <p:spPr bwMode="auto">
                <a:xfrm>
                  <a:off x="2960688" y="-900113"/>
                  <a:ext cx="627063" cy="363538"/>
                </a:xfrm>
                <a:custGeom>
                  <a:gdLst>
                    <a:gd fmla="*/ 3 w 167" name="T0"/>
                    <a:gd fmla="*/ 97 h 97" name="T1"/>
                    <a:gd fmla="*/ 0 w 167" name="T2"/>
                    <a:gd fmla="*/ 91 h 97" name="T3"/>
                    <a:gd fmla="*/ 71 w 167" name="T4"/>
                    <a:gd fmla="*/ 19 h 97" name="T5"/>
                    <a:gd fmla="*/ 159 w 167" name="T6"/>
                    <a:gd fmla="*/ 0 h 97" name="T7"/>
                    <a:gd fmla="*/ 167 w 167" name="T8"/>
                    <a:gd fmla="*/ 39 h 97" name="T9"/>
                    <a:gd fmla="*/ 79 w 167" name="T10"/>
                    <a:gd fmla="*/ 57 h 97" name="T11"/>
                    <a:gd fmla="*/ 3 w 167" name="T12"/>
                    <a:gd fmla="*/ 97 h 97" name="T13"/>
                  </a:gdLst>
                  <a:cxnLst>
                    <a:cxn ang="0">
                      <a:pos x="T0" y="T1"/>
                    </a:cxn>
                    <a:cxn ang="0">
                      <a:pos x="T2" y="T3"/>
                    </a:cxn>
                    <a:cxn ang="0">
                      <a:pos x="T4" y="T5"/>
                    </a:cxn>
                    <a:cxn ang="0">
                      <a:pos x="T6" y="T7"/>
                    </a:cxn>
                    <a:cxn ang="0">
                      <a:pos x="T8" y="T9"/>
                    </a:cxn>
                    <a:cxn ang="0">
                      <a:pos x="T10" y="T11"/>
                    </a:cxn>
                    <a:cxn ang="0">
                      <a:pos x="T12" y="T13"/>
                    </a:cxn>
                  </a:cxnLst>
                  <a:rect b="b" l="0" r="r" t="0"/>
                  <a:pathLst>
                    <a:path h="97" w="167">
                      <a:moveTo>
                        <a:pt x="3" y="97"/>
                      </a:moveTo>
                      <a:cubicBezTo>
                        <a:pt x="0" y="91"/>
                        <a:pt x="0" y="91"/>
                        <a:pt x="0" y="91"/>
                      </a:cubicBezTo>
                      <a:cubicBezTo>
                        <a:pt x="11" y="85"/>
                        <a:pt x="47" y="24"/>
                        <a:pt x="71" y="19"/>
                      </a:cubicBezTo>
                      <a:cubicBezTo>
                        <a:pt x="159" y="0"/>
                        <a:pt x="159" y="0"/>
                        <a:pt x="159" y="0"/>
                      </a:cubicBezTo>
                      <a:cubicBezTo>
                        <a:pt x="167" y="39"/>
                        <a:pt x="167" y="39"/>
                        <a:pt x="167" y="39"/>
                      </a:cubicBezTo>
                      <a:cubicBezTo>
                        <a:pt x="79" y="57"/>
                        <a:pt x="79" y="57"/>
                        <a:pt x="79" y="57"/>
                      </a:cubicBezTo>
                      <a:cubicBezTo>
                        <a:pt x="67" y="60"/>
                        <a:pt x="27" y="82"/>
                        <a:pt x="3" y="97"/>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8" name="Freeform 16"/>
                <p:cNvSpPr/>
                <p:nvPr/>
              </p:nvSpPr>
              <p:spPr bwMode="auto">
                <a:xfrm>
                  <a:off x="2770188" y="-2559050"/>
                  <a:ext cx="649288" cy="742950"/>
                </a:xfrm>
                <a:custGeom>
                  <a:gdLst>
                    <a:gd fmla="*/ 158 w 173" name="T0"/>
                    <a:gd fmla="*/ 198 h 198" name="T1"/>
                    <a:gd fmla="*/ 35 w 173" name="T2"/>
                    <a:gd fmla="*/ 166 h 198" name="T3"/>
                    <a:gd fmla="*/ 28 w 173" name="T4"/>
                    <a:gd fmla="*/ 160 h 198" name="T5"/>
                    <a:gd fmla="*/ 6 w 173" name="T6"/>
                    <a:gd fmla="*/ 81 h 198" name="T7"/>
                    <a:gd fmla="*/ 82 w 173" name="T8"/>
                    <a:gd fmla="*/ 0 h 198" name="T9"/>
                    <a:gd fmla="*/ 99 w 173" name="T10"/>
                    <a:gd fmla="*/ 36 h 198" name="T11"/>
                    <a:gd fmla="*/ 91 w 173" name="T12"/>
                    <a:gd fmla="*/ 18 h 198" name="T13"/>
                    <a:gd fmla="*/ 99 w 173" name="T14"/>
                    <a:gd fmla="*/ 36 h 198" name="T15"/>
                    <a:gd fmla="*/ 45 w 173" name="T16"/>
                    <a:gd fmla="*/ 90 h 198" name="T17"/>
                    <a:gd fmla="*/ 57 w 173" name="T18"/>
                    <a:gd fmla="*/ 132 h 198" name="T19"/>
                    <a:gd fmla="*/ 169 w 173" name="T20"/>
                    <a:gd fmla="*/ 183 h 198" name="T21"/>
                    <a:gd fmla="*/ 173 w 173" name="T22"/>
                    <a:gd fmla="*/ 197 h 198" name="T23"/>
                    <a:gd fmla="*/ 158 w 173" name="T24"/>
                    <a:gd fmla="*/ 198 h 19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98" w="173">
                      <a:moveTo>
                        <a:pt x="158" y="198"/>
                      </a:moveTo>
                      <a:cubicBezTo>
                        <a:pt x="104" y="198"/>
                        <a:pt x="38" y="167"/>
                        <a:pt x="35" y="166"/>
                      </a:cubicBezTo>
                      <a:cubicBezTo>
                        <a:pt x="32" y="164"/>
                        <a:pt x="30" y="162"/>
                        <a:pt x="28" y="160"/>
                      </a:cubicBezTo>
                      <a:cubicBezTo>
                        <a:pt x="7" y="134"/>
                        <a:pt x="0" y="107"/>
                        <a:pt x="6" y="81"/>
                      </a:cubicBezTo>
                      <a:cubicBezTo>
                        <a:pt x="18" y="29"/>
                        <a:pt x="79" y="1"/>
                        <a:pt x="82" y="0"/>
                      </a:cubicBezTo>
                      <a:cubicBezTo>
                        <a:pt x="99" y="36"/>
                        <a:pt x="99" y="36"/>
                        <a:pt x="99" y="36"/>
                      </a:cubicBezTo>
                      <a:cubicBezTo>
                        <a:pt x="91" y="18"/>
                        <a:pt x="91" y="18"/>
                        <a:pt x="91" y="18"/>
                      </a:cubicBezTo>
                      <a:cubicBezTo>
                        <a:pt x="99" y="36"/>
                        <a:pt x="99" y="36"/>
                        <a:pt x="99" y="36"/>
                      </a:cubicBezTo>
                      <a:cubicBezTo>
                        <a:pt x="86" y="42"/>
                        <a:pt x="52" y="63"/>
                        <a:pt x="45" y="90"/>
                      </a:cubicBezTo>
                      <a:cubicBezTo>
                        <a:pt x="42" y="103"/>
                        <a:pt x="46" y="117"/>
                        <a:pt x="57" y="132"/>
                      </a:cubicBezTo>
                      <a:cubicBezTo>
                        <a:pt x="80" y="142"/>
                        <a:pt x="108" y="162"/>
                        <a:pt x="169" y="183"/>
                      </a:cubicBezTo>
                      <a:cubicBezTo>
                        <a:pt x="173" y="197"/>
                        <a:pt x="173" y="197"/>
                        <a:pt x="173" y="197"/>
                      </a:cubicBezTo>
                      <a:cubicBezTo>
                        <a:pt x="169" y="198"/>
                        <a:pt x="163" y="198"/>
                        <a:pt x="158" y="198"/>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59" name="Freeform 17"/>
                <p:cNvSpPr/>
                <p:nvPr/>
              </p:nvSpPr>
              <p:spPr bwMode="auto">
                <a:xfrm>
                  <a:off x="4568826" y="-1054100"/>
                  <a:ext cx="596900" cy="214313"/>
                </a:xfrm>
                <a:custGeom>
                  <a:gdLst>
                    <a:gd fmla="*/ 153 w 159" name="T0"/>
                    <a:gd fmla="*/ 57 h 57" name="T1"/>
                    <a:gd fmla="*/ 1 w 159" name="T2"/>
                    <a:gd fmla="*/ 20 h 57" name="T3"/>
                    <a:gd fmla="*/ 0 w 159" name="T4"/>
                    <a:gd fmla="*/ 7 h 57" name="T5"/>
                    <a:gd fmla="*/ 159 w 159" name="T6"/>
                    <a:gd fmla="*/ 18 h 57" name="T7"/>
                    <a:gd fmla="*/ 153 w 159" name="T8"/>
                    <a:gd fmla="*/ 57 h 57" name="T9"/>
                  </a:gdLst>
                  <a:cxnLst>
                    <a:cxn ang="0">
                      <a:pos x="T0" y="T1"/>
                    </a:cxn>
                    <a:cxn ang="0">
                      <a:pos x="T2" y="T3"/>
                    </a:cxn>
                    <a:cxn ang="0">
                      <a:pos x="T4" y="T5"/>
                    </a:cxn>
                    <a:cxn ang="0">
                      <a:pos x="T6" y="T7"/>
                    </a:cxn>
                    <a:cxn ang="0">
                      <a:pos x="T8" y="T9"/>
                    </a:cxn>
                  </a:cxnLst>
                  <a:rect b="b" l="0" r="r" t="0"/>
                  <a:pathLst>
                    <a:path h="57" w="159">
                      <a:moveTo>
                        <a:pt x="153" y="57"/>
                      </a:moveTo>
                      <a:cubicBezTo>
                        <a:pt x="99" y="26"/>
                        <a:pt x="24" y="15"/>
                        <a:pt x="1" y="20"/>
                      </a:cubicBezTo>
                      <a:cubicBezTo>
                        <a:pt x="0" y="7"/>
                        <a:pt x="0" y="7"/>
                        <a:pt x="0" y="7"/>
                      </a:cubicBezTo>
                      <a:cubicBezTo>
                        <a:pt x="38" y="0"/>
                        <a:pt x="147" y="16"/>
                        <a:pt x="159" y="18"/>
                      </a:cubicBezTo>
                      <a:lnTo>
                        <a:pt x="153" y="57"/>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0" name="Freeform 18"/>
                <p:cNvSpPr/>
                <p:nvPr/>
              </p:nvSpPr>
              <p:spPr bwMode="auto">
                <a:xfrm>
                  <a:off x="3697288" y="-1320800"/>
                  <a:ext cx="569913" cy="200025"/>
                </a:xfrm>
                <a:custGeom>
                  <a:gdLst>
                    <a:gd fmla="*/ 1 w 152" name="T0"/>
                    <a:gd fmla="*/ 29 h 53" name="T1"/>
                    <a:gd fmla="*/ 0 w 152" name="T2"/>
                    <a:gd fmla="*/ 19 h 53" name="T3"/>
                    <a:gd fmla="*/ 152 w 152" name="T4"/>
                    <a:gd fmla="*/ 14 h 53" name="T5"/>
                    <a:gd fmla="*/ 146 w 152" name="T6"/>
                    <a:gd fmla="*/ 53 h 53" name="T7"/>
                    <a:gd fmla="*/ 1 w 152" name="T8"/>
                    <a:gd fmla="*/ 29 h 53" name="T9"/>
                  </a:gdLst>
                  <a:cxnLst>
                    <a:cxn ang="0">
                      <a:pos x="T0" y="T1"/>
                    </a:cxn>
                    <a:cxn ang="0">
                      <a:pos x="T2" y="T3"/>
                    </a:cxn>
                    <a:cxn ang="0">
                      <a:pos x="T4" y="T5"/>
                    </a:cxn>
                    <a:cxn ang="0">
                      <a:pos x="T6" y="T7"/>
                    </a:cxn>
                    <a:cxn ang="0">
                      <a:pos x="T8" y="T9"/>
                    </a:cxn>
                  </a:cxnLst>
                  <a:rect b="b" l="0" r="r" t="0"/>
                  <a:pathLst>
                    <a:path h="52" w="152">
                      <a:moveTo>
                        <a:pt x="1" y="29"/>
                      </a:moveTo>
                      <a:cubicBezTo>
                        <a:pt x="0" y="19"/>
                        <a:pt x="0" y="19"/>
                        <a:pt x="0" y="19"/>
                      </a:cubicBezTo>
                      <a:cubicBezTo>
                        <a:pt x="60" y="0"/>
                        <a:pt x="148" y="13"/>
                        <a:pt x="152" y="14"/>
                      </a:cubicBezTo>
                      <a:cubicBezTo>
                        <a:pt x="146" y="53"/>
                        <a:pt x="146" y="53"/>
                        <a:pt x="146" y="53"/>
                      </a:cubicBezTo>
                      <a:cubicBezTo>
                        <a:pt x="145" y="53"/>
                        <a:pt x="51" y="13"/>
                        <a:pt x="1" y="29"/>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1" name="Freeform 19"/>
                <p:cNvSpPr/>
                <p:nvPr/>
              </p:nvSpPr>
              <p:spPr bwMode="auto">
                <a:xfrm>
                  <a:off x="5518151" y="-787400"/>
                  <a:ext cx="574675" cy="379413"/>
                </a:xfrm>
                <a:custGeom>
                  <a:gdLst>
                    <a:gd fmla="*/ 152 w 153" name="T0"/>
                    <a:gd fmla="*/ 101 h 101" name="T1"/>
                    <a:gd fmla="*/ 0 w 153" name="T2"/>
                    <a:gd fmla="*/ 13 h 101" name="T3"/>
                    <a:gd fmla="*/ 1 w 153" name="T4"/>
                    <a:gd fmla="*/ 0 h 101" name="T5"/>
                    <a:gd fmla="*/ 153 w 153" name="T6"/>
                    <a:gd fmla="*/ 61 h 101" name="T7"/>
                    <a:gd fmla="*/ 152 w 153" name="T8"/>
                    <a:gd fmla="*/ 101 h 101" name="T9"/>
                  </a:gdLst>
                  <a:cxnLst>
                    <a:cxn ang="0">
                      <a:pos x="T0" y="T1"/>
                    </a:cxn>
                    <a:cxn ang="0">
                      <a:pos x="T2" y="T3"/>
                    </a:cxn>
                    <a:cxn ang="0">
                      <a:pos x="T4" y="T5"/>
                    </a:cxn>
                    <a:cxn ang="0">
                      <a:pos x="T6" y="T7"/>
                    </a:cxn>
                    <a:cxn ang="0">
                      <a:pos x="T8" y="T9"/>
                    </a:cxn>
                  </a:cxnLst>
                  <a:rect b="b" l="0" r="r" t="0"/>
                  <a:pathLst>
                    <a:path h="100" w="153">
                      <a:moveTo>
                        <a:pt x="152" y="101"/>
                      </a:moveTo>
                      <a:cubicBezTo>
                        <a:pt x="147" y="101"/>
                        <a:pt x="58" y="83"/>
                        <a:pt x="0" y="13"/>
                      </a:cubicBezTo>
                      <a:cubicBezTo>
                        <a:pt x="1" y="0"/>
                        <a:pt x="1" y="0"/>
                        <a:pt x="1" y="0"/>
                      </a:cubicBezTo>
                      <a:cubicBezTo>
                        <a:pt x="48" y="56"/>
                        <a:pt x="152" y="61"/>
                        <a:pt x="153" y="61"/>
                      </a:cubicBezTo>
                      <a:lnTo>
                        <a:pt x="152" y="101"/>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2" name="Freeform 20"/>
                <p:cNvSpPr/>
                <p:nvPr/>
              </p:nvSpPr>
              <p:spPr bwMode="auto">
                <a:xfrm>
                  <a:off x="6510338" y="-592138"/>
                  <a:ext cx="409575" cy="311150"/>
                </a:xfrm>
                <a:custGeom>
                  <a:gdLst>
                    <a:gd fmla="*/ 74 w 109" name="T0"/>
                    <a:gd fmla="*/ 83 h 83" name="T1"/>
                    <a:gd fmla="*/ 1 w 109" name="T2"/>
                    <a:gd fmla="*/ 16 h 83" name="T3"/>
                    <a:gd fmla="*/ 0 w 109" name="T4"/>
                    <a:gd fmla="*/ 0 h 83" name="T5"/>
                    <a:gd fmla="*/ 109 w 109" name="T6"/>
                    <a:gd fmla="*/ 64 h 83" name="T7"/>
                    <a:gd fmla="*/ 74 w 109" name="T8"/>
                    <a:gd fmla="*/ 82 h 83" name="T9"/>
                    <a:gd fmla="*/ 92 w 109" name="T10"/>
                    <a:gd fmla="*/ 73 h 83" name="T11"/>
                    <a:gd fmla="*/ 74 w 109" name="T12"/>
                    <a:gd fmla="*/ 83 h 83" name="T13"/>
                  </a:gdLst>
                  <a:cxnLst>
                    <a:cxn ang="0">
                      <a:pos x="T0" y="T1"/>
                    </a:cxn>
                    <a:cxn ang="0">
                      <a:pos x="T2" y="T3"/>
                    </a:cxn>
                    <a:cxn ang="0">
                      <a:pos x="T4" y="T5"/>
                    </a:cxn>
                    <a:cxn ang="0">
                      <a:pos x="T6" y="T7"/>
                    </a:cxn>
                    <a:cxn ang="0">
                      <a:pos x="T8" y="T9"/>
                    </a:cxn>
                    <a:cxn ang="0">
                      <a:pos x="T10" y="T11"/>
                    </a:cxn>
                    <a:cxn ang="0">
                      <a:pos x="T12" y="T13"/>
                    </a:cxn>
                  </a:cxnLst>
                  <a:rect b="b" l="0" r="r" t="0"/>
                  <a:pathLst>
                    <a:path h="83" w="109">
                      <a:moveTo>
                        <a:pt x="74" y="83"/>
                      </a:moveTo>
                      <a:cubicBezTo>
                        <a:pt x="73" y="81"/>
                        <a:pt x="50" y="16"/>
                        <a:pt x="1" y="16"/>
                      </a:cubicBezTo>
                      <a:cubicBezTo>
                        <a:pt x="0" y="0"/>
                        <a:pt x="0" y="0"/>
                        <a:pt x="0" y="0"/>
                      </a:cubicBezTo>
                      <a:cubicBezTo>
                        <a:pt x="74" y="0"/>
                        <a:pt x="108" y="61"/>
                        <a:pt x="109" y="64"/>
                      </a:cubicBezTo>
                      <a:cubicBezTo>
                        <a:pt x="74" y="82"/>
                        <a:pt x="74" y="82"/>
                        <a:pt x="74" y="82"/>
                      </a:cubicBezTo>
                      <a:cubicBezTo>
                        <a:pt x="92" y="73"/>
                        <a:pt x="92" y="73"/>
                        <a:pt x="92" y="73"/>
                      </a:cubicBezTo>
                      <a:lnTo>
                        <a:pt x="74" y="83"/>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3" name="Freeform 21"/>
                <p:cNvSpPr/>
                <p:nvPr/>
              </p:nvSpPr>
              <p:spPr bwMode="auto">
                <a:xfrm>
                  <a:off x="5815013" y="-400050"/>
                  <a:ext cx="357188" cy="419100"/>
                </a:xfrm>
                <a:custGeom>
                  <a:gdLst>
                    <a:gd fmla="*/ 80 w 95" name="T0"/>
                    <a:gd fmla="*/ 112 h 112" name="T1"/>
                    <a:gd fmla="*/ 0 w 95" name="T2"/>
                    <a:gd fmla="*/ 31 h 112" name="T3"/>
                    <a:gd fmla="*/ 24 w 95" name="T4"/>
                    <a:gd fmla="*/ 0 h 112" name="T5"/>
                    <a:gd fmla="*/ 95 w 95" name="T6"/>
                    <a:gd fmla="*/ 112 h 112" name="T7"/>
                    <a:gd fmla="*/ 80 w 95" name="T8"/>
                    <a:gd fmla="*/ 112 h 112" name="T9"/>
                  </a:gdLst>
                  <a:cxnLst>
                    <a:cxn ang="0">
                      <a:pos x="T0" y="T1"/>
                    </a:cxn>
                    <a:cxn ang="0">
                      <a:pos x="T2" y="T3"/>
                    </a:cxn>
                    <a:cxn ang="0">
                      <a:pos x="T4" y="T5"/>
                    </a:cxn>
                    <a:cxn ang="0">
                      <a:pos x="T6" y="T7"/>
                    </a:cxn>
                    <a:cxn ang="0">
                      <a:pos x="T8" y="T9"/>
                    </a:cxn>
                  </a:cxnLst>
                  <a:rect b="b" l="0" r="r" t="0"/>
                  <a:pathLst>
                    <a:path h="112" w="95">
                      <a:moveTo>
                        <a:pt x="80" y="112"/>
                      </a:moveTo>
                      <a:cubicBezTo>
                        <a:pt x="59" y="47"/>
                        <a:pt x="1" y="32"/>
                        <a:pt x="0" y="31"/>
                      </a:cubicBezTo>
                      <a:cubicBezTo>
                        <a:pt x="24" y="0"/>
                        <a:pt x="24" y="0"/>
                        <a:pt x="24" y="0"/>
                      </a:cubicBezTo>
                      <a:cubicBezTo>
                        <a:pt x="26" y="1"/>
                        <a:pt x="70" y="34"/>
                        <a:pt x="95" y="112"/>
                      </a:cubicBezTo>
                      <a:lnTo>
                        <a:pt x="80" y="112"/>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4" name="Freeform 22"/>
                <p:cNvSpPr/>
                <p:nvPr/>
              </p:nvSpPr>
              <p:spPr bwMode="auto">
                <a:xfrm>
                  <a:off x="4132263" y="-862013"/>
                  <a:ext cx="492125" cy="908050"/>
                </a:xfrm>
                <a:custGeom>
                  <a:gdLst>
                    <a:gd fmla="*/ 121 w 131" name="T0"/>
                    <a:gd fmla="*/ 242 h 242" name="T1"/>
                    <a:gd fmla="*/ 0 w 131" name="T2"/>
                    <a:gd fmla="*/ 32 h 242" name="T3"/>
                    <a:gd fmla="*/ 24 w 131" name="T4"/>
                    <a:gd fmla="*/ 0 h 242" name="T5"/>
                    <a:gd fmla="*/ 131 w 131" name="T6"/>
                    <a:gd fmla="*/ 232 h 242" name="T7"/>
                    <a:gd fmla="*/ 121 w 131" name="T8"/>
                    <a:gd fmla="*/ 242 h 242" name="T9"/>
                  </a:gdLst>
                  <a:cxnLst>
                    <a:cxn ang="0">
                      <a:pos x="T0" y="T1"/>
                    </a:cxn>
                    <a:cxn ang="0">
                      <a:pos x="T2" y="T3"/>
                    </a:cxn>
                    <a:cxn ang="0">
                      <a:pos x="T4" y="T5"/>
                    </a:cxn>
                    <a:cxn ang="0">
                      <a:pos x="T6" y="T7"/>
                    </a:cxn>
                    <a:cxn ang="0">
                      <a:pos x="T8" y="T9"/>
                    </a:cxn>
                  </a:cxnLst>
                  <a:rect b="b" l="0" r="r" t="0"/>
                  <a:pathLst>
                    <a:path h="241" w="131">
                      <a:moveTo>
                        <a:pt x="121" y="242"/>
                      </a:moveTo>
                      <a:cubicBezTo>
                        <a:pt x="69" y="86"/>
                        <a:pt x="0" y="32"/>
                        <a:pt x="0" y="32"/>
                      </a:cubicBezTo>
                      <a:cubicBezTo>
                        <a:pt x="24" y="0"/>
                        <a:pt x="24" y="0"/>
                        <a:pt x="24" y="0"/>
                      </a:cubicBezTo>
                      <a:cubicBezTo>
                        <a:pt x="27" y="3"/>
                        <a:pt x="109" y="62"/>
                        <a:pt x="131" y="232"/>
                      </a:cubicBezTo>
                      <a:lnTo>
                        <a:pt x="121" y="242"/>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5" name="Freeform 23"/>
                <p:cNvSpPr/>
                <p:nvPr/>
              </p:nvSpPr>
              <p:spPr bwMode="auto">
                <a:xfrm>
                  <a:off x="2657476" y="2335213"/>
                  <a:ext cx="1314450" cy="6465888"/>
                </a:xfrm>
                <a:custGeom>
                  <a:gdLst>
                    <a:gd fmla="*/ 19 w 350" name="T0"/>
                    <a:gd fmla="*/ 1719 h 1723" name="T1"/>
                    <a:gd fmla="*/ 0 w 350" name="T2"/>
                    <a:gd fmla="*/ 1723 h 1723" name="T3"/>
                    <a:gd fmla="*/ 177 w 350" name="T4"/>
                    <a:gd fmla="*/ 903 h 1723" name="T5"/>
                    <a:gd fmla="*/ 270 w 350" name="T6"/>
                    <a:gd fmla="*/ 0 h 1723" name="T7"/>
                    <a:gd fmla="*/ 350 w 350" name="T8"/>
                    <a:gd fmla="*/ 2 h 1723" name="T9"/>
                    <a:gd fmla="*/ 256 w 350" name="T10"/>
                    <a:gd fmla="*/ 917 h 1723" name="T11"/>
                    <a:gd fmla="*/ 19 w 350" name="T12"/>
                    <a:gd fmla="*/ 1719 h 1723" name="T13"/>
                  </a:gdLst>
                  <a:cxnLst>
                    <a:cxn ang="0">
                      <a:pos x="T0" y="T1"/>
                    </a:cxn>
                    <a:cxn ang="0">
                      <a:pos x="T2" y="T3"/>
                    </a:cxn>
                    <a:cxn ang="0">
                      <a:pos x="T4" y="T5"/>
                    </a:cxn>
                    <a:cxn ang="0">
                      <a:pos x="T6" y="T7"/>
                    </a:cxn>
                    <a:cxn ang="0">
                      <a:pos x="T8" y="T9"/>
                    </a:cxn>
                    <a:cxn ang="0">
                      <a:pos x="T10" y="T11"/>
                    </a:cxn>
                    <a:cxn ang="0">
                      <a:pos x="T12" y="T13"/>
                    </a:cxn>
                  </a:cxnLst>
                  <a:rect b="b" l="0" r="r" t="0"/>
                  <a:pathLst>
                    <a:path h="1723" w="350">
                      <a:moveTo>
                        <a:pt x="19" y="1719"/>
                      </a:moveTo>
                      <a:cubicBezTo>
                        <a:pt x="0" y="1723"/>
                        <a:pt x="0" y="1723"/>
                        <a:pt x="0" y="1723"/>
                      </a:cubicBezTo>
                      <a:cubicBezTo>
                        <a:pt x="1" y="1719"/>
                        <a:pt x="98" y="1336"/>
                        <a:pt x="177" y="903"/>
                      </a:cubicBezTo>
                      <a:cubicBezTo>
                        <a:pt x="256" y="471"/>
                        <a:pt x="270" y="5"/>
                        <a:pt x="270" y="0"/>
                      </a:cubicBezTo>
                      <a:cubicBezTo>
                        <a:pt x="350" y="2"/>
                        <a:pt x="350" y="2"/>
                        <a:pt x="350" y="2"/>
                      </a:cubicBezTo>
                      <a:cubicBezTo>
                        <a:pt x="350" y="7"/>
                        <a:pt x="336" y="479"/>
                        <a:pt x="256" y="917"/>
                      </a:cubicBezTo>
                      <a:cubicBezTo>
                        <a:pt x="176" y="1353"/>
                        <a:pt x="20" y="1715"/>
                        <a:pt x="19" y="1719"/>
                      </a:cubicBezTo>
                      <a:close/>
                    </a:path>
                  </a:pathLst>
                </a:custGeom>
                <a:solidFill>
                  <a:srgbClr val="939597"/>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6" name="Freeform 24"/>
                <p:cNvSpPr/>
                <p:nvPr/>
              </p:nvSpPr>
              <p:spPr bwMode="auto">
                <a:xfrm>
                  <a:off x="3386138" y="2668588"/>
                  <a:ext cx="1336675" cy="395288"/>
                </a:xfrm>
                <a:custGeom>
                  <a:gdLst>
                    <a:gd fmla="*/ 238 w 356" name="T0"/>
                    <a:gd fmla="*/ 92 h 105" name="T1"/>
                    <a:gd fmla="*/ 0 w 356" name="T2"/>
                    <a:gd fmla="*/ 34 h 105" name="T3"/>
                    <a:gd fmla="*/ 21 w 356" name="T4"/>
                    <a:gd fmla="*/ 0 h 105" name="T5"/>
                    <a:gd fmla="*/ 355 w 356" name="T6"/>
                    <a:gd fmla="*/ 64 h 105" name="T7"/>
                    <a:gd fmla="*/ 356 w 356" name="T8"/>
                    <a:gd fmla="*/ 79 h 105" name="T9"/>
                    <a:gd fmla="*/ 238 w 356" name="T10"/>
                    <a:gd fmla="*/ 92 h 105" name="T11"/>
                  </a:gdLst>
                  <a:cxnLst>
                    <a:cxn ang="0">
                      <a:pos x="T0" y="T1"/>
                    </a:cxn>
                    <a:cxn ang="0">
                      <a:pos x="T2" y="T3"/>
                    </a:cxn>
                    <a:cxn ang="0">
                      <a:pos x="T4" y="T5"/>
                    </a:cxn>
                    <a:cxn ang="0">
                      <a:pos x="T6" y="T7"/>
                    </a:cxn>
                    <a:cxn ang="0">
                      <a:pos x="T8" y="T9"/>
                    </a:cxn>
                    <a:cxn ang="0">
                      <a:pos x="T10" y="T11"/>
                    </a:cxn>
                  </a:cxnLst>
                  <a:rect b="b" l="0" r="r" t="0"/>
                  <a:pathLst>
                    <a:path h="105" w="356">
                      <a:moveTo>
                        <a:pt x="238" y="92"/>
                      </a:moveTo>
                      <a:cubicBezTo>
                        <a:pt x="97" y="92"/>
                        <a:pt x="4" y="37"/>
                        <a:pt x="0" y="34"/>
                      </a:cubicBezTo>
                      <a:cubicBezTo>
                        <a:pt x="21" y="0"/>
                        <a:pt x="21" y="0"/>
                        <a:pt x="21" y="0"/>
                      </a:cubicBezTo>
                      <a:cubicBezTo>
                        <a:pt x="22" y="1"/>
                        <a:pt x="166" y="105"/>
                        <a:pt x="355" y="64"/>
                      </a:cubicBezTo>
                      <a:cubicBezTo>
                        <a:pt x="356" y="79"/>
                        <a:pt x="356" y="79"/>
                        <a:pt x="356" y="79"/>
                      </a:cubicBezTo>
                      <a:cubicBezTo>
                        <a:pt x="314" y="88"/>
                        <a:pt x="274" y="92"/>
                        <a:pt x="238" y="92"/>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7" name="Freeform 25"/>
                <p:cNvSpPr/>
                <p:nvPr/>
              </p:nvSpPr>
              <p:spPr bwMode="auto">
                <a:xfrm>
                  <a:off x="4906963" y="2433638"/>
                  <a:ext cx="228600" cy="3756025"/>
                </a:xfrm>
                <a:custGeom>
                  <a:gdLst>
                    <a:gd fmla="*/ 14 w 61" name="T0"/>
                    <a:gd fmla="*/ 997 h 1001" name="T1"/>
                    <a:gd fmla="*/ 0 w 61" name="T2"/>
                    <a:gd fmla="*/ 1001 h 1001" name="T3"/>
                    <a:gd fmla="*/ 7 w 61" name="T4"/>
                    <a:gd fmla="*/ 2 h 1001" name="T5"/>
                    <a:gd fmla="*/ 61 w 61" name="T6"/>
                    <a:gd fmla="*/ 0 h 1001" name="T7"/>
                    <a:gd fmla="*/ 14 w 61" name="T8"/>
                    <a:gd fmla="*/ 997 h 1001" name="T9"/>
                  </a:gdLst>
                  <a:cxnLst>
                    <a:cxn ang="0">
                      <a:pos x="T0" y="T1"/>
                    </a:cxn>
                    <a:cxn ang="0">
                      <a:pos x="T2" y="T3"/>
                    </a:cxn>
                    <a:cxn ang="0">
                      <a:pos x="T4" y="T5"/>
                    </a:cxn>
                    <a:cxn ang="0">
                      <a:pos x="T6" y="T7"/>
                    </a:cxn>
                    <a:cxn ang="0">
                      <a:pos x="T8" y="T9"/>
                    </a:cxn>
                  </a:cxnLst>
                  <a:rect b="b" l="0" r="r" t="0"/>
                  <a:pathLst>
                    <a:path h="1001" w="61">
                      <a:moveTo>
                        <a:pt x="14" y="997"/>
                      </a:moveTo>
                      <a:cubicBezTo>
                        <a:pt x="0" y="1001"/>
                        <a:pt x="0" y="1001"/>
                        <a:pt x="0" y="1001"/>
                      </a:cubicBezTo>
                      <a:cubicBezTo>
                        <a:pt x="32" y="697"/>
                        <a:pt x="7" y="9"/>
                        <a:pt x="7" y="2"/>
                      </a:cubicBezTo>
                      <a:cubicBezTo>
                        <a:pt x="61" y="0"/>
                        <a:pt x="61" y="0"/>
                        <a:pt x="61" y="0"/>
                      </a:cubicBezTo>
                      <a:cubicBezTo>
                        <a:pt x="61" y="7"/>
                        <a:pt x="47" y="690"/>
                        <a:pt x="14" y="997"/>
                      </a:cubicBezTo>
                      <a:close/>
                    </a:path>
                  </a:pathLst>
                </a:custGeom>
                <a:solidFill>
                  <a:srgbClr val="D1D3D4"/>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8" name="Freeform 26"/>
                <p:cNvSpPr/>
                <p:nvPr/>
              </p:nvSpPr>
              <p:spPr bwMode="auto">
                <a:xfrm>
                  <a:off x="5980113" y="2470150"/>
                  <a:ext cx="169863" cy="1639888"/>
                </a:xfrm>
                <a:custGeom>
                  <a:gdLst>
                    <a:gd fmla="*/ 9 w 45" name="T0"/>
                    <a:gd fmla="*/ 435 h 437" name="T1"/>
                    <a:gd fmla="*/ 0 w 45" name="T2"/>
                    <a:gd fmla="*/ 437 h 437" name="T3"/>
                    <a:gd fmla="*/ 12 w 45" name="T4"/>
                    <a:gd fmla="*/ 2 h 437" name="T5"/>
                    <a:gd fmla="*/ 45 w 45" name="T6"/>
                    <a:gd fmla="*/ 0 h 437" name="T7"/>
                    <a:gd fmla="*/ 9 w 45" name="T8"/>
                    <a:gd fmla="*/ 435 h 437" name="T9"/>
                  </a:gdLst>
                  <a:cxnLst>
                    <a:cxn ang="0">
                      <a:pos x="T0" y="T1"/>
                    </a:cxn>
                    <a:cxn ang="0">
                      <a:pos x="T2" y="T3"/>
                    </a:cxn>
                    <a:cxn ang="0">
                      <a:pos x="T4" y="T5"/>
                    </a:cxn>
                    <a:cxn ang="0">
                      <a:pos x="T6" y="T7"/>
                    </a:cxn>
                    <a:cxn ang="0">
                      <a:pos x="T8" y="T9"/>
                    </a:cxn>
                  </a:cxnLst>
                  <a:rect b="b" l="0" r="r" t="0"/>
                  <a:pathLst>
                    <a:path h="437" w="45">
                      <a:moveTo>
                        <a:pt x="9" y="435"/>
                      </a:moveTo>
                      <a:cubicBezTo>
                        <a:pt x="0" y="437"/>
                        <a:pt x="0" y="437"/>
                        <a:pt x="0" y="437"/>
                      </a:cubicBezTo>
                      <a:cubicBezTo>
                        <a:pt x="2" y="327"/>
                        <a:pt x="12" y="5"/>
                        <a:pt x="12" y="2"/>
                      </a:cubicBezTo>
                      <a:cubicBezTo>
                        <a:pt x="45" y="0"/>
                        <a:pt x="45" y="0"/>
                        <a:pt x="45" y="0"/>
                      </a:cubicBezTo>
                      <a:cubicBezTo>
                        <a:pt x="45" y="4"/>
                        <a:pt x="16" y="300"/>
                        <a:pt x="9" y="435"/>
                      </a:cubicBez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69" name="Freeform 27"/>
                <p:cNvSpPr/>
                <p:nvPr/>
              </p:nvSpPr>
              <p:spPr bwMode="auto">
                <a:xfrm>
                  <a:off x="4868863" y="2143125"/>
                  <a:ext cx="582613" cy="5430838"/>
                </a:xfrm>
                <a:custGeom>
                  <a:gdLst>
                    <a:gd fmla="*/ 11 w 155" name="T0"/>
                    <a:gd fmla="*/ 1447 h 1447" name="T1"/>
                    <a:gd fmla="*/ 0 w 155" name="T2"/>
                    <a:gd fmla="*/ 1447 h 1447" name="T3"/>
                    <a:gd fmla="*/ 101 w 155" name="T4"/>
                    <a:gd fmla="*/ 38 h 1447" name="T5"/>
                    <a:gd fmla="*/ 155 w 155" name="T6"/>
                    <a:gd fmla="*/ 0 h 1447" name="T7"/>
                    <a:gd fmla="*/ 11 w 155" name="T8"/>
                    <a:gd fmla="*/ 1447 h 1447" name="T9"/>
                  </a:gdLst>
                  <a:cxnLst>
                    <a:cxn ang="0">
                      <a:pos x="T0" y="T1"/>
                    </a:cxn>
                    <a:cxn ang="0">
                      <a:pos x="T2" y="T3"/>
                    </a:cxn>
                    <a:cxn ang="0">
                      <a:pos x="T4" y="T5"/>
                    </a:cxn>
                    <a:cxn ang="0">
                      <a:pos x="T6" y="T7"/>
                    </a:cxn>
                    <a:cxn ang="0">
                      <a:pos x="T8" y="T9"/>
                    </a:cxn>
                  </a:cxnLst>
                  <a:rect b="b" l="0" r="r" t="0"/>
                  <a:pathLst>
                    <a:path h="1447" w="155">
                      <a:moveTo>
                        <a:pt x="11" y="1447"/>
                      </a:moveTo>
                      <a:cubicBezTo>
                        <a:pt x="0" y="1447"/>
                        <a:pt x="0" y="1447"/>
                        <a:pt x="0" y="1447"/>
                      </a:cubicBezTo>
                      <a:cubicBezTo>
                        <a:pt x="79" y="970"/>
                        <a:pt x="101" y="46"/>
                        <a:pt x="101" y="38"/>
                      </a:cubicBezTo>
                      <a:cubicBezTo>
                        <a:pt x="155" y="0"/>
                        <a:pt x="155" y="0"/>
                        <a:pt x="155" y="0"/>
                      </a:cubicBezTo>
                      <a:cubicBezTo>
                        <a:pt x="155" y="9"/>
                        <a:pt x="103" y="1127"/>
                        <a:pt x="11" y="1447"/>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0" name="Freeform 28"/>
                <p:cNvSpPr/>
                <p:nvPr/>
              </p:nvSpPr>
              <p:spPr bwMode="auto">
                <a:xfrm>
                  <a:off x="3260726" y="1743075"/>
                  <a:ext cx="2487613" cy="839788"/>
                </a:xfrm>
                <a:custGeom>
                  <a:gdLst>
                    <a:gd fmla="*/ 379 w 662" name="T0"/>
                    <a:gd fmla="*/ 224 h 224" name="T1"/>
                    <a:gd fmla="*/ 0 w 662" name="T2"/>
                    <a:gd fmla="*/ 115 h 224" name="T3"/>
                    <a:gd fmla="*/ 21 w 662" name="T4"/>
                    <a:gd fmla="*/ 82 h 224" name="T5"/>
                    <a:gd fmla="*/ 35 w 662" name="T6"/>
                    <a:gd fmla="*/ 89 h 224" name="T7"/>
                    <a:gd fmla="*/ 35 w 662" name="T8"/>
                    <a:gd fmla="*/ 89 h 224" name="T9"/>
                    <a:gd fmla="*/ 459 w 662" name="T10"/>
                    <a:gd fmla="*/ 179 h 224" name="T11"/>
                    <a:gd fmla="*/ 648 w 662" name="T12"/>
                    <a:gd fmla="*/ 0 h 224" name="T13"/>
                    <a:gd fmla="*/ 662 w 662" name="T14"/>
                    <a:gd fmla="*/ 4 h 224" name="T15"/>
                    <a:gd fmla="*/ 476 w 662" name="T16"/>
                    <a:gd fmla="*/ 215 h 224" name="T17"/>
                    <a:gd fmla="*/ 469 w 662" name="T18"/>
                    <a:gd fmla="*/ 217 h 224" name="T19"/>
                    <a:gd fmla="*/ 379 w 662" name="T20"/>
                    <a:gd fmla="*/ 224 h 22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4" w="662">
                      <a:moveTo>
                        <a:pt x="379" y="224"/>
                      </a:moveTo>
                      <a:cubicBezTo>
                        <a:pt x="176" y="224"/>
                        <a:pt x="21" y="127"/>
                        <a:pt x="0" y="115"/>
                      </a:cubicBezTo>
                      <a:cubicBezTo>
                        <a:pt x="21" y="82"/>
                        <a:pt x="21" y="82"/>
                        <a:pt x="21" y="82"/>
                      </a:cubicBezTo>
                      <a:cubicBezTo>
                        <a:pt x="35" y="89"/>
                        <a:pt x="35" y="89"/>
                        <a:pt x="35" y="89"/>
                      </a:cubicBezTo>
                      <a:cubicBezTo>
                        <a:pt x="35" y="89"/>
                        <a:pt x="35" y="89"/>
                        <a:pt x="35" y="89"/>
                      </a:cubicBezTo>
                      <a:cubicBezTo>
                        <a:pt x="38" y="90"/>
                        <a:pt x="231" y="210"/>
                        <a:pt x="459" y="179"/>
                      </a:cubicBezTo>
                      <a:cubicBezTo>
                        <a:pt x="476" y="168"/>
                        <a:pt x="587" y="120"/>
                        <a:pt x="648" y="0"/>
                      </a:cubicBezTo>
                      <a:cubicBezTo>
                        <a:pt x="662" y="4"/>
                        <a:pt x="662" y="4"/>
                        <a:pt x="662" y="4"/>
                      </a:cubicBezTo>
                      <a:cubicBezTo>
                        <a:pt x="589" y="149"/>
                        <a:pt x="481" y="212"/>
                        <a:pt x="476" y="215"/>
                      </a:cubicBezTo>
                      <a:cubicBezTo>
                        <a:pt x="474" y="216"/>
                        <a:pt x="471" y="217"/>
                        <a:pt x="469" y="217"/>
                      </a:cubicBezTo>
                      <a:cubicBezTo>
                        <a:pt x="438" y="222"/>
                        <a:pt x="408" y="224"/>
                        <a:pt x="379" y="224"/>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1" name="Freeform 29"/>
                <p:cNvSpPr/>
                <p:nvPr/>
              </p:nvSpPr>
              <p:spPr bwMode="auto">
                <a:xfrm>
                  <a:off x="5765801" y="2447925"/>
                  <a:ext cx="200025" cy="2559050"/>
                </a:xfrm>
                <a:custGeom>
                  <a:gdLst>
                    <a:gd fmla="*/ 17 w 53" name="T0"/>
                    <a:gd fmla="*/ 682 h 682" name="T1"/>
                    <a:gd fmla="*/ 5 w 53" name="T2"/>
                    <a:gd fmla="*/ 677 h 682" name="T3"/>
                    <a:gd fmla="*/ 0 w 53" name="T4"/>
                    <a:gd fmla="*/ 0 h 682" name="T5"/>
                    <a:gd fmla="*/ 53 w 53" name="T6"/>
                    <a:gd fmla="*/ 2 h 682" name="T7"/>
                    <a:gd fmla="*/ 17 w 53" name="T8"/>
                    <a:gd fmla="*/ 682 h 682" name="T9"/>
                  </a:gdLst>
                  <a:cxnLst>
                    <a:cxn ang="0">
                      <a:pos x="T0" y="T1"/>
                    </a:cxn>
                    <a:cxn ang="0">
                      <a:pos x="T2" y="T3"/>
                    </a:cxn>
                    <a:cxn ang="0">
                      <a:pos x="T4" y="T5"/>
                    </a:cxn>
                    <a:cxn ang="0">
                      <a:pos x="T6" y="T7"/>
                    </a:cxn>
                    <a:cxn ang="0">
                      <a:pos x="T8" y="T9"/>
                    </a:cxn>
                  </a:cxnLst>
                  <a:rect b="b" l="0" r="r" t="0"/>
                  <a:pathLst>
                    <a:path h="682" w="52">
                      <a:moveTo>
                        <a:pt x="17" y="682"/>
                      </a:moveTo>
                      <a:cubicBezTo>
                        <a:pt x="5" y="677"/>
                        <a:pt x="5" y="677"/>
                        <a:pt x="5" y="677"/>
                      </a:cubicBezTo>
                      <a:cubicBezTo>
                        <a:pt x="27" y="399"/>
                        <a:pt x="0" y="4"/>
                        <a:pt x="0" y="0"/>
                      </a:cubicBezTo>
                      <a:cubicBezTo>
                        <a:pt x="53" y="2"/>
                        <a:pt x="53" y="2"/>
                        <a:pt x="53" y="2"/>
                      </a:cubicBezTo>
                      <a:cubicBezTo>
                        <a:pt x="53" y="6"/>
                        <a:pt x="40" y="402"/>
                        <a:pt x="17" y="682"/>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2" name="Freeform 30"/>
                <p:cNvSpPr/>
                <p:nvPr/>
              </p:nvSpPr>
              <p:spPr bwMode="auto">
                <a:xfrm>
                  <a:off x="2074863" y="-1924050"/>
                  <a:ext cx="1873250" cy="630238"/>
                </a:xfrm>
                <a:custGeom>
                  <a:gdLst>
                    <a:gd fmla="*/ 244 w 499" name="T0"/>
                    <a:gd fmla="*/ 168 h 168" name="T1"/>
                    <a:gd fmla="*/ 236 w 499" name="T2"/>
                    <a:gd fmla="*/ 166 h 168" name="T3"/>
                    <a:gd fmla="*/ 0 w 499" name="T4"/>
                    <a:gd fmla="*/ 2 h 168" name="T5"/>
                    <a:gd fmla="*/ 8 w 499" name="T6"/>
                    <a:gd fmla="*/ 0 h 168" name="T7"/>
                    <a:gd fmla="*/ 249 w 499" name="T8"/>
                    <a:gd fmla="*/ 110 h 168" name="T9"/>
                    <a:gd fmla="*/ 494 w 499" name="T10"/>
                    <a:gd fmla="*/ 3 h 168" name="T11"/>
                    <a:gd fmla="*/ 499 w 499" name="T12"/>
                    <a:gd fmla="*/ 6 h 168" name="T13"/>
                    <a:gd fmla="*/ 251 w 499" name="T14"/>
                    <a:gd fmla="*/ 165 h 168" name="T15"/>
                    <a:gd fmla="*/ 244 w 499" name="T16"/>
                    <a:gd fmla="*/ 168 h 16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8" w="499">
                      <a:moveTo>
                        <a:pt x="244" y="168"/>
                      </a:moveTo>
                      <a:cubicBezTo>
                        <a:pt x="236" y="166"/>
                        <a:pt x="236" y="166"/>
                        <a:pt x="236" y="166"/>
                      </a:cubicBezTo>
                      <a:cubicBezTo>
                        <a:pt x="115" y="139"/>
                        <a:pt x="6" y="7"/>
                        <a:pt x="0" y="2"/>
                      </a:cubicBezTo>
                      <a:cubicBezTo>
                        <a:pt x="8" y="0"/>
                        <a:pt x="8" y="0"/>
                        <a:pt x="8" y="0"/>
                      </a:cubicBezTo>
                      <a:cubicBezTo>
                        <a:pt x="9" y="1"/>
                        <a:pt x="142" y="81"/>
                        <a:pt x="249" y="110"/>
                      </a:cubicBezTo>
                      <a:cubicBezTo>
                        <a:pt x="277" y="98"/>
                        <a:pt x="441" y="75"/>
                        <a:pt x="494" y="3"/>
                      </a:cubicBezTo>
                      <a:cubicBezTo>
                        <a:pt x="499" y="6"/>
                        <a:pt x="499" y="6"/>
                        <a:pt x="499" y="6"/>
                      </a:cubicBezTo>
                      <a:cubicBezTo>
                        <a:pt x="428" y="104"/>
                        <a:pt x="257" y="163"/>
                        <a:pt x="251" y="165"/>
                      </a:cubicBezTo>
                      <a:lnTo>
                        <a:pt x="244" y="168"/>
                      </a:ln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3" name="Freeform 31"/>
                <p:cNvSpPr/>
                <p:nvPr/>
              </p:nvSpPr>
              <p:spPr bwMode="auto">
                <a:xfrm>
                  <a:off x="6194426" y="2560638"/>
                  <a:ext cx="466725" cy="5903913"/>
                </a:xfrm>
                <a:custGeom>
                  <a:gdLst>
                    <a:gd fmla="*/ 83 w 124" name="T0"/>
                    <a:gd fmla="*/ 1573 h 1573" name="T1"/>
                    <a:gd fmla="*/ 4 w 124" name="T2"/>
                    <a:gd fmla="*/ 0 h 1573" name="T3"/>
                    <a:gd fmla="*/ 124 w 124" name="T4"/>
                    <a:gd fmla="*/ 10 h 1573" name="T5"/>
                    <a:gd fmla="*/ 101 w 124" name="T6"/>
                    <a:gd fmla="*/ 1572 h 1573" name="T7"/>
                    <a:gd fmla="*/ 83 w 124" name="T8"/>
                    <a:gd fmla="*/ 1573 h 1573" name="T9"/>
                  </a:gdLst>
                  <a:cxnLst>
                    <a:cxn ang="0">
                      <a:pos x="T0" y="T1"/>
                    </a:cxn>
                    <a:cxn ang="0">
                      <a:pos x="T2" y="T3"/>
                    </a:cxn>
                    <a:cxn ang="0">
                      <a:pos x="T4" y="T5"/>
                    </a:cxn>
                    <a:cxn ang="0">
                      <a:pos x="T6" y="T7"/>
                    </a:cxn>
                    <a:cxn ang="0">
                      <a:pos x="T8" y="T9"/>
                    </a:cxn>
                  </a:cxnLst>
                  <a:rect b="b" l="0" r="r" t="0"/>
                  <a:pathLst>
                    <a:path h="1573" w="124">
                      <a:moveTo>
                        <a:pt x="83" y="1573"/>
                      </a:moveTo>
                      <a:cubicBezTo>
                        <a:pt x="7" y="1156"/>
                        <a:pt x="0" y="48"/>
                        <a:pt x="4" y="0"/>
                      </a:cubicBezTo>
                      <a:cubicBezTo>
                        <a:pt x="124" y="10"/>
                        <a:pt x="124" y="10"/>
                        <a:pt x="124" y="10"/>
                      </a:cubicBezTo>
                      <a:cubicBezTo>
                        <a:pt x="123" y="21"/>
                        <a:pt x="28" y="1170"/>
                        <a:pt x="101" y="1572"/>
                      </a:cubicBezTo>
                      <a:lnTo>
                        <a:pt x="83" y="1573"/>
                      </a:lnTo>
                      <a:close/>
                    </a:path>
                  </a:pathLst>
                </a:custGeom>
                <a:solidFill>
                  <a:srgbClr val="808284"/>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4" name="Freeform 32"/>
                <p:cNvSpPr/>
                <p:nvPr/>
              </p:nvSpPr>
              <p:spPr bwMode="auto">
                <a:xfrm>
                  <a:off x="5646738" y="2417763"/>
                  <a:ext cx="1235075" cy="333375"/>
                </a:xfrm>
                <a:custGeom>
                  <a:gdLst>
                    <a:gd fmla="*/ 314 w 329" name="T0"/>
                    <a:gd fmla="*/ 89 h 89" name="T1"/>
                    <a:gd fmla="*/ 0 w 329" name="T2"/>
                    <a:gd fmla="*/ 20 h 89" name="T3"/>
                    <a:gd fmla="*/ 15 w 329" name="T4"/>
                    <a:gd fmla="*/ 0 h 89" name="T5"/>
                    <a:gd fmla="*/ 329 w 329" name="T6"/>
                    <a:gd fmla="*/ 52 h 89" name="T7"/>
                    <a:gd fmla="*/ 314 w 329" name="T8"/>
                    <a:gd fmla="*/ 89 h 89" name="T9"/>
                  </a:gdLst>
                  <a:cxnLst>
                    <a:cxn ang="0">
                      <a:pos x="T0" y="T1"/>
                    </a:cxn>
                    <a:cxn ang="0">
                      <a:pos x="T2" y="T3"/>
                    </a:cxn>
                    <a:cxn ang="0">
                      <a:pos x="T4" y="T5"/>
                    </a:cxn>
                    <a:cxn ang="0">
                      <a:pos x="T6" y="T7"/>
                    </a:cxn>
                    <a:cxn ang="0">
                      <a:pos x="T8" y="T9"/>
                    </a:cxn>
                  </a:cxnLst>
                  <a:rect b="b" l="0" r="r" t="0"/>
                  <a:pathLst>
                    <a:path h="89" w="329">
                      <a:moveTo>
                        <a:pt x="314" y="89"/>
                      </a:moveTo>
                      <a:cubicBezTo>
                        <a:pt x="312" y="88"/>
                        <a:pt x="146" y="20"/>
                        <a:pt x="0" y="20"/>
                      </a:cubicBezTo>
                      <a:cubicBezTo>
                        <a:pt x="15" y="0"/>
                        <a:pt x="15" y="0"/>
                        <a:pt x="15" y="0"/>
                      </a:cubicBezTo>
                      <a:cubicBezTo>
                        <a:pt x="169" y="0"/>
                        <a:pt x="322" y="49"/>
                        <a:pt x="329" y="52"/>
                      </a:cubicBezTo>
                      <a:lnTo>
                        <a:pt x="314" y="89"/>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5" name="Freeform 33"/>
                <p:cNvSpPr/>
                <p:nvPr/>
              </p:nvSpPr>
              <p:spPr bwMode="auto">
                <a:xfrm>
                  <a:off x="6186488" y="2709863"/>
                  <a:ext cx="571500" cy="195263"/>
                </a:xfrm>
                <a:custGeom>
                  <a:gdLst>
                    <a:gd fmla="*/ 141 w 152" name="T0"/>
                    <a:gd fmla="*/ 52 h 52" name="T1"/>
                    <a:gd fmla="*/ 0 w 152" name="T2"/>
                    <a:gd fmla="*/ 17 h 52" name="T3"/>
                    <a:gd fmla="*/ 1 w 152" name="T4"/>
                    <a:gd fmla="*/ 0 h 52" name="T5"/>
                    <a:gd fmla="*/ 150 w 152" name="T6"/>
                    <a:gd fmla="*/ 12 h 52" name="T7"/>
                    <a:gd fmla="*/ 152 w 152" name="T8"/>
                    <a:gd fmla="*/ 52 h 52" name="T9"/>
                    <a:gd fmla="*/ 141 w 152" name="T10"/>
                    <a:gd fmla="*/ 52 h 52" name="T11"/>
                  </a:gdLst>
                  <a:cxnLst>
                    <a:cxn ang="0">
                      <a:pos x="T0" y="T1"/>
                    </a:cxn>
                    <a:cxn ang="0">
                      <a:pos x="T2" y="T3"/>
                    </a:cxn>
                    <a:cxn ang="0">
                      <a:pos x="T4" y="T5"/>
                    </a:cxn>
                    <a:cxn ang="0">
                      <a:pos x="T6" y="T7"/>
                    </a:cxn>
                    <a:cxn ang="0">
                      <a:pos x="T8" y="T9"/>
                    </a:cxn>
                    <a:cxn ang="0">
                      <a:pos x="T10" y="T11"/>
                    </a:cxn>
                  </a:cxnLst>
                  <a:rect b="b" l="0" r="r" t="0"/>
                  <a:pathLst>
                    <a:path h="52" w="152">
                      <a:moveTo>
                        <a:pt x="141" y="52"/>
                      </a:moveTo>
                      <a:cubicBezTo>
                        <a:pt x="118" y="52"/>
                        <a:pt x="58" y="43"/>
                        <a:pt x="0" y="17"/>
                      </a:cubicBezTo>
                      <a:cubicBezTo>
                        <a:pt x="1" y="0"/>
                        <a:pt x="1" y="0"/>
                        <a:pt x="1" y="0"/>
                      </a:cubicBezTo>
                      <a:cubicBezTo>
                        <a:pt x="84" y="14"/>
                        <a:pt x="150" y="12"/>
                        <a:pt x="150" y="12"/>
                      </a:cubicBezTo>
                      <a:cubicBezTo>
                        <a:pt x="152" y="52"/>
                        <a:pt x="152" y="52"/>
                        <a:pt x="152" y="52"/>
                      </a:cubicBezTo>
                      <a:cubicBezTo>
                        <a:pt x="151" y="52"/>
                        <a:pt x="147" y="52"/>
                        <a:pt x="141" y="52"/>
                      </a:cubicBez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6" name="Freeform 34"/>
                <p:cNvSpPr/>
                <p:nvPr/>
              </p:nvSpPr>
              <p:spPr bwMode="auto">
                <a:xfrm>
                  <a:off x="1266826" y="-2674938"/>
                  <a:ext cx="2260600" cy="4683125"/>
                </a:xfrm>
                <a:custGeom>
                  <a:gdLst>
                    <a:gd fmla="*/ 590 w 602" name="T0"/>
                    <a:gd fmla="*/ 1248 h 1248" name="T1"/>
                    <a:gd fmla="*/ 133 w 602" name="T2"/>
                    <a:gd fmla="*/ 856 h 1248" name="T3"/>
                    <a:gd fmla="*/ 12 w 602" name="T4"/>
                    <a:gd fmla="*/ 611 h 1248" name="T5"/>
                    <a:gd fmla="*/ 12 w 602" name="T6"/>
                    <a:gd fmla="*/ 609 h 1248" name="T7"/>
                    <a:gd fmla="*/ 95 w 602" name="T8"/>
                    <a:gd fmla="*/ 209 h 1248" name="T9"/>
                    <a:gd fmla="*/ 198 w 602" name="T10"/>
                    <a:gd fmla="*/ 0 h 1248" name="T11"/>
                    <a:gd fmla="*/ 205 w 602" name="T12"/>
                    <a:gd fmla="*/ 9 h 1248" name="T13"/>
                    <a:gd fmla="*/ 147 w 602" name="T14"/>
                    <a:gd fmla="*/ 221 h 1248" name="T15"/>
                    <a:gd fmla="*/ 65 w 602" name="T16"/>
                    <a:gd fmla="*/ 617 h 1248" name="T17"/>
                    <a:gd fmla="*/ 167 w 602" name="T18"/>
                    <a:gd fmla="*/ 815 h 1248" name="T19"/>
                    <a:gd fmla="*/ 168 w 602" name="T20"/>
                    <a:gd fmla="*/ 816 h 1248" name="T21"/>
                    <a:gd fmla="*/ 602 w 602" name="T22"/>
                    <a:gd fmla="*/ 1237 h 1248" name="T23"/>
                    <a:gd fmla="*/ 590 w 602" name="T24"/>
                    <a:gd fmla="*/ 1248 h 124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248" w="602">
                      <a:moveTo>
                        <a:pt x="590" y="1248"/>
                      </a:moveTo>
                      <a:cubicBezTo>
                        <a:pt x="440" y="1128"/>
                        <a:pt x="151" y="872"/>
                        <a:pt x="133" y="856"/>
                      </a:cubicBezTo>
                      <a:cubicBezTo>
                        <a:pt x="0" y="756"/>
                        <a:pt x="12" y="617"/>
                        <a:pt x="12" y="611"/>
                      </a:cubicBezTo>
                      <a:cubicBezTo>
                        <a:pt x="12" y="609"/>
                        <a:pt x="12" y="609"/>
                        <a:pt x="12" y="609"/>
                      </a:cubicBezTo>
                      <a:cubicBezTo>
                        <a:pt x="31" y="503"/>
                        <a:pt x="65" y="332"/>
                        <a:pt x="95" y="209"/>
                      </a:cubicBezTo>
                      <a:cubicBezTo>
                        <a:pt x="127" y="81"/>
                        <a:pt x="195" y="3"/>
                        <a:pt x="198" y="0"/>
                      </a:cubicBezTo>
                      <a:cubicBezTo>
                        <a:pt x="205" y="9"/>
                        <a:pt x="205" y="9"/>
                        <a:pt x="205" y="9"/>
                      </a:cubicBezTo>
                      <a:cubicBezTo>
                        <a:pt x="204" y="10"/>
                        <a:pt x="175" y="107"/>
                        <a:pt x="147" y="221"/>
                      </a:cubicBezTo>
                      <a:cubicBezTo>
                        <a:pt x="118" y="341"/>
                        <a:pt x="83" y="514"/>
                        <a:pt x="65" y="617"/>
                      </a:cubicBezTo>
                      <a:cubicBezTo>
                        <a:pt x="65" y="628"/>
                        <a:pt x="60" y="736"/>
                        <a:pt x="167" y="815"/>
                      </a:cubicBezTo>
                      <a:cubicBezTo>
                        <a:pt x="168" y="816"/>
                        <a:pt x="168" y="816"/>
                        <a:pt x="168" y="816"/>
                      </a:cubicBezTo>
                      <a:cubicBezTo>
                        <a:pt x="171" y="819"/>
                        <a:pt x="450" y="1115"/>
                        <a:pt x="602" y="1237"/>
                      </a:cubicBezTo>
                      <a:lnTo>
                        <a:pt x="590" y="1248"/>
                      </a:ln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7" name="Freeform 35"/>
                <p:cNvSpPr/>
                <p:nvPr/>
              </p:nvSpPr>
              <p:spPr bwMode="auto">
                <a:xfrm>
                  <a:off x="4478338" y="-3298825"/>
                  <a:ext cx="465138" cy="2208213"/>
                </a:xfrm>
                <a:custGeom>
                  <a:gdLst>
                    <a:gd fmla="*/ 36 w 124" name="T0"/>
                    <a:gd fmla="*/ 588 h 588" name="T1"/>
                    <a:gd fmla="*/ 16 w 124" name="T2"/>
                    <a:gd fmla="*/ 584 h 588" name="T3"/>
                    <a:gd fmla="*/ 33 w 124" name="T4"/>
                    <a:gd fmla="*/ 291 h 588" name="T5"/>
                    <a:gd fmla="*/ 22 w 124" name="T6"/>
                    <a:gd fmla="*/ 0 h 588" name="T7"/>
                    <a:gd fmla="*/ 49 w 124" name="T8"/>
                    <a:gd fmla="*/ 1 h 588" name="T9"/>
                    <a:gd fmla="*/ 86 w 124" name="T10"/>
                    <a:gd fmla="*/ 281 h 588" name="T11"/>
                    <a:gd fmla="*/ 36 w 124" name="T12"/>
                    <a:gd fmla="*/ 588 h 588" name="T13"/>
                  </a:gdLst>
                  <a:cxnLst>
                    <a:cxn ang="0">
                      <a:pos x="T0" y="T1"/>
                    </a:cxn>
                    <a:cxn ang="0">
                      <a:pos x="T2" y="T3"/>
                    </a:cxn>
                    <a:cxn ang="0">
                      <a:pos x="T4" y="T5"/>
                    </a:cxn>
                    <a:cxn ang="0">
                      <a:pos x="T6" y="T7"/>
                    </a:cxn>
                    <a:cxn ang="0">
                      <a:pos x="T8" y="T9"/>
                    </a:cxn>
                    <a:cxn ang="0">
                      <a:pos x="T10" y="T11"/>
                    </a:cxn>
                    <a:cxn ang="0">
                      <a:pos x="T12" y="T13"/>
                    </a:cxn>
                  </a:cxnLst>
                  <a:rect b="b" l="0" r="r" t="0"/>
                  <a:pathLst>
                    <a:path h="588" w="124">
                      <a:moveTo>
                        <a:pt x="36" y="588"/>
                      </a:moveTo>
                      <a:cubicBezTo>
                        <a:pt x="16" y="584"/>
                        <a:pt x="16" y="584"/>
                        <a:pt x="16" y="584"/>
                      </a:cubicBezTo>
                      <a:cubicBezTo>
                        <a:pt x="19" y="580"/>
                        <a:pt x="67" y="475"/>
                        <a:pt x="33" y="291"/>
                      </a:cubicBezTo>
                      <a:cubicBezTo>
                        <a:pt x="0" y="110"/>
                        <a:pt x="21" y="4"/>
                        <a:pt x="22" y="0"/>
                      </a:cubicBezTo>
                      <a:cubicBezTo>
                        <a:pt x="49" y="1"/>
                        <a:pt x="49" y="1"/>
                        <a:pt x="49" y="1"/>
                      </a:cubicBezTo>
                      <a:cubicBezTo>
                        <a:pt x="49" y="2"/>
                        <a:pt x="54" y="109"/>
                        <a:pt x="86" y="281"/>
                      </a:cubicBezTo>
                      <a:cubicBezTo>
                        <a:pt x="124" y="492"/>
                        <a:pt x="40" y="584"/>
                        <a:pt x="36" y="588"/>
                      </a:cubicBez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8" name="Freeform 36"/>
                <p:cNvSpPr/>
                <p:nvPr/>
              </p:nvSpPr>
              <p:spPr bwMode="auto">
                <a:xfrm>
                  <a:off x="5465763" y="-3079750"/>
                  <a:ext cx="590550" cy="2063750"/>
                </a:xfrm>
                <a:custGeom>
                  <a:gdLst>
                    <a:gd fmla="*/ 12 w 157" name="T0"/>
                    <a:gd fmla="*/ 550 h 550" name="T1"/>
                    <a:gd fmla="*/ 0 w 157" name="T2"/>
                    <a:gd fmla="*/ 544 h 550" name="T3"/>
                    <a:gd fmla="*/ 74 w 157" name="T4"/>
                    <a:gd fmla="*/ 273 h 550" name="T5"/>
                    <a:gd fmla="*/ 147 w 157" name="T6"/>
                    <a:gd fmla="*/ 0 h 550" name="T7"/>
                    <a:gd fmla="*/ 157 w 157" name="T8"/>
                    <a:gd fmla="*/ 17 h 550" name="T9"/>
                    <a:gd fmla="*/ 127 w 157" name="T10"/>
                    <a:gd fmla="*/ 280 h 550" name="T11"/>
                    <a:gd fmla="*/ 12 w 157" name="T12"/>
                    <a:gd fmla="*/ 550 h 550" name="T13"/>
                  </a:gdLst>
                  <a:cxnLst>
                    <a:cxn ang="0">
                      <a:pos x="T0" y="T1"/>
                    </a:cxn>
                    <a:cxn ang="0">
                      <a:pos x="T2" y="T3"/>
                    </a:cxn>
                    <a:cxn ang="0">
                      <a:pos x="T4" y="T5"/>
                    </a:cxn>
                    <a:cxn ang="0">
                      <a:pos x="T6" y="T7"/>
                    </a:cxn>
                    <a:cxn ang="0">
                      <a:pos x="T8" y="T9"/>
                    </a:cxn>
                    <a:cxn ang="0">
                      <a:pos x="T10" y="T11"/>
                    </a:cxn>
                    <a:cxn ang="0">
                      <a:pos x="T12" y="T13"/>
                    </a:cxn>
                  </a:cxnLst>
                  <a:rect b="b" l="0" r="r" t="0"/>
                  <a:pathLst>
                    <a:path h="550" w="157">
                      <a:moveTo>
                        <a:pt x="12" y="550"/>
                      </a:moveTo>
                      <a:cubicBezTo>
                        <a:pt x="0" y="544"/>
                        <a:pt x="0" y="544"/>
                        <a:pt x="0" y="544"/>
                      </a:cubicBezTo>
                      <a:cubicBezTo>
                        <a:pt x="30" y="507"/>
                        <a:pt x="61" y="377"/>
                        <a:pt x="74" y="273"/>
                      </a:cubicBezTo>
                      <a:cubicBezTo>
                        <a:pt x="99" y="78"/>
                        <a:pt x="145" y="4"/>
                        <a:pt x="147" y="0"/>
                      </a:cubicBezTo>
                      <a:cubicBezTo>
                        <a:pt x="157" y="17"/>
                        <a:pt x="157" y="17"/>
                        <a:pt x="157" y="17"/>
                      </a:cubicBezTo>
                      <a:cubicBezTo>
                        <a:pt x="156" y="17"/>
                        <a:pt x="151" y="98"/>
                        <a:pt x="127" y="280"/>
                      </a:cubicBezTo>
                      <a:cubicBezTo>
                        <a:pt x="126" y="289"/>
                        <a:pt x="110" y="455"/>
                        <a:pt x="12" y="550"/>
                      </a:cubicBez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79" name="Freeform 37"/>
                <p:cNvSpPr/>
                <p:nvPr/>
              </p:nvSpPr>
              <p:spPr bwMode="auto">
                <a:xfrm>
                  <a:off x="6675438" y="-2273300"/>
                  <a:ext cx="701675" cy="1354138"/>
                </a:xfrm>
                <a:custGeom>
                  <a:gdLst>
                    <a:gd fmla="*/ 18 w 187" name="T0"/>
                    <a:gd fmla="*/ 361 h 361" name="T1"/>
                    <a:gd fmla="*/ 0 w 187" name="T2"/>
                    <a:gd fmla="*/ 357 h 361" name="T3"/>
                    <a:gd fmla="*/ 36 w 187" name="T4"/>
                    <a:gd fmla="*/ 289 h 361" name="T5"/>
                    <a:gd fmla="*/ 66 w 187" name="T6"/>
                    <a:gd fmla="*/ 229 h 361" name="T7"/>
                    <a:gd fmla="*/ 156 w 187" name="T8"/>
                    <a:gd fmla="*/ 2 h 361" name="T9"/>
                    <a:gd fmla="*/ 169 w 187" name="T10"/>
                    <a:gd fmla="*/ 0 h 361" name="T11"/>
                    <a:gd fmla="*/ 112 w 187" name="T12"/>
                    <a:gd fmla="*/ 256 h 361" name="T13"/>
                    <a:gd fmla="*/ 85 w 187" name="T14"/>
                    <a:gd fmla="*/ 311 h 361" name="T15"/>
                    <a:gd fmla="*/ 18 w 187" name="T16"/>
                    <a:gd fmla="*/ 361 h 36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1" w="187">
                      <a:moveTo>
                        <a:pt x="18" y="361"/>
                      </a:moveTo>
                      <a:cubicBezTo>
                        <a:pt x="0" y="357"/>
                        <a:pt x="0" y="357"/>
                        <a:pt x="0" y="357"/>
                      </a:cubicBezTo>
                      <a:cubicBezTo>
                        <a:pt x="12" y="343"/>
                        <a:pt x="24" y="316"/>
                        <a:pt x="36" y="289"/>
                      </a:cubicBezTo>
                      <a:cubicBezTo>
                        <a:pt x="45" y="268"/>
                        <a:pt x="55" y="247"/>
                        <a:pt x="66" y="229"/>
                      </a:cubicBezTo>
                      <a:cubicBezTo>
                        <a:pt x="136" y="113"/>
                        <a:pt x="156" y="3"/>
                        <a:pt x="156" y="2"/>
                      </a:cubicBezTo>
                      <a:cubicBezTo>
                        <a:pt x="169" y="0"/>
                        <a:pt x="169" y="0"/>
                        <a:pt x="169" y="0"/>
                      </a:cubicBezTo>
                      <a:cubicBezTo>
                        <a:pt x="168" y="5"/>
                        <a:pt x="187" y="132"/>
                        <a:pt x="112" y="256"/>
                      </a:cubicBezTo>
                      <a:cubicBezTo>
                        <a:pt x="103" y="271"/>
                        <a:pt x="94" y="291"/>
                        <a:pt x="85" y="311"/>
                      </a:cubicBezTo>
                      <a:cubicBezTo>
                        <a:pt x="71" y="342"/>
                        <a:pt x="47" y="347"/>
                        <a:pt x="18" y="361"/>
                      </a:cubicBez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80" name="Freeform 38"/>
                <p:cNvSpPr/>
                <p:nvPr/>
              </p:nvSpPr>
              <p:spPr bwMode="auto">
                <a:xfrm>
                  <a:off x="6889751" y="-771525"/>
                  <a:ext cx="795338" cy="2555875"/>
                </a:xfrm>
                <a:custGeom>
                  <a:gdLst>
                    <a:gd fmla="*/ 192 w 212" name="T0"/>
                    <a:gd fmla="*/ 27 h 681" name="T1"/>
                    <a:gd fmla="*/ 147 w 212" name="T2"/>
                    <a:gd fmla="*/ 75 h 681" name="T3"/>
                    <a:gd fmla="*/ 84 w 212" name="T4"/>
                    <a:gd fmla="*/ 447 h 681" name="T5"/>
                    <a:gd fmla="*/ 0 w 212" name="T6"/>
                    <a:gd fmla="*/ 665 h 681" name="T7"/>
                    <a:gd fmla="*/ 8 w 212" name="T8"/>
                    <a:gd fmla="*/ 681 h 681" name="T9"/>
                    <a:gd fmla="*/ 141 w 212" name="T10"/>
                    <a:gd fmla="*/ 472 h 681" name="T11"/>
                    <a:gd fmla="*/ 142 w 212" name="T12"/>
                    <a:gd fmla="*/ 469 h 681" name="T13"/>
                    <a:gd fmla="*/ 143 w 212" name="T14"/>
                    <a:gd fmla="*/ 467 h 681" name="T15"/>
                    <a:gd fmla="*/ 212 w 212" name="T16"/>
                    <a:gd fmla="*/ 0 h 681" name="T17"/>
                    <a:gd fmla="*/ 192 w 212" name="T18"/>
                    <a:gd fmla="*/ 27 h 68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81" w="211">
                      <a:moveTo>
                        <a:pt x="192" y="27"/>
                      </a:moveTo>
                      <a:cubicBezTo>
                        <a:pt x="177" y="45"/>
                        <a:pt x="162" y="61"/>
                        <a:pt x="147" y="75"/>
                      </a:cubicBezTo>
                      <a:cubicBezTo>
                        <a:pt x="141" y="166"/>
                        <a:pt x="125" y="305"/>
                        <a:pt x="84" y="447"/>
                      </a:cubicBezTo>
                      <a:cubicBezTo>
                        <a:pt x="77" y="460"/>
                        <a:pt x="63" y="538"/>
                        <a:pt x="0" y="665"/>
                      </a:cubicBezTo>
                      <a:cubicBezTo>
                        <a:pt x="8" y="681"/>
                        <a:pt x="8" y="681"/>
                        <a:pt x="8" y="681"/>
                      </a:cubicBezTo>
                      <a:cubicBezTo>
                        <a:pt x="119" y="574"/>
                        <a:pt x="139" y="475"/>
                        <a:pt x="141" y="472"/>
                      </a:cubicBezTo>
                      <a:cubicBezTo>
                        <a:pt x="142" y="469"/>
                        <a:pt x="142" y="469"/>
                        <a:pt x="142" y="469"/>
                      </a:cubicBezTo>
                      <a:cubicBezTo>
                        <a:pt x="143" y="467"/>
                        <a:pt x="143" y="467"/>
                        <a:pt x="143" y="467"/>
                      </a:cubicBezTo>
                      <a:cubicBezTo>
                        <a:pt x="202" y="264"/>
                        <a:pt x="211" y="70"/>
                        <a:pt x="212" y="0"/>
                      </a:cubicBezTo>
                      <a:cubicBezTo>
                        <a:pt x="205" y="9"/>
                        <a:pt x="199" y="18"/>
                        <a:pt x="192" y="27"/>
                      </a:cubicBezTo>
                      <a:close/>
                    </a:path>
                  </a:pathLst>
                </a:custGeom>
                <a:solidFill>
                  <a:srgbClr val="808284"/>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81" name="Freeform 39"/>
                <p:cNvSpPr/>
                <p:nvPr/>
              </p:nvSpPr>
              <p:spPr bwMode="auto">
                <a:xfrm>
                  <a:off x="7261226" y="-581025"/>
                  <a:ext cx="285750" cy="274638"/>
                </a:xfrm>
                <a:custGeom>
                  <a:gdLst>
                    <a:gd fmla="*/ 69 w 76" name="T0"/>
                    <a:gd fmla="*/ 73 h 73" name="T1"/>
                    <a:gd fmla="*/ 0 w 76" name="T2"/>
                    <a:gd fmla="*/ 39 h 73" name="T3"/>
                    <a:gd fmla="*/ 7 w 76" name="T4"/>
                    <a:gd fmla="*/ 0 h 73" name="T5"/>
                    <a:gd fmla="*/ 76 w 76" name="T6"/>
                    <a:gd fmla="*/ 59 h 73" name="T7"/>
                    <a:gd fmla="*/ 69 w 76" name="T8"/>
                    <a:gd fmla="*/ 73 h 73" name="T9"/>
                  </a:gdLst>
                  <a:cxnLst>
                    <a:cxn ang="0">
                      <a:pos x="T0" y="T1"/>
                    </a:cxn>
                    <a:cxn ang="0">
                      <a:pos x="T2" y="T3"/>
                    </a:cxn>
                    <a:cxn ang="0">
                      <a:pos x="T4" y="T5"/>
                    </a:cxn>
                    <a:cxn ang="0">
                      <a:pos x="T6" y="T7"/>
                    </a:cxn>
                    <a:cxn ang="0">
                      <a:pos x="T8" y="T9"/>
                    </a:cxn>
                  </a:cxnLst>
                  <a:rect b="b" l="0" r="r" t="0"/>
                  <a:pathLst>
                    <a:path h="73" w="76">
                      <a:moveTo>
                        <a:pt x="69" y="73"/>
                      </a:moveTo>
                      <a:cubicBezTo>
                        <a:pt x="43" y="47"/>
                        <a:pt x="0" y="39"/>
                        <a:pt x="0" y="39"/>
                      </a:cubicBezTo>
                      <a:cubicBezTo>
                        <a:pt x="7" y="0"/>
                        <a:pt x="7" y="0"/>
                        <a:pt x="7" y="0"/>
                      </a:cubicBezTo>
                      <a:cubicBezTo>
                        <a:pt x="9" y="0"/>
                        <a:pt x="41" y="25"/>
                        <a:pt x="76" y="59"/>
                      </a:cubicBezTo>
                      <a:lnTo>
                        <a:pt x="69" y="73"/>
                      </a:lnTo>
                      <a:close/>
                    </a:path>
                  </a:pathLst>
                </a:custGeom>
                <a:solidFill>
                  <a:srgbClr val="F1F1F2"/>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sp>
              <p:nvSpPr>
                <p:cNvPr id="82" name="Freeform 40"/>
                <p:cNvSpPr/>
                <p:nvPr/>
              </p:nvSpPr>
              <p:spPr bwMode="auto">
                <a:xfrm>
                  <a:off x="3065463" y="-3159125"/>
                  <a:ext cx="214313" cy="547688"/>
                </a:xfrm>
                <a:custGeom>
                  <a:gdLst>
                    <a:gd fmla="*/ 47 w 57" name="T0"/>
                    <a:gd fmla="*/ 146 h 146" name="T1"/>
                    <a:gd fmla="*/ 0 w 57" name="T2"/>
                    <a:gd fmla="*/ 44 h 146" name="T3"/>
                    <a:gd fmla="*/ 32 w 57" name="T4"/>
                    <a:gd fmla="*/ 0 h 146" name="T5"/>
                    <a:gd fmla="*/ 57 w 57" name="T6"/>
                    <a:gd fmla="*/ 138 h 146" name="T7"/>
                    <a:gd fmla="*/ 47 w 57" name="T8"/>
                    <a:gd fmla="*/ 146 h 146" name="T9"/>
                  </a:gdLst>
                  <a:cxnLst>
                    <a:cxn ang="0">
                      <a:pos x="T0" y="T1"/>
                    </a:cxn>
                    <a:cxn ang="0">
                      <a:pos x="T2" y="T3"/>
                    </a:cxn>
                    <a:cxn ang="0">
                      <a:pos x="T4" y="T5"/>
                    </a:cxn>
                    <a:cxn ang="0">
                      <a:pos x="T6" y="T7"/>
                    </a:cxn>
                    <a:cxn ang="0">
                      <a:pos x="T8" y="T9"/>
                    </a:cxn>
                  </a:cxnLst>
                  <a:rect b="b" l="0" r="r" t="0"/>
                  <a:pathLst>
                    <a:path h="146" w="57">
                      <a:moveTo>
                        <a:pt x="47" y="146"/>
                      </a:moveTo>
                      <a:cubicBezTo>
                        <a:pt x="12" y="102"/>
                        <a:pt x="1" y="47"/>
                        <a:pt x="0" y="44"/>
                      </a:cubicBezTo>
                      <a:cubicBezTo>
                        <a:pt x="32" y="0"/>
                        <a:pt x="32" y="0"/>
                        <a:pt x="32" y="0"/>
                      </a:cubicBezTo>
                      <a:cubicBezTo>
                        <a:pt x="32" y="0"/>
                        <a:pt x="34" y="79"/>
                        <a:pt x="57" y="138"/>
                      </a:cubicBezTo>
                      <a:lnTo>
                        <a:pt x="47" y="146"/>
                      </a:lnTo>
                      <a:close/>
                    </a:path>
                  </a:pathLst>
                </a:custGeom>
                <a:solidFill>
                  <a:srgbClr val="6D6F71"/>
                </a:solidFill>
                <a:ln>
                  <a:noFill/>
                </a:ln>
                <a:extLst>
                  <a:ext uri="{91240B29-F687-4F45-9708-019B960494DF}">
                    <a14:hiddenLine w="9525">
                      <a:solidFill>
                        <a:srgbClr val="000000"/>
                      </a:solidFill>
                      <a:round/>
                      <a:headEnd/>
                      <a:tailEnd/>
                    </a14:hiddenLine>
                  </a:ext>
                </a:extLst>
              </p:spPr>
              <p:txBody>
                <a:bodyPr anchor="t" anchorCtr="0" bIns="57602" compatLnSpc="1" lIns="115203" numCol="1" rIns="115203" tIns="57602" vert="horz" wrap="square">
                  <a:prstTxWarp prst="textNoShape">
                    <a:avLst/>
                  </a:prstTxWarp>
                </a:bodyPr>
                <a:lstStyle/>
                <a:p>
                  <a:pPr defTabSz="864039"/>
                  <a:endParaRPr altLang="en-US" lang="zh-CN" sz="1701">
                    <a:solidFill>
                      <a:prstClr val="black"/>
                    </a:solidFill>
                  </a:endParaRPr>
                </a:p>
              </p:txBody>
            </p:sp>
          </p:grpSp>
          <p:pic>
            <p:nvPicPr>
              <p:cNvPr id="46" name="图片 45">
                <a:hlinkClick r:id="rId5"/>
              </p:cNvPr>
              <p:cNvPicPr>
                <a:picLocks noChangeAspect="1"/>
              </p:cNvPicPr>
              <p:nvPr/>
            </p:nvPicPr>
            <p:blipFill>
              <a:blip r:embed="rId4">
                <a:extLst>
                  <a:ext uri="{28A0092B-C50C-407E-A947-70E740481C1C}">
                    <a14:useLocalDpi val="0"/>
                  </a:ext>
                </a:extLst>
              </a:blip>
              <a:stretch>
                <a:fillRect/>
              </a:stretch>
            </p:blipFill>
            <p:spPr>
              <a:xfrm rot="19823848">
                <a:off x="3462711" y="2037100"/>
                <a:ext cx="1227036" cy="1067632"/>
              </a:xfrm>
              <a:prstGeom prst="rect">
                <a:avLst/>
              </a:prstGeom>
            </p:spPr>
          </p:pic>
        </p:grpSp>
      </p:grpSp>
      <p:sp>
        <p:nvSpPr>
          <p:cNvPr id="84" name="矩形 83"/>
          <p:cNvSpPr/>
          <p:nvPr/>
        </p:nvSpPr>
        <p:spPr>
          <a:xfrm>
            <a:off x="5004595" y="4014482"/>
            <a:ext cx="2743287" cy="552298"/>
          </a:xfrm>
          <a:prstGeom prst="rect">
            <a:avLst/>
          </a:prstGeom>
          <a:noFill/>
        </p:spPr>
        <p:txBody>
          <a:bodyPr rtlCol="0" wrap="square">
            <a:spAutoFit/>
          </a:bodyPr>
          <a:lstStyle/>
          <a:p>
            <a:pPr defTabSz="864039"/>
            <a:r>
              <a:rPr altLang="en-US" lang="zh-CN" sz="1512">
                <a:solidFill>
                  <a:prstClr val="white"/>
                </a:solidFill>
                <a:effectLst>
                  <a:outerShdw algn="tl" blurRad="38100" dir="2700000" dist="38100">
                    <a:srgbClr val="000000">
                      <a:alpha val="43137"/>
                    </a:srgbClr>
                  </a:outerShdw>
                </a:effectLst>
                <a:latin charset="-122" pitchFamily="34" typeface="微软雅黑"/>
                <a:ea charset="-122" pitchFamily="34" typeface="微软雅黑"/>
              </a:rPr>
              <a:t>演界网#中国好PPT#突围赛</a:t>
            </a:r>
          </a:p>
          <a:p>
            <a:pPr defTabSz="864039"/>
            <a:r>
              <a:rPr altLang="en-US" lang="zh-CN" sz="1512">
                <a:solidFill>
                  <a:prstClr val="white"/>
                </a:solidFill>
                <a:effectLst>
                  <a:outerShdw algn="tl" blurRad="38100" dir="2700000" dist="38100">
                    <a:srgbClr val="000000">
                      <a:alpha val="43137"/>
                    </a:srgbClr>
                  </a:outerShdw>
                </a:effectLst>
                <a:latin charset="-122" pitchFamily="34" typeface="微软雅黑"/>
                <a:ea charset="-122" pitchFamily="34" typeface="微软雅黑"/>
              </a:rPr>
              <a:t>正在火热进行中……</a:t>
            </a:r>
          </a:p>
        </p:txBody>
      </p:sp>
      <p:sp>
        <p:nvSpPr>
          <p:cNvPr id="4" name="矩形 3">
            <a:hlinkClick r:id="rId5"/>
          </p:cNvPr>
          <p:cNvSpPr/>
          <p:nvPr/>
        </p:nvSpPr>
        <p:spPr>
          <a:xfrm>
            <a:off x="882" y="-1"/>
            <a:ext cx="11520311" cy="6480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864039"/>
            <a:endParaRPr altLang="en-US" lang="zh-CN" sz="1701">
              <a:solidFill>
                <a:prstClr val="white"/>
              </a:solidFill>
            </a:endParaRPr>
          </a:p>
        </p:txBody>
      </p:sp>
      <p:sp>
        <p:nvSpPr>
          <p:cNvPr id="83" name="文本框 35"/>
          <p:cNvSpPr txBox="1"/>
          <p:nvPr/>
        </p:nvSpPr>
        <p:spPr>
          <a:xfrm>
            <a:off x="2272890" y="1144692"/>
            <a:ext cx="7383461" cy="350672"/>
          </a:xfrm>
          <a:prstGeom prst="rect">
            <a:avLst/>
          </a:prstGeom>
          <a:noFill/>
        </p:spPr>
        <p:txBody>
          <a:bodyPr rtlCol="0" wrap="square">
            <a:spAutoFit/>
          </a:bodyPr>
          <a:lstStyle/>
          <a:p>
            <a:pPr defTabSz="864039"/>
            <a:r>
              <a:rPr altLang="zh-CN" lang="en-US" sz="1701">
                <a:solidFill>
                  <a:prstClr val="white"/>
                </a:solidFill>
                <a:latin charset="-122" pitchFamily="34" typeface="微软雅黑"/>
                <a:ea charset="-122" pitchFamily="34" typeface="微软雅黑"/>
              </a:rPr>
              <a:t>WWW.YANJ.CN</a:t>
            </a:r>
          </a:p>
        </p:txBody>
      </p:sp>
    </p:spTree>
    <p:extLst>
      <p:ext uri="{BB962C8B-B14F-4D97-AF65-F5344CB8AC3E}">
        <p14:creationId val="3441033266"/>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utoRev="1" fill="hold" id="5" nodeType="withEffect" presetClass="emph" presetID="6" presetSubtype="0" repeatCount="indefinite">
                                  <p:stCondLst>
                                    <p:cond delay="0"/>
                                  </p:stCondLst>
                                  <p:childTnLst>
                                    <p:animScale>
                                      <p:cBhvr>
                                        <p:cTn dur="200" fill="hold" id="6"/>
                                        <p:tgtEl>
                                          <p:spTgt spid="2"/>
                                        </p:tgtEl>
                                      </p:cBhvr>
                                      <p:by x="110000" y="110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smtClean="0"/>
              <a:t>目录</a:t>
            </a:r>
          </a:p>
        </p:txBody>
      </p:sp>
      <p:sp>
        <p:nvSpPr>
          <p:cNvPr id="4" name="TextBox 3"/>
          <p:cNvSpPr txBox="1"/>
          <p:nvPr/>
        </p:nvSpPr>
        <p:spPr>
          <a:xfrm>
            <a:off x="4431187" y="1800225"/>
            <a:ext cx="2621280" cy="3749040"/>
          </a:xfrm>
          <a:prstGeom prst="rect">
            <a:avLst/>
          </a:prstGeom>
          <a:noFill/>
        </p:spPr>
        <p:txBody>
          <a:bodyPr rtlCol="0" wrap="none">
            <a:spAutoFit/>
          </a:bodyPr>
          <a:lstStyle/>
          <a:p>
            <a:pPr>
              <a:lnSpc>
                <a:spcPct val="200000"/>
              </a:lnSpc>
            </a:pPr>
            <a:r>
              <a:rPr altLang="en-US" b="1" lang="zh-CN" smtClean="0" sz="2400">
                <a:solidFill>
                  <a:schemeClr val="tx1">
                    <a:lumMod val="85000"/>
                    <a:lumOff val="15000"/>
                  </a:schemeClr>
                </a:solidFill>
              </a:rPr>
              <a:t>一、文字文字文字</a:t>
            </a:r>
          </a:p>
          <a:p>
            <a:pPr>
              <a:lnSpc>
                <a:spcPct val="200000"/>
              </a:lnSpc>
            </a:pPr>
            <a:r>
              <a:rPr altLang="en-US" b="1" lang="zh-CN" smtClean="0" sz="2400">
                <a:solidFill>
                  <a:schemeClr val="tx1">
                    <a:lumMod val="85000"/>
                    <a:lumOff val="15000"/>
                  </a:schemeClr>
                </a:solidFill>
              </a:rPr>
              <a:t>二、文字文字文字</a:t>
            </a:r>
          </a:p>
          <a:p>
            <a:pPr>
              <a:lnSpc>
                <a:spcPct val="200000"/>
              </a:lnSpc>
            </a:pPr>
            <a:r>
              <a:rPr altLang="en-US" b="1" lang="zh-CN" smtClean="0" sz="2400">
                <a:solidFill>
                  <a:schemeClr val="tx1">
                    <a:lumMod val="85000"/>
                    <a:lumOff val="15000"/>
                  </a:schemeClr>
                </a:solidFill>
              </a:rPr>
              <a:t>三、文字文字文字</a:t>
            </a:r>
          </a:p>
          <a:p>
            <a:pPr>
              <a:lnSpc>
                <a:spcPct val="200000"/>
              </a:lnSpc>
            </a:pPr>
            <a:r>
              <a:rPr altLang="en-US" b="1" lang="zh-CN" smtClean="0" sz="2400">
                <a:solidFill>
                  <a:schemeClr val="tx1">
                    <a:lumMod val="85000"/>
                    <a:lumOff val="15000"/>
                  </a:schemeClr>
                </a:solidFill>
              </a:rPr>
              <a:t>四、文字文字文字</a:t>
            </a:r>
          </a:p>
          <a:p>
            <a:pPr>
              <a:lnSpc>
                <a:spcPct val="200000"/>
              </a:lnSpc>
            </a:pPr>
            <a:r>
              <a:rPr altLang="en-US" b="1" lang="zh-CN" smtClean="0" sz="2400">
                <a:solidFill>
                  <a:schemeClr val="tx1">
                    <a:lumMod val="85000"/>
                    <a:lumOff val="15000"/>
                  </a:schemeClr>
                </a:solidFill>
              </a:rPr>
              <a:t>五、文字文字文字</a:t>
            </a:r>
          </a:p>
        </p:txBody>
      </p:sp>
    </p:spTree>
    <p:extLst>
      <p:ext uri="{BB962C8B-B14F-4D97-AF65-F5344CB8AC3E}">
        <p14:creationId val="345628007"/>
      </p:ext>
    </p:extLst>
  </p:cSld>
  <p:clrMapOvr>
    <a:masterClrMapping/>
  </p:clrMapOvr>
  <mc:AlternateContent>
    <mc:Choice Requires="p14">
      <p:transition advTm="2000" p14:dur="2000" spd="slow"/>
    </mc:Choice>
    <mc:Fallback>
      <p:transition advTm="2000" spd="slow"/>
    </mc:Fallback>
  </mc:AlternateConten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smtClean="0"/>
              <a:t>文本框</a:t>
            </a:r>
          </a:p>
        </p:txBody>
      </p:sp>
      <p:sp>
        <p:nvSpPr>
          <p:cNvPr id="3" name="内容占位符 2"/>
          <p:cNvSpPr>
            <a:spLocks noGrp="1"/>
          </p:cNvSpPr>
          <p:nvPr>
            <p:ph idx="1"/>
          </p:nvPr>
        </p:nvSpPr>
        <p:spPr>
          <a:xfrm>
            <a:off x="360363" y="1439863"/>
            <a:ext cx="10801350" cy="4679950"/>
          </a:xfrm>
        </p:spPr>
        <p:txBody>
          <a:bodyPr/>
          <a:lstStyle/>
          <a:p>
            <a:pPr>
              <a:spcAft>
                <a:spcPts val="1340"/>
              </a:spcAft>
            </a:pPr>
            <a:r>
              <a:rPr altLang="en-US" b="0" lang="zh-CN" smtClean="0"/>
              <a:t>文字文字文字文字文字文字文字文字文字文字文字文字文字文字文字</a:t>
            </a:r>
          </a:p>
          <a:p>
            <a:pPr>
              <a:spcAft>
                <a:spcPts val="1340"/>
              </a:spcAft>
            </a:pPr>
            <a:r>
              <a:rPr altLang="en-US" b="0" lang="zh-CN" smtClean="0"/>
              <a:t>文字文字文字文字文字文字文字文字文字文字文字文字</a:t>
            </a:r>
          </a:p>
          <a:p>
            <a:pPr>
              <a:spcAft>
                <a:spcPts val="1340"/>
              </a:spcAft>
            </a:pPr>
            <a:r>
              <a:rPr altLang="en-US" b="0" lang="zh-CN" smtClean="0"/>
              <a:t>文字文字文字文字文字文字文字文字文字文字文字文字文字文字文字文字文字文字文字</a:t>
            </a:r>
          </a:p>
          <a:p>
            <a:pPr>
              <a:spcAft>
                <a:spcPts val="1340"/>
              </a:spcAft>
            </a:pPr>
            <a:r>
              <a:rPr altLang="en-US" b="0" lang="zh-CN" smtClean="0"/>
              <a:t>文字文字文字文字文字文字文字文字文字</a:t>
            </a:r>
          </a:p>
          <a:p>
            <a:pPr>
              <a:spcAft>
                <a:spcPts val="1340"/>
              </a:spcAft>
            </a:pPr>
            <a:r>
              <a:rPr altLang="en-US" b="0" lang="zh-CN" smtClean="0"/>
              <a:t>文字文字文字文字文字文字文字文字文字文字文字</a:t>
            </a:r>
          </a:p>
          <a:p>
            <a:pPr>
              <a:spcAft>
                <a:spcPts val="1340"/>
              </a:spcAft>
            </a:pPr>
            <a:r>
              <a:rPr altLang="en-US" b="0" lang="zh-CN" smtClean="0"/>
              <a:t>文字文字文字文字文字</a:t>
            </a:r>
          </a:p>
        </p:txBody>
      </p:sp>
    </p:spTree>
    <p:extLst>
      <p:ext uri="{BB962C8B-B14F-4D97-AF65-F5344CB8AC3E}">
        <p14:creationId val="1489408929"/>
      </p:ext>
    </p:extLst>
  </p:cSld>
  <p:clrMapOvr>
    <a:masterClrMapping/>
  </p:clrMapOvr>
  <mc:AlternateContent>
    <mc:Choice Requires="p14">
      <p:transition advTm="2000" p14:dur="2000" spd="slow"/>
    </mc:Choice>
    <mc:Fallback>
      <p:transition advTm="2000" spd="slow"/>
    </mc:Fallback>
  </mc:AlternateConten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smtClean="0"/>
              <a:t>文本框</a:t>
            </a:r>
          </a:p>
        </p:txBody>
      </p:sp>
      <p:sp>
        <p:nvSpPr>
          <p:cNvPr id="3" name="内容占位符 2"/>
          <p:cNvSpPr>
            <a:spLocks noGrp="1"/>
          </p:cNvSpPr>
          <p:nvPr>
            <p:ph idx="1"/>
          </p:nvPr>
        </p:nvSpPr>
        <p:spPr>
          <a:xfrm>
            <a:off x="360363" y="1439863"/>
            <a:ext cx="3240087" cy="4679950"/>
          </a:xfrm>
        </p:spPr>
        <p:txBody>
          <a:bodyPr/>
          <a:lstStyle/>
          <a:p>
            <a:pPr>
              <a:spcAft>
                <a:spcPts val="1340"/>
              </a:spcAft>
            </a:pPr>
            <a:r>
              <a:rPr altLang="en-US" b="0" lang="zh-CN" smtClean="0"/>
              <a:t>文字文字文字</a:t>
            </a:r>
          </a:p>
          <a:p>
            <a:pPr>
              <a:spcAft>
                <a:spcPts val="1340"/>
              </a:spcAft>
            </a:pPr>
            <a:r>
              <a:rPr altLang="en-US" b="0" lang="zh-CN" smtClean="0"/>
              <a:t>文字文字文字</a:t>
            </a:r>
          </a:p>
          <a:p>
            <a:pPr>
              <a:spcAft>
                <a:spcPts val="1340"/>
              </a:spcAft>
            </a:pPr>
            <a:r>
              <a:rPr altLang="en-US" b="0" lang="zh-CN" smtClean="0"/>
              <a:t>文字文字文字</a:t>
            </a:r>
          </a:p>
          <a:p>
            <a:pPr>
              <a:spcAft>
                <a:spcPts val="1340"/>
              </a:spcAft>
            </a:pPr>
            <a:r>
              <a:rPr altLang="en-US" b="0" lang="zh-CN" smtClean="0"/>
              <a:t>文字文字文字</a:t>
            </a:r>
          </a:p>
          <a:p>
            <a:pPr>
              <a:spcAft>
                <a:spcPts val="1340"/>
              </a:spcAft>
            </a:pPr>
            <a:r>
              <a:rPr altLang="en-US" b="0" lang="zh-CN" smtClean="0"/>
              <a:t>文字文字文字</a:t>
            </a:r>
          </a:p>
          <a:p>
            <a:pPr>
              <a:spcAft>
                <a:spcPts val="1340"/>
              </a:spcAft>
            </a:pPr>
            <a:r>
              <a:rPr altLang="en-US" b="0" lang="zh-CN" smtClean="0"/>
              <a:t>文字文字文字</a:t>
            </a:r>
          </a:p>
        </p:txBody>
      </p:sp>
      <p:sp>
        <p:nvSpPr>
          <p:cNvPr id="5" name="内容占位符 2"/>
          <p:cNvSpPr txBox="1"/>
          <p:nvPr/>
        </p:nvSpPr>
        <p:spPr>
          <a:xfrm>
            <a:off x="4140994"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sp>
        <p:nvSpPr>
          <p:cNvPr id="6" name="内容占位符 2"/>
          <p:cNvSpPr txBox="1"/>
          <p:nvPr/>
        </p:nvSpPr>
        <p:spPr>
          <a:xfrm>
            <a:off x="7921625"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spTree>
    <p:extLst>
      <p:ext uri="{BB962C8B-B14F-4D97-AF65-F5344CB8AC3E}">
        <p14:creationId val="3070419691"/>
      </p:ext>
    </p:extLst>
  </p:cSld>
  <p:clrMapOvr>
    <a:masterClrMapping/>
  </p:clrMapOvr>
  <mc:AlternateContent>
    <mc:Choice Requires="p14">
      <p:transition advTm="2000" p14:dur="2000" spd="slow"/>
    </mc:Choice>
    <mc:Fallback>
      <p:transition advTm="2000" spd="slow"/>
    </mc:Fallback>
  </mc:AlternateConten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a:t>图表——柱形图</a:t>
            </a:r>
          </a:p>
        </p:txBody>
      </p:sp>
      <p:graphicFrame>
        <p:nvGraphicFramePr>
          <p:cNvPr id="4" name="内容占位符 3"/>
          <p:cNvGraphicFramePr>
            <a:graphicFrameLocks noGrp="1"/>
          </p:cNvGraphicFramePr>
          <p:nvPr>
            <p:ph idx="1"/>
            <p:extLst>
              <p:ext uri="{D42A27DB-BD31-4B8C-83A1-F6EECF244321}">
                <p14:modId val="4052229107"/>
              </p:ext>
            </p:extLst>
          </p:nvPr>
        </p:nvGraphicFramePr>
        <p:xfrm>
          <a:off x="3960813" y="1439863"/>
          <a:ext cx="7200899" cy="4679950"/>
        </p:xfrm>
        <a:graphic>
          <a:graphicData uri="http://schemas.openxmlformats.org/drawingml/2006/chart">
            <c:chart xmlns:c="http://schemas.openxmlformats.org/drawingml/2006/chart" r:id="rId2"/>
          </a:graphicData>
        </a:graphic>
      </p:graphicFrame>
      <p:sp>
        <p:nvSpPr>
          <p:cNvPr id="5"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spTree>
    <p:extLst>
      <p:ext uri="{BB962C8B-B14F-4D97-AF65-F5344CB8AC3E}">
        <p14:creationId val="2953275117"/>
      </p:ext>
    </p:extLst>
  </p:cSld>
  <p:clrMapOvr>
    <a:masterClrMapping/>
  </p:clrMapOvr>
  <mc:AlternateContent>
    <mc:Choice Requires="p14">
      <p:transition advTm="2000" p14:dur="2000" spd="slow"/>
    </mc:Choice>
    <mc:Fallback>
      <p:transition advTm="2000" spd="slow"/>
    </mc:Fallback>
  </mc:AlternateConten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a:t>图表——饼图</a:t>
            </a:r>
          </a:p>
        </p:txBody>
      </p:sp>
      <p:sp>
        <p:nvSpPr>
          <p:cNvPr id="5"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graphicFrame>
        <p:nvGraphicFramePr>
          <p:cNvPr id="6" name="内容占位符 5"/>
          <p:cNvGraphicFramePr>
            <a:graphicFrameLocks noGrp="1"/>
          </p:cNvGraphicFramePr>
          <p:nvPr>
            <p:ph idx="1"/>
            <p:extLst>
              <p:ext uri="{D42A27DB-BD31-4B8C-83A1-F6EECF244321}">
                <p14:modId val="4205067941"/>
              </p:ext>
            </p:extLst>
          </p:nvPr>
        </p:nvGraphicFramePr>
        <p:xfrm>
          <a:off x="3960813" y="1439863"/>
          <a:ext cx="7200900" cy="4679950"/>
        </p:xfrm>
        <a:graphic>
          <a:graphicData uri="http://schemas.openxmlformats.org/drawingml/2006/chart">
            <c:chart xmlns:c="http://schemas.openxmlformats.org/drawingml/2006/chart" r:id="rId2"/>
          </a:graphicData>
        </a:graphic>
      </p:graphicFrame>
    </p:spTree>
    <p:extLst>
      <p:ext uri="{BB962C8B-B14F-4D97-AF65-F5344CB8AC3E}">
        <p14:creationId val="2298712304"/>
      </p:ext>
    </p:extLst>
  </p:cSld>
  <p:clrMapOvr>
    <a:masterClrMapping/>
  </p:clrMapOvr>
  <mc:AlternateContent>
    <mc:Choice Requires="p14">
      <p:transition advTm="2000" p14:dur="2000" spd="slow"/>
    </mc:Choice>
    <mc:Fallback>
      <p:transition advTm="2000" spd="slow"/>
    </mc:Fallback>
  </mc:AlternateConten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a:t>图形——小型张</a:t>
            </a:r>
          </a:p>
        </p:txBody>
      </p:sp>
      <p:sp>
        <p:nvSpPr>
          <p:cNvPr id="7" name="矩形 1"/>
          <p:cNvSpPr/>
          <p:nvPr/>
        </p:nvSpPr>
        <p:spPr>
          <a:xfrm>
            <a:off x="3960814" y="1439863"/>
            <a:ext cx="7200900" cy="4679950"/>
          </a:xfrm>
          <a:custGeom>
            <a:rect b="b" l="l" r="r" t="t"/>
            <a:pathLst>
              <a:path h="7196953" w="10792791">
                <a:moveTo>
                  <a:pt x="9659724" y="5875503"/>
                </a:moveTo>
                <a:cubicBezTo>
                  <a:pt x="9626338" y="5875503"/>
                  <a:pt x="9599273" y="5902569"/>
                  <a:pt x="9599273" y="5935955"/>
                </a:cubicBezTo>
                <a:cubicBezTo>
                  <a:pt x="9599273" y="5969341"/>
                  <a:pt x="9626338" y="5996407"/>
                  <a:pt x="9659724" y="5996407"/>
                </a:cubicBezTo>
                <a:cubicBezTo>
                  <a:pt x="9693111" y="5996407"/>
                  <a:pt x="9720176" y="5969341"/>
                  <a:pt x="9720176" y="5935955"/>
                </a:cubicBezTo>
                <a:cubicBezTo>
                  <a:pt x="9720176" y="5902569"/>
                  <a:pt x="9693111" y="5875503"/>
                  <a:pt x="9659724" y="5875503"/>
                </a:cubicBezTo>
                <a:close/>
                <a:moveTo>
                  <a:pt x="6540628" y="5875503"/>
                </a:moveTo>
                <a:cubicBezTo>
                  <a:pt x="6507241" y="5875503"/>
                  <a:pt x="6480176" y="5902569"/>
                  <a:pt x="6480176" y="5935955"/>
                </a:cubicBezTo>
                <a:cubicBezTo>
                  <a:pt x="6480176" y="5969341"/>
                  <a:pt x="6507241" y="5996407"/>
                  <a:pt x="6540628" y="5996407"/>
                </a:cubicBezTo>
                <a:cubicBezTo>
                  <a:pt x="6574014" y="5996407"/>
                  <a:pt x="6601079" y="5969341"/>
                  <a:pt x="6601079" y="5935955"/>
                </a:cubicBezTo>
                <a:cubicBezTo>
                  <a:pt x="6601079" y="5902569"/>
                  <a:pt x="6574014" y="5875503"/>
                  <a:pt x="6540628" y="5875503"/>
                </a:cubicBezTo>
                <a:close/>
                <a:moveTo>
                  <a:pt x="9486696" y="5875248"/>
                </a:moveTo>
                <a:cubicBezTo>
                  <a:pt x="9453310" y="5875248"/>
                  <a:pt x="9426245" y="5902313"/>
                  <a:pt x="9426245" y="5935699"/>
                </a:cubicBezTo>
                <a:cubicBezTo>
                  <a:pt x="9426245" y="5969086"/>
                  <a:pt x="9453310" y="5996151"/>
                  <a:pt x="9486696" y="5996151"/>
                </a:cubicBezTo>
                <a:cubicBezTo>
                  <a:pt x="9520083" y="5996151"/>
                  <a:pt x="9547148" y="5969086"/>
                  <a:pt x="9547148" y="5935699"/>
                </a:cubicBezTo>
                <a:cubicBezTo>
                  <a:pt x="9547148" y="5902313"/>
                  <a:pt x="9520083" y="5875248"/>
                  <a:pt x="9486696" y="5875248"/>
                </a:cubicBezTo>
                <a:close/>
                <a:moveTo>
                  <a:pt x="9313413" y="5875248"/>
                </a:moveTo>
                <a:cubicBezTo>
                  <a:pt x="9280027" y="5875248"/>
                  <a:pt x="9252961" y="5902313"/>
                  <a:pt x="9252961" y="5935699"/>
                </a:cubicBezTo>
                <a:cubicBezTo>
                  <a:pt x="9252961" y="5969086"/>
                  <a:pt x="9280027" y="5996151"/>
                  <a:pt x="9313413" y="5996151"/>
                </a:cubicBezTo>
                <a:cubicBezTo>
                  <a:pt x="9346799" y="5996151"/>
                  <a:pt x="9373865" y="5969086"/>
                  <a:pt x="9373865" y="5935699"/>
                </a:cubicBezTo>
                <a:cubicBezTo>
                  <a:pt x="9373865" y="5902313"/>
                  <a:pt x="9346799" y="5875248"/>
                  <a:pt x="9313413" y="5875248"/>
                </a:cubicBezTo>
                <a:close/>
                <a:moveTo>
                  <a:pt x="9140130" y="5875248"/>
                </a:moveTo>
                <a:cubicBezTo>
                  <a:pt x="9106743" y="5875248"/>
                  <a:pt x="9079678" y="5902313"/>
                  <a:pt x="9079678" y="5935699"/>
                </a:cubicBezTo>
                <a:cubicBezTo>
                  <a:pt x="9079678" y="5969086"/>
                  <a:pt x="9106743" y="5996151"/>
                  <a:pt x="9140130" y="5996151"/>
                </a:cubicBezTo>
                <a:cubicBezTo>
                  <a:pt x="9173516" y="5996151"/>
                  <a:pt x="9200581" y="5969086"/>
                  <a:pt x="9200581" y="5935699"/>
                </a:cubicBezTo>
                <a:cubicBezTo>
                  <a:pt x="9200581" y="5902313"/>
                  <a:pt x="9173516" y="5875248"/>
                  <a:pt x="9140130" y="5875248"/>
                </a:cubicBezTo>
                <a:close/>
                <a:moveTo>
                  <a:pt x="8966846" y="5875248"/>
                </a:moveTo>
                <a:cubicBezTo>
                  <a:pt x="8933460" y="5875248"/>
                  <a:pt x="8906395" y="5902313"/>
                  <a:pt x="8906395" y="5935699"/>
                </a:cubicBezTo>
                <a:cubicBezTo>
                  <a:pt x="8906395" y="5969086"/>
                  <a:pt x="8933460" y="5996151"/>
                  <a:pt x="8966846" y="5996151"/>
                </a:cubicBezTo>
                <a:cubicBezTo>
                  <a:pt x="9000233" y="5996151"/>
                  <a:pt x="9027298" y="5969086"/>
                  <a:pt x="9027298" y="5935699"/>
                </a:cubicBezTo>
                <a:cubicBezTo>
                  <a:pt x="9027298" y="5902313"/>
                  <a:pt x="9000233" y="5875248"/>
                  <a:pt x="8966846" y="5875248"/>
                </a:cubicBezTo>
                <a:close/>
                <a:moveTo>
                  <a:pt x="8793563" y="5875248"/>
                </a:moveTo>
                <a:cubicBezTo>
                  <a:pt x="8760177" y="5875248"/>
                  <a:pt x="8733112" y="5902313"/>
                  <a:pt x="8733112" y="5935699"/>
                </a:cubicBezTo>
                <a:cubicBezTo>
                  <a:pt x="8733112" y="5969086"/>
                  <a:pt x="8760177" y="5996151"/>
                  <a:pt x="8793563" y="5996151"/>
                </a:cubicBezTo>
                <a:cubicBezTo>
                  <a:pt x="8826950" y="5996151"/>
                  <a:pt x="8854015" y="5969086"/>
                  <a:pt x="8854015" y="5935699"/>
                </a:cubicBezTo>
                <a:cubicBezTo>
                  <a:pt x="8854015" y="5902313"/>
                  <a:pt x="8826950" y="5875248"/>
                  <a:pt x="8793563" y="5875248"/>
                </a:cubicBezTo>
                <a:close/>
                <a:moveTo>
                  <a:pt x="8620280" y="5875248"/>
                </a:moveTo>
                <a:cubicBezTo>
                  <a:pt x="8586893" y="5875248"/>
                  <a:pt x="8559828" y="5902313"/>
                  <a:pt x="8559828" y="5935699"/>
                </a:cubicBezTo>
                <a:cubicBezTo>
                  <a:pt x="8559828" y="5969086"/>
                  <a:pt x="8586893" y="5996151"/>
                  <a:pt x="8620280" y="5996151"/>
                </a:cubicBezTo>
                <a:cubicBezTo>
                  <a:pt x="8653666" y="5996151"/>
                  <a:pt x="8680731" y="5969086"/>
                  <a:pt x="8680731" y="5935699"/>
                </a:cubicBezTo>
                <a:cubicBezTo>
                  <a:pt x="8680731" y="5902313"/>
                  <a:pt x="8653666" y="5875248"/>
                  <a:pt x="8620280" y="5875248"/>
                </a:cubicBezTo>
                <a:close/>
                <a:moveTo>
                  <a:pt x="8446997" y="5875248"/>
                </a:moveTo>
                <a:cubicBezTo>
                  <a:pt x="8413610" y="5875248"/>
                  <a:pt x="8386545" y="5902313"/>
                  <a:pt x="8386545" y="5935699"/>
                </a:cubicBezTo>
                <a:cubicBezTo>
                  <a:pt x="8386545" y="5969086"/>
                  <a:pt x="8413610" y="5996151"/>
                  <a:pt x="8446997" y="5996151"/>
                </a:cubicBezTo>
                <a:cubicBezTo>
                  <a:pt x="8480383" y="5996151"/>
                  <a:pt x="8507448" y="5969086"/>
                  <a:pt x="8507448" y="5935699"/>
                </a:cubicBezTo>
                <a:cubicBezTo>
                  <a:pt x="8507448" y="5902313"/>
                  <a:pt x="8480383" y="5875248"/>
                  <a:pt x="8446997" y="5875248"/>
                </a:cubicBezTo>
                <a:close/>
                <a:moveTo>
                  <a:pt x="8273713" y="5875248"/>
                </a:moveTo>
                <a:cubicBezTo>
                  <a:pt x="8240327" y="5875248"/>
                  <a:pt x="8213262" y="5902313"/>
                  <a:pt x="8213262" y="5935699"/>
                </a:cubicBezTo>
                <a:cubicBezTo>
                  <a:pt x="8213262" y="5969086"/>
                  <a:pt x="8240327" y="5996151"/>
                  <a:pt x="8273713" y="5996151"/>
                </a:cubicBezTo>
                <a:cubicBezTo>
                  <a:pt x="8307100" y="5996151"/>
                  <a:pt x="8334165" y="5969086"/>
                  <a:pt x="8334165" y="5935699"/>
                </a:cubicBezTo>
                <a:cubicBezTo>
                  <a:pt x="8334165" y="5902313"/>
                  <a:pt x="8307100" y="5875248"/>
                  <a:pt x="8273713" y="5875248"/>
                </a:cubicBezTo>
                <a:close/>
                <a:moveTo>
                  <a:pt x="8100430" y="5875248"/>
                </a:moveTo>
                <a:cubicBezTo>
                  <a:pt x="8067044" y="5875248"/>
                  <a:pt x="8039978" y="5902313"/>
                  <a:pt x="8039978" y="5935699"/>
                </a:cubicBezTo>
                <a:cubicBezTo>
                  <a:pt x="8039978" y="5969086"/>
                  <a:pt x="8067044" y="5996151"/>
                  <a:pt x="8100430" y="5996151"/>
                </a:cubicBezTo>
                <a:cubicBezTo>
                  <a:pt x="8133816" y="5996151"/>
                  <a:pt x="8160882" y="5969086"/>
                  <a:pt x="8160882" y="5935699"/>
                </a:cubicBezTo>
                <a:cubicBezTo>
                  <a:pt x="8160882" y="5902313"/>
                  <a:pt x="8133816" y="5875248"/>
                  <a:pt x="8100430" y="5875248"/>
                </a:cubicBezTo>
                <a:close/>
                <a:moveTo>
                  <a:pt x="7927147" y="5875248"/>
                </a:moveTo>
                <a:cubicBezTo>
                  <a:pt x="7893760" y="5875248"/>
                  <a:pt x="7866695" y="5902313"/>
                  <a:pt x="7866695" y="5935699"/>
                </a:cubicBezTo>
                <a:cubicBezTo>
                  <a:pt x="7866695" y="5969086"/>
                  <a:pt x="7893760" y="5996151"/>
                  <a:pt x="7927147" y="5996151"/>
                </a:cubicBezTo>
                <a:cubicBezTo>
                  <a:pt x="7960533" y="5996151"/>
                  <a:pt x="7987598" y="5969086"/>
                  <a:pt x="7987598" y="5935699"/>
                </a:cubicBezTo>
                <a:cubicBezTo>
                  <a:pt x="7987598" y="5902313"/>
                  <a:pt x="7960533" y="5875248"/>
                  <a:pt x="7927147" y="5875248"/>
                </a:cubicBezTo>
                <a:close/>
                <a:moveTo>
                  <a:pt x="7753864" y="5875248"/>
                </a:moveTo>
                <a:cubicBezTo>
                  <a:pt x="7720477" y="5875248"/>
                  <a:pt x="7693412" y="5902313"/>
                  <a:pt x="7693412" y="5935699"/>
                </a:cubicBezTo>
                <a:cubicBezTo>
                  <a:pt x="7693412" y="5969086"/>
                  <a:pt x="7720477" y="5996151"/>
                  <a:pt x="7753864" y="5996151"/>
                </a:cubicBezTo>
                <a:cubicBezTo>
                  <a:pt x="7787250" y="5996151"/>
                  <a:pt x="7814315" y="5969086"/>
                  <a:pt x="7814315" y="5935699"/>
                </a:cubicBezTo>
                <a:cubicBezTo>
                  <a:pt x="7814315" y="5902313"/>
                  <a:pt x="7787250" y="5875248"/>
                  <a:pt x="7753864" y="5875248"/>
                </a:cubicBezTo>
                <a:close/>
                <a:moveTo>
                  <a:pt x="7580580" y="5875248"/>
                </a:moveTo>
                <a:cubicBezTo>
                  <a:pt x="7547194" y="5875248"/>
                  <a:pt x="7520129" y="5902313"/>
                  <a:pt x="7520129" y="5935699"/>
                </a:cubicBezTo>
                <a:cubicBezTo>
                  <a:pt x="7520129" y="5969086"/>
                  <a:pt x="7547194" y="5996151"/>
                  <a:pt x="7580580" y="5996151"/>
                </a:cubicBezTo>
                <a:cubicBezTo>
                  <a:pt x="7613967" y="5996151"/>
                  <a:pt x="7641032" y="5969086"/>
                  <a:pt x="7641032" y="5935699"/>
                </a:cubicBezTo>
                <a:cubicBezTo>
                  <a:pt x="7641032" y="5902313"/>
                  <a:pt x="7613967" y="5875248"/>
                  <a:pt x="7580580" y="5875248"/>
                </a:cubicBezTo>
                <a:close/>
                <a:moveTo>
                  <a:pt x="7407297" y="5875248"/>
                </a:moveTo>
                <a:cubicBezTo>
                  <a:pt x="7373911" y="5875248"/>
                  <a:pt x="7346846" y="5902313"/>
                  <a:pt x="7346846" y="5935699"/>
                </a:cubicBezTo>
                <a:cubicBezTo>
                  <a:pt x="7346846" y="5969086"/>
                  <a:pt x="7373911" y="5996151"/>
                  <a:pt x="7407297" y="5996151"/>
                </a:cubicBezTo>
                <a:cubicBezTo>
                  <a:pt x="7440684" y="5996151"/>
                  <a:pt x="7467749" y="5969086"/>
                  <a:pt x="7467749" y="5935699"/>
                </a:cubicBezTo>
                <a:cubicBezTo>
                  <a:pt x="7467749" y="5902313"/>
                  <a:pt x="7440684" y="5875248"/>
                  <a:pt x="7407297" y="5875248"/>
                </a:cubicBezTo>
                <a:close/>
                <a:moveTo>
                  <a:pt x="7234014" y="5875248"/>
                </a:moveTo>
                <a:cubicBezTo>
                  <a:pt x="7200627" y="5875248"/>
                  <a:pt x="7173562" y="5902313"/>
                  <a:pt x="7173562" y="5935699"/>
                </a:cubicBezTo>
                <a:cubicBezTo>
                  <a:pt x="7173562" y="5969086"/>
                  <a:pt x="7200627" y="5996151"/>
                  <a:pt x="7234014" y="5996151"/>
                </a:cubicBezTo>
                <a:cubicBezTo>
                  <a:pt x="7267400" y="5996151"/>
                  <a:pt x="7294465" y="5969086"/>
                  <a:pt x="7294465" y="5935699"/>
                </a:cubicBezTo>
                <a:cubicBezTo>
                  <a:pt x="7294465" y="5902313"/>
                  <a:pt x="7267400" y="5875248"/>
                  <a:pt x="7234014" y="5875248"/>
                </a:cubicBezTo>
                <a:close/>
                <a:moveTo>
                  <a:pt x="7060731" y="5875248"/>
                </a:moveTo>
                <a:cubicBezTo>
                  <a:pt x="7027344" y="5875248"/>
                  <a:pt x="7000279" y="5902313"/>
                  <a:pt x="7000279" y="5935699"/>
                </a:cubicBezTo>
                <a:cubicBezTo>
                  <a:pt x="7000279" y="5969086"/>
                  <a:pt x="7027344" y="5996151"/>
                  <a:pt x="7060731" y="5996151"/>
                </a:cubicBezTo>
                <a:cubicBezTo>
                  <a:pt x="7094117" y="5996151"/>
                  <a:pt x="7121182" y="5969086"/>
                  <a:pt x="7121182" y="5935699"/>
                </a:cubicBezTo>
                <a:cubicBezTo>
                  <a:pt x="7121182" y="5902313"/>
                  <a:pt x="7094117" y="5875248"/>
                  <a:pt x="7060731" y="5875248"/>
                </a:cubicBezTo>
                <a:close/>
                <a:moveTo>
                  <a:pt x="6887447" y="5875248"/>
                </a:moveTo>
                <a:cubicBezTo>
                  <a:pt x="6854061" y="5875248"/>
                  <a:pt x="6826996" y="5902313"/>
                  <a:pt x="6826996" y="5935699"/>
                </a:cubicBezTo>
                <a:cubicBezTo>
                  <a:pt x="6826996" y="5969086"/>
                  <a:pt x="6854061" y="5996151"/>
                  <a:pt x="6887447" y="5996151"/>
                </a:cubicBezTo>
                <a:cubicBezTo>
                  <a:pt x="6920834" y="5996151"/>
                  <a:pt x="6947899" y="5969086"/>
                  <a:pt x="6947899" y="5935699"/>
                </a:cubicBezTo>
                <a:cubicBezTo>
                  <a:pt x="6947899" y="5902313"/>
                  <a:pt x="6920834" y="5875248"/>
                  <a:pt x="6887447" y="5875248"/>
                </a:cubicBezTo>
                <a:close/>
                <a:moveTo>
                  <a:pt x="6714164" y="5875248"/>
                </a:moveTo>
                <a:cubicBezTo>
                  <a:pt x="6680777" y="5875248"/>
                  <a:pt x="6653712" y="5902313"/>
                  <a:pt x="6653712" y="5935699"/>
                </a:cubicBezTo>
                <a:cubicBezTo>
                  <a:pt x="6653712" y="5969086"/>
                  <a:pt x="6680777" y="5996151"/>
                  <a:pt x="6714164" y="5996151"/>
                </a:cubicBezTo>
                <a:cubicBezTo>
                  <a:pt x="6747550" y="5996151"/>
                  <a:pt x="6774615" y="5969086"/>
                  <a:pt x="6774615" y="5935699"/>
                </a:cubicBezTo>
                <a:cubicBezTo>
                  <a:pt x="6774615" y="5902313"/>
                  <a:pt x="6747550" y="5875248"/>
                  <a:pt x="6714164" y="5875248"/>
                </a:cubicBezTo>
                <a:close/>
                <a:moveTo>
                  <a:pt x="9659724" y="5702220"/>
                </a:moveTo>
                <a:cubicBezTo>
                  <a:pt x="9626338" y="5702220"/>
                  <a:pt x="9599273" y="5729285"/>
                  <a:pt x="9599273" y="5762672"/>
                </a:cubicBezTo>
                <a:cubicBezTo>
                  <a:pt x="9599273" y="5796058"/>
                  <a:pt x="9626338" y="5823123"/>
                  <a:pt x="9659724" y="5823123"/>
                </a:cubicBezTo>
                <a:cubicBezTo>
                  <a:pt x="9693111" y="5823123"/>
                  <a:pt x="9720176" y="5796058"/>
                  <a:pt x="9720176" y="5762672"/>
                </a:cubicBezTo>
                <a:cubicBezTo>
                  <a:pt x="9720176" y="5729285"/>
                  <a:pt x="9693111" y="5702220"/>
                  <a:pt x="9659724" y="5702220"/>
                </a:cubicBezTo>
                <a:close/>
                <a:moveTo>
                  <a:pt x="6540628" y="5702220"/>
                </a:moveTo>
                <a:cubicBezTo>
                  <a:pt x="6507241" y="5702220"/>
                  <a:pt x="6480176" y="5729285"/>
                  <a:pt x="6480176" y="5762672"/>
                </a:cubicBezTo>
                <a:cubicBezTo>
                  <a:pt x="6480176" y="5796058"/>
                  <a:pt x="6507241" y="5823123"/>
                  <a:pt x="6540628" y="5823123"/>
                </a:cubicBezTo>
                <a:cubicBezTo>
                  <a:pt x="6574014" y="5823123"/>
                  <a:pt x="6601079" y="5796058"/>
                  <a:pt x="6601079" y="5762672"/>
                </a:cubicBezTo>
                <a:cubicBezTo>
                  <a:pt x="6601079" y="5729285"/>
                  <a:pt x="6574014" y="5702220"/>
                  <a:pt x="6540628" y="5702220"/>
                </a:cubicBezTo>
                <a:close/>
                <a:moveTo>
                  <a:pt x="9659724" y="5528937"/>
                </a:moveTo>
                <a:cubicBezTo>
                  <a:pt x="9626338" y="5528937"/>
                  <a:pt x="9599273" y="5556002"/>
                  <a:pt x="9599273" y="5589388"/>
                </a:cubicBezTo>
                <a:cubicBezTo>
                  <a:pt x="9599273" y="5622775"/>
                  <a:pt x="9626338" y="5649840"/>
                  <a:pt x="9659724" y="5649840"/>
                </a:cubicBezTo>
                <a:cubicBezTo>
                  <a:pt x="9693111" y="5649840"/>
                  <a:pt x="9720176" y="5622775"/>
                  <a:pt x="9720176" y="5589388"/>
                </a:cubicBezTo>
                <a:cubicBezTo>
                  <a:pt x="9720176" y="5556002"/>
                  <a:pt x="9693111" y="5528937"/>
                  <a:pt x="9659724" y="5528937"/>
                </a:cubicBezTo>
                <a:close/>
                <a:moveTo>
                  <a:pt x="6540628" y="5528937"/>
                </a:moveTo>
                <a:cubicBezTo>
                  <a:pt x="6507241" y="5528937"/>
                  <a:pt x="6480176" y="5556002"/>
                  <a:pt x="6480176" y="5589388"/>
                </a:cubicBezTo>
                <a:cubicBezTo>
                  <a:pt x="6480176" y="5622775"/>
                  <a:pt x="6507241" y="5649840"/>
                  <a:pt x="6540628" y="5649840"/>
                </a:cubicBezTo>
                <a:cubicBezTo>
                  <a:pt x="6574014" y="5649840"/>
                  <a:pt x="6601079" y="5622775"/>
                  <a:pt x="6601079" y="5589388"/>
                </a:cubicBezTo>
                <a:cubicBezTo>
                  <a:pt x="6601079" y="5556002"/>
                  <a:pt x="6574014" y="5528937"/>
                  <a:pt x="6540628" y="5528937"/>
                </a:cubicBezTo>
                <a:close/>
                <a:moveTo>
                  <a:pt x="9659724" y="5355654"/>
                </a:moveTo>
                <a:cubicBezTo>
                  <a:pt x="9626338" y="5355654"/>
                  <a:pt x="9599273" y="5382719"/>
                  <a:pt x="9599273" y="5416105"/>
                </a:cubicBezTo>
                <a:cubicBezTo>
                  <a:pt x="9599273" y="5449492"/>
                  <a:pt x="9626338" y="5476557"/>
                  <a:pt x="9659724" y="5476557"/>
                </a:cubicBezTo>
                <a:cubicBezTo>
                  <a:pt x="9693111" y="5476557"/>
                  <a:pt x="9720176" y="5449492"/>
                  <a:pt x="9720176" y="5416105"/>
                </a:cubicBezTo>
                <a:cubicBezTo>
                  <a:pt x="9720176" y="5382719"/>
                  <a:pt x="9693111" y="5355654"/>
                  <a:pt x="9659724" y="5355654"/>
                </a:cubicBezTo>
                <a:close/>
                <a:moveTo>
                  <a:pt x="6540628" y="5355654"/>
                </a:moveTo>
                <a:cubicBezTo>
                  <a:pt x="6507241" y="5355654"/>
                  <a:pt x="6480176" y="5382719"/>
                  <a:pt x="6480176" y="5416105"/>
                </a:cubicBezTo>
                <a:cubicBezTo>
                  <a:pt x="6480176" y="5449492"/>
                  <a:pt x="6507241" y="5476557"/>
                  <a:pt x="6540628" y="5476557"/>
                </a:cubicBezTo>
                <a:cubicBezTo>
                  <a:pt x="6574014" y="5476557"/>
                  <a:pt x="6601079" y="5449492"/>
                  <a:pt x="6601079" y="5416105"/>
                </a:cubicBezTo>
                <a:cubicBezTo>
                  <a:pt x="6601079" y="5382719"/>
                  <a:pt x="6574014" y="5355654"/>
                  <a:pt x="6540628" y="5355654"/>
                </a:cubicBezTo>
                <a:close/>
                <a:moveTo>
                  <a:pt x="9659724" y="5182370"/>
                </a:moveTo>
                <a:cubicBezTo>
                  <a:pt x="9626338" y="5182370"/>
                  <a:pt x="9599273" y="5209435"/>
                  <a:pt x="9599273" y="5242822"/>
                </a:cubicBezTo>
                <a:cubicBezTo>
                  <a:pt x="9599273" y="5276208"/>
                  <a:pt x="9626338" y="5303273"/>
                  <a:pt x="9659724" y="5303273"/>
                </a:cubicBezTo>
                <a:cubicBezTo>
                  <a:pt x="9693111" y="5303273"/>
                  <a:pt x="9720176" y="5276208"/>
                  <a:pt x="9720176" y="5242822"/>
                </a:cubicBezTo>
                <a:cubicBezTo>
                  <a:pt x="9720176" y="5209435"/>
                  <a:pt x="9693111" y="5182370"/>
                  <a:pt x="9659724" y="5182370"/>
                </a:cubicBezTo>
                <a:close/>
                <a:moveTo>
                  <a:pt x="6540628" y="5182370"/>
                </a:moveTo>
                <a:cubicBezTo>
                  <a:pt x="6507241" y="5182370"/>
                  <a:pt x="6480176" y="5209435"/>
                  <a:pt x="6480176" y="5242822"/>
                </a:cubicBezTo>
                <a:cubicBezTo>
                  <a:pt x="6480176" y="5276208"/>
                  <a:pt x="6507241" y="5303273"/>
                  <a:pt x="6540628" y="5303273"/>
                </a:cubicBezTo>
                <a:cubicBezTo>
                  <a:pt x="6574014" y="5303273"/>
                  <a:pt x="6601079" y="5276208"/>
                  <a:pt x="6601079" y="5242822"/>
                </a:cubicBezTo>
                <a:cubicBezTo>
                  <a:pt x="6601079" y="5209435"/>
                  <a:pt x="6574014" y="5182370"/>
                  <a:pt x="6540628" y="5182370"/>
                </a:cubicBezTo>
                <a:close/>
                <a:moveTo>
                  <a:pt x="9659724" y="5009087"/>
                </a:moveTo>
                <a:cubicBezTo>
                  <a:pt x="9626338" y="5009087"/>
                  <a:pt x="9599273" y="5036152"/>
                  <a:pt x="9599273" y="5069539"/>
                </a:cubicBezTo>
                <a:cubicBezTo>
                  <a:pt x="9599273" y="5102925"/>
                  <a:pt x="9626338" y="5129990"/>
                  <a:pt x="9659724" y="5129990"/>
                </a:cubicBezTo>
                <a:cubicBezTo>
                  <a:pt x="9693111" y="5129990"/>
                  <a:pt x="9720176" y="5102925"/>
                  <a:pt x="9720176" y="5069538"/>
                </a:cubicBezTo>
                <a:cubicBezTo>
                  <a:pt x="9720176" y="5036152"/>
                  <a:pt x="9693111" y="5009087"/>
                  <a:pt x="9659724" y="5009087"/>
                </a:cubicBezTo>
                <a:close/>
                <a:moveTo>
                  <a:pt x="6540628" y="5009087"/>
                </a:moveTo>
                <a:cubicBezTo>
                  <a:pt x="6507241" y="5009087"/>
                  <a:pt x="6480176" y="5036152"/>
                  <a:pt x="6480176" y="5069539"/>
                </a:cubicBezTo>
                <a:cubicBezTo>
                  <a:pt x="6480176" y="5102925"/>
                  <a:pt x="6507241" y="5129990"/>
                  <a:pt x="6540628" y="5129990"/>
                </a:cubicBezTo>
                <a:cubicBezTo>
                  <a:pt x="6574014" y="5129990"/>
                  <a:pt x="6601079" y="5102925"/>
                  <a:pt x="6601079" y="5069539"/>
                </a:cubicBezTo>
                <a:cubicBezTo>
                  <a:pt x="6601079" y="5036152"/>
                  <a:pt x="6574014" y="5009087"/>
                  <a:pt x="6540628" y="5009087"/>
                </a:cubicBezTo>
                <a:close/>
                <a:moveTo>
                  <a:pt x="9659724" y="4835804"/>
                </a:moveTo>
                <a:cubicBezTo>
                  <a:pt x="9626338" y="4835804"/>
                  <a:pt x="9599273" y="4862869"/>
                  <a:pt x="9599273" y="4896255"/>
                </a:cubicBezTo>
                <a:cubicBezTo>
                  <a:pt x="9599273" y="4929642"/>
                  <a:pt x="9626338" y="4956707"/>
                  <a:pt x="9659724" y="4956707"/>
                </a:cubicBezTo>
                <a:cubicBezTo>
                  <a:pt x="9693111" y="4956707"/>
                  <a:pt x="9720176" y="4929641"/>
                  <a:pt x="9720176" y="4896255"/>
                </a:cubicBezTo>
                <a:cubicBezTo>
                  <a:pt x="9720176" y="4862869"/>
                  <a:pt x="9693111" y="4835804"/>
                  <a:pt x="9659724" y="4835804"/>
                </a:cubicBezTo>
                <a:close/>
                <a:moveTo>
                  <a:pt x="6540628" y="4835804"/>
                </a:moveTo>
                <a:cubicBezTo>
                  <a:pt x="6507241" y="4835804"/>
                  <a:pt x="6480176" y="4862869"/>
                  <a:pt x="6480176" y="4896255"/>
                </a:cubicBezTo>
                <a:cubicBezTo>
                  <a:pt x="6480176" y="4929642"/>
                  <a:pt x="6507241" y="4956707"/>
                  <a:pt x="6540628" y="4956707"/>
                </a:cubicBezTo>
                <a:cubicBezTo>
                  <a:pt x="6574014" y="4956707"/>
                  <a:pt x="6601079" y="4929642"/>
                  <a:pt x="6601079" y="4896255"/>
                </a:cubicBezTo>
                <a:cubicBezTo>
                  <a:pt x="6601079" y="4862869"/>
                  <a:pt x="6574014" y="4835804"/>
                  <a:pt x="6540628" y="4835804"/>
                </a:cubicBezTo>
                <a:close/>
                <a:moveTo>
                  <a:pt x="9659724" y="4662520"/>
                </a:moveTo>
                <a:cubicBezTo>
                  <a:pt x="9626338" y="4662520"/>
                  <a:pt x="9599273" y="4689586"/>
                  <a:pt x="9599273" y="4722972"/>
                </a:cubicBezTo>
                <a:cubicBezTo>
                  <a:pt x="9599273" y="4756358"/>
                  <a:pt x="9626338" y="4783424"/>
                  <a:pt x="9659724" y="4783424"/>
                </a:cubicBezTo>
                <a:cubicBezTo>
                  <a:pt x="9693111" y="4783424"/>
                  <a:pt x="9720176" y="4756358"/>
                  <a:pt x="9720176" y="4722972"/>
                </a:cubicBezTo>
                <a:cubicBezTo>
                  <a:pt x="9720176" y="4689585"/>
                  <a:pt x="9693111" y="4662520"/>
                  <a:pt x="9659724" y="4662520"/>
                </a:cubicBezTo>
                <a:close/>
                <a:moveTo>
                  <a:pt x="6540628" y="4662520"/>
                </a:moveTo>
                <a:cubicBezTo>
                  <a:pt x="6507241" y="4662520"/>
                  <a:pt x="6480176" y="4689586"/>
                  <a:pt x="6480176" y="4722972"/>
                </a:cubicBezTo>
                <a:cubicBezTo>
                  <a:pt x="6480176" y="4756358"/>
                  <a:pt x="6507241" y="4783424"/>
                  <a:pt x="6540628" y="4783424"/>
                </a:cubicBezTo>
                <a:cubicBezTo>
                  <a:pt x="6574014" y="4783424"/>
                  <a:pt x="6601079" y="4756358"/>
                  <a:pt x="6601079" y="4722972"/>
                </a:cubicBezTo>
                <a:cubicBezTo>
                  <a:pt x="6601079" y="4689586"/>
                  <a:pt x="6574014" y="4662520"/>
                  <a:pt x="6540628" y="4662520"/>
                </a:cubicBezTo>
                <a:close/>
                <a:moveTo>
                  <a:pt x="9659724" y="4489237"/>
                </a:moveTo>
                <a:cubicBezTo>
                  <a:pt x="9626338" y="4489237"/>
                  <a:pt x="9599273" y="4516302"/>
                  <a:pt x="9599273" y="4549689"/>
                </a:cubicBezTo>
                <a:cubicBezTo>
                  <a:pt x="9599273" y="4583075"/>
                  <a:pt x="9626338" y="4610140"/>
                  <a:pt x="9659724" y="4610140"/>
                </a:cubicBezTo>
                <a:cubicBezTo>
                  <a:pt x="9693111" y="4610140"/>
                  <a:pt x="9720176" y="4583075"/>
                  <a:pt x="9720176" y="4549688"/>
                </a:cubicBezTo>
                <a:cubicBezTo>
                  <a:pt x="9720176" y="4516302"/>
                  <a:pt x="9693111" y="4489237"/>
                  <a:pt x="9659724" y="4489237"/>
                </a:cubicBezTo>
                <a:close/>
                <a:moveTo>
                  <a:pt x="6540628" y="4489237"/>
                </a:moveTo>
                <a:cubicBezTo>
                  <a:pt x="6507241" y="4489237"/>
                  <a:pt x="6480176" y="4516302"/>
                  <a:pt x="6480176" y="4549689"/>
                </a:cubicBezTo>
                <a:cubicBezTo>
                  <a:pt x="6480176" y="4583075"/>
                  <a:pt x="6507241" y="4610140"/>
                  <a:pt x="6540628" y="4610140"/>
                </a:cubicBezTo>
                <a:cubicBezTo>
                  <a:pt x="6574014" y="4610140"/>
                  <a:pt x="6601079" y="4583075"/>
                  <a:pt x="6601079" y="4549689"/>
                </a:cubicBezTo>
                <a:cubicBezTo>
                  <a:pt x="6601079" y="4516302"/>
                  <a:pt x="6574014" y="4489237"/>
                  <a:pt x="6540628" y="4489237"/>
                </a:cubicBezTo>
                <a:close/>
                <a:moveTo>
                  <a:pt x="9659724" y="4315702"/>
                </a:moveTo>
                <a:cubicBezTo>
                  <a:pt x="9626338" y="4315702"/>
                  <a:pt x="9599273" y="4342767"/>
                  <a:pt x="9599273" y="4376154"/>
                </a:cubicBezTo>
                <a:cubicBezTo>
                  <a:pt x="9599273" y="4409540"/>
                  <a:pt x="9626338" y="4436605"/>
                  <a:pt x="9659724" y="4436605"/>
                </a:cubicBezTo>
                <a:cubicBezTo>
                  <a:pt x="9693111" y="4436605"/>
                  <a:pt x="9720176" y="4409540"/>
                  <a:pt x="9720176" y="4376153"/>
                </a:cubicBezTo>
                <a:cubicBezTo>
                  <a:pt x="9720176" y="4342767"/>
                  <a:pt x="9693111" y="4315702"/>
                  <a:pt x="9659724" y="4315702"/>
                </a:cubicBezTo>
                <a:close/>
                <a:moveTo>
                  <a:pt x="6540628" y="4315702"/>
                </a:moveTo>
                <a:cubicBezTo>
                  <a:pt x="6507241" y="4315702"/>
                  <a:pt x="6480176" y="4342767"/>
                  <a:pt x="6480176" y="4376154"/>
                </a:cubicBezTo>
                <a:cubicBezTo>
                  <a:pt x="6480176" y="4409540"/>
                  <a:pt x="6507241" y="4436605"/>
                  <a:pt x="6540628" y="4436605"/>
                </a:cubicBezTo>
                <a:cubicBezTo>
                  <a:pt x="6574014" y="4436605"/>
                  <a:pt x="6601079" y="4409540"/>
                  <a:pt x="6601079" y="4376154"/>
                </a:cubicBezTo>
                <a:cubicBezTo>
                  <a:pt x="6601079" y="4342767"/>
                  <a:pt x="6574014" y="4315702"/>
                  <a:pt x="6540628" y="4315702"/>
                </a:cubicBezTo>
                <a:close/>
                <a:moveTo>
                  <a:pt x="9659724" y="4142419"/>
                </a:moveTo>
                <a:cubicBezTo>
                  <a:pt x="9626338" y="4142419"/>
                  <a:pt x="9599273" y="4169484"/>
                  <a:pt x="9599273" y="4202870"/>
                </a:cubicBezTo>
                <a:cubicBezTo>
                  <a:pt x="9599273" y="4236257"/>
                  <a:pt x="9626338" y="4263322"/>
                  <a:pt x="9659724" y="4263322"/>
                </a:cubicBezTo>
                <a:cubicBezTo>
                  <a:pt x="9693111" y="4263322"/>
                  <a:pt x="9720176" y="4236256"/>
                  <a:pt x="9720176" y="4202870"/>
                </a:cubicBezTo>
                <a:cubicBezTo>
                  <a:pt x="9720176" y="4169484"/>
                  <a:pt x="9693111" y="4142419"/>
                  <a:pt x="9659724" y="4142419"/>
                </a:cubicBezTo>
                <a:close/>
                <a:moveTo>
                  <a:pt x="6540628" y="4142419"/>
                </a:moveTo>
                <a:cubicBezTo>
                  <a:pt x="6507241" y="4142419"/>
                  <a:pt x="6480176" y="4169484"/>
                  <a:pt x="6480176" y="4202870"/>
                </a:cubicBezTo>
                <a:cubicBezTo>
                  <a:pt x="6480176" y="4236257"/>
                  <a:pt x="6507241" y="4263322"/>
                  <a:pt x="6540628" y="4263322"/>
                </a:cubicBezTo>
                <a:cubicBezTo>
                  <a:pt x="6574014" y="4263322"/>
                  <a:pt x="6601079" y="4236257"/>
                  <a:pt x="6601079" y="4202870"/>
                </a:cubicBezTo>
                <a:cubicBezTo>
                  <a:pt x="6601079" y="4169484"/>
                  <a:pt x="6574014" y="4142419"/>
                  <a:pt x="6540628" y="4142419"/>
                </a:cubicBezTo>
                <a:close/>
                <a:moveTo>
                  <a:pt x="9659724" y="3969135"/>
                </a:moveTo>
                <a:cubicBezTo>
                  <a:pt x="9626338" y="3969135"/>
                  <a:pt x="9599273" y="3996201"/>
                  <a:pt x="9599273" y="4029587"/>
                </a:cubicBezTo>
                <a:cubicBezTo>
                  <a:pt x="9599273" y="4062973"/>
                  <a:pt x="9626338" y="4090039"/>
                  <a:pt x="9659724" y="4090039"/>
                </a:cubicBezTo>
                <a:cubicBezTo>
                  <a:pt x="9693111" y="4090039"/>
                  <a:pt x="9720176" y="4062973"/>
                  <a:pt x="9720176" y="4029587"/>
                </a:cubicBezTo>
                <a:cubicBezTo>
                  <a:pt x="9720176" y="3996200"/>
                  <a:pt x="9693111" y="3969135"/>
                  <a:pt x="9659724" y="3969135"/>
                </a:cubicBezTo>
                <a:close/>
                <a:moveTo>
                  <a:pt x="6540628" y="3969135"/>
                </a:moveTo>
                <a:cubicBezTo>
                  <a:pt x="6507241" y="3969135"/>
                  <a:pt x="6480176" y="3996201"/>
                  <a:pt x="6480176" y="4029587"/>
                </a:cubicBezTo>
                <a:cubicBezTo>
                  <a:pt x="6480176" y="4062973"/>
                  <a:pt x="6507241" y="4090039"/>
                  <a:pt x="6540628" y="4090039"/>
                </a:cubicBezTo>
                <a:cubicBezTo>
                  <a:pt x="6574014" y="4090039"/>
                  <a:pt x="6601079" y="4062973"/>
                  <a:pt x="6601079" y="4029587"/>
                </a:cubicBezTo>
                <a:cubicBezTo>
                  <a:pt x="6601079" y="3996201"/>
                  <a:pt x="6574014" y="3969135"/>
                  <a:pt x="6540628" y="3969135"/>
                </a:cubicBezTo>
                <a:close/>
                <a:moveTo>
                  <a:pt x="9659724" y="3795852"/>
                </a:moveTo>
                <a:cubicBezTo>
                  <a:pt x="9626338" y="3795852"/>
                  <a:pt x="9599273" y="3822917"/>
                  <a:pt x="9599273" y="3856304"/>
                </a:cubicBezTo>
                <a:cubicBezTo>
                  <a:pt x="9599273" y="3889690"/>
                  <a:pt x="9626338" y="3916755"/>
                  <a:pt x="9659724" y="3916755"/>
                </a:cubicBezTo>
                <a:cubicBezTo>
                  <a:pt x="9693111" y="3916755"/>
                  <a:pt x="9720176" y="3889690"/>
                  <a:pt x="9720176" y="3856303"/>
                </a:cubicBezTo>
                <a:cubicBezTo>
                  <a:pt x="9720176" y="3822917"/>
                  <a:pt x="9693111" y="3795852"/>
                  <a:pt x="9659724" y="3795852"/>
                </a:cubicBezTo>
                <a:close/>
                <a:moveTo>
                  <a:pt x="6540628" y="3795852"/>
                </a:moveTo>
                <a:cubicBezTo>
                  <a:pt x="6507241" y="3795852"/>
                  <a:pt x="6480176" y="3822917"/>
                  <a:pt x="6480176" y="3856304"/>
                </a:cubicBezTo>
                <a:cubicBezTo>
                  <a:pt x="6480176" y="3889690"/>
                  <a:pt x="6507241" y="3916755"/>
                  <a:pt x="6540628" y="3916755"/>
                </a:cubicBezTo>
                <a:cubicBezTo>
                  <a:pt x="6574014" y="3916755"/>
                  <a:pt x="6601079" y="3889690"/>
                  <a:pt x="6601079" y="3856304"/>
                </a:cubicBezTo>
                <a:cubicBezTo>
                  <a:pt x="6601079" y="3822917"/>
                  <a:pt x="6574014" y="3795852"/>
                  <a:pt x="6540628" y="3795852"/>
                </a:cubicBezTo>
                <a:close/>
                <a:moveTo>
                  <a:pt x="9659724" y="3622569"/>
                </a:moveTo>
                <a:cubicBezTo>
                  <a:pt x="9626338" y="3622569"/>
                  <a:pt x="9599273" y="3649634"/>
                  <a:pt x="9599273" y="3683020"/>
                </a:cubicBezTo>
                <a:cubicBezTo>
                  <a:pt x="9599273" y="3716407"/>
                  <a:pt x="9626338" y="3743472"/>
                  <a:pt x="9659724" y="3743472"/>
                </a:cubicBezTo>
                <a:cubicBezTo>
                  <a:pt x="9693111" y="3743472"/>
                  <a:pt x="9720176" y="3716407"/>
                  <a:pt x="9720176" y="3683020"/>
                </a:cubicBezTo>
                <a:cubicBezTo>
                  <a:pt x="9720176" y="3649634"/>
                  <a:pt x="9693111" y="3622569"/>
                  <a:pt x="9659724" y="3622569"/>
                </a:cubicBezTo>
                <a:close/>
                <a:moveTo>
                  <a:pt x="6540628" y="3622569"/>
                </a:moveTo>
                <a:cubicBezTo>
                  <a:pt x="6507241" y="3622569"/>
                  <a:pt x="6480176" y="3649634"/>
                  <a:pt x="6480176" y="3683020"/>
                </a:cubicBezTo>
                <a:cubicBezTo>
                  <a:pt x="6480176" y="3716407"/>
                  <a:pt x="6507241" y="3743472"/>
                  <a:pt x="6540628" y="3743472"/>
                </a:cubicBezTo>
                <a:cubicBezTo>
                  <a:pt x="6574014" y="3743472"/>
                  <a:pt x="6601079" y="3716407"/>
                  <a:pt x="6601079" y="3683020"/>
                </a:cubicBezTo>
                <a:cubicBezTo>
                  <a:pt x="6601079" y="3649634"/>
                  <a:pt x="6574014" y="3622569"/>
                  <a:pt x="6540628" y="3622569"/>
                </a:cubicBezTo>
                <a:close/>
                <a:moveTo>
                  <a:pt x="9659724" y="3449285"/>
                </a:moveTo>
                <a:cubicBezTo>
                  <a:pt x="9626338" y="3449285"/>
                  <a:pt x="9599273" y="3476351"/>
                  <a:pt x="9599273" y="3509737"/>
                </a:cubicBezTo>
                <a:cubicBezTo>
                  <a:pt x="9599273" y="3543123"/>
                  <a:pt x="9626338" y="3570189"/>
                  <a:pt x="9659724" y="3570189"/>
                </a:cubicBezTo>
                <a:cubicBezTo>
                  <a:pt x="9693111" y="3570189"/>
                  <a:pt x="9720176" y="3543123"/>
                  <a:pt x="9720176" y="3509737"/>
                </a:cubicBezTo>
                <a:cubicBezTo>
                  <a:pt x="9720176" y="3476350"/>
                  <a:pt x="9693111" y="3449285"/>
                  <a:pt x="9659724" y="3449285"/>
                </a:cubicBezTo>
                <a:close/>
                <a:moveTo>
                  <a:pt x="6540628" y="3449285"/>
                </a:moveTo>
                <a:cubicBezTo>
                  <a:pt x="6507241" y="3449285"/>
                  <a:pt x="6480176" y="3476351"/>
                  <a:pt x="6480176" y="3509737"/>
                </a:cubicBezTo>
                <a:cubicBezTo>
                  <a:pt x="6480176" y="3543123"/>
                  <a:pt x="6507241" y="3570189"/>
                  <a:pt x="6540628" y="3570189"/>
                </a:cubicBezTo>
                <a:cubicBezTo>
                  <a:pt x="6574014" y="3570189"/>
                  <a:pt x="6601079" y="3543123"/>
                  <a:pt x="6601079" y="3509737"/>
                </a:cubicBezTo>
                <a:cubicBezTo>
                  <a:pt x="6601079" y="3476351"/>
                  <a:pt x="6574014" y="3449285"/>
                  <a:pt x="6540628" y="3449285"/>
                </a:cubicBezTo>
                <a:close/>
                <a:moveTo>
                  <a:pt x="9659724" y="3276002"/>
                </a:moveTo>
                <a:cubicBezTo>
                  <a:pt x="9626338" y="3276002"/>
                  <a:pt x="9599273" y="3303067"/>
                  <a:pt x="9599273" y="3336453"/>
                </a:cubicBezTo>
                <a:cubicBezTo>
                  <a:pt x="9599273" y="3369840"/>
                  <a:pt x="9626338" y="3396905"/>
                  <a:pt x="9659724" y="3396905"/>
                </a:cubicBezTo>
                <a:cubicBezTo>
                  <a:pt x="9693111" y="3396905"/>
                  <a:pt x="9720176" y="3369840"/>
                  <a:pt x="9720176" y="3336453"/>
                </a:cubicBezTo>
                <a:cubicBezTo>
                  <a:pt x="9720176" y="3303067"/>
                  <a:pt x="9693111" y="3276002"/>
                  <a:pt x="9659724" y="3276002"/>
                </a:cubicBezTo>
                <a:close/>
                <a:moveTo>
                  <a:pt x="6540628" y="3276002"/>
                </a:moveTo>
                <a:cubicBezTo>
                  <a:pt x="6507241" y="3276002"/>
                  <a:pt x="6480176" y="3303067"/>
                  <a:pt x="6480176" y="3336453"/>
                </a:cubicBezTo>
                <a:cubicBezTo>
                  <a:pt x="6480176" y="3369840"/>
                  <a:pt x="6507241" y="3396905"/>
                  <a:pt x="6540628" y="3396905"/>
                </a:cubicBezTo>
                <a:cubicBezTo>
                  <a:pt x="6574014" y="3396905"/>
                  <a:pt x="6601079" y="3369840"/>
                  <a:pt x="6601079" y="3336453"/>
                </a:cubicBezTo>
                <a:cubicBezTo>
                  <a:pt x="6601079" y="3303067"/>
                  <a:pt x="6574014" y="3276002"/>
                  <a:pt x="6540628" y="3276002"/>
                </a:cubicBezTo>
                <a:close/>
                <a:moveTo>
                  <a:pt x="9659724" y="3102719"/>
                </a:moveTo>
                <a:cubicBezTo>
                  <a:pt x="9626338" y="3102719"/>
                  <a:pt x="9599273" y="3129784"/>
                  <a:pt x="9599273" y="3163170"/>
                </a:cubicBezTo>
                <a:cubicBezTo>
                  <a:pt x="9599273" y="3196557"/>
                  <a:pt x="9626338" y="3223622"/>
                  <a:pt x="9659724" y="3223622"/>
                </a:cubicBezTo>
                <a:cubicBezTo>
                  <a:pt x="9693111" y="3223622"/>
                  <a:pt x="9720176" y="3196557"/>
                  <a:pt x="9720176" y="3163170"/>
                </a:cubicBezTo>
                <a:cubicBezTo>
                  <a:pt x="9720176" y="3129784"/>
                  <a:pt x="9693111" y="3102719"/>
                  <a:pt x="9659724" y="3102719"/>
                </a:cubicBezTo>
                <a:close/>
                <a:moveTo>
                  <a:pt x="6540628" y="3102719"/>
                </a:moveTo>
                <a:cubicBezTo>
                  <a:pt x="6507241" y="3102719"/>
                  <a:pt x="6480176" y="3129784"/>
                  <a:pt x="6480176" y="3163170"/>
                </a:cubicBezTo>
                <a:cubicBezTo>
                  <a:pt x="6480176" y="3196557"/>
                  <a:pt x="6507241" y="3223622"/>
                  <a:pt x="6540628" y="3223622"/>
                </a:cubicBezTo>
                <a:cubicBezTo>
                  <a:pt x="6574014" y="3223622"/>
                  <a:pt x="6601079" y="3196557"/>
                  <a:pt x="6601079" y="3163170"/>
                </a:cubicBezTo>
                <a:cubicBezTo>
                  <a:pt x="6601079" y="3129784"/>
                  <a:pt x="6574014" y="3102719"/>
                  <a:pt x="6540628" y="3102719"/>
                </a:cubicBezTo>
                <a:close/>
                <a:moveTo>
                  <a:pt x="9659724" y="2929435"/>
                </a:moveTo>
                <a:cubicBezTo>
                  <a:pt x="9626338" y="2929435"/>
                  <a:pt x="9599273" y="2956500"/>
                  <a:pt x="9599273" y="2989887"/>
                </a:cubicBezTo>
                <a:cubicBezTo>
                  <a:pt x="9599273" y="3023273"/>
                  <a:pt x="9626338" y="3050338"/>
                  <a:pt x="9659724" y="3050338"/>
                </a:cubicBezTo>
                <a:cubicBezTo>
                  <a:pt x="9693111" y="3050338"/>
                  <a:pt x="9720176" y="3023273"/>
                  <a:pt x="9720176" y="2989887"/>
                </a:cubicBezTo>
                <a:cubicBezTo>
                  <a:pt x="9720176" y="2956500"/>
                  <a:pt x="9693111" y="2929435"/>
                  <a:pt x="9659724" y="2929435"/>
                </a:cubicBezTo>
                <a:close/>
                <a:moveTo>
                  <a:pt x="6540628" y="2929435"/>
                </a:moveTo>
                <a:cubicBezTo>
                  <a:pt x="6507241" y="2929435"/>
                  <a:pt x="6480176" y="2956500"/>
                  <a:pt x="6480176" y="2989887"/>
                </a:cubicBezTo>
                <a:cubicBezTo>
                  <a:pt x="6480176" y="3023273"/>
                  <a:pt x="6507241" y="3050338"/>
                  <a:pt x="6540628" y="3050338"/>
                </a:cubicBezTo>
                <a:cubicBezTo>
                  <a:pt x="6574014" y="3050338"/>
                  <a:pt x="6601079" y="3023273"/>
                  <a:pt x="6601079" y="2989887"/>
                </a:cubicBezTo>
                <a:cubicBezTo>
                  <a:pt x="6601079" y="2956500"/>
                  <a:pt x="6574014" y="2929435"/>
                  <a:pt x="6540628" y="2929435"/>
                </a:cubicBezTo>
                <a:close/>
                <a:moveTo>
                  <a:pt x="9659724" y="2756152"/>
                </a:moveTo>
                <a:cubicBezTo>
                  <a:pt x="9626338" y="2756152"/>
                  <a:pt x="9599273" y="2783217"/>
                  <a:pt x="9599273" y="2816604"/>
                </a:cubicBezTo>
                <a:cubicBezTo>
                  <a:pt x="9599273" y="2849990"/>
                  <a:pt x="9626338" y="2877055"/>
                  <a:pt x="9659724" y="2877055"/>
                </a:cubicBezTo>
                <a:cubicBezTo>
                  <a:pt x="9693111" y="2877055"/>
                  <a:pt x="9720176" y="2849990"/>
                  <a:pt x="9720176" y="2816604"/>
                </a:cubicBezTo>
                <a:cubicBezTo>
                  <a:pt x="9720176" y="2783217"/>
                  <a:pt x="9693111" y="2756152"/>
                  <a:pt x="9659724" y="2756152"/>
                </a:cubicBezTo>
                <a:close/>
                <a:moveTo>
                  <a:pt x="6540628" y="2756152"/>
                </a:moveTo>
                <a:cubicBezTo>
                  <a:pt x="6507241" y="2756152"/>
                  <a:pt x="6480176" y="2783217"/>
                  <a:pt x="6480176" y="2816604"/>
                </a:cubicBezTo>
                <a:cubicBezTo>
                  <a:pt x="6480176" y="2849990"/>
                  <a:pt x="6507241" y="2877055"/>
                  <a:pt x="6540628" y="2877055"/>
                </a:cubicBezTo>
                <a:cubicBezTo>
                  <a:pt x="6574014" y="2877055"/>
                  <a:pt x="6601079" y="2849990"/>
                  <a:pt x="6601079" y="2816604"/>
                </a:cubicBezTo>
                <a:cubicBezTo>
                  <a:pt x="6601079" y="2783217"/>
                  <a:pt x="6574014" y="2756152"/>
                  <a:pt x="6540628" y="2756152"/>
                </a:cubicBezTo>
                <a:close/>
                <a:moveTo>
                  <a:pt x="9659724" y="2582869"/>
                </a:moveTo>
                <a:cubicBezTo>
                  <a:pt x="9626338" y="2582869"/>
                  <a:pt x="9599273" y="2609934"/>
                  <a:pt x="9599273" y="2643320"/>
                </a:cubicBezTo>
                <a:cubicBezTo>
                  <a:pt x="9599273" y="2676707"/>
                  <a:pt x="9626338" y="2703772"/>
                  <a:pt x="9659724" y="2703772"/>
                </a:cubicBezTo>
                <a:cubicBezTo>
                  <a:pt x="9693111" y="2703772"/>
                  <a:pt x="9720176" y="2676707"/>
                  <a:pt x="9720176" y="2643320"/>
                </a:cubicBezTo>
                <a:cubicBezTo>
                  <a:pt x="9720176" y="2609934"/>
                  <a:pt x="9693111" y="2582869"/>
                  <a:pt x="9659724" y="2582869"/>
                </a:cubicBezTo>
                <a:close/>
                <a:moveTo>
                  <a:pt x="6540628" y="2582869"/>
                </a:moveTo>
                <a:cubicBezTo>
                  <a:pt x="6507241" y="2582869"/>
                  <a:pt x="6480176" y="2609934"/>
                  <a:pt x="6480176" y="2643320"/>
                </a:cubicBezTo>
                <a:cubicBezTo>
                  <a:pt x="6480176" y="2676707"/>
                  <a:pt x="6507241" y="2703772"/>
                  <a:pt x="6540628" y="2703772"/>
                </a:cubicBezTo>
                <a:cubicBezTo>
                  <a:pt x="6574014" y="2703772"/>
                  <a:pt x="6601079" y="2676707"/>
                  <a:pt x="6601079" y="2643320"/>
                </a:cubicBezTo>
                <a:cubicBezTo>
                  <a:pt x="6601079" y="2609934"/>
                  <a:pt x="6574014" y="2582869"/>
                  <a:pt x="6540628" y="2582869"/>
                </a:cubicBezTo>
                <a:close/>
                <a:moveTo>
                  <a:pt x="9659724" y="2409585"/>
                </a:moveTo>
                <a:cubicBezTo>
                  <a:pt x="9626338" y="2409585"/>
                  <a:pt x="9599273" y="2436651"/>
                  <a:pt x="9599273" y="2470037"/>
                </a:cubicBezTo>
                <a:cubicBezTo>
                  <a:pt x="9599273" y="2503423"/>
                  <a:pt x="9626338" y="2530489"/>
                  <a:pt x="9659724" y="2530489"/>
                </a:cubicBezTo>
                <a:cubicBezTo>
                  <a:pt x="9693111" y="2530489"/>
                  <a:pt x="9720176" y="2503423"/>
                  <a:pt x="9720176" y="2470037"/>
                </a:cubicBezTo>
                <a:cubicBezTo>
                  <a:pt x="9720176" y="2436651"/>
                  <a:pt x="9693111" y="2409585"/>
                  <a:pt x="9659724" y="2409585"/>
                </a:cubicBezTo>
                <a:close/>
                <a:moveTo>
                  <a:pt x="6540628" y="2409585"/>
                </a:moveTo>
                <a:cubicBezTo>
                  <a:pt x="6507241" y="2409585"/>
                  <a:pt x="6480176" y="2436651"/>
                  <a:pt x="6480176" y="2470037"/>
                </a:cubicBezTo>
                <a:cubicBezTo>
                  <a:pt x="6480176" y="2503423"/>
                  <a:pt x="6507241" y="2530489"/>
                  <a:pt x="6540628" y="2530489"/>
                </a:cubicBezTo>
                <a:cubicBezTo>
                  <a:pt x="6574014" y="2530489"/>
                  <a:pt x="6601079" y="2503423"/>
                  <a:pt x="6601079" y="2470037"/>
                </a:cubicBezTo>
                <a:cubicBezTo>
                  <a:pt x="6601079" y="2436651"/>
                  <a:pt x="6574014" y="2409585"/>
                  <a:pt x="6540628" y="2409585"/>
                </a:cubicBezTo>
                <a:close/>
                <a:moveTo>
                  <a:pt x="9659724" y="2236302"/>
                </a:moveTo>
                <a:cubicBezTo>
                  <a:pt x="9626338" y="2236302"/>
                  <a:pt x="9599273" y="2263367"/>
                  <a:pt x="9599273" y="2296754"/>
                </a:cubicBezTo>
                <a:cubicBezTo>
                  <a:pt x="9599273" y="2330140"/>
                  <a:pt x="9626338" y="2357205"/>
                  <a:pt x="9659724" y="2357205"/>
                </a:cubicBezTo>
                <a:cubicBezTo>
                  <a:pt x="9693111" y="2357205"/>
                  <a:pt x="9720176" y="2330140"/>
                  <a:pt x="9720176" y="2296754"/>
                </a:cubicBezTo>
                <a:cubicBezTo>
                  <a:pt x="9720176" y="2263367"/>
                  <a:pt x="9693111" y="2236302"/>
                  <a:pt x="9659724" y="2236302"/>
                </a:cubicBezTo>
                <a:close/>
                <a:moveTo>
                  <a:pt x="6540628" y="2236302"/>
                </a:moveTo>
                <a:cubicBezTo>
                  <a:pt x="6507241" y="2236302"/>
                  <a:pt x="6480176" y="2263367"/>
                  <a:pt x="6480176" y="2296754"/>
                </a:cubicBezTo>
                <a:cubicBezTo>
                  <a:pt x="6480176" y="2330140"/>
                  <a:pt x="6507241" y="2357205"/>
                  <a:pt x="6540628" y="2357205"/>
                </a:cubicBezTo>
                <a:cubicBezTo>
                  <a:pt x="6574014" y="2357205"/>
                  <a:pt x="6601079" y="2330140"/>
                  <a:pt x="6601079" y="2296754"/>
                </a:cubicBezTo>
                <a:cubicBezTo>
                  <a:pt x="6601079" y="2263367"/>
                  <a:pt x="6574014" y="2236302"/>
                  <a:pt x="6540628" y="2236302"/>
                </a:cubicBezTo>
                <a:close/>
                <a:moveTo>
                  <a:pt x="9659724" y="2063019"/>
                </a:moveTo>
                <a:cubicBezTo>
                  <a:pt x="9626338" y="2063019"/>
                  <a:pt x="9599273" y="2090084"/>
                  <a:pt x="9599273" y="2123470"/>
                </a:cubicBezTo>
                <a:cubicBezTo>
                  <a:pt x="9599273" y="2156857"/>
                  <a:pt x="9626338" y="2183922"/>
                  <a:pt x="9659724" y="2183922"/>
                </a:cubicBezTo>
                <a:cubicBezTo>
                  <a:pt x="9693111" y="2183922"/>
                  <a:pt x="9720176" y="2156857"/>
                  <a:pt x="9720176" y="2123470"/>
                </a:cubicBezTo>
                <a:cubicBezTo>
                  <a:pt x="9720176" y="2090084"/>
                  <a:pt x="9693111" y="2063019"/>
                  <a:pt x="9659724" y="2063019"/>
                </a:cubicBezTo>
                <a:close/>
                <a:moveTo>
                  <a:pt x="6540628" y="2063019"/>
                </a:moveTo>
                <a:cubicBezTo>
                  <a:pt x="6507241" y="2063019"/>
                  <a:pt x="6480176" y="2090084"/>
                  <a:pt x="6480176" y="2123470"/>
                </a:cubicBezTo>
                <a:cubicBezTo>
                  <a:pt x="6480176" y="2156857"/>
                  <a:pt x="6507241" y="2183922"/>
                  <a:pt x="6540628" y="2183922"/>
                </a:cubicBezTo>
                <a:cubicBezTo>
                  <a:pt x="6574014" y="2183922"/>
                  <a:pt x="6601079" y="2156857"/>
                  <a:pt x="6601079" y="2123470"/>
                </a:cubicBezTo>
                <a:cubicBezTo>
                  <a:pt x="6601079" y="2090084"/>
                  <a:pt x="6574014" y="2063019"/>
                  <a:pt x="6540628" y="2063019"/>
                </a:cubicBezTo>
                <a:close/>
                <a:moveTo>
                  <a:pt x="9659724" y="1889735"/>
                </a:moveTo>
                <a:cubicBezTo>
                  <a:pt x="9626338" y="1889735"/>
                  <a:pt x="9599273" y="1916801"/>
                  <a:pt x="9599273" y="1950187"/>
                </a:cubicBezTo>
                <a:cubicBezTo>
                  <a:pt x="9599273" y="1983573"/>
                  <a:pt x="9626338" y="2010639"/>
                  <a:pt x="9659724" y="2010639"/>
                </a:cubicBezTo>
                <a:cubicBezTo>
                  <a:pt x="9693111" y="2010639"/>
                  <a:pt x="9720176" y="1983573"/>
                  <a:pt x="9720176" y="1950187"/>
                </a:cubicBezTo>
                <a:cubicBezTo>
                  <a:pt x="9720176" y="1916801"/>
                  <a:pt x="9693111" y="1889735"/>
                  <a:pt x="9659724" y="1889735"/>
                </a:cubicBezTo>
                <a:close/>
                <a:moveTo>
                  <a:pt x="6540628" y="1889735"/>
                </a:moveTo>
                <a:cubicBezTo>
                  <a:pt x="6507241" y="1889735"/>
                  <a:pt x="6480176" y="1916801"/>
                  <a:pt x="6480176" y="1950187"/>
                </a:cubicBezTo>
                <a:cubicBezTo>
                  <a:pt x="6480176" y="1983573"/>
                  <a:pt x="6507241" y="2010639"/>
                  <a:pt x="6540628" y="2010639"/>
                </a:cubicBezTo>
                <a:cubicBezTo>
                  <a:pt x="6574014" y="2010639"/>
                  <a:pt x="6601079" y="1983573"/>
                  <a:pt x="6601079" y="1950187"/>
                </a:cubicBezTo>
                <a:cubicBezTo>
                  <a:pt x="6601079" y="1916801"/>
                  <a:pt x="6574014" y="1889735"/>
                  <a:pt x="6540628" y="1889735"/>
                </a:cubicBezTo>
                <a:close/>
                <a:moveTo>
                  <a:pt x="9659724" y="1716452"/>
                </a:moveTo>
                <a:cubicBezTo>
                  <a:pt x="9626338" y="1716452"/>
                  <a:pt x="9599273" y="1743517"/>
                  <a:pt x="9599273" y="1776904"/>
                </a:cubicBezTo>
                <a:cubicBezTo>
                  <a:pt x="9599273" y="1810290"/>
                  <a:pt x="9626338" y="1837355"/>
                  <a:pt x="9659724" y="1837355"/>
                </a:cubicBezTo>
                <a:cubicBezTo>
                  <a:pt x="9693111" y="1837355"/>
                  <a:pt x="9720176" y="1810290"/>
                  <a:pt x="9720176" y="1776904"/>
                </a:cubicBezTo>
                <a:cubicBezTo>
                  <a:pt x="9720176" y="1743517"/>
                  <a:pt x="9693111" y="1716452"/>
                  <a:pt x="9659724" y="1716452"/>
                </a:cubicBezTo>
                <a:close/>
                <a:moveTo>
                  <a:pt x="6540628" y="1716452"/>
                </a:moveTo>
                <a:cubicBezTo>
                  <a:pt x="6507241" y="1716452"/>
                  <a:pt x="6480176" y="1743517"/>
                  <a:pt x="6480176" y="1776904"/>
                </a:cubicBezTo>
                <a:cubicBezTo>
                  <a:pt x="6480176" y="1810290"/>
                  <a:pt x="6507241" y="1837355"/>
                  <a:pt x="6540628" y="1837355"/>
                </a:cubicBezTo>
                <a:cubicBezTo>
                  <a:pt x="6574014" y="1837355"/>
                  <a:pt x="6601079" y="1810290"/>
                  <a:pt x="6601079" y="1776904"/>
                </a:cubicBezTo>
                <a:cubicBezTo>
                  <a:pt x="6601079" y="1743517"/>
                  <a:pt x="6574014" y="1716452"/>
                  <a:pt x="6540628" y="1716452"/>
                </a:cubicBezTo>
                <a:close/>
                <a:moveTo>
                  <a:pt x="9659724" y="1543169"/>
                </a:moveTo>
                <a:cubicBezTo>
                  <a:pt x="9626338" y="1543169"/>
                  <a:pt x="9599273" y="1570234"/>
                  <a:pt x="9599273" y="1603620"/>
                </a:cubicBezTo>
                <a:cubicBezTo>
                  <a:pt x="9599273" y="1637007"/>
                  <a:pt x="9626338" y="1664072"/>
                  <a:pt x="9659724" y="1664072"/>
                </a:cubicBezTo>
                <a:cubicBezTo>
                  <a:pt x="9693111" y="1664072"/>
                  <a:pt x="9720176" y="1637007"/>
                  <a:pt x="9720176" y="1603620"/>
                </a:cubicBezTo>
                <a:cubicBezTo>
                  <a:pt x="9720176" y="1570234"/>
                  <a:pt x="9693111" y="1543169"/>
                  <a:pt x="9659724" y="1543169"/>
                </a:cubicBezTo>
                <a:close/>
                <a:moveTo>
                  <a:pt x="6540628" y="1543169"/>
                </a:moveTo>
                <a:cubicBezTo>
                  <a:pt x="6507241" y="1543169"/>
                  <a:pt x="6480176" y="1570234"/>
                  <a:pt x="6480176" y="1603620"/>
                </a:cubicBezTo>
                <a:cubicBezTo>
                  <a:pt x="6480176" y="1637007"/>
                  <a:pt x="6507241" y="1664072"/>
                  <a:pt x="6540628" y="1664072"/>
                </a:cubicBezTo>
                <a:cubicBezTo>
                  <a:pt x="6574014" y="1664072"/>
                  <a:pt x="6601079" y="1637007"/>
                  <a:pt x="6601079" y="1603620"/>
                </a:cubicBezTo>
                <a:cubicBezTo>
                  <a:pt x="6601079" y="1570234"/>
                  <a:pt x="6574014" y="1543169"/>
                  <a:pt x="6540628" y="1543169"/>
                </a:cubicBezTo>
                <a:close/>
                <a:moveTo>
                  <a:pt x="9659724" y="1369885"/>
                </a:moveTo>
                <a:cubicBezTo>
                  <a:pt x="9626338" y="1369885"/>
                  <a:pt x="9599273" y="1396951"/>
                  <a:pt x="9599273" y="1430337"/>
                </a:cubicBezTo>
                <a:cubicBezTo>
                  <a:pt x="9599273" y="1463723"/>
                  <a:pt x="9626338" y="1490789"/>
                  <a:pt x="9659724" y="1490789"/>
                </a:cubicBezTo>
                <a:cubicBezTo>
                  <a:pt x="9693111" y="1490789"/>
                  <a:pt x="9720176" y="1463723"/>
                  <a:pt x="9720176" y="1430337"/>
                </a:cubicBezTo>
                <a:cubicBezTo>
                  <a:pt x="9720176" y="1396951"/>
                  <a:pt x="9693111" y="1369885"/>
                  <a:pt x="9659724" y="1369885"/>
                </a:cubicBezTo>
                <a:close/>
                <a:moveTo>
                  <a:pt x="6540628" y="1369885"/>
                </a:moveTo>
                <a:cubicBezTo>
                  <a:pt x="6507241" y="1369885"/>
                  <a:pt x="6480176" y="1396951"/>
                  <a:pt x="6480176" y="1430337"/>
                </a:cubicBezTo>
                <a:cubicBezTo>
                  <a:pt x="6480176" y="1463723"/>
                  <a:pt x="6507241" y="1490789"/>
                  <a:pt x="6540628" y="1490789"/>
                </a:cubicBezTo>
                <a:cubicBezTo>
                  <a:pt x="6574014" y="1490789"/>
                  <a:pt x="6601079" y="1463723"/>
                  <a:pt x="6601079" y="1430337"/>
                </a:cubicBezTo>
                <a:cubicBezTo>
                  <a:pt x="6601079" y="1396951"/>
                  <a:pt x="6574014" y="1369885"/>
                  <a:pt x="6540628" y="1369885"/>
                </a:cubicBezTo>
                <a:close/>
                <a:moveTo>
                  <a:pt x="9659724" y="1196602"/>
                </a:moveTo>
                <a:cubicBezTo>
                  <a:pt x="9626338" y="1196602"/>
                  <a:pt x="9599273" y="1223667"/>
                  <a:pt x="9599273" y="1257054"/>
                </a:cubicBezTo>
                <a:cubicBezTo>
                  <a:pt x="9599273" y="1290440"/>
                  <a:pt x="9626338" y="1317505"/>
                  <a:pt x="9659724" y="1317505"/>
                </a:cubicBezTo>
                <a:cubicBezTo>
                  <a:pt x="9693111" y="1317505"/>
                  <a:pt x="9720176" y="1290440"/>
                  <a:pt x="9720176" y="1257054"/>
                </a:cubicBezTo>
                <a:cubicBezTo>
                  <a:pt x="9720176" y="1223667"/>
                  <a:pt x="9693111" y="1196602"/>
                  <a:pt x="9659724" y="1196602"/>
                </a:cubicBezTo>
                <a:close/>
                <a:moveTo>
                  <a:pt x="6540628" y="1196602"/>
                </a:moveTo>
                <a:cubicBezTo>
                  <a:pt x="6507241" y="1196602"/>
                  <a:pt x="6480176" y="1223667"/>
                  <a:pt x="6480176" y="1257054"/>
                </a:cubicBezTo>
                <a:cubicBezTo>
                  <a:pt x="6480176" y="1290440"/>
                  <a:pt x="6507241" y="1317505"/>
                  <a:pt x="6540628" y="1317505"/>
                </a:cubicBezTo>
                <a:cubicBezTo>
                  <a:pt x="6574014" y="1317505"/>
                  <a:pt x="6601079" y="1290440"/>
                  <a:pt x="6601079" y="1257054"/>
                </a:cubicBezTo>
                <a:cubicBezTo>
                  <a:pt x="6601079" y="1223667"/>
                  <a:pt x="6574014" y="1196602"/>
                  <a:pt x="6540628" y="1196602"/>
                </a:cubicBezTo>
                <a:close/>
                <a:moveTo>
                  <a:pt x="9486696" y="1196602"/>
                </a:moveTo>
                <a:cubicBezTo>
                  <a:pt x="9453310" y="1196602"/>
                  <a:pt x="9426245" y="1223667"/>
                  <a:pt x="9426245" y="1257053"/>
                </a:cubicBezTo>
                <a:cubicBezTo>
                  <a:pt x="9426245" y="1290440"/>
                  <a:pt x="9453310" y="1317505"/>
                  <a:pt x="9486696" y="1317505"/>
                </a:cubicBezTo>
                <a:cubicBezTo>
                  <a:pt x="9520083" y="1317505"/>
                  <a:pt x="9547148" y="1290440"/>
                  <a:pt x="9547148" y="1257053"/>
                </a:cubicBezTo>
                <a:cubicBezTo>
                  <a:pt x="9547148" y="1223667"/>
                  <a:pt x="9520083" y="1196602"/>
                  <a:pt x="9486696" y="1196602"/>
                </a:cubicBezTo>
                <a:close/>
                <a:moveTo>
                  <a:pt x="9313413" y="1196602"/>
                </a:moveTo>
                <a:cubicBezTo>
                  <a:pt x="9280027" y="1196602"/>
                  <a:pt x="9252961" y="1223667"/>
                  <a:pt x="9252961" y="1257053"/>
                </a:cubicBezTo>
                <a:cubicBezTo>
                  <a:pt x="9252961" y="1290440"/>
                  <a:pt x="9280027" y="1317505"/>
                  <a:pt x="9313413" y="1317505"/>
                </a:cubicBezTo>
                <a:cubicBezTo>
                  <a:pt x="9346799" y="1317505"/>
                  <a:pt x="9373865" y="1290440"/>
                  <a:pt x="9373865" y="1257053"/>
                </a:cubicBezTo>
                <a:cubicBezTo>
                  <a:pt x="9373865" y="1223667"/>
                  <a:pt x="9346799" y="1196602"/>
                  <a:pt x="9313413" y="1196602"/>
                </a:cubicBezTo>
                <a:close/>
                <a:moveTo>
                  <a:pt x="9140130" y="1196602"/>
                </a:moveTo>
                <a:cubicBezTo>
                  <a:pt x="9106743" y="1196602"/>
                  <a:pt x="9079678" y="1223667"/>
                  <a:pt x="9079678" y="1257053"/>
                </a:cubicBezTo>
                <a:cubicBezTo>
                  <a:pt x="9079678" y="1290440"/>
                  <a:pt x="9106743" y="1317505"/>
                  <a:pt x="9140130" y="1317505"/>
                </a:cubicBezTo>
                <a:cubicBezTo>
                  <a:pt x="9173516" y="1317505"/>
                  <a:pt x="9200581" y="1290440"/>
                  <a:pt x="9200581" y="1257053"/>
                </a:cubicBezTo>
                <a:cubicBezTo>
                  <a:pt x="9200581" y="1223667"/>
                  <a:pt x="9173516" y="1196602"/>
                  <a:pt x="9140130" y="1196602"/>
                </a:cubicBezTo>
                <a:close/>
                <a:moveTo>
                  <a:pt x="8966846" y="1196602"/>
                </a:moveTo>
                <a:cubicBezTo>
                  <a:pt x="8933460" y="1196602"/>
                  <a:pt x="8906395" y="1223667"/>
                  <a:pt x="8906395" y="1257053"/>
                </a:cubicBezTo>
                <a:cubicBezTo>
                  <a:pt x="8906395" y="1290440"/>
                  <a:pt x="8933460" y="1317505"/>
                  <a:pt x="8966846" y="1317505"/>
                </a:cubicBezTo>
                <a:cubicBezTo>
                  <a:pt x="9000233" y="1317505"/>
                  <a:pt x="9027298" y="1290440"/>
                  <a:pt x="9027298" y="1257053"/>
                </a:cubicBezTo>
                <a:cubicBezTo>
                  <a:pt x="9027298" y="1223667"/>
                  <a:pt x="9000233" y="1196602"/>
                  <a:pt x="8966846" y="1196602"/>
                </a:cubicBezTo>
                <a:close/>
                <a:moveTo>
                  <a:pt x="8793563" y="1196602"/>
                </a:moveTo>
                <a:cubicBezTo>
                  <a:pt x="8760177" y="1196602"/>
                  <a:pt x="8733112" y="1223667"/>
                  <a:pt x="8733112" y="1257053"/>
                </a:cubicBezTo>
                <a:cubicBezTo>
                  <a:pt x="8733112" y="1290440"/>
                  <a:pt x="8760177" y="1317505"/>
                  <a:pt x="8793563" y="1317505"/>
                </a:cubicBezTo>
                <a:cubicBezTo>
                  <a:pt x="8826950" y="1317505"/>
                  <a:pt x="8854015" y="1290440"/>
                  <a:pt x="8854015" y="1257053"/>
                </a:cubicBezTo>
                <a:cubicBezTo>
                  <a:pt x="8854015" y="1223667"/>
                  <a:pt x="8826950" y="1196602"/>
                  <a:pt x="8793563" y="1196602"/>
                </a:cubicBezTo>
                <a:close/>
                <a:moveTo>
                  <a:pt x="8620280" y="1196602"/>
                </a:moveTo>
                <a:cubicBezTo>
                  <a:pt x="8586893" y="1196602"/>
                  <a:pt x="8559828" y="1223667"/>
                  <a:pt x="8559828" y="1257053"/>
                </a:cubicBezTo>
                <a:cubicBezTo>
                  <a:pt x="8559828" y="1290440"/>
                  <a:pt x="8586893" y="1317505"/>
                  <a:pt x="8620280" y="1317505"/>
                </a:cubicBezTo>
                <a:cubicBezTo>
                  <a:pt x="8653666" y="1317505"/>
                  <a:pt x="8680731" y="1290440"/>
                  <a:pt x="8680731" y="1257053"/>
                </a:cubicBezTo>
                <a:cubicBezTo>
                  <a:pt x="8680731" y="1223667"/>
                  <a:pt x="8653666" y="1196602"/>
                  <a:pt x="8620280" y="1196602"/>
                </a:cubicBezTo>
                <a:close/>
                <a:moveTo>
                  <a:pt x="8446996" y="1196602"/>
                </a:moveTo>
                <a:cubicBezTo>
                  <a:pt x="8413610" y="1196602"/>
                  <a:pt x="8386545" y="1223667"/>
                  <a:pt x="8386545" y="1257053"/>
                </a:cubicBezTo>
                <a:cubicBezTo>
                  <a:pt x="8386545" y="1290440"/>
                  <a:pt x="8413610" y="1317505"/>
                  <a:pt x="8446997" y="1317505"/>
                </a:cubicBezTo>
                <a:cubicBezTo>
                  <a:pt x="8480383" y="1317505"/>
                  <a:pt x="8507448" y="1290440"/>
                  <a:pt x="8507448" y="1257053"/>
                </a:cubicBezTo>
                <a:cubicBezTo>
                  <a:pt x="8507448" y="1223667"/>
                  <a:pt x="8480383" y="1196602"/>
                  <a:pt x="8446996" y="1196602"/>
                </a:cubicBezTo>
                <a:close/>
                <a:moveTo>
                  <a:pt x="8273713" y="1196602"/>
                </a:moveTo>
                <a:cubicBezTo>
                  <a:pt x="8240327" y="1196602"/>
                  <a:pt x="8213262" y="1223667"/>
                  <a:pt x="8213262" y="1257053"/>
                </a:cubicBezTo>
                <a:cubicBezTo>
                  <a:pt x="8213262" y="1290440"/>
                  <a:pt x="8240327" y="1317505"/>
                  <a:pt x="8273713" y="1317505"/>
                </a:cubicBezTo>
                <a:cubicBezTo>
                  <a:pt x="8307100" y="1317505"/>
                  <a:pt x="8334165" y="1290440"/>
                  <a:pt x="8334165" y="1257053"/>
                </a:cubicBezTo>
                <a:cubicBezTo>
                  <a:pt x="8334165" y="1223667"/>
                  <a:pt x="8307100" y="1196602"/>
                  <a:pt x="8273713" y="1196602"/>
                </a:cubicBezTo>
                <a:close/>
                <a:moveTo>
                  <a:pt x="8100430" y="1196602"/>
                </a:moveTo>
                <a:cubicBezTo>
                  <a:pt x="8067044" y="1196602"/>
                  <a:pt x="8039978" y="1223667"/>
                  <a:pt x="8039978" y="1257053"/>
                </a:cubicBezTo>
                <a:cubicBezTo>
                  <a:pt x="8039978" y="1290440"/>
                  <a:pt x="8067044" y="1317505"/>
                  <a:pt x="8100430" y="1317505"/>
                </a:cubicBezTo>
                <a:cubicBezTo>
                  <a:pt x="8133816" y="1317505"/>
                  <a:pt x="8160882" y="1290440"/>
                  <a:pt x="8160882" y="1257053"/>
                </a:cubicBezTo>
                <a:cubicBezTo>
                  <a:pt x="8160882" y="1223667"/>
                  <a:pt x="8133816" y="1196602"/>
                  <a:pt x="8100430" y="1196602"/>
                </a:cubicBezTo>
                <a:close/>
                <a:moveTo>
                  <a:pt x="7927147" y="1196602"/>
                </a:moveTo>
                <a:cubicBezTo>
                  <a:pt x="7893760" y="1196602"/>
                  <a:pt x="7866695" y="1223667"/>
                  <a:pt x="7866695" y="1257053"/>
                </a:cubicBezTo>
                <a:cubicBezTo>
                  <a:pt x="7866695" y="1290440"/>
                  <a:pt x="7893760" y="1317505"/>
                  <a:pt x="7927147" y="1317505"/>
                </a:cubicBezTo>
                <a:cubicBezTo>
                  <a:pt x="7960533" y="1317505"/>
                  <a:pt x="7987598" y="1290440"/>
                  <a:pt x="7987598" y="1257053"/>
                </a:cubicBezTo>
                <a:cubicBezTo>
                  <a:pt x="7987598" y="1223667"/>
                  <a:pt x="7960533" y="1196602"/>
                  <a:pt x="7927147" y="1196602"/>
                </a:cubicBezTo>
                <a:close/>
                <a:moveTo>
                  <a:pt x="7753863" y="1196602"/>
                </a:moveTo>
                <a:cubicBezTo>
                  <a:pt x="7720477" y="1196602"/>
                  <a:pt x="7693412" y="1223667"/>
                  <a:pt x="7693412" y="1257053"/>
                </a:cubicBezTo>
                <a:cubicBezTo>
                  <a:pt x="7693412" y="1290440"/>
                  <a:pt x="7720477" y="1317505"/>
                  <a:pt x="7753864" y="1317505"/>
                </a:cubicBezTo>
                <a:cubicBezTo>
                  <a:pt x="7787250" y="1317505"/>
                  <a:pt x="7814315" y="1290440"/>
                  <a:pt x="7814315" y="1257053"/>
                </a:cubicBezTo>
                <a:cubicBezTo>
                  <a:pt x="7814315" y="1223667"/>
                  <a:pt x="7787250" y="1196602"/>
                  <a:pt x="7753863" y="1196602"/>
                </a:cubicBezTo>
                <a:close/>
                <a:moveTo>
                  <a:pt x="7580580" y="1196602"/>
                </a:moveTo>
                <a:cubicBezTo>
                  <a:pt x="7547194" y="1196602"/>
                  <a:pt x="7520129" y="1223667"/>
                  <a:pt x="7520129" y="1257053"/>
                </a:cubicBezTo>
                <a:cubicBezTo>
                  <a:pt x="7520129" y="1290440"/>
                  <a:pt x="7547194" y="1317505"/>
                  <a:pt x="7580580" y="1317505"/>
                </a:cubicBezTo>
                <a:cubicBezTo>
                  <a:pt x="7613967" y="1317505"/>
                  <a:pt x="7641032" y="1290440"/>
                  <a:pt x="7641032" y="1257053"/>
                </a:cubicBezTo>
                <a:cubicBezTo>
                  <a:pt x="7641032" y="1223667"/>
                  <a:pt x="7613967" y="1196602"/>
                  <a:pt x="7580580" y="1196602"/>
                </a:cubicBezTo>
                <a:close/>
                <a:moveTo>
                  <a:pt x="7407297" y="1196602"/>
                </a:moveTo>
                <a:cubicBezTo>
                  <a:pt x="7373910" y="1196602"/>
                  <a:pt x="7346846" y="1223667"/>
                  <a:pt x="7346846" y="1257053"/>
                </a:cubicBezTo>
                <a:cubicBezTo>
                  <a:pt x="7346846" y="1290440"/>
                  <a:pt x="7373911" y="1317505"/>
                  <a:pt x="7407297" y="1317505"/>
                </a:cubicBezTo>
                <a:cubicBezTo>
                  <a:pt x="7440684" y="1317505"/>
                  <a:pt x="7467749" y="1290440"/>
                  <a:pt x="7467749" y="1257053"/>
                </a:cubicBezTo>
                <a:cubicBezTo>
                  <a:pt x="7467749" y="1223667"/>
                  <a:pt x="7440683" y="1196602"/>
                  <a:pt x="7407297" y="1196602"/>
                </a:cubicBezTo>
                <a:close/>
                <a:moveTo>
                  <a:pt x="7234014" y="1196602"/>
                </a:moveTo>
                <a:cubicBezTo>
                  <a:pt x="7200627" y="1196602"/>
                  <a:pt x="7173562" y="1223667"/>
                  <a:pt x="7173562" y="1257053"/>
                </a:cubicBezTo>
                <a:cubicBezTo>
                  <a:pt x="7173562" y="1290440"/>
                  <a:pt x="7200627" y="1317505"/>
                  <a:pt x="7234014" y="1317505"/>
                </a:cubicBezTo>
                <a:cubicBezTo>
                  <a:pt x="7267400" y="1317505"/>
                  <a:pt x="7294465" y="1290440"/>
                  <a:pt x="7294465" y="1257053"/>
                </a:cubicBezTo>
                <a:cubicBezTo>
                  <a:pt x="7294465" y="1223667"/>
                  <a:pt x="7267400" y="1196602"/>
                  <a:pt x="7234014" y="1196602"/>
                </a:cubicBezTo>
                <a:close/>
                <a:moveTo>
                  <a:pt x="7060730" y="1196602"/>
                </a:moveTo>
                <a:cubicBezTo>
                  <a:pt x="7027344" y="1196602"/>
                  <a:pt x="7000279" y="1223667"/>
                  <a:pt x="7000279" y="1257053"/>
                </a:cubicBezTo>
                <a:cubicBezTo>
                  <a:pt x="7000279" y="1290440"/>
                  <a:pt x="7027344" y="1317505"/>
                  <a:pt x="7060731" y="1317505"/>
                </a:cubicBezTo>
                <a:cubicBezTo>
                  <a:pt x="7094117" y="1317505"/>
                  <a:pt x="7121182" y="1290440"/>
                  <a:pt x="7121182" y="1257053"/>
                </a:cubicBezTo>
                <a:cubicBezTo>
                  <a:pt x="7121182" y="1223667"/>
                  <a:pt x="7094117" y="1196602"/>
                  <a:pt x="7060730" y="1196602"/>
                </a:cubicBezTo>
                <a:close/>
                <a:moveTo>
                  <a:pt x="6887447" y="1196602"/>
                </a:moveTo>
                <a:cubicBezTo>
                  <a:pt x="6854061" y="1196602"/>
                  <a:pt x="6826996" y="1223667"/>
                  <a:pt x="6826996" y="1257053"/>
                </a:cubicBezTo>
                <a:cubicBezTo>
                  <a:pt x="6826996" y="1290440"/>
                  <a:pt x="6854061" y="1317505"/>
                  <a:pt x="6887447" y="1317505"/>
                </a:cubicBezTo>
                <a:cubicBezTo>
                  <a:pt x="6920834" y="1317505"/>
                  <a:pt x="6947899" y="1290440"/>
                  <a:pt x="6947899" y="1257053"/>
                </a:cubicBezTo>
                <a:cubicBezTo>
                  <a:pt x="6947899" y="1223667"/>
                  <a:pt x="6920833" y="1196602"/>
                  <a:pt x="6887447" y="1196602"/>
                </a:cubicBezTo>
                <a:close/>
                <a:moveTo>
                  <a:pt x="6714164" y="1196602"/>
                </a:moveTo>
                <a:cubicBezTo>
                  <a:pt x="6680777" y="1196602"/>
                  <a:pt x="6653712" y="1223667"/>
                  <a:pt x="6653712" y="1257053"/>
                </a:cubicBezTo>
                <a:cubicBezTo>
                  <a:pt x="6653712" y="1290440"/>
                  <a:pt x="6680777" y="1317505"/>
                  <a:pt x="6714164" y="1317505"/>
                </a:cubicBezTo>
                <a:cubicBezTo>
                  <a:pt x="6747550" y="1317505"/>
                  <a:pt x="6774615" y="1290440"/>
                  <a:pt x="6774615" y="1257053"/>
                </a:cubicBezTo>
                <a:cubicBezTo>
                  <a:pt x="6774615" y="1223667"/>
                  <a:pt x="6747550" y="1196602"/>
                  <a:pt x="6714164" y="1196602"/>
                </a:cubicBezTo>
                <a:close/>
                <a:moveTo>
                  <a:pt x="0" y="0"/>
                </a:moveTo>
                <a:lnTo>
                  <a:pt x="10792791" y="0"/>
                </a:lnTo>
                <a:lnTo>
                  <a:pt x="10792791" y="7196954"/>
                </a:lnTo>
                <a:lnTo>
                  <a:pt x="0" y="7196954"/>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t" lIns="360000" rtlCol="0" tIns="360000"/>
          <a:lstStyle/>
          <a:p>
            <a:r>
              <a:rPr altLang="en-US" b="1" lang="zh-CN" smtClean="0">
                <a:solidFill>
                  <a:schemeClr val="bg1"/>
                </a:solidFill>
              </a:rPr>
              <a:t>文字说明：</a:t>
            </a:r>
          </a:p>
        </p:txBody>
      </p:sp>
      <p:sp>
        <p:nvSpPr>
          <p:cNvPr id="8"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a:p>
            <a:pPr>
              <a:spcAft>
                <a:spcPts val="1340"/>
              </a:spcAft>
            </a:pPr>
            <a:r>
              <a:rPr altLang="en-US" b="0" lang="zh-CN" smtClean="0">
                <a:solidFill>
                  <a:schemeClr val="tx1">
                    <a:lumMod val="75000"/>
                    <a:lumOff val="25000"/>
                  </a:schemeClr>
                </a:solidFill>
              </a:rPr>
              <a:t>文字文字文字</a:t>
            </a:r>
          </a:p>
        </p:txBody>
      </p:sp>
      <p:sp>
        <p:nvSpPr>
          <p:cNvPr id="4" name="TextBox 3"/>
          <p:cNvSpPr txBox="1"/>
          <p:nvPr/>
        </p:nvSpPr>
        <p:spPr>
          <a:xfrm>
            <a:off x="9065252" y="3591482"/>
            <a:ext cx="640080" cy="365760"/>
          </a:xfrm>
          <a:prstGeom prst="rect">
            <a:avLst/>
          </a:prstGeom>
          <a:noFill/>
        </p:spPr>
        <p:txBody>
          <a:bodyPr rtlCol="0" wrap="none">
            <a:spAutoFit/>
          </a:bodyPr>
          <a:lstStyle/>
          <a:p>
            <a:r>
              <a:rPr altLang="en-US" b="1" lang="zh-CN" smtClean="0">
                <a:solidFill>
                  <a:schemeClr val="bg1"/>
                </a:solidFill>
              </a:rPr>
              <a:t>图片</a:t>
            </a:r>
          </a:p>
        </p:txBody>
      </p:sp>
      <p:sp>
        <p:nvSpPr>
          <p:cNvPr id="6" name="矩形 5">
            <a:hlinkClick r:id="rId2"/>
          </p:cNvPr>
          <p:cNvSpPr/>
          <p:nvPr/>
        </p:nvSpPr>
        <p:spPr>
          <a:xfrm>
            <a:off x="1" y="0"/>
            <a:ext cx="11522074" cy="6480175"/>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Tree>
    <p:extLst>
      <p:ext uri="{BB962C8B-B14F-4D97-AF65-F5344CB8AC3E}">
        <p14:creationId val="2189555778"/>
      </p:ext>
    </p:extLst>
  </p:cSld>
  <p:clrMapOvr>
    <a:masterClrMapping/>
  </p:clrMapOvr>
  <mc:AlternateContent>
    <mc:Choice Requires="p14">
      <p:transition advTm="2000" p14:dur="2000" spd="slow"/>
    </mc:Choice>
    <mc:Fallback>
      <p:transition advTm="2000" spd="slow"/>
    </mc:Fallback>
  </mc:AlternateConten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smtClean="0"/>
              <a:t>图形——小型张</a:t>
            </a:r>
          </a:p>
        </p:txBody>
      </p:sp>
      <p:sp>
        <p:nvSpPr>
          <p:cNvPr id="7" name="矩形 1"/>
          <p:cNvSpPr/>
          <p:nvPr/>
        </p:nvSpPr>
        <p:spPr>
          <a:xfrm>
            <a:off x="3960814" y="1439863"/>
            <a:ext cx="7200900" cy="4679950"/>
          </a:xfrm>
          <a:custGeom>
            <a:rect b="b" l="l" r="r" t="t"/>
            <a:pathLst>
              <a:path h="7196953" w="10792791">
                <a:moveTo>
                  <a:pt x="9659724" y="5875503"/>
                </a:moveTo>
                <a:cubicBezTo>
                  <a:pt x="9626338" y="5875503"/>
                  <a:pt x="9599273" y="5902569"/>
                  <a:pt x="9599273" y="5935955"/>
                </a:cubicBezTo>
                <a:cubicBezTo>
                  <a:pt x="9599273" y="5969341"/>
                  <a:pt x="9626338" y="5996407"/>
                  <a:pt x="9659724" y="5996407"/>
                </a:cubicBezTo>
                <a:cubicBezTo>
                  <a:pt x="9693111" y="5996407"/>
                  <a:pt x="9720176" y="5969341"/>
                  <a:pt x="9720176" y="5935955"/>
                </a:cubicBezTo>
                <a:cubicBezTo>
                  <a:pt x="9720176" y="5902569"/>
                  <a:pt x="9693111" y="5875503"/>
                  <a:pt x="9659724" y="5875503"/>
                </a:cubicBezTo>
                <a:close/>
                <a:moveTo>
                  <a:pt x="6540628" y="5875503"/>
                </a:moveTo>
                <a:cubicBezTo>
                  <a:pt x="6507241" y="5875503"/>
                  <a:pt x="6480176" y="5902569"/>
                  <a:pt x="6480176" y="5935955"/>
                </a:cubicBezTo>
                <a:cubicBezTo>
                  <a:pt x="6480176" y="5969341"/>
                  <a:pt x="6507241" y="5996407"/>
                  <a:pt x="6540628" y="5996407"/>
                </a:cubicBezTo>
                <a:cubicBezTo>
                  <a:pt x="6574014" y="5996407"/>
                  <a:pt x="6601079" y="5969341"/>
                  <a:pt x="6601079" y="5935955"/>
                </a:cubicBezTo>
                <a:cubicBezTo>
                  <a:pt x="6601079" y="5902569"/>
                  <a:pt x="6574014" y="5875503"/>
                  <a:pt x="6540628" y="5875503"/>
                </a:cubicBezTo>
                <a:close/>
                <a:moveTo>
                  <a:pt x="9486696" y="5875248"/>
                </a:moveTo>
                <a:cubicBezTo>
                  <a:pt x="9453310" y="5875248"/>
                  <a:pt x="9426245" y="5902313"/>
                  <a:pt x="9426245" y="5935699"/>
                </a:cubicBezTo>
                <a:cubicBezTo>
                  <a:pt x="9426245" y="5969086"/>
                  <a:pt x="9453310" y="5996151"/>
                  <a:pt x="9486696" y="5996151"/>
                </a:cubicBezTo>
                <a:cubicBezTo>
                  <a:pt x="9520083" y="5996151"/>
                  <a:pt x="9547148" y="5969086"/>
                  <a:pt x="9547148" y="5935699"/>
                </a:cubicBezTo>
                <a:cubicBezTo>
                  <a:pt x="9547148" y="5902313"/>
                  <a:pt x="9520083" y="5875248"/>
                  <a:pt x="9486696" y="5875248"/>
                </a:cubicBezTo>
                <a:close/>
                <a:moveTo>
                  <a:pt x="9313413" y="5875248"/>
                </a:moveTo>
                <a:cubicBezTo>
                  <a:pt x="9280027" y="5875248"/>
                  <a:pt x="9252961" y="5902313"/>
                  <a:pt x="9252961" y="5935699"/>
                </a:cubicBezTo>
                <a:cubicBezTo>
                  <a:pt x="9252961" y="5969086"/>
                  <a:pt x="9280027" y="5996151"/>
                  <a:pt x="9313413" y="5996151"/>
                </a:cubicBezTo>
                <a:cubicBezTo>
                  <a:pt x="9346799" y="5996151"/>
                  <a:pt x="9373865" y="5969086"/>
                  <a:pt x="9373865" y="5935699"/>
                </a:cubicBezTo>
                <a:cubicBezTo>
                  <a:pt x="9373865" y="5902313"/>
                  <a:pt x="9346799" y="5875248"/>
                  <a:pt x="9313413" y="5875248"/>
                </a:cubicBezTo>
                <a:close/>
                <a:moveTo>
                  <a:pt x="9140130" y="5875248"/>
                </a:moveTo>
                <a:cubicBezTo>
                  <a:pt x="9106743" y="5875248"/>
                  <a:pt x="9079678" y="5902313"/>
                  <a:pt x="9079678" y="5935699"/>
                </a:cubicBezTo>
                <a:cubicBezTo>
                  <a:pt x="9079678" y="5969086"/>
                  <a:pt x="9106743" y="5996151"/>
                  <a:pt x="9140130" y="5996151"/>
                </a:cubicBezTo>
                <a:cubicBezTo>
                  <a:pt x="9173516" y="5996151"/>
                  <a:pt x="9200581" y="5969086"/>
                  <a:pt x="9200581" y="5935699"/>
                </a:cubicBezTo>
                <a:cubicBezTo>
                  <a:pt x="9200581" y="5902313"/>
                  <a:pt x="9173516" y="5875248"/>
                  <a:pt x="9140130" y="5875248"/>
                </a:cubicBezTo>
                <a:close/>
                <a:moveTo>
                  <a:pt x="8966846" y="5875248"/>
                </a:moveTo>
                <a:cubicBezTo>
                  <a:pt x="8933460" y="5875248"/>
                  <a:pt x="8906395" y="5902313"/>
                  <a:pt x="8906395" y="5935699"/>
                </a:cubicBezTo>
                <a:cubicBezTo>
                  <a:pt x="8906395" y="5969086"/>
                  <a:pt x="8933460" y="5996151"/>
                  <a:pt x="8966846" y="5996151"/>
                </a:cubicBezTo>
                <a:cubicBezTo>
                  <a:pt x="9000233" y="5996151"/>
                  <a:pt x="9027298" y="5969086"/>
                  <a:pt x="9027298" y="5935699"/>
                </a:cubicBezTo>
                <a:cubicBezTo>
                  <a:pt x="9027298" y="5902313"/>
                  <a:pt x="9000233" y="5875248"/>
                  <a:pt x="8966846" y="5875248"/>
                </a:cubicBezTo>
                <a:close/>
                <a:moveTo>
                  <a:pt x="8793563" y="5875248"/>
                </a:moveTo>
                <a:cubicBezTo>
                  <a:pt x="8760177" y="5875248"/>
                  <a:pt x="8733112" y="5902313"/>
                  <a:pt x="8733112" y="5935699"/>
                </a:cubicBezTo>
                <a:cubicBezTo>
                  <a:pt x="8733112" y="5969086"/>
                  <a:pt x="8760177" y="5996151"/>
                  <a:pt x="8793563" y="5996151"/>
                </a:cubicBezTo>
                <a:cubicBezTo>
                  <a:pt x="8826950" y="5996151"/>
                  <a:pt x="8854015" y="5969086"/>
                  <a:pt x="8854015" y="5935699"/>
                </a:cubicBezTo>
                <a:cubicBezTo>
                  <a:pt x="8854015" y="5902313"/>
                  <a:pt x="8826950" y="5875248"/>
                  <a:pt x="8793563" y="5875248"/>
                </a:cubicBezTo>
                <a:close/>
                <a:moveTo>
                  <a:pt x="8620280" y="5875248"/>
                </a:moveTo>
                <a:cubicBezTo>
                  <a:pt x="8586893" y="5875248"/>
                  <a:pt x="8559828" y="5902313"/>
                  <a:pt x="8559828" y="5935699"/>
                </a:cubicBezTo>
                <a:cubicBezTo>
                  <a:pt x="8559828" y="5969086"/>
                  <a:pt x="8586893" y="5996151"/>
                  <a:pt x="8620280" y="5996151"/>
                </a:cubicBezTo>
                <a:cubicBezTo>
                  <a:pt x="8653666" y="5996151"/>
                  <a:pt x="8680731" y="5969086"/>
                  <a:pt x="8680731" y="5935699"/>
                </a:cubicBezTo>
                <a:cubicBezTo>
                  <a:pt x="8680731" y="5902313"/>
                  <a:pt x="8653666" y="5875248"/>
                  <a:pt x="8620280" y="5875248"/>
                </a:cubicBezTo>
                <a:close/>
                <a:moveTo>
                  <a:pt x="8446997" y="5875248"/>
                </a:moveTo>
                <a:cubicBezTo>
                  <a:pt x="8413610" y="5875248"/>
                  <a:pt x="8386545" y="5902313"/>
                  <a:pt x="8386545" y="5935699"/>
                </a:cubicBezTo>
                <a:cubicBezTo>
                  <a:pt x="8386545" y="5969086"/>
                  <a:pt x="8413610" y="5996151"/>
                  <a:pt x="8446997" y="5996151"/>
                </a:cubicBezTo>
                <a:cubicBezTo>
                  <a:pt x="8480383" y="5996151"/>
                  <a:pt x="8507448" y="5969086"/>
                  <a:pt x="8507448" y="5935699"/>
                </a:cubicBezTo>
                <a:cubicBezTo>
                  <a:pt x="8507448" y="5902313"/>
                  <a:pt x="8480383" y="5875248"/>
                  <a:pt x="8446997" y="5875248"/>
                </a:cubicBezTo>
                <a:close/>
                <a:moveTo>
                  <a:pt x="8273713" y="5875248"/>
                </a:moveTo>
                <a:cubicBezTo>
                  <a:pt x="8240327" y="5875248"/>
                  <a:pt x="8213262" y="5902313"/>
                  <a:pt x="8213262" y="5935699"/>
                </a:cubicBezTo>
                <a:cubicBezTo>
                  <a:pt x="8213262" y="5969086"/>
                  <a:pt x="8240327" y="5996151"/>
                  <a:pt x="8273713" y="5996151"/>
                </a:cubicBezTo>
                <a:cubicBezTo>
                  <a:pt x="8307100" y="5996151"/>
                  <a:pt x="8334165" y="5969086"/>
                  <a:pt x="8334165" y="5935699"/>
                </a:cubicBezTo>
                <a:cubicBezTo>
                  <a:pt x="8334165" y="5902313"/>
                  <a:pt x="8307100" y="5875248"/>
                  <a:pt x="8273713" y="5875248"/>
                </a:cubicBezTo>
                <a:close/>
                <a:moveTo>
                  <a:pt x="8100430" y="5875248"/>
                </a:moveTo>
                <a:cubicBezTo>
                  <a:pt x="8067044" y="5875248"/>
                  <a:pt x="8039978" y="5902313"/>
                  <a:pt x="8039978" y="5935699"/>
                </a:cubicBezTo>
                <a:cubicBezTo>
                  <a:pt x="8039978" y="5969086"/>
                  <a:pt x="8067044" y="5996151"/>
                  <a:pt x="8100430" y="5996151"/>
                </a:cubicBezTo>
                <a:cubicBezTo>
                  <a:pt x="8133816" y="5996151"/>
                  <a:pt x="8160882" y="5969086"/>
                  <a:pt x="8160882" y="5935699"/>
                </a:cubicBezTo>
                <a:cubicBezTo>
                  <a:pt x="8160882" y="5902313"/>
                  <a:pt x="8133816" y="5875248"/>
                  <a:pt x="8100430" y="5875248"/>
                </a:cubicBezTo>
                <a:close/>
                <a:moveTo>
                  <a:pt x="7927147" y="5875248"/>
                </a:moveTo>
                <a:cubicBezTo>
                  <a:pt x="7893760" y="5875248"/>
                  <a:pt x="7866695" y="5902313"/>
                  <a:pt x="7866695" y="5935699"/>
                </a:cubicBezTo>
                <a:cubicBezTo>
                  <a:pt x="7866695" y="5969086"/>
                  <a:pt x="7893760" y="5996151"/>
                  <a:pt x="7927147" y="5996151"/>
                </a:cubicBezTo>
                <a:cubicBezTo>
                  <a:pt x="7960533" y="5996151"/>
                  <a:pt x="7987598" y="5969086"/>
                  <a:pt x="7987598" y="5935699"/>
                </a:cubicBezTo>
                <a:cubicBezTo>
                  <a:pt x="7987598" y="5902313"/>
                  <a:pt x="7960533" y="5875248"/>
                  <a:pt x="7927147" y="5875248"/>
                </a:cubicBezTo>
                <a:close/>
                <a:moveTo>
                  <a:pt x="7753864" y="5875248"/>
                </a:moveTo>
                <a:cubicBezTo>
                  <a:pt x="7720477" y="5875248"/>
                  <a:pt x="7693412" y="5902313"/>
                  <a:pt x="7693412" y="5935699"/>
                </a:cubicBezTo>
                <a:cubicBezTo>
                  <a:pt x="7693412" y="5969086"/>
                  <a:pt x="7720477" y="5996151"/>
                  <a:pt x="7753864" y="5996151"/>
                </a:cubicBezTo>
                <a:cubicBezTo>
                  <a:pt x="7787250" y="5996151"/>
                  <a:pt x="7814315" y="5969086"/>
                  <a:pt x="7814315" y="5935699"/>
                </a:cubicBezTo>
                <a:cubicBezTo>
                  <a:pt x="7814315" y="5902313"/>
                  <a:pt x="7787250" y="5875248"/>
                  <a:pt x="7753864" y="5875248"/>
                </a:cubicBezTo>
                <a:close/>
                <a:moveTo>
                  <a:pt x="7580580" y="5875248"/>
                </a:moveTo>
                <a:cubicBezTo>
                  <a:pt x="7547194" y="5875248"/>
                  <a:pt x="7520129" y="5902313"/>
                  <a:pt x="7520129" y="5935699"/>
                </a:cubicBezTo>
                <a:cubicBezTo>
                  <a:pt x="7520129" y="5969086"/>
                  <a:pt x="7547194" y="5996151"/>
                  <a:pt x="7580580" y="5996151"/>
                </a:cubicBezTo>
                <a:cubicBezTo>
                  <a:pt x="7613967" y="5996151"/>
                  <a:pt x="7641032" y="5969086"/>
                  <a:pt x="7641032" y="5935699"/>
                </a:cubicBezTo>
                <a:cubicBezTo>
                  <a:pt x="7641032" y="5902313"/>
                  <a:pt x="7613967" y="5875248"/>
                  <a:pt x="7580580" y="5875248"/>
                </a:cubicBezTo>
                <a:close/>
                <a:moveTo>
                  <a:pt x="7407297" y="5875248"/>
                </a:moveTo>
                <a:cubicBezTo>
                  <a:pt x="7373911" y="5875248"/>
                  <a:pt x="7346846" y="5902313"/>
                  <a:pt x="7346846" y="5935699"/>
                </a:cubicBezTo>
                <a:cubicBezTo>
                  <a:pt x="7346846" y="5969086"/>
                  <a:pt x="7373911" y="5996151"/>
                  <a:pt x="7407297" y="5996151"/>
                </a:cubicBezTo>
                <a:cubicBezTo>
                  <a:pt x="7440684" y="5996151"/>
                  <a:pt x="7467749" y="5969086"/>
                  <a:pt x="7467749" y="5935699"/>
                </a:cubicBezTo>
                <a:cubicBezTo>
                  <a:pt x="7467749" y="5902313"/>
                  <a:pt x="7440684" y="5875248"/>
                  <a:pt x="7407297" y="5875248"/>
                </a:cubicBezTo>
                <a:close/>
                <a:moveTo>
                  <a:pt x="7234014" y="5875248"/>
                </a:moveTo>
                <a:cubicBezTo>
                  <a:pt x="7200627" y="5875248"/>
                  <a:pt x="7173562" y="5902313"/>
                  <a:pt x="7173562" y="5935699"/>
                </a:cubicBezTo>
                <a:cubicBezTo>
                  <a:pt x="7173562" y="5969086"/>
                  <a:pt x="7200627" y="5996151"/>
                  <a:pt x="7234014" y="5996151"/>
                </a:cubicBezTo>
                <a:cubicBezTo>
                  <a:pt x="7267400" y="5996151"/>
                  <a:pt x="7294465" y="5969086"/>
                  <a:pt x="7294465" y="5935699"/>
                </a:cubicBezTo>
                <a:cubicBezTo>
                  <a:pt x="7294465" y="5902313"/>
                  <a:pt x="7267400" y="5875248"/>
                  <a:pt x="7234014" y="5875248"/>
                </a:cubicBezTo>
                <a:close/>
                <a:moveTo>
                  <a:pt x="7060731" y="5875248"/>
                </a:moveTo>
                <a:cubicBezTo>
                  <a:pt x="7027344" y="5875248"/>
                  <a:pt x="7000279" y="5902313"/>
                  <a:pt x="7000279" y="5935699"/>
                </a:cubicBezTo>
                <a:cubicBezTo>
                  <a:pt x="7000279" y="5969086"/>
                  <a:pt x="7027344" y="5996151"/>
                  <a:pt x="7060731" y="5996151"/>
                </a:cubicBezTo>
                <a:cubicBezTo>
                  <a:pt x="7094117" y="5996151"/>
                  <a:pt x="7121182" y="5969086"/>
                  <a:pt x="7121182" y="5935699"/>
                </a:cubicBezTo>
                <a:cubicBezTo>
                  <a:pt x="7121182" y="5902313"/>
                  <a:pt x="7094117" y="5875248"/>
                  <a:pt x="7060731" y="5875248"/>
                </a:cubicBezTo>
                <a:close/>
                <a:moveTo>
                  <a:pt x="6887447" y="5875248"/>
                </a:moveTo>
                <a:cubicBezTo>
                  <a:pt x="6854061" y="5875248"/>
                  <a:pt x="6826996" y="5902313"/>
                  <a:pt x="6826996" y="5935699"/>
                </a:cubicBezTo>
                <a:cubicBezTo>
                  <a:pt x="6826996" y="5969086"/>
                  <a:pt x="6854061" y="5996151"/>
                  <a:pt x="6887447" y="5996151"/>
                </a:cubicBezTo>
                <a:cubicBezTo>
                  <a:pt x="6920834" y="5996151"/>
                  <a:pt x="6947899" y="5969086"/>
                  <a:pt x="6947899" y="5935699"/>
                </a:cubicBezTo>
                <a:cubicBezTo>
                  <a:pt x="6947899" y="5902313"/>
                  <a:pt x="6920834" y="5875248"/>
                  <a:pt x="6887447" y="5875248"/>
                </a:cubicBezTo>
                <a:close/>
                <a:moveTo>
                  <a:pt x="6714164" y="5875248"/>
                </a:moveTo>
                <a:cubicBezTo>
                  <a:pt x="6680777" y="5875248"/>
                  <a:pt x="6653712" y="5902313"/>
                  <a:pt x="6653712" y="5935699"/>
                </a:cubicBezTo>
                <a:cubicBezTo>
                  <a:pt x="6653712" y="5969086"/>
                  <a:pt x="6680777" y="5996151"/>
                  <a:pt x="6714164" y="5996151"/>
                </a:cubicBezTo>
                <a:cubicBezTo>
                  <a:pt x="6747550" y="5996151"/>
                  <a:pt x="6774615" y="5969086"/>
                  <a:pt x="6774615" y="5935699"/>
                </a:cubicBezTo>
                <a:cubicBezTo>
                  <a:pt x="6774615" y="5902313"/>
                  <a:pt x="6747550" y="5875248"/>
                  <a:pt x="6714164" y="5875248"/>
                </a:cubicBezTo>
                <a:close/>
                <a:moveTo>
                  <a:pt x="9659724" y="5702220"/>
                </a:moveTo>
                <a:cubicBezTo>
                  <a:pt x="9626338" y="5702220"/>
                  <a:pt x="9599273" y="5729285"/>
                  <a:pt x="9599273" y="5762672"/>
                </a:cubicBezTo>
                <a:cubicBezTo>
                  <a:pt x="9599273" y="5796058"/>
                  <a:pt x="9626338" y="5823123"/>
                  <a:pt x="9659724" y="5823123"/>
                </a:cubicBezTo>
                <a:cubicBezTo>
                  <a:pt x="9693111" y="5823123"/>
                  <a:pt x="9720176" y="5796058"/>
                  <a:pt x="9720176" y="5762672"/>
                </a:cubicBezTo>
                <a:cubicBezTo>
                  <a:pt x="9720176" y="5729285"/>
                  <a:pt x="9693111" y="5702220"/>
                  <a:pt x="9659724" y="5702220"/>
                </a:cubicBezTo>
                <a:close/>
                <a:moveTo>
                  <a:pt x="6540628" y="5702220"/>
                </a:moveTo>
                <a:cubicBezTo>
                  <a:pt x="6507241" y="5702220"/>
                  <a:pt x="6480176" y="5729285"/>
                  <a:pt x="6480176" y="5762672"/>
                </a:cubicBezTo>
                <a:cubicBezTo>
                  <a:pt x="6480176" y="5796058"/>
                  <a:pt x="6507241" y="5823123"/>
                  <a:pt x="6540628" y="5823123"/>
                </a:cubicBezTo>
                <a:cubicBezTo>
                  <a:pt x="6574014" y="5823123"/>
                  <a:pt x="6601079" y="5796058"/>
                  <a:pt x="6601079" y="5762672"/>
                </a:cubicBezTo>
                <a:cubicBezTo>
                  <a:pt x="6601079" y="5729285"/>
                  <a:pt x="6574014" y="5702220"/>
                  <a:pt x="6540628" y="5702220"/>
                </a:cubicBezTo>
                <a:close/>
                <a:moveTo>
                  <a:pt x="9659724" y="5528937"/>
                </a:moveTo>
                <a:cubicBezTo>
                  <a:pt x="9626338" y="5528937"/>
                  <a:pt x="9599273" y="5556002"/>
                  <a:pt x="9599273" y="5589388"/>
                </a:cubicBezTo>
                <a:cubicBezTo>
                  <a:pt x="9599273" y="5622775"/>
                  <a:pt x="9626338" y="5649840"/>
                  <a:pt x="9659724" y="5649840"/>
                </a:cubicBezTo>
                <a:cubicBezTo>
                  <a:pt x="9693111" y="5649840"/>
                  <a:pt x="9720176" y="5622775"/>
                  <a:pt x="9720176" y="5589388"/>
                </a:cubicBezTo>
                <a:cubicBezTo>
                  <a:pt x="9720176" y="5556002"/>
                  <a:pt x="9693111" y="5528937"/>
                  <a:pt x="9659724" y="5528937"/>
                </a:cubicBezTo>
                <a:close/>
                <a:moveTo>
                  <a:pt x="6540628" y="5528937"/>
                </a:moveTo>
                <a:cubicBezTo>
                  <a:pt x="6507241" y="5528937"/>
                  <a:pt x="6480176" y="5556002"/>
                  <a:pt x="6480176" y="5589388"/>
                </a:cubicBezTo>
                <a:cubicBezTo>
                  <a:pt x="6480176" y="5622775"/>
                  <a:pt x="6507241" y="5649840"/>
                  <a:pt x="6540628" y="5649840"/>
                </a:cubicBezTo>
                <a:cubicBezTo>
                  <a:pt x="6574014" y="5649840"/>
                  <a:pt x="6601079" y="5622775"/>
                  <a:pt x="6601079" y="5589388"/>
                </a:cubicBezTo>
                <a:cubicBezTo>
                  <a:pt x="6601079" y="5556002"/>
                  <a:pt x="6574014" y="5528937"/>
                  <a:pt x="6540628" y="5528937"/>
                </a:cubicBezTo>
                <a:close/>
                <a:moveTo>
                  <a:pt x="9659724" y="5355654"/>
                </a:moveTo>
                <a:cubicBezTo>
                  <a:pt x="9626338" y="5355654"/>
                  <a:pt x="9599273" y="5382719"/>
                  <a:pt x="9599273" y="5416105"/>
                </a:cubicBezTo>
                <a:cubicBezTo>
                  <a:pt x="9599273" y="5449492"/>
                  <a:pt x="9626338" y="5476557"/>
                  <a:pt x="9659724" y="5476557"/>
                </a:cubicBezTo>
                <a:cubicBezTo>
                  <a:pt x="9693111" y="5476557"/>
                  <a:pt x="9720176" y="5449492"/>
                  <a:pt x="9720176" y="5416105"/>
                </a:cubicBezTo>
                <a:cubicBezTo>
                  <a:pt x="9720176" y="5382719"/>
                  <a:pt x="9693111" y="5355654"/>
                  <a:pt x="9659724" y="5355654"/>
                </a:cubicBezTo>
                <a:close/>
                <a:moveTo>
                  <a:pt x="6540628" y="5355654"/>
                </a:moveTo>
                <a:cubicBezTo>
                  <a:pt x="6507241" y="5355654"/>
                  <a:pt x="6480176" y="5382719"/>
                  <a:pt x="6480176" y="5416105"/>
                </a:cubicBezTo>
                <a:cubicBezTo>
                  <a:pt x="6480176" y="5449492"/>
                  <a:pt x="6507241" y="5476557"/>
                  <a:pt x="6540628" y="5476557"/>
                </a:cubicBezTo>
                <a:cubicBezTo>
                  <a:pt x="6574014" y="5476557"/>
                  <a:pt x="6601079" y="5449492"/>
                  <a:pt x="6601079" y="5416105"/>
                </a:cubicBezTo>
                <a:cubicBezTo>
                  <a:pt x="6601079" y="5382719"/>
                  <a:pt x="6574014" y="5355654"/>
                  <a:pt x="6540628" y="5355654"/>
                </a:cubicBezTo>
                <a:close/>
                <a:moveTo>
                  <a:pt x="9659724" y="5182370"/>
                </a:moveTo>
                <a:cubicBezTo>
                  <a:pt x="9626338" y="5182370"/>
                  <a:pt x="9599273" y="5209435"/>
                  <a:pt x="9599273" y="5242822"/>
                </a:cubicBezTo>
                <a:cubicBezTo>
                  <a:pt x="9599273" y="5276208"/>
                  <a:pt x="9626338" y="5303273"/>
                  <a:pt x="9659724" y="5303273"/>
                </a:cubicBezTo>
                <a:cubicBezTo>
                  <a:pt x="9693111" y="5303273"/>
                  <a:pt x="9720176" y="5276208"/>
                  <a:pt x="9720176" y="5242822"/>
                </a:cubicBezTo>
                <a:cubicBezTo>
                  <a:pt x="9720176" y="5209435"/>
                  <a:pt x="9693111" y="5182370"/>
                  <a:pt x="9659724" y="5182370"/>
                </a:cubicBezTo>
                <a:close/>
                <a:moveTo>
                  <a:pt x="6540628" y="5182370"/>
                </a:moveTo>
                <a:cubicBezTo>
                  <a:pt x="6507241" y="5182370"/>
                  <a:pt x="6480176" y="5209435"/>
                  <a:pt x="6480176" y="5242822"/>
                </a:cubicBezTo>
                <a:cubicBezTo>
                  <a:pt x="6480176" y="5276208"/>
                  <a:pt x="6507241" y="5303273"/>
                  <a:pt x="6540628" y="5303273"/>
                </a:cubicBezTo>
                <a:cubicBezTo>
                  <a:pt x="6574014" y="5303273"/>
                  <a:pt x="6601079" y="5276208"/>
                  <a:pt x="6601079" y="5242822"/>
                </a:cubicBezTo>
                <a:cubicBezTo>
                  <a:pt x="6601079" y="5209435"/>
                  <a:pt x="6574014" y="5182370"/>
                  <a:pt x="6540628" y="5182370"/>
                </a:cubicBezTo>
                <a:close/>
                <a:moveTo>
                  <a:pt x="9659724" y="5009087"/>
                </a:moveTo>
                <a:cubicBezTo>
                  <a:pt x="9626338" y="5009087"/>
                  <a:pt x="9599273" y="5036152"/>
                  <a:pt x="9599273" y="5069539"/>
                </a:cubicBezTo>
                <a:cubicBezTo>
                  <a:pt x="9599273" y="5102925"/>
                  <a:pt x="9626338" y="5129990"/>
                  <a:pt x="9659724" y="5129990"/>
                </a:cubicBezTo>
                <a:cubicBezTo>
                  <a:pt x="9693111" y="5129990"/>
                  <a:pt x="9720176" y="5102925"/>
                  <a:pt x="9720176" y="5069538"/>
                </a:cubicBezTo>
                <a:cubicBezTo>
                  <a:pt x="9720176" y="5036152"/>
                  <a:pt x="9693111" y="5009087"/>
                  <a:pt x="9659724" y="5009087"/>
                </a:cubicBezTo>
                <a:close/>
                <a:moveTo>
                  <a:pt x="6540628" y="5009087"/>
                </a:moveTo>
                <a:cubicBezTo>
                  <a:pt x="6507241" y="5009087"/>
                  <a:pt x="6480176" y="5036152"/>
                  <a:pt x="6480176" y="5069539"/>
                </a:cubicBezTo>
                <a:cubicBezTo>
                  <a:pt x="6480176" y="5102925"/>
                  <a:pt x="6507241" y="5129990"/>
                  <a:pt x="6540628" y="5129990"/>
                </a:cubicBezTo>
                <a:cubicBezTo>
                  <a:pt x="6574014" y="5129990"/>
                  <a:pt x="6601079" y="5102925"/>
                  <a:pt x="6601079" y="5069539"/>
                </a:cubicBezTo>
                <a:cubicBezTo>
                  <a:pt x="6601079" y="5036152"/>
                  <a:pt x="6574014" y="5009087"/>
                  <a:pt x="6540628" y="5009087"/>
                </a:cubicBezTo>
                <a:close/>
                <a:moveTo>
                  <a:pt x="9659724" y="4835804"/>
                </a:moveTo>
                <a:cubicBezTo>
                  <a:pt x="9626338" y="4835804"/>
                  <a:pt x="9599273" y="4862869"/>
                  <a:pt x="9599273" y="4896255"/>
                </a:cubicBezTo>
                <a:cubicBezTo>
                  <a:pt x="9599273" y="4929642"/>
                  <a:pt x="9626338" y="4956707"/>
                  <a:pt x="9659724" y="4956707"/>
                </a:cubicBezTo>
                <a:cubicBezTo>
                  <a:pt x="9693111" y="4956707"/>
                  <a:pt x="9720176" y="4929641"/>
                  <a:pt x="9720176" y="4896255"/>
                </a:cubicBezTo>
                <a:cubicBezTo>
                  <a:pt x="9720176" y="4862869"/>
                  <a:pt x="9693111" y="4835804"/>
                  <a:pt x="9659724" y="4835804"/>
                </a:cubicBezTo>
                <a:close/>
                <a:moveTo>
                  <a:pt x="6540628" y="4835804"/>
                </a:moveTo>
                <a:cubicBezTo>
                  <a:pt x="6507241" y="4835804"/>
                  <a:pt x="6480176" y="4862869"/>
                  <a:pt x="6480176" y="4896255"/>
                </a:cubicBezTo>
                <a:cubicBezTo>
                  <a:pt x="6480176" y="4929642"/>
                  <a:pt x="6507241" y="4956707"/>
                  <a:pt x="6540628" y="4956707"/>
                </a:cubicBezTo>
                <a:cubicBezTo>
                  <a:pt x="6574014" y="4956707"/>
                  <a:pt x="6601079" y="4929642"/>
                  <a:pt x="6601079" y="4896255"/>
                </a:cubicBezTo>
                <a:cubicBezTo>
                  <a:pt x="6601079" y="4862869"/>
                  <a:pt x="6574014" y="4835804"/>
                  <a:pt x="6540628" y="4835804"/>
                </a:cubicBezTo>
                <a:close/>
                <a:moveTo>
                  <a:pt x="9659724" y="4662520"/>
                </a:moveTo>
                <a:cubicBezTo>
                  <a:pt x="9626338" y="4662520"/>
                  <a:pt x="9599273" y="4689586"/>
                  <a:pt x="9599273" y="4722972"/>
                </a:cubicBezTo>
                <a:cubicBezTo>
                  <a:pt x="9599273" y="4756358"/>
                  <a:pt x="9626338" y="4783424"/>
                  <a:pt x="9659724" y="4783424"/>
                </a:cubicBezTo>
                <a:cubicBezTo>
                  <a:pt x="9693111" y="4783424"/>
                  <a:pt x="9720176" y="4756358"/>
                  <a:pt x="9720176" y="4722972"/>
                </a:cubicBezTo>
                <a:cubicBezTo>
                  <a:pt x="9720176" y="4689585"/>
                  <a:pt x="9693111" y="4662520"/>
                  <a:pt x="9659724" y="4662520"/>
                </a:cubicBezTo>
                <a:close/>
                <a:moveTo>
                  <a:pt x="6540628" y="4662520"/>
                </a:moveTo>
                <a:cubicBezTo>
                  <a:pt x="6507241" y="4662520"/>
                  <a:pt x="6480176" y="4689586"/>
                  <a:pt x="6480176" y="4722972"/>
                </a:cubicBezTo>
                <a:cubicBezTo>
                  <a:pt x="6480176" y="4756358"/>
                  <a:pt x="6507241" y="4783424"/>
                  <a:pt x="6540628" y="4783424"/>
                </a:cubicBezTo>
                <a:cubicBezTo>
                  <a:pt x="6574014" y="4783424"/>
                  <a:pt x="6601079" y="4756358"/>
                  <a:pt x="6601079" y="4722972"/>
                </a:cubicBezTo>
                <a:cubicBezTo>
                  <a:pt x="6601079" y="4689586"/>
                  <a:pt x="6574014" y="4662520"/>
                  <a:pt x="6540628" y="4662520"/>
                </a:cubicBezTo>
                <a:close/>
                <a:moveTo>
                  <a:pt x="9659724" y="4489237"/>
                </a:moveTo>
                <a:cubicBezTo>
                  <a:pt x="9626338" y="4489237"/>
                  <a:pt x="9599273" y="4516302"/>
                  <a:pt x="9599273" y="4549689"/>
                </a:cubicBezTo>
                <a:cubicBezTo>
                  <a:pt x="9599273" y="4583075"/>
                  <a:pt x="9626338" y="4610140"/>
                  <a:pt x="9659724" y="4610140"/>
                </a:cubicBezTo>
                <a:cubicBezTo>
                  <a:pt x="9693111" y="4610140"/>
                  <a:pt x="9720176" y="4583075"/>
                  <a:pt x="9720176" y="4549688"/>
                </a:cubicBezTo>
                <a:cubicBezTo>
                  <a:pt x="9720176" y="4516302"/>
                  <a:pt x="9693111" y="4489237"/>
                  <a:pt x="9659724" y="4489237"/>
                </a:cubicBezTo>
                <a:close/>
                <a:moveTo>
                  <a:pt x="6540628" y="4489237"/>
                </a:moveTo>
                <a:cubicBezTo>
                  <a:pt x="6507241" y="4489237"/>
                  <a:pt x="6480176" y="4516302"/>
                  <a:pt x="6480176" y="4549689"/>
                </a:cubicBezTo>
                <a:cubicBezTo>
                  <a:pt x="6480176" y="4583075"/>
                  <a:pt x="6507241" y="4610140"/>
                  <a:pt x="6540628" y="4610140"/>
                </a:cubicBezTo>
                <a:cubicBezTo>
                  <a:pt x="6574014" y="4610140"/>
                  <a:pt x="6601079" y="4583075"/>
                  <a:pt x="6601079" y="4549689"/>
                </a:cubicBezTo>
                <a:cubicBezTo>
                  <a:pt x="6601079" y="4516302"/>
                  <a:pt x="6574014" y="4489237"/>
                  <a:pt x="6540628" y="4489237"/>
                </a:cubicBezTo>
                <a:close/>
                <a:moveTo>
                  <a:pt x="9659724" y="4315702"/>
                </a:moveTo>
                <a:cubicBezTo>
                  <a:pt x="9626338" y="4315702"/>
                  <a:pt x="9599273" y="4342767"/>
                  <a:pt x="9599273" y="4376154"/>
                </a:cubicBezTo>
                <a:cubicBezTo>
                  <a:pt x="9599273" y="4409540"/>
                  <a:pt x="9626338" y="4436605"/>
                  <a:pt x="9659724" y="4436605"/>
                </a:cubicBezTo>
                <a:cubicBezTo>
                  <a:pt x="9693111" y="4436605"/>
                  <a:pt x="9720176" y="4409540"/>
                  <a:pt x="9720176" y="4376153"/>
                </a:cubicBezTo>
                <a:cubicBezTo>
                  <a:pt x="9720176" y="4342767"/>
                  <a:pt x="9693111" y="4315702"/>
                  <a:pt x="9659724" y="4315702"/>
                </a:cubicBezTo>
                <a:close/>
                <a:moveTo>
                  <a:pt x="6540628" y="4315702"/>
                </a:moveTo>
                <a:cubicBezTo>
                  <a:pt x="6507241" y="4315702"/>
                  <a:pt x="6480176" y="4342767"/>
                  <a:pt x="6480176" y="4376154"/>
                </a:cubicBezTo>
                <a:cubicBezTo>
                  <a:pt x="6480176" y="4409540"/>
                  <a:pt x="6507241" y="4436605"/>
                  <a:pt x="6540628" y="4436605"/>
                </a:cubicBezTo>
                <a:cubicBezTo>
                  <a:pt x="6574014" y="4436605"/>
                  <a:pt x="6601079" y="4409540"/>
                  <a:pt x="6601079" y="4376154"/>
                </a:cubicBezTo>
                <a:cubicBezTo>
                  <a:pt x="6601079" y="4342767"/>
                  <a:pt x="6574014" y="4315702"/>
                  <a:pt x="6540628" y="4315702"/>
                </a:cubicBezTo>
                <a:close/>
                <a:moveTo>
                  <a:pt x="9659724" y="4142419"/>
                </a:moveTo>
                <a:cubicBezTo>
                  <a:pt x="9626338" y="4142419"/>
                  <a:pt x="9599273" y="4169484"/>
                  <a:pt x="9599273" y="4202870"/>
                </a:cubicBezTo>
                <a:cubicBezTo>
                  <a:pt x="9599273" y="4236257"/>
                  <a:pt x="9626338" y="4263322"/>
                  <a:pt x="9659724" y="4263322"/>
                </a:cubicBezTo>
                <a:cubicBezTo>
                  <a:pt x="9693111" y="4263322"/>
                  <a:pt x="9720176" y="4236256"/>
                  <a:pt x="9720176" y="4202870"/>
                </a:cubicBezTo>
                <a:cubicBezTo>
                  <a:pt x="9720176" y="4169484"/>
                  <a:pt x="9693111" y="4142419"/>
                  <a:pt x="9659724" y="4142419"/>
                </a:cubicBezTo>
                <a:close/>
                <a:moveTo>
                  <a:pt x="6540628" y="4142419"/>
                </a:moveTo>
                <a:cubicBezTo>
                  <a:pt x="6507241" y="4142419"/>
                  <a:pt x="6480176" y="4169484"/>
                  <a:pt x="6480176" y="4202870"/>
                </a:cubicBezTo>
                <a:cubicBezTo>
                  <a:pt x="6480176" y="4236257"/>
                  <a:pt x="6507241" y="4263322"/>
                  <a:pt x="6540628" y="4263322"/>
                </a:cubicBezTo>
                <a:cubicBezTo>
                  <a:pt x="6574014" y="4263322"/>
                  <a:pt x="6601079" y="4236257"/>
                  <a:pt x="6601079" y="4202870"/>
                </a:cubicBezTo>
                <a:cubicBezTo>
                  <a:pt x="6601079" y="4169484"/>
                  <a:pt x="6574014" y="4142419"/>
                  <a:pt x="6540628" y="4142419"/>
                </a:cubicBezTo>
                <a:close/>
                <a:moveTo>
                  <a:pt x="9659724" y="3969135"/>
                </a:moveTo>
                <a:cubicBezTo>
                  <a:pt x="9626338" y="3969135"/>
                  <a:pt x="9599273" y="3996201"/>
                  <a:pt x="9599273" y="4029587"/>
                </a:cubicBezTo>
                <a:cubicBezTo>
                  <a:pt x="9599273" y="4062973"/>
                  <a:pt x="9626338" y="4090039"/>
                  <a:pt x="9659724" y="4090039"/>
                </a:cubicBezTo>
                <a:cubicBezTo>
                  <a:pt x="9693111" y="4090039"/>
                  <a:pt x="9720176" y="4062973"/>
                  <a:pt x="9720176" y="4029587"/>
                </a:cubicBezTo>
                <a:cubicBezTo>
                  <a:pt x="9720176" y="3996200"/>
                  <a:pt x="9693111" y="3969135"/>
                  <a:pt x="9659724" y="3969135"/>
                </a:cubicBezTo>
                <a:close/>
                <a:moveTo>
                  <a:pt x="6540628" y="3969135"/>
                </a:moveTo>
                <a:cubicBezTo>
                  <a:pt x="6507241" y="3969135"/>
                  <a:pt x="6480176" y="3996201"/>
                  <a:pt x="6480176" y="4029587"/>
                </a:cubicBezTo>
                <a:cubicBezTo>
                  <a:pt x="6480176" y="4062973"/>
                  <a:pt x="6507241" y="4090039"/>
                  <a:pt x="6540628" y="4090039"/>
                </a:cubicBezTo>
                <a:cubicBezTo>
                  <a:pt x="6574014" y="4090039"/>
                  <a:pt x="6601079" y="4062973"/>
                  <a:pt x="6601079" y="4029587"/>
                </a:cubicBezTo>
                <a:cubicBezTo>
                  <a:pt x="6601079" y="3996201"/>
                  <a:pt x="6574014" y="3969135"/>
                  <a:pt x="6540628" y="3969135"/>
                </a:cubicBezTo>
                <a:close/>
                <a:moveTo>
                  <a:pt x="9659724" y="3795852"/>
                </a:moveTo>
                <a:cubicBezTo>
                  <a:pt x="9626338" y="3795852"/>
                  <a:pt x="9599273" y="3822917"/>
                  <a:pt x="9599273" y="3856304"/>
                </a:cubicBezTo>
                <a:cubicBezTo>
                  <a:pt x="9599273" y="3889690"/>
                  <a:pt x="9626338" y="3916755"/>
                  <a:pt x="9659724" y="3916755"/>
                </a:cubicBezTo>
                <a:cubicBezTo>
                  <a:pt x="9693111" y="3916755"/>
                  <a:pt x="9720176" y="3889690"/>
                  <a:pt x="9720176" y="3856303"/>
                </a:cubicBezTo>
                <a:cubicBezTo>
                  <a:pt x="9720176" y="3822917"/>
                  <a:pt x="9693111" y="3795852"/>
                  <a:pt x="9659724" y="3795852"/>
                </a:cubicBezTo>
                <a:close/>
                <a:moveTo>
                  <a:pt x="6540628" y="3795852"/>
                </a:moveTo>
                <a:cubicBezTo>
                  <a:pt x="6507241" y="3795852"/>
                  <a:pt x="6480176" y="3822917"/>
                  <a:pt x="6480176" y="3856304"/>
                </a:cubicBezTo>
                <a:cubicBezTo>
                  <a:pt x="6480176" y="3889690"/>
                  <a:pt x="6507241" y="3916755"/>
                  <a:pt x="6540628" y="3916755"/>
                </a:cubicBezTo>
                <a:cubicBezTo>
                  <a:pt x="6574014" y="3916755"/>
                  <a:pt x="6601079" y="3889690"/>
                  <a:pt x="6601079" y="3856304"/>
                </a:cubicBezTo>
                <a:cubicBezTo>
                  <a:pt x="6601079" y="3822917"/>
                  <a:pt x="6574014" y="3795852"/>
                  <a:pt x="6540628" y="3795852"/>
                </a:cubicBezTo>
                <a:close/>
                <a:moveTo>
                  <a:pt x="9659724" y="3622569"/>
                </a:moveTo>
                <a:cubicBezTo>
                  <a:pt x="9626338" y="3622569"/>
                  <a:pt x="9599273" y="3649634"/>
                  <a:pt x="9599273" y="3683020"/>
                </a:cubicBezTo>
                <a:cubicBezTo>
                  <a:pt x="9599273" y="3716407"/>
                  <a:pt x="9626338" y="3743472"/>
                  <a:pt x="9659724" y="3743472"/>
                </a:cubicBezTo>
                <a:cubicBezTo>
                  <a:pt x="9693111" y="3743472"/>
                  <a:pt x="9720176" y="3716407"/>
                  <a:pt x="9720176" y="3683020"/>
                </a:cubicBezTo>
                <a:cubicBezTo>
                  <a:pt x="9720176" y="3649634"/>
                  <a:pt x="9693111" y="3622569"/>
                  <a:pt x="9659724" y="3622569"/>
                </a:cubicBezTo>
                <a:close/>
                <a:moveTo>
                  <a:pt x="6540628" y="3622569"/>
                </a:moveTo>
                <a:cubicBezTo>
                  <a:pt x="6507241" y="3622569"/>
                  <a:pt x="6480176" y="3649634"/>
                  <a:pt x="6480176" y="3683020"/>
                </a:cubicBezTo>
                <a:cubicBezTo>
                  <a:pt x="6480176" y="3716407"/>
                  <a:pt x="6507241" y="3743472"/>
                  <a:pt x="6540628" y="3743472"/>
                </a:cubicBezTo>
                <a:cubicBezTo>
                  <a:pt x="6574014" y="3743472"/>
                  <a:pt x="6601079" y="3716407"/>
                  <a:pt x="6601079" y="3683020"/>
                </a:cubicBezTo>
                <a:cubicBezTo>
                  <a:pt x="6601079" y="3649634"/>
                  <a:pt x="6574014" y="3622569"/>
                  <a:pt x="6540628" y="3622569"/>
                </a:cubicBezTo>
                <a:close/>
                <a:moveTo>
                  <a:pt x="9659724" y="3449285"/>
                </a:moveTo>
                <a:cubicBezTo>
                  <a:pt x="9626338" y="3449285"/>
                  <a:pt x="9599273" y="3476351"/>
                  <a:pt x="9599273" y="3509737"/>
                </a:cubicBezTo>
                <a:cubicBezTo>
                  <a:pt x="9599273" y="3543123"/>
                  <a:pt x="9626338" y="3570189"/>
                  <a:pt x="9659724" y="3570189"/>
                </a:cubicBezTo>
                <a:cubicBezTo>
                  <a:pt x="9693111" y="3570189"/>
                  <a:pt x="9720176" y="3543123"/>
                  <a:pt x="9720176" y="3509737"/>
                </a:cubicBezTo>
                <a:cubicBezTo>
                  <a:pt x="9720176" y="3476350"/>
                  <a:pt x="9693111" y="3449285"/>
                  <a:pt x="9659724" y="3449285"/>
                </a:cubicBezTo>
                <a:close/>
                <a:moveTo>
                  <a:pt x="6540628" y="3449285"/>
                </a:moveTo>
                <a:cubicBezTo>
                  <a:pt x="6507241" y="3449285"/>
                  <a:pt x="6480176" y="3476351"/>
                  <a:pt x="6480176" y="3509737"/>
                </a:cubicBezTo>
                <a:cubicBezTo>
                  <a:pt x="6480176" y="3543123"/>
                  <a:pt x="6507241" y="3570189"/>
                  <a:pt x="6540628" y="3570189"/>
                </a:cubicBezTo>
                <a:cubicBezTo>
                  <a:pt x="6574014" y="3570189"/>
                  <a:pt x="6601079" y="3543123"/>
                  <a:pt x="6601079" y="3509737"/>
                </a:cubicBezTo>
                <a:cubicBezTo>
                  <a:pt x="6601079" y="3476351"/>
                  <a:pt x="6574014" y="3449285"/>
                  <a:pt x="6540628" y="3449285"/>
                </a:cubicBezTo>
                <a:close/>
                <a:moveTo>
                  <a:pt x="9659724" y="3276002"/>
                </a:moveTo>
                <a:cubicBezTo>
                  <a:pt x="9626338" y="3276002"/>
                  <a:pt x="9599273" y="3303067"/>
                  <a:pt x="9599273" y="3336453"/>
                </a:cubicBezTo>
                <a:cubicBezTo>
                  <a:pt x="9599273" y="3369840"/>
                  <a:pt x="9626338" y="3396905"/>
                  <a:pt x="9659724" y="3396905"/>
                </a:cubicBezTo>
                <a:cubicBezTo>
                  <a:pt x="9693111" y="3396905"/>
                  <a:pt x="9720176" y="3369840"/>
                  <a:pt x="9720176" y="3336453"/>
                </a:cubicBezTo>
                <a:cubicBezTo>
                  <a:pt x="9720176" y="3303067"/>
                  <a:pt x="9693111" y="3276002"/>
                  <a:pt x="9659724" y="3276002"/>
                </a:cubicBezTo>
                <a:close/>
                <a:moveTo>
                  <a:pt x="6540628" y="3276002"/>
                </a:moveTo>
                <a:cubicBezTo>
                  <a:pt x="6507241" y="3276002"/>
                  <a:pt x="6480176" y="3303067"/>
                  <a:pt x="6480176" y="3336453"/>
                </a:cubicBezTo>
                <a:cubicBezTo>
                  <a:pt x="6480176" y="3369840"/>
                  <a:pt x="6507241" y="3396905"/>
                  <a:pt x="6540628" y="3396905"/>
                </a:cubicBezTo>
                <a:cubicBezTo>
                  <a:pt x="6574014" y="3396905"/>
                  <a:pt x="6601079" y="3369840"/>
                  <a:pt x="6601079" y="3336453"/>
                </a:cubicBezTo>
                <a:cubicBezTo>
                  <a:pt x="6601079" y="3303067"/>
                  <a:pt x="6574014" y="3276002"/>
                  <a:pt x="6540628" y="3276002"/>
                </a:cubicBezTo>
                <a:close/>
                <a:moveTo>
                  <a:pt x="9659724" y="3102719"/>
                </a:moveTo>
                <a:cubicBezTo>
                  <a:pt x="9626338" y="3102719"/>
                  <a:pt x="9599273" y="3129784"/>
                  <a:pt x="9599273" y="3163170"/>
                </a:cubicBezTo>
                <a:cubicBezTo>
                  <a:pt x="9599273" y="3196557"/>
                  <a:pt x="9626338" y="3223622"/>
                  <a:pt x="9659724" y="3223622"/>
                </a:cubicBezTo>
                <a:cubicBezTo>
                  <a:pt x="9693111" y="3223622"/>
                  <a:pt x="9720176" y="3196557"/>
                  <a:pt x="9720176" y="3163170"/>
                </a:cubicBezTo>
                <a:cubicBezTo>
                  <a:pt x="9720176" y="3129784"/>
                  <a:pt x="9693111" y="3102719"/>
                  <a:pt x="9659724" y="3102719"/>
                </a:cubicBezTo>
                <a:close/>
                <a:moveTo>
                  <a:pt x="6540628" y="3102719"/>
                </a:moveTo>
                <a:cubicBezTo>
                  <a:pt x="6507241" y="3102719"/>
                  <a:pt x="6480176" y="3129784"/>
                  <a:pt x="6480176" y="3163170"/>
                </a:cubicBezTo>
                <a:cubicBezTo>
                  <a:pt x="6480176" y="3196557"/>
                  <a:pt x="6507241" y="3223622"/>
                  <a:pt x="6540628" y="3223622"/>
                </a:cubicBezTo>
                <a:cubicBezTo>
                  <a:pt x="6574014" y="3223622"/>
                  <a:pt x="6601079" y="3196557"/>
                  <a:pt x="6601079" y="3163170"/>
                </a:cubicBezTo>
                <a:cubicBezTo>
                  <a:pt x="6601079" y="3129784"/>
                  <a:pt x="6574014" y="3102719"/>
                  <a:pt x="6540628" y="3102719"/>
                </a:cubicBezTo>
                <a:close/>
                <a:moveTo>
                  <a:pt x="9659724" y="2929435"/>
                </a:moveTo>
                <a:cubicBezTo>
                  <a:pt x="9626338" y="2929435"/>
                  <a:pt x="9599273" y="2956500"/>
                  <a:pt x="9599273" y="2989887"/>
                </a:cubicBezTo>
                <a:cubicBezTo>
                  <a:pt x="9599273" y="3023273"/>
                  <a:pt x="9626338" y="3050338"/>
                  <a:pt x="9659724" y="3050338"/>
                </a:cubicBezTo>
                <a:cubicBezTo>
                  <a:pt x="9693111" y="3050338"/>
                  <a:pt x="9720176" y="3023273"/>
                  <a:pt x="9720176" y="2989887"/>
                </a:cubicBezTo>
                <a:cubicBezTo>
                  <a:pt x="9720176" y="2956500"/>
                  <a:pt x="9693111" y="2929435"/>
                  <a:pt x="9659724" y="2929435"/>
                </a:cubicBezTo>
                <a:close/>
                <a:moveTo>
                  <a:pt x="6540628" y="2929435"/>
                </a:moveTo>
                <a:cubicBezTo>
                  <a:pt x="6507241" y="2929435"/>
                  <a:pt x="6480176" y="2956500"/>
                  <a:pt x="6480176" y="2989887"/>
                </a:cubicBezTo>
                <a:cubicBezTo>
                  <a:pt x="6480176" y="3023273"/>
                  <a:pt x="6507241" y="3050338"/>
                  <a:pt x="6540628" y="3050338"/>
                </a:cubicBezTo>
                <a:cubicBezTo>
                  <a:pt x="6574014" y="3050338"/>
                  <a:pt x="6601079" y="3023273"/>
                  <a:pt x="6601079" y="2989887"/>
                </a:cubicBezTo>
                <a:cubicBezTo>
                  <a:pt x="6601079" y="2956500"/>
                  <a:pt x="6574014" y="2929435"/>
                  <a:pt x="6540628" y="2929435"/>
                </a:cubicBezTo>
                <a:close/>
                <a:moveTo>
                  <a:pt x="9659724" y="2756152"/>
                </a:moveTo>
                <a:cubicBezTo>
                  <a:pt x="9626338" y="2756152"/>
                  <a:pt x="9599273" y="2783217"/>
                  <a:pt x="9599273" y="2816604"/>
                </a:cubicBezTo>
                <a:cubicBezTo>
                  <a:pt x="9599273" y="2849990"/>
                  <a:pt x="9626338" y="2877055"/>
                  <a:pt x="9659724" y="2877055"/>
                </a:cubicBezTo>
                <a:cubicBezTo>
                  <a:pt x="9693111" y="2877055"/>
                  <a:pt x="9720176" y="2849990"/>
                  <a:pt x="9720176" y="2816604"/>
                </a:cubicBezTo>
                <a:cubicBezTo>
                  <a:pt x="9720176" y="2783217"/>
                  <a:pt x="9693111" y="2756152"/>
                  <a:pt x="9659724" y="2756152"/>
                </a:cubicBezTo>
                <a:close/>
                <a:moveTo>
                  <a:pt x="6540628" y="2756152"/>
                </a:moveTo>
                <a:cubicBezTo>
                  <a:pt x="6507241" y="2756152"/>
                  <a:pt x="6480176" y="2783217"/>
                  <a:pt x="6480176" y="2816604"/>
                </a:cubicBezTo>
                <a:cubicBezTo>
                  <a:pt x="6480176" y="2849990"/>
                  <a:pt x="6507241" y="2877055"/>
                  <a:pt x="6540628" y="2877055"/>
                </a:cubicBezTo>
                <a:cubicBezTo>
                  <a:pt x="6574014" y="2877055"/>
                  <a:pt x="6601079" y="2849990"/>
                  <a:pt x="6601079" y="2816604"/>
                </a:cubicBezTo>
                <a:cubicBezTo>
                  <a:pt x="6601079" y="2783217"/>
                  <a:pt x="6574014" y="2756152"/>
                  <a:pt x="6540628" y="2756152"/>
                </a:cubicBezTo>
                <a:close/>
                <a:moveTo>
                  <a:pt x="9659724" y="2582869"/>
                </a:moveTo>
                <a:cubicBezTo>
                  <a:pt x="9626338" y="2582869"/>
                  <a:pt x="9599273" y="2609934"/>
                  <a:pt x="9599273" y="2643320"/>
                </a:cubicBezTo>
                <a:cubicBezTo>
                  <a:pt x="9599273" y="2676707"/>
                  <a:pt x="9626338" y="2703772"/>
                  <a:pt x="9659724" y="2703772"/>
                </a:cubicBezTo>
                <a:cubicBezTo>
                  <a:pt x="9693111" y="2703772"/>
                  <a:pt x="9720176" y="2676707"/>
                  <a:pt x="9720176" y="2643320"/>
                </a:cubicBezTo>
                <a:cubicBezTo>
                  <a:pt x="9720176" y="2609934"/>
                  <a:pt x="9693111" y="2582869"/>
                  <a:pt x="9659724" y="2582869"/>
                </a:cubicBezTo>
                <a:close/>
                <a:moveTo>
                  <a:pt x="6540628" y="2582869"/>
                </a:moveTo>
                <a:cubicBezTo>
                  <a:pt x="6507241" y="2582869"/>
                  <a:pt x="6480176" y="2609934"/>
                  <a:pt x="6480176" y="2643320"/>
                </a:cubicBezTo>
                <a:cubicBezTo>
                  <a:pt x="6480176" y="2676707"/>
                  <a:pt x="6507241" y="2703772"/>
                  <a:pt x="6540628" y="2703772"/>
                </a:cubicBezTo>
                <a:cubicBezTo>
                  <a:pt x="6574014" y="2703772"/>
                  <a:pt x="6601079" y="2676707"/>
                  <a:pt x="6601079" y="2643320"/>
                </a:cubicBezTo>
                <a:cubicBezTo>
                  <a:pt x="6601079" y="2609934"/>
                  <a:pt x="6574014" y="2582869"/>
                  <a:pt x="6540628" y="2582869"/>
                </a:cubicBezTo>
                <a:close/>
                <a:moveTo>
                  <a:pt x="9659724" y="2409585"/>
                </a:moveTo>
                <a:cubicBezTo>
                  <a:pt x="9626338" y="2409585"/>
                  <a:pt x="9599273" y="2436651"/>
                  <a:pt x="9599273" y="2470037"/>
                </a:cubicBezTo>
                <a:cubicBezTo>
                  <a:pt x="9599273" y="2503423"/>
                  <a:pt x="9626338" y="2530489"/>
                  <a:pt x="9659724" y="2530489"/>
                </a:cubicBezTo>
                <a:cubicBezTo>
                  <a:pt x="9693111" y="2530489"/>
                  <a:pt x="9720176" y="2503423"/>
                  <a:pt x="9720176" y="2470037"/>
                </a:cubicBezTo>
                <a:cubicBezTo>
                  <a:pt x="9720176" y="2436651"/>
                  <a:pt x="9693111" y="2409585"/>
                  <a:pt x="9659724" y="2409585"/>
                </a:cubicBezTo>
                <a:close/>
                <a:moveTo>
                  <a:pt x="6540628" y="2409585"/>
                </a:moveTo>
                <a:cubicBezTo>
                  <a:pt x="6507241" y="2409585"/>
                  <a:pt x="6480176" y="2436651"/>
                  <a:pt x="6480176" y="2470037"/>
                </a:cubicBezTo>
                <a:cubicBezTo>
                  <a:pt x="6480176" y="2503423"/>
                  <a:pt x="6507241" y="2530489"/>
                  <a:pt x="6540628" y="2530489"/>
                </a:cubicBezTo>
                <a:cubicBezTo>
                  <a:pt x="6574014" y="2530489"/>
                  <a:pt x="6601079" y="2503423"/>
                  <a:pt x="6601079" y="2470037"/>
                </a:cubicBezTo>
                <a:cubicBezTo>
                  <a:pt x="6601079" y="2436651"/>
                  <a:pt x="6574014" y="2409585"/>
                  <a:pt x="6540628" y="2409585"/>
                </a:cubicBezTo>
                <a:close/>
                <a:moveTo>
                  <a:pt x="9659724" y="2236302"/>
                </a:moveTo>
                <a:cubicBezTo>
                  <a:pt x="9626338" y="2236302"/>
                  <a:pt x="9599273" y="2263367"/>
                  <a:pt x="9599273" y="2296754"/>
                </a:cubicBezTo>
                <a:cubicBezTo>
                  <a:pt x="9599273" y="2330140"/>
                  <a:pt x="9626338" y="2357205"/>
                  <a:pt x="9659724" y="2357205"/>
                </a:cubicBezTo>
                <a:cubicBezTo>
                  <a:pt x="9693111" y="2357205"/>
                  <a:pt x="9720176" y="2330140"/>
                  <a:pt x="9720176" y="2296754"/>
                </a:cubicBezTo>
                <a:cubicBezTo>
                  <a:pt x="9720176" y="2263367"/>
                  <a:pt x="9693111" y="2236302"/>
                  <a:pt x="9659724" y="2236302"/>
                </a:cubicBezTo>
                <a:close/>
                <a:moveTo>
                  <a:pt x="6540628" y="2236302"/>
                </a:moveTo>
                <a:cubicBezTo>
                  <a:pt x="6507241" y="2236302"/>
                  <a:pt x="6480176" y="2263367"/>
                  <a:pt x="6480176" y="2296754"/>
                </a:cubicBezTo>
                <a:cubicBezTo>
                  <a:pt x="6480176" y="2330140"/>
                  <a:pt x="6507241" y="2357205"/>
                  <a:pt x="6540628" y="2357205"/>
                </a:cubicBezTo>
                <a:cubicBezTo>
                  <a:pt x="6574014" y="2357205"/>
                  <a:pt x="6601079" y="2330140"/>
                  <a:pt x="6601079" y="2296754"/>
                </a:cubicBezTo>
                <a:cubicBezTo>
                  <a:pt x="6601079" y="2263367"/>
                  <a:pt x="6574014" y="2236302"/>
                  <a:pt x="6540628" y="2236302"/>
                </a:cubicBezTo>
                <a:close/>
                <a:moveTo>
                  <a:pt x="9659724" y="2063019"/>
                </a:moveTo>
                <a:cubicBezTo>
                  <a:pt x="9626338" y="2063019"/>
                  <a:pt x="9599273" y="2090084"/>
                  <a:pt x="9599273" y="2123470"/>
                </a:cubicBezTo>
                <a:cubicBezTo>
                  <a:pt x="9599273" y="2156857"/>
                  <a:pt x="9626338" y="2183922"/>
                  <a:pt x="9659724" y="2183922"/>
                </a:cubicBezTo>
                <a:cubicBezTo>
                  <a:pt x="9693111" y="2183922"/>
                  <a:pt x="9720176" y="2156857"/>
                  <a:pt x="9720176" y="2123470"/>
                </a:cubicBezTo>
                <a:cubicBezTo>
                  <a:pt x="9720176" y="2090084"/>
                  <a:pt x="9693111" y="2063019"/>
                  <a:pt x="9659724" y="2063019"/>
                </a:cubicBezTo>
                <a:close/>
                <a:moveTo>
                  <a:pt x="6540628" y="2063019"/>
                </a:moveTo>
                <a:cubicBezTo>
                  <a:pt x="6507241" y="2063019"/>
                  <a:pt x="6480176" y="2090084"/>
                  <a:pt x="6480176" y="2123470"/>
                </a:cubicBezTo>
                <a:cubicBezTo>
                  <a:pt x="6480176" y="2156857"/>
                  <a:pt x="6507241" y="2183922"/>
                  <a:pt x="6540628" y="2183922"/>
                </a:cubicBezTo>
                <a:cubicBezTo>
                  <a:pt x="6574014" y="2183922"/>
                  <a:pt x="6601079" y="2156857"/>
                  <a:pt x="6601079" y="2123470"/>
                </a:cubicBezTo>
                <a:cubicBezTo>
                  <a:pt x="6601079" y="2090084"/>
                  <a:pt x="6574014" y="2063019"/>
                  <a:pt x="6540628" y="2063019"/>
                </a:cubicBezTo>
                <a:close/>
                <a:moveTo>
                  <a:pt x="9659724" y="1889735"/>
                </a:moveTo>
                <a:cubicBezTo>
                  <a:pt x="9626338" y="1889735"/>
                  <a:pt x="9599273" y="1916801"/>
                  <a:pt x="9599273" y="1950187"/>
                </a:cubicBezTo>
                <a:cubicBezTo>
                  <a:pt x="9599273" y="1983573"/>
                  <a:pt x="9626338" y="2010639"/>
                  <a:pt x="9659724" y="2010639"/>
                </a:cubicBezTo>
                <a:cubicBezTo>
                  <a:pt x="9693111" y="2010639"/>
                  <a:pt x="9720176" y="1983573"/>
                  <a:pt x="9720176" y="1950187"/>
                </a:cubicBezTo>
                <a:cubicBezTo>
                  <a:pt x="9720176" y="1916801"/>
                  <a:pt x="9693111" y="1889735"/>
                  <a:pt x="9659724" y="1889735"/>
                </a:cubicBezTo>
                <a:close/>
                <a:moveTo>
                  <a:pt x="6540628" y="1889735"/>
                </a:moveTo>
                <a:cubicBezTo>
                  <a:pt x="6507241" y="1889735"/>
                  <a:pt x="6480176" y="1916801"/>
                  <a:pt x="6480176" y="1950187"/>
                </a:cubicBezTo>
                <a:cubicBezTo>
                  <a:pt x="6480176" y="1983573"/>
                  <a:pt x="6507241" y="2010639"/>
                  <a:pt x="6540628" y="2010639"/>
                </a:cubicBezTo>
                <a:cubicBezTo>
                  <a:pt x="6574014" y="2010639"/>
                  <a:pt x="6601079" y="1983573"/>
                  <a:pt x="6601079" y="1950187"/>
                </a:cubicBezTo>
                <a:cubicBezTo>
                  <a:pt x="6601079" y="1916801"/>
                  <a:pt x="6574014" y="1889735"/>
                  <a:pt x="6540628" y="1889735"/>
                </a:cubicBezTo>
                <a:close/>
                <a:moveTo>
                  <a:pt x="9659724" y="1716452"/>
                </a:moveTo>
                <a:cubicBezTo>
                  <a:pt x="9626338" y="1716452"/>
                  <a:pt x="9599273" y="1743517"/>
                  <a:pt x="9599273" y="1776904"/>
                </a:cubicBezTo>
                <a:cubicBezTo>
                  <a:pt x="9599273" y="1810290"/>
                  <a:pt x="9626338" y="1837355"/>
                  <a:pt x="9659724" y="1837355"/>
                </a:cubicBezTo>
                <a:cubicBezTo>
                  <a:pt x="9693111" y="1837355"/>
                  <a:pt x="9720176" y="1810290"/>
                  <a:pt x="9720176" y="1776904"/>
                </a:cubicBezTo>
                <a:cubicBezTo>
                  <a:pt x="9720176" y="1743517"/>
                  <a:pt x="9693111" y="1716452"/>
                  <a:pt x="9659724" y="1716452"/>
                </a:cubicBezTo>
                <a:close/>
                <a:moveTo>
                  <a:pt x="6540628" y="1716452"/>
                </a:moveTo>
                <a:cubicBezTo>
                  <a:pt x="6507241" y="1716452"/>
                  <a:pt x="6480176" y="1743517"/>
                  <a:pt x="6480176" y="1776904"/>
                </a:cubicBezTo>
                <a:cubicBezTo>
                  <a:pt x="6480176" y="1810290"/>
                  <a:pt x="6507241" y="1837355"/>
                  <a:pt x="6540628" y="1837355"/>
                </a:cubicBezTo>
                <a:cubicBezTo>
                  <a:pt x="6574014" y="1837355"/>
                  <a:pt x="6601079" y="1810290"/>
                  <a:pt x="6601079" y="1776904"/>
                </a:cubicBezTo>
                <a:cubicBezTo>
                  <a:pt x="6601079" y="1743517"/>
                  <a:pt x="6574014" y="1716452"/>
                  <a:pt x="6540628" y="1716452"/>
                </a:cubicBezTo>
                <a:close/>
                <a:moveTo>
                  <a:pt x="9659724" y="1543169"/>
                </a:moveTo>
                <a:cubicBezTo>
                  <a:pt x="9626338" y="1543169"/>
                  <a:pt x="9599273" y="1570234"/>
                  <a:pt x="9599273" y="1603620"/>
                </a:cubicBezTo>
                <a:cubicBezTo>
                  <a:pt x="9599273" y="1637007"/>
                  <a:pt x="9626338" y="1664072"/>
                  <a:pt x="9659724" y="1664072"/>
                </a:cubicBezTo>
                <a:cubicBezTo>
                  <a:pt x="9693111" y="1664072"/>
                  <a:pt x="9720176" y="1637007"/>
                  <a:pt x="9720176" y="1603620"/>
                </a:cubicBezTo>
                <a:cubicBezTo>
                  <a:pt x="9720176" y="1570234"/>
                  <a:pt x="9693111" y="1543169"/>
                  <a:pt x="9659724" y="1543169"/>
                </a:cubicBezTo>
                <a:close/>
                <a:moveTo>
                  <a:pt x="6540628" y="1543169"/>
                </a:moveTo>
                <a:cubicBezTo>
                  <a:pt x="6507241" y="1543169"/>
                  <a:pt x="6480176" y="1570234"/>
                  <a:pt x="6480176" y="1603620"/>
                </a:cubicBezTo>
                <a:cubicBezTo>
                  <a:pt x="6480176" y="1637007"/>
                  <a:pt x="6507241" y="1664072"/>
                  <a:pt x="6540628" y="1664072"/>
                </a:cubicBezTo>
                <a:cubicBezTo>
                  <a:pt x="6574014" y="1664072"/>
                  <a:pt x="6601079" y="1637007"/>
                  <a:pt x="6601079" y="1603620"/>
                </a:cubicBezTo>
                <a:cubicBezTo>
                  <a:pt x="6601079" y="1570234"/>
                  <a:pt x="6574014" y="1543169"/>
                  <a:pt x="6540628" y="1543169"/>
                </a:cubicBezTo>
                <a:close/>
                <a:moveTo>
                  <a:pt x="9659724" y="1369885"/>
                </a:moveTo>
                <a:cubicBezTo>
                  <a:pt x="9626338" y="1369885"/>
                  <a:pt x="9599273" y="1396951"/>
                  <a:pt x="9599273" y="1430337"/>
                </a:cubicBezTo>
                <a:cubicBezTo>
                  <a:pt x="9599273" y="1463723"/>
                  <a:pt x="9626338" y="1490789"/>
                  <a:pt x="9659724" y="1490789"/>
                </a:cubicBezTo>
                <a:cubicBezTo>
                  <a:pt x="9693111" y="1490789"/>
                  <a:pt x="9720176" y="1463723"/>
                  <a:pt x="9720176" y="1430337"/>
                </a:cubicBezTo>
                <a:cubicBezTo>
                  <a:pt x="9720176" y="1396951"/>
                  <a:pt x="9693111" y="1369885"/>
                  <a:pt x="9659724" y="1369885"/>
                </a:cubicBezTo>
                <a:close/>
                <a:moveTo>
                  <a:pt x="6540628" y="1369885"/>
                </a:moveTo>
                <a:cubicBezTo>
                  <a:pt x="6507241" y="1369885"/>
                  <a:pt x="6480176" y="1396951"/>
                  <a:pt x="6480176" y="1430337"/>
                </a:cubicBezTo>
                <a:cubicBezTo>
                  <a:pt x="6480176" y="1463723"/>
                  <a:pt x="6507241" y="1490789"/>
                  <a:pt x="6540628" y="1490789"/>
                </a:cubicBezTo>
                <a:cubicBezTo>
                  <a:pt x="6574014" y="1490789"/>
                  <a:pt x="6601079" y="1463723"/>
                  <a:pt x="6601079" y="1430337"/>
                </a:cubicBezTo>
                <a:cubicBezTo>
                  <a:pt x="6601079" y="1396951"/>
                  <a:pt x="6574014" y="1369885"/>
                  <a:pt x="6540628" y="1369885"/>
                </a:cubicBezTo>
                <a:close/>
                <a:moveTo>
                  <a:pt x="9659724" y="1196602"/>
                </a:moveTo>
                <a:cubicBezTo>
                  <a:pt x="9626338" y="1196602"/>
                  <a:pt x="9599273" y="1223667"/>
                  <a:pt x="9599273" y="1257054"/>
                </a:cubicBezTo>
                <a:cubicBezTo>
                  <a:pt x="9599273" y="1290440"/>
                  <a:pt x="9626338" y="1317505"/>
                  <a:pt x="9659724" y="1317505"/>
                </a:cubicBezTo>
                <a:cubicBezTo>
                  <a:pt x="9693111" y="1317505"/>
                  <a:pt x="9720176" y="1290440"/>
                  <a:pt x="9720176" y="1257054"/>
                </a:cubicBezTo>
                <a:cubicBezTo>
                  <a:pt x="9720176" y="1223667"/>
                  <a:pt x="9693111" y="1196602"/>
                  <a:pt x="9659724" y="1196602"/>
                </a:cubicBezTo>
                <a:close/>
                <a:moveTo>
                  <a:pt x="6540628" y="1196602"/>
                </a:moveTo>
                <a:cubicBezTo>
                  <a:pt x="6507241" y="1196602"/>
                  <a:pt x="6480176" y="1223667"/>
                  <a:pt x="6480176" y="1257054"/>
                </a:cubicBezTo>
                <a:cubicBezTo>
                  <a:pt x="6480176" y="1290440"/>
                  <a:pt x="6507241" y="1317505"/>
                  <a:pt x="6540628" y="1317505"/>
                </a:cubicBezTo>
                <a:cubicBezTo>
                  <a:pt x="6574014" y="1317505"/>
                  <a:pt x="6601079" y="1290440"/>
                  <a:pt x="6601079" y="1257054"/>
                </a:cubicBezTo>
                <a:cubicBezTo>
                  <a:pt x="6601079" y="1223667"/>
                  <a:pt x="6574014" y="1196602"/>
                  <a:pt x="6540628" y="1196602"/>
                </a:cubicBezTo>
                <a:close/>
                <a:moveTo>
                  <a:pt x="9486696" y="1196602"/>
                </a:moveTo>
                <a:cubicBezTo>
                  <a:pt x="9453310" y="1196602"/>
                  <a:pt x="9426245" y="1223667"/>
                  <a:pt x="9426245" y="1257053"/>
                </a:cubicBezTo>
                <a:cubicBezTo>
                  <a:pt x="9426245" y="1290440"/>
                  <a:pt x="9453310" y="1317505"/>
                  <a:pt x="9486696" y="1317505"/>
                </a:cubicBezTo>
                <a:cubicBezTo>
                  <a:pt x="9520083" y="1317505"/>
                  <a:pt x="9547148" y="1290440"/>
                  <a:pt x="9547148" y="1257053"/>
                </a:cubicBezTo>
                <a:cubicBezTo>
                  <a:pt x="9547148" y="1223667"/>
                  <a:pt x="9520083" y="1196602"/>
                  <a:pt x="9486696" y="1196602"/>
                </a:cubicBezTo>
                <a:close/>
                <a:moveTo>
                  <a:pt x="9313413" y="1196602"/>
                </a:moveTo>
                <a:cubicBezTo>
                  <a:pt x="9280027" y="1196602"/>
                  <a:pt x="9252961" y="1223667"/>
                  <a:pt x="9252961" y="1257053"/>
                </a:cubicBezTo>
                <a:cubicBezTo>
                  <a:pt x="9252961" y="1290440"/>
                  <a:pt x="9280027" y="1317505"/>
                  <a:pt x="9313413" y="1317505"/>
                </a:cubicBezTo>
                <a:cubicBezTo>
                  <a:pt x="9346799" y="1317505"/>
                  <a:pt x="9373865" y="1290440"/>
                  <a:pt x="9373865" y="1257053"/>
                </a:cubicBezTo>
                <a:cubicBezTo>
                  <a:pt x="9373865" y="1223667"/>
                  <a:pt x="9346799" y="1196602"/>
                  <a:pt x="9313413" y="1196602"/>
                </a:cubicBezTo>
                <a:close/>
                <a:moveTo>
                  <a:pt x="9140130" y="1196602"/>
                </a:moveTo>
                <a:cubicBezTo>
                  <a:pt x="9106743" y="1196602"/>
                  <a:pt x="9079678" y="1223667"/>
                  <a:pt x="9079678" y="1257053"/>
                </a:cubicBezTo>
                <a:cubicBezTo>
                  <a:pt x="9079678" y="1290440"/>
                  <a:pt x="9106743" y="1317505"/>
                  <a:pt x="9140130" y="1317505"/>
                </a:cubicBezTo>
                <a:cubicBezTo>
                  <a:pt x="9173516" y="1317505"/>
                  <a:pt x="9200581" y="1290440"/>
                  <a:pt x="9200581" y="1257053"/>
                </a:cubicBezTo>
                <a:cubicBezTo>
                  <a:pt x="9200581" y="1223667"/>
                  <a:pt x="9173516" y="1196602"/>
                  <a:pt x="9140130" y="1196602"/>
                </a:cubicBezTo>
                <a:close/>
                <a:moveTo>
                  <a:pt x="8966846" y="1196602"/>
                </a:moveTo>
                <a:cubicBezTo>
                  <a:pt x="8933460" y="1196602"/>
                  <a:pt x="8906395" y="1223667"/>
                  <a:pt x="8906395" y="1257053"/>
                </a:cubicBezTo>
                <a:cubicBezTo>
                  <a:pt x="8906395" y="1290440"/>
                  <a:pt x="8933460" y="1317505"/>
                  <a:pt x="8966846" y="1317505"/>
                </a:cubicBezTo>
                <a:cubicBezTo>
                  <a:pt x="9000233" y="1317505"/>
                  <a:pt x="9027298" y="1290440"/>
                  <a:pt x="9027298" y="1257053"/>
                </a:cubicBezTo>
                <a:cubicBezTo>
                  <a:pt x="9027298" y="1223667"/>
                  <a:pt x="9000233" y="1196602"/>
                  <a:pt x="8966846" y="1196602"/>
                </a:cubicBezTo>
                <a:close/>
                <a:moveTo>
                  <a:pt x="8793563" y="1196602"/>
                </a:moveTo>
                <a:cubicBezTo>
                  <a:pt x="8760177" y="1196602"/>
                  <a:pt x="8733112" y="1223667"/>
                  <a:pt x="8733112" y="1257053"/>
                </a:cubicBezTo>
                <a:cubicBezTo>
                  <a:pt x="8733112" y="1290440"/>
                  <a:pt x="8760177" y="1317505"/>
                  <a:pt x="8793563" y="1317505"/>
                </a:cubicBezTo>
                <a:cubicBezTo>
                  <a:pt x="8826950" y="1317505"/>
                  <a:pt x="8854015" y="1290440"/>
                  <a:pt x="8854015" y="1257053"/>
                </a:cubicBezTo>
                <a:cubicBezTo>
                  <a:pt x="8854015" y="1223667"/>
                  <a:pt x="8826950" y="1196602"/>
                  <a:pt x="8793563" y="1196602"/>
                </a:cubicBezTo>
                <a:close/>
                <a:moveTo>
                  <a:pt x="8620280" y="1196602"/>
                </a:moveTo>
                <a:cubicBezTo>
                  <a:pt x="8586893" y="1196602"/>
                  <a:pt x="8559828" y="1223667"/>
                  <a:pt x="8559828" y="1257053"/>
                </a:cubicBezTo>
                <a:cubicBezTo>
                  <a:pt x="8559828" y="1290440"/>
                  <a:pt x="8586893" y="1317505"/>
                  <a:pt x="8620280" y="1317505"/>
                </a:cubicBezTo>
                <a:cubicBezTo>
                  <a:pt x="8653666" y="1317505"/>
                  <a:pt x="8680731" y="1290440"/>
                  <a:pt x="8680731" y="1257053"/>
                </a:cubicBezTo>
                <a:cubicBezTo>
                  <a:pt x="8680731" y="1223667"/>
                  <a:pt x="8653666" y="1196602"/>
                  <a:pt x="8620280" y="1196602"/>
                </a:cubicBezTo>
                <a:close/>
                <a:moveTo>
                  <a:pt x="8446996" y="1196602"/>
                </a:moveTo>
                <a:cubicBezTo>
                  <a:pt x="8413610" y="1196602"/>
                  <a:pt x="8386545" y="1223667"/>
                  <a:pt x="8386545" y="1257053"/>
                </a:cubicBezTo>
                <a:cubicBezTo>
                  <a:pt x="8386545" y="1290440"/>
                  <a:pt x="8413610" y="1317505"/>
                  <a:pt x="8446997" y="1317505"/>
                </a:cubicBezTo>
                <a:cubicBezTo>
                  <a:pt x="8480383" y="1317505"/>
                  <a:pt x="8507448" y="1290440"/>
                  <a:pt x="8507448" y="1257053"/>
                </a:cubicBezTo>
                <a:cubicBezTo>
                  <a:pt x="8507448" y="1223667"/>
                  <a:pt x="8480383" y="1196602"/>
                  <a:pt x="8446996" y="1196602"/>
                </a:cubicBezTo>
                <a:close/>
                <a:moveTo>
                  <a:pt x="8273713" y="1196602"/>
                </a:moveTo>
                <a:cubicBezTo>
                  <a:pt x="8240327" y="1196602"/>
                  <a:pt x="8213262" y="1223667"/>
                  <a:pt x="8213262" y="1257053"/>
                </a:cubicBezTo>
                <a:cubicBezTo>
                  <a:pt x="8213262" y="1290440"/>
                  <a:pt x="8240327" y="1317505"/>
                  <a:pt x="8273713" y="1317505"/>
                </a:cubicBezTo>
                <a:cubicBezTo>
                  <a:pt x="8307100" y="1317505"/>
                  <a:pt x="8334165" y="1290440"/>
                  <a:pt x="8334165" y="1257053"/>
                </a:cubicBezTo>
                <a:cubicBezTo>
                  <a:pt x="8334165" y="1223667"/>
                  <a:pt x="8307100" y="1196602"/>
                  <a:pt x="8273713" y="1196602"/>
                </a:cubicBezTo>
                <a:close/>
                <a:moveTo>
                  <a:pt x="8100430" y="1196602"/>
                </a:moveTo>
                <a:cubicBezTo>
                  <a:pt x="8067044" y="1196602"/>
                  <a:pt x="8039978" y="1223667"/>
                  <a:pt x="8039978" y="1257053"/>
                </a:cubicBezTo>
                <a:cubicBezTo>
                  <a:pt x="8039978" y="1290440"/>
                  <a:pt x="8067044" y="1317505"/>
                  <a:pt x="8100430" y="1317505"/>
                </a:cubicBezTo>
                <a:cubicBezTo>
                  <a:pt x="8133816" y="1317505"/>
                  <a:pt x="8160882" y="1290440"/>
                  <a:pt x="8160882" y="1257053"/>
                </a:cubicBezTo>
                <a:cubicBezTo>
                  <a:pt x="8160882" y="1223667"/>
                  <a:pt x="8133816" y="1196602"/>
                  <a:pt x="8100430" y="1196602"/>
                </a:cubicBezTo>
                <a:close/>
                <a:moveTo>
                  <a:pt x="7927147" y="1196602"/>
                </a:moveTo>
                <a:cubicBezTo>
                  <a:pt x="7893760" y="1196602"/>
                  <a:pt x="7866695" y="1223667"/>
                  <a:pt x="7866695" y="1257053"/>
                </a:cubicBezTo>
                <a:cubicBezTo>
                  <a:pt x="7866695" y="1290440"/>
                  <a:pt x="7893760" y="1317505"/>
                  <a:pt x="7927147" y="1317505"/>
                </a:cubicBezTo>
                <a:cubicBezTo>
                  <a:pt x="7960533" y="1317505"/>
                  <a:pt x="7987598" y="1290440"/>
                  <a:pt x="7987598" y="1257053"/>
                </a:cubicBezTo>
                <a:cubicBezTo>
                  <a:pt x="7987598" y="1223667"/>
                  <a:pt x="7960533" y="1196602"/>
                  <a:pt x="7927147" y="1196602"/>
                </a:cubicBezTo>
                <a:close/>
                <a:moveTo>
                  <a:pt x="7753863" y="1196602"/>
                </a:moveTo>
                <a:cubicBezTo>
                  <a:pt x="7720477" y="1196602"/>
                  <a:pt x="7693412" y="1223667"/>
                  <a:pt x="7693412" y="1257053"/>
                </a:cubicBezTo>
                <a:cubicBezTo>
                  <a:pt x="7693412" y="1290440"/>
                  <a:pt x="7720477" y="1317505"/>
                  <a:pt x="7753864" y="1317505"/>
                </a:cubicBezTo>
                <a:cubicBezTo>
                  <a:pt x="7787250" y="1317505"/>
                  <a:pt x="7814315" y="1290440"/>
                  <a:pt x="7814315" y="1257053"/>
                </a:cubicBezTo>
                <a:cubicBezTo>
                  <a:pt x="7814315" y="1223667"/>
                  <a:pt x="7787250" y="1196602"/>
                  <a:pt x="7753863" y="1196602"/>
                </a:cubicBezTo>
                <a:close/>
                <a:moveTo>
                  <a:pt x="7580580" y="1196602"/>
                </a:moveTo>
                <a:cubicBezTo>
                  <a:pt x="7547194" y="1196602"/>
                  <a:pt x="7520129" y="1223667"/>
                  <a:pt x="7520129" y="1257053"/>
                </a:cubicBezTo>
                <a:cubicBezTo>
                  <a:pt x="7520129" y="1290440"/>
                  <a:pt x="7547194" y="1317505"/>
                  <a:pt x="7580580" y="1317505"/>
                </a:cubicBezTo>
                <a:cubicBezTo>
                  <a:pt x="7613967" y="1317505"/>
                  <a:pt x="7641032" y="1290440"/>
                  <a:pt x="7641032" y="1257053"/>
                </a:cubicBezTo>
                <a:cubicBezTo>
                  <a:pt x="7641032" y="1223667"/>
                  <a:pt x="7613967" y="1196602"/>
                  <a:pt x="7580580" y="1196602"/>
                </a:cubicBezTo>
                <a:close/>
                <a:moveTo>
                  <a:pt x="7407297" y="1196602"/>
                </a:moveTo>
                <a:cubicBezTo>
                  <a:pt x="7373910" y="1196602"/>
                  <a:pt x="7346846" y="1223667"/>
                  <a:pt x="7346846" y="1257053"/>
                </a:cubicBezTo>
                <a:cubicBezTo>
                  <a:pt x="7346846" y="1290440"/>
                  <a:pt x="7373911" y="1317505"/>
                  <a:pt x="7407297" y="1317505"/>
                </a:cubicBezTo>
                <a:cubicBezTo>
                  <a:pt x="7440684" y="1317505"/>
                  <a:pt x="7467749" y="1290440"/>
                  <a:pt x="7467749" y="1257053"/>
                </a:cubicBezTo>
                <a:cubicBezTo>
                  <a:pt x="7467749" y="1223667"/>
                  <a:pt x="7440683" y="1196602"/>
                  <a:pt x="7407297" y="1196602"/>
                </a:cubicBezTo>
                <a:close/>
                <a:moveTo>
                  <a:pt x="7234014" y="1196602"/>
                </a:moveTo>
                <a:cubicBezTo>
                  <a:pt x="7200627" y="1196602"/>
                  <a:pt x="7173562" y="1223667"/>
                  <a:pt x="7173562" y="1257053"/>
                </a:cubicBezTo>
                <a:cubicBezTo>
                  <a:pt x="7173562" y="1290440"/>
                  <a:pt x="7200627" y="1317505"/>
                  <a:pt x="7234014" y="1317505"/>
                </a:cubicBezTo>
                <a:cubicBezTo>
                  <a:pt x="7267400" y="1317505"/>
                  <a:pt x="7294465" y="1290440"/>
                  <a:pt x="7294465" y="1257053"/>
                </a:cubicBezTo>
                <a:cubicBezTo>
                  <a:pt x="7294465" y="1223667"/>
                  <a:pt x="7267400" y="1196602"/>
                  <a:pt x="7234014" y="1196602"/>
                </a:cubicBezTo>
                <a:close/>
                <a:moveTo>
                  <a:pt x="7060730" y="1196602"/>
                </a:moveTo>
                <a:cubicBezTo>
                  <a:pt x="7027344" y="1196602"/>
                  <a:pt x="7000279" y="1223667"/>
                  <a:pt x="7000279" y="1257053"/>
                </a:cubicBezTo>
                <a:cubicBezTo>
                  <a:pt x="7000279" y="1290440"/>
                  <a:pt x="7027344" y="1317505"/>
                  <a:pt x="7060731" y="1317505"/>
                </a:cubicBezTo>
                <a:cubicBezTo>
                  <a:pt x="7094117" y="1317505"/>
                  <a:pt x="7121182" y="1290440"/>
                  <a:pt x="7121182" y="1257053"/>
                </a:cubicBezTo>
                <a:cubicBezTo>
                  <a:pt x="7121182" y="1223667"/>
                  <a:pt x="7094117" y="1196602"/>
                  <a:pt x="7060730" y="1196602"/>
                </a:cubicBezTo>
                <a:close/>
                <a:moveTo>
                  <a:pt x="6887447" y="1196602"/>
                </a:moveTo>
                <a:cubicBezTo>
                  <a:pt x="6854061" y="1196602"/>
                  <a:pt x="6826996" y="1223667"/>
                  <a:pt x="6826996" y="1257053"/>
                </a:cubicBezTo>
                <a:cubicBezTo>
                  <a:pt x="6826996" y="1290440"/>
                  <a:pt x="6854061" y="1317505"/>
                  <a:pt x="6887447" y="1317505"/>
                </a:cubicBezTo>
                <a:cubicBezTo>
                  <a:pt x="6920834" y="1317505"/>
                  <a:pt x="6947899" y="1290440"/>
                  <a:pt x="6947899" y="1257053"/>
                </a:cubicBezTo>
                <a:cubicBezTo>
                  <a:pt x="6947899" y="1223667"/>
                  <a:pt x="6920833" y="1196602"/>
                  <a:pt x="6887447" y="1196602"/>
                </a:cubicBezTo>
                <a:close/>
                <a:moveTo>
                  <a:pt x="6714164" y="1196602"/>
                </a:moveTo>
                <a:cubicBezTo>
                  <a:pt x="6680777" y="1196602"/>
                  <a:pt x="6653712" y="1223667"/>
                  <a:pt x="6653712" y="1257053"/>
                </a:cubicBezTo>
                <a:cubicBezTo>
                  <a:pt x="6653712" y="1290440"/>
                  <a:pt x="6680777" y="1317505"/>
                  <a:pt x="6714164" y="1317505"/>
                </a:cubicBezTo>
                <a:cubicBezTo>
                  <a:pt x="6747550" y="1317505"/>
                  <a:pt x="6774615" y="1290440"/>
                  <a:pt x="6774615" y="1257053"/>
                </a:cubicBezTo>
                <a:cubicBezTo>
                  <a:pt x="6774615" y="1223667"/>
                  <a:pt x="6747550" y="1196602"/>
                  <a:pt x="6714164" y="1196602"/>
                </a:cubicBezTo>
                <a:close/>
                <a:moveTo>
                  <a:pt x="0" y="0"/>
                </a:moveTo>
                <a:lnTo>
                  <a:pt x="10792791" y="0"/>
                </a:lnTo>
                <a:lnTo>
                  <a:pt x="10792791" y="7196954"/>
                </a:lnTo>
                <a:lnTo>
                  <a:pt x="0" y="7196954"/>
                </a:lnTo>
                <a:close/>
              </a:path>
            </a:pathLst>
          </a:custGeom>
          <a:blipFill dpi="0" rotWithShape="1">
            <a:blip r:embed="rId2">
              <a:extLst>
                <a:ext uri="{BEBA8EAE-BF5A-486C-A8C5-ECC9F3942E4B}">
                  <a14:imgProps>
                    <a14:imgLayer r:embed="rId3">
                      <a14:imgEffect>
                        <a14:colorTemperature colorTemp="11200"/>
                      </a14:imgEffect>
                    </a14:imgLayer>
                  </a14:imgProps>
                </a:ex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t" lIns="360000" rtlCol="0" tIns="360000"/>
          <a:lstStyle/>
          <a:p>
            <a:pPr lvl="0"/>
            <a:r>
              <a:rPr altLang="en-US" b="1" lang="zh-CN">
                <a:solidFill>
                  <a:srgbClr val="FFFFFF"/>
                </a:solidFill>
              </a:rPr>
              <a:t>文字说明：</a:t>
            </a:r>
          </a:p>
        </p:txBody>
      </p:sp>
      <p:sp>
        <p:nvSpPr>
          <p:cNvPr id="8"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右侧形状可更改填充内容，可改为其他图片填充，或颜色、纹理等等。</a:t>
            </a:r>
          </a:p>
        </p:txBody>
      </p:sp>
    </p:spTree>
    <p:extLst>
      <p:ext uri="{BB962C8B-B14F-4D97-AF65-F5344CB8AC3E}">
        <p14:creationId val="2579728217"/>
      </p:ext>
    </p:extLst>
  </p:cSld>
  <p:clrMapOvr>
    <a:masterClrMapping/>
  </p:clrMapOvr>
  <mc:AlternateContent>
    <mc:Choice Requires="p14">
      <p:transition advTm="2000" p14:dur="2000" spd="slow"/>
    </mc:Choice>
    <mc:Fallback>
      <p:transition advTm="2000" spd="slow"/>
    </mc:Fallback>
  </mc:AlternateConten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altLang="en-US" lang="zh-CN" smtClean="0"/>
              <a:t>图形——小全张</a:t>
            </a:r>
          </a:p>
        </p:txBody>
      </p:sp>
      <p:sp>
        <p:nvSpPr>
          <p:cNvPr id="4" name="矩形 206"/>
          <p:cNvSpPr/>
          <p:nvPr/>
        </p:nvSpPr>
        <p:spPr>
          <a:xfrm>
            <a:off x="3960813" y="1444395"/>
            <a:ext cx="7200000" cy="4680000"/>
          </a:xfrm>
          <a:custGeom>
            <a:rect b="b" l="l" r="r" t="t"/>
            <a:pathLst>
              <a:path h="4680000" w="7200000">
                <a:moveTo>
                  <a:pt x="5699016" y="3868474"/>
                </a:moveTo>
                <a:cubicBezTo>
                  <a:pt x="5673742" y="3868474"/>
                  <a:pt x="5653253" y="3888963"/>
                  <a:pt x="5653253" y="3914237"/>
                </a:cubicBezTo>
                <a:cubicBezTo>
                  <a:pt x="5653253" y="3939511"/>
                  <a:pt x="5673742" y="3960000"/>
                  <a:pt x="5699016" y="3960000"/>
                </a:cubicBezTo>
                <a:cubicBezTo>
                  <a:pt x="5724290" y="3960000"/>
                  <a:pt x="5744779" y="3939511"/>
                  <a:pt x="5744779" y="3914237"/>
                </a:cubicBezTo>
                <a:cubicBezTo>
                  <a:pt x="5744779" y="3888963"/>
                  <a:pt x="5724290" y="3868474"/>
                  <a:pt x="5699016" y="3868474"/>
                </a:cubicBezTo>
                <a:close/>
                <a:moveTo>
                  <a:pt x="5567838" y="3868474"/>
                </a:moveTo>
                <a:cubicBezTo>
                  <a:pt x="5542564" y="3868474"/>
                  <a:pt x="5522075" y="3888963"/>
                  <a:pt x="5522075" y="3914237"/>
                </a:cubicBezTo>
                <a:cubicBezTo>
                  <a:pt x="5522075" y="3939511"/>
                  <a:pt x="5542564" y="3960000"/>
                  <a:pt x="5567838" y="3960000"/>
                </a:cubicBezTo>
                <a:cubicBezTo>
                  <a:pt x="5593112" y="3960000"/>
                  <a:pt x="5613601" y="3939511"/>
                  <a:pt x="5613601" y="3914237"/>
                </a:cubicBezTo>
                <a:cubicBezTo>
                  <a:pt x="5613601" y="3888963"/>
                  <a:pt x="5593112" y="3868474"/>
                  <a:pt x="5567838" y="3868474"/>
                </a:cubicBezTo>
                <a:close/>
                <a:moveTo>
                  <a:pt x="5436659" y="3868474"/>
                </a:moveTo>
                <a:cubicBezTo>
                  <a:pt x="5411385" y="3868474"/>
                  <a:pt x="5390896" y="3888963"/>
                  <a:pt x="5390896" y="3914237"/>
                </a:cubicBezTo>
                <a:cubicBezTo>
                  <a:pt x="5390896" y="3939511"/>
                  <a:pt x="5411385" y="3960000"/>
                  <a:pt x="5436659" y="3960000"/>
                </a:cubicBezTo>
                <a:cubicBezTo>
                  <a:pt x="5461933" y="3960000"/>
                  <a:pt x="5482422" y="3939511"/>
                  <a:pt x="5482422" y="3914237"/>
                </a:cubicBezTo>
                <a:cubicBezTo>
                  <a:pt x="5482422" y="3888963"/>
                  <a:pt x="5461933" y="3868474"/>
                  <a:pt x="5436659" y="3868474"/>
                </a:cubicBezTo>
                <a:close/>
                <a:moveTo>
                  <a:pt x="5305481" y="3868474"/>
                </a:moveTo>
                <a:cubicBezTo>
                  <a:pt x="5280207" y="3868474"/>
                  <a:pt x="5259718" y="3888963"/>
                  <a:pt x="5259718" y="3914237"/>
                </a:cubicBezTo>
                <a:cubicBezTo>
                  <a:pt x="5259718" y="3939511"/>
                  <a:pt x="5280207" y="3960000"/>
                  <a:pt x="5305481" y="3960000"/>
                </a:cubicBezTo>
                <a:cubicBezTo>
                  <a:pt x="5330755" y="3960000"/>
                  <a:pt x="5351244" y="3939511"/>
                  <a:pt x="5351244" y="3914237"/>
                </a:cubicBezTo>
                <a:cubicBezTo>
                  <a:pt x="5351244" y="3888963"/>
                  <a:pt x="5330755" y="3868474"/>
                  <a:pt x="5305481" y="3868474"/>
                </a:cubicBezTo>
                <a:close/>
                <a:moveTo>
                  <a:pt x="5174302" y="3868474"/>
                </a:moveTo>
                <a:cubicBezTo>
                  <a:pt x="5149028" y="3868474"/>
                  <a:pt x="5128539" y="3888963"/>
                  <a:pt x="5128539" y="3914237"/>
                </a:cubicBezTo>
                <a:cubicBezTo>
                  <a:pt x="5128539" y="3939511"/>
                  <a:pt x="5149028" y="3960000"/>
                  <a:pt x="5174302" y="3960000"/>
                </a:cubicBezTo>
                <a:cubicBezTo>
                  <a:pt x="5199576" y="3960000"/>
                  <a:pt x="5220065" y="3939511"/>
                  <a:pt x="5220065" y="3914237"/>
                </a:cubicBezTo>
                <a:cubicBezTo>
                  <a:pt x="5220065" y="3888963"/>
                  <a:pt x="5199576" y="3868474"/>
                  <a:pt x="5174302" y="3868474"/>
                </a:cubicBezTo>
                <a:close/>
                <a:moveTo>
                  <a:pt x="5043124" y="3868474"/>
                </a:moveTo>
                <a:cubicBezTo>
                  <a:pt x="5017850" y="3868474"/>
                  <a:pt x="4997361" y="3888963"/>
                  <a:pt x="4997361" y="3914237"/>
                </a:cubicBezTo>
                <a:cubicBezTo>
                  <a:pt x="4997361" y="3939511"/>
                  <a:pt x="5017850" y="3960000"/>
                  <a:pt x="5043124" y="3960000"/>
                </a:cubicBezTo>
                <a:cubicBezTo>
                  <a:pt x="5068398" y="3960000"/>
                  <a:pt x="5088887" y="3939511"/>
                  <a:pt x="5088887" y="3914237"/>
                </a:cubicBezTo>
                <a:cubicBezTo>
                  <a:pt x="5088887" y="3888963"/>
                  <a:pt x="5068398" y="3868474"/>
                  <a:pt x="5043124" y="3868474"/>
                </a:cubicBezTo>
                <a:close/>
                <a:moveTo>
                  <a:pt x="4911560" y="3868474"/>
                </a:moveTo>
                <a:cubicBezTo>
                  <a:pt x="4886286" y="3868474"/>
                  <a:pt x="4865797" y="3888963"/>
                  <a:pt x="4865797" y="3914237"/>
                </a:cubicBezTo>
                <a:cubicBezTo>
                  <a:pt x="4865797" y="3939511"/>
                  <a:pt x="4886286" y="3960000"/>
                  <a:pt x="4911560" y="3960000"/>
                </a:cubicBezTo>
                <a:cubicBezTo>
                  <a:pt x="4936834" y="3960000"/>
                  <a:pt x="4957323" y="3939511"/>
                  <a:pt x="4957323" y="3914237"/>
                </a:cubicBezTo>
                <a:cubicBezTo>
                  <a:pt x="4957323" y="3888963"/>
                  <a:pt x="4936834" y="3868474"/>
                  <a:pt x="4911560" y="3868474"/>
                </a:cubicBezTo>
                <a:close/>
                <a:moveTo>
                  <a:pt x="4780382" y="3868474"/>
                </a:moveTo>
                <a:cubicBezTo>
                  <a:pt x="4755107" y="3868474"/>
                  <a:pt x="4734619" y="3888963"/>
                  <a:pt x="4734619" y="3914237"/>
                </a:cubicBezTo>
                <a:cubicBezTo>
                  <a:pt x="4734619" y="3939511"/>
                  <a:pt x="4755107" y="3960000"/>
                  <a:pt x="4780382" y="3960000"/>
                </a:cubicBezTo>
                <a:cubicBezTo>
                  <a:pt x="4805656" y="3960000"/>
                  <a:pt x="4826144" y="3939511"/>
                  <a:pt x="4826144" y="3914237"/>
                </a:cubicBezTo>
                <a:cubicBezTo>
                  <a:pt x="4826144" y="3888963"/>
                  <a:pt x="4805656" y="3868474"/>
                  <a:pt x="4780382" y="3868474"/>
                </a:cubicBezTo>
                <a:close/>
                <a:moveTo>
                  <a:pt x="4649203" y="3868474"/>
                </a:moveTo>
                <a:cubicBezTo>
                  <a:pt x="4623929" y="3868474"/>
                  <a:pt x="4603440" y="3888963"/>
                  <a:pt x="4603440" y="3914237"/>
                </a:cubicBezTo>
                <a:cubicBezTo>
                  <a:pt x="4603440" y="3939511"/>
                  <a:pt x="4623929" y="3960000"/>
                  <a:pt x="4649203" y="3960000"/>
                </a:cubicBezTo>
                <a:cubicBezTo>
                  <a:pt x="4674477" y="3960000"/>
                  <a:pt x="4694966" y="3939511"/>
                  <a:pt x="4694966" y="3914237"/>
                </a:cubicBezTo>
                <a:cubicBezTo>
                  <a:pt x="4694966" y="3888963"/>
                  <a:pt x="4674477" y="3868474"/>
                  <a:pt x="4649203" y="3868474"/>
                </a:cubicBezTo>
                <a:close/>
                <a:moveTo>
                  <a:pt x="4518025" y="3868474"/>
                </a:moveTo>
                <a:cubicBezTo>
                  <a:pt x="4492750" y="3868474"/>
                  <a:pt x="4472262" y="3888963"/>
                  <a:pt x="4472262" y="3914237"/>
                </a:cubicBezTo>
                <a:cubicBezTo>
                  <a:pt x="4472262" y="3939511"/>
                  <a:pt x="4492750" y="3960000"/>
                  <a:pt x="4518025" y="3960000"/>
                </a:cubicBezTo>
                <a:cubicBezTo>
                  <a:pt x="4543299" y="3960000"/>
                  <a:pt x="4563787" y="3939511"/>
                  <a:pt x="4563787" y="3914237"/>
                </a:cubicBezTo>
                <a:cubicBezTo>
                  <a:pt x="4563787" y="3888963"/>
                  <a:pt x="4543299" y="3868474"/>
                  <a:pt x="4518025" y="3868474"/>
                </a:cubicBezTo>
                <a:close/>
                <a:moveTo>
                  <a:pt x="4386846" y="3868474"/>
                </a:moveTo>
                <a:cubicBezTo>
                  <a:pt x="4361572" y="3868474"/>
                  <a:pt x="4341083" y="3888963"/>
                  <a:pt x="4341083" y="3914237"/>
                </a:cubicBezTo>
                <a:cubicBezTo>
                  <a:pt x="4341083" y="3939511"/>
                  <a:pt x="4361572" y="3960000"/>
                  <a:pt x="4386846" y="3960000"/>
                </a:cubicBezTo>
                <a:cubicBezTo>
                  <a:pt x="4412120" y="3960000"/>
                  <a:pt x="4432609" y="3939511"/>
                  <a:pt x="4432609" y="3914237"/>
                </a:cubicBezTo>
                <a:cubicBezTo>
                  <a:pt x="4432609" y="3888963"/>
                  <a:pt x="4412120" y="3868474"/>
                  <a:pt x="4386846" y="3868474"/>
                </a:cubicBezTo>
                <a:close/>
                <a:moveTo>
                  <a:pt x="4255668" y="3868474"/>
                </a:moveTo>
                <a:cubicBezTo>
                  <a:pt x="4230393" y="3868474"/>
                  <a:pt x="4209905" y="3888963"/>
                  <a:pt x="4209905" y="3914237"/>
                </a:cubicBezTo>
                <a:cubicBezTo>
                  <a:pt x="4209905" y="3939511"/>
                  <a:pt x="4230393" y="3960000"/>
                  <a:pt x="4255668" y="3960000"/>
                </a:cubicBezTo>
                <a:cubicBezTo>
                  <a:pt x="4280942" y="3960000"/>
                  <a:pt x="4301430" y="3939511"/>
                  <a:pt x="4301430" y="3914237"/>
                </a:cubicBezTo>
                <a:cubicBezTo>
                  <a:pt x="4301430" y="3888963"/>
                  <a:pt x="4280942" y="3868474"/>
                  <a:pt x="4255668" y="3868474"/>
                </a:cubicBezTo>
                <a:close/>
                <a:moveTo>
                  <a:pt x="4124489" y="3868474"/>
                </a:moveTo>
                <a:cubicBezTo>
                  <a:pt x="4099215" y="3868474"/>
                  <a:pt x="4078726" y="3888963"/>
                  <a:pt x="4078726" y="3914237"/>
                </a:cubicBezTo>
                <a:cubicBezTo>
                  <a:pt x="4078726" y="3939511"/>
                  <a:pt x="4099215" y="3960000"/>
                  <a:pt x="4124489" y="3960000"/>
                </a:cubicBezTo>
                <a:cubicBezTo>
                  <a:pt x="4149763" y="3960000"/>
                  <a:pt x="4170252" y="3939511"/>
                  <a:pt x="4170252" y="3914237"/>
                </a:cubicBezTo>
                <a:cubicBezTo>
                  <a:pt x="4170252" y="3888963"/>
                  <a:pt x="4149763" y="3868474"/>
                  <a:pt x="4124489" y="3868474"/>
                </a:cubicBezTo>
                <a:close/>
                <a:moveTo>
                  <a:pt x="3993311" y="3868474"/>
                </a:moveTo>
                <a:cubicBezTo>
                  <a:pt x="3968036" y="3868474"/>
                  <a:pt x="3947548" y="3888963"/>
                  <a:pt x="3947548" y="3914237"/>
                </a:cubicBezTo>
                <a:cubicBezTo>
                  <a:pt x="3947548" y="3939511"/>
                  <a:pt x="3968036" y="3960000"/>
                  <a:pt x="3993311" y="3960000"/>
                </a:cubicBezTo>
                <a:cubicBezTo>
                  <a:pt x="4018585" y="3960000"/>
                  <a:pt x="4039073" y="3939511"/>
                  <a:pt x="4039073" y="3914237"/>
                </a:cubicBezTo>
                <a:cubicBezTo>
                  <a:pt x="4039073" y="3888963"/>
                  <a:pt x="4018585" y="3868474"/>
                  <a:pt x="3993311" y="3868474"/>
                </a:cubicBezTo>
                <a:close/>
                <a:moveTo>
                  <a:pt x="3861941" y="3868474"/>
                </a:moveTo>
                <a:cubicBezTo>
                  <a:pt x="3836667" y="3868474"/>
                  <a:pt x="3816179" y="3888963"/>
                  <a:pt x="3816179" y="3914237"/>
                </a:cubicBezTo>
                <a:cubicBezTo>
                  <a:pt x="3816179" y="3939511"/>
                  <a:pt x="3836667" y="3960000"/>
                  <a:pt x="3861941" y="3960000"/>
                </a:cubicBezTo>
                <a:cubicBezTo>
                  <a:pt x="3887216" y="3960000"/>
                  <a:pt x="3907704" y="3939511"/>
                  <a:pt x="3907704" y="3914237"/>
                </a:cubicBezTo>
                <a:cubicBezTo>
                  <a:pt x="3907704" y="3888963"/>
                  <a:pt x="3887216" y="3868474"/>
                  <a:pt x="3861941" y="3868474"/>
                </a:cubicBezTo>
                <a:close/>
                <a:moveTo>
                  <a:pt x="3730763" y="3868474"/>
                </a:moveTo>
                <a:cubicBezTo>
                  <a:pt x="3705489" y="3868474"/>
                  <a:pt x="3685000" y="3888963"/>
                  <a:pt x="3685000" y="3914237"/>
                </a:cubicBezTo>
                <a:cubicBezTo>
                  <a:pt x="3685000" y="3939511"/>
                  <a:pt x="3705489" y="3960000"/>
                  <a:pt x="3730763" y="3960000"/>
                </a:cubicBezTo>
                <a:cubicBezTo>
                  <a:pt x="3756037" y="3960000"/>
                  <a:pt x="3776526" y="3939511"/>
                  <a:pt x="3776526" y="3914237"/>
                </a:cubicBezTo>
                <a:cubicBezTo>
                  <a:pt x="3776526" y="3888963"/>
                  <a:pt x="3756037" y="3868474"/>
                  <a:pt x="3730763" y="3868474"/>
                </a:cubicBezTo>
                <a:close/>
                <a:moveTo>
                  <a:pt x="3599584" y="3868474"/>
                </a:moveTo>
                <a:cubicBezTo>
                  <a:pt x="3574310" y="3868474"/>
                  <a:pt x="3553822" y="3888963"/>
                  <a:pt x="3553822" y="3914237"/>
                </a:cubicBezTo>
                <a:cubicBezTo>
                  <a:pt x="3553822" y="3939511"/>
                  <a:pt x="3574310" y="3960000"/>
                  <a:pt x="3599584" y="3960000"/>
                </a:cubicBezTo>
                <a:cubicBezTo>
                  <a:pt x="3624859" y="3960000"/>
                  <a:pt x="3645347" y="3939511"/>
                  <a:pt x="3645347" y="3914237"/>
                </a:cubicBezTo>
                <a:cubicBezTo>
                  <a:pt x="3645347" y="3888963"/>
                  <a:pt x="3624859" y="3868474"/>
                  <a:pt x="3599584" y="3868474"/>
                </a:cubicBezTo>
                <a:close/>
                <a:moveTo>
                  <a:pt x="3468406" y="3868474"/>
                </a:moveTo>
                <a:cubicBezTo>
                  <a:pt x="3443132" y="3868474"/>
                  <a:pt x="3422643" y="3888963"/>
                  <a:pt x="3422643" y="3914237"/>
                </a:cubicBezTo>
                <a:cubicBezTo>
                  <a:pt x="3422643" y="3939511"/>
                  <a:pt x="3443132" y="3960000"/>
                  <a:pt x="3468406" y="3960000"/>
                </a:cubicBezTo>
                <a:cubicBezTo>
                  <a:pt x="3493680" y="3960000"/>
                  <a:pt x="3514169" y="3939511"/>
                  <a:pt x="3514169" y="3914237"/>
                </a:cubicBezTo>
                <a:cubicBezTo>
                  <a:pt x="3514169" y="3888963"/>
                  <a:pt x="3493680" y="3868474"/>
                  <a:pt x="3468406" y="3868474"/>
                </a:cubicBezTo>
                <a:close/>
                <a:moveTo>
                  <a:pt x="3337227" y="3868474"/>
                </a:moveTo>
                <a:cubicBezTo>
                  <a:pt x="3311953" y="3868474"/>
                  <a:pt x="3291465" y="3888963"/>
                  <a:pt x="3291465" y="3914237"/>
                </a:cubicBezTo>
                <a:cubicBezTo>
                  <a:pt x="3291465" y="3939511"/>
                  <a:pt x="3311953" y="3960000"/>
                  <a:pt x="3337227" y="3960000"/>
                </a:cubicBezTo>
                <a:cubicBezTo>
                  <a:pt x="3362502" y="3960000"/>
                  <a:pt x="3382990" y="3939511"/>
                  <a:pt x="3382990" y="3914237"/>
                </a:cubicBezTo>
                <a:cubicBezTo>
                  <a:pt x="3382990" y="3888963"/>
                  <a:pt x="3362502" y="3868474"/>
                  <a:pt x="3337227" y="3868474"/>
                </a:cubicBezTo>
                <a:close/>
                <a:moveTo>
                  <a:pt x="3206049" y="3868474"/>
                </a:moveTo>
                <a:cubicBezTo>
                  <a:pt x="3180775" y="3868474"/>
                  <a:pt x="3160286" y="3888963"/>
                  <a:pt x="3160286" y="3914237"/>
                </a:cubicBezTo>
                <a:cubicBezTo>
                  <a:pt x="3160286" y="3939511"/>
                  <a:pt x="3180775" y="3960000"/>
                  <a:pt x="3206049" y="3960000"/>
                </a:cubicBezTo>
                <a:cubicBezTo>
                  <a:pt x="3231323" y="3960000"/>
                  <a:pt x="3251812" y="3939511"/>
                  <a:pt x="3251812" y="3914237"/>
                </a:cubicBezTo>
                <a:cubicBezTo>
                  <a:pt x="3251812" y="3888963"/>
                  <a:pt x="3231323" y="3868474"/>
                  <a:pt x="3206049" y="3868474"/>
                </a:cubicBezTo>
                <a:close/>
                <a:moveTo>
                  <a:pt x="3074870" y="3868474"/>
                </a:moveTo>
                <a:cubicBezTo>
                  <a:pt x="3049596" y="3868474"/>
                  <a:pt x="3029108" y="3888963"/>
                  <a:pt x="3029108" y="3914237"/>
                </a:cubicBezTo>
                <a:cubicBezTo>
                  <a:pt x="3029108" y="3939511"/>
                  <a:pt x="3049596" y="3960000"/>
                  <a:pt x="3074870" y="3960000"/>
                </a:cubicBezTo>
                <a:cubicBezTo>
                  <a:pt x="3100145" y="3960000"/>
                  <a:pt x="3120633" y="3939511"/>
                  <a:pt x="3120633" y="3914237"/>
                </a:cubicBezTo>
                <a:cubicBezTo>
                  <a:pt x="3120633" y="3888963"/>
                  <a:pt x="3100145" y="3868474"/>
                  <a:pt x="3074870" y="3868474"/>
                </a:cubicBezTo>
                <a:close/>
                <a:moveTo>
                  <a:pt x="2943692" y="3868474"/>
                </a:moveTo>
                <a:cubicBezTo>
                  <a:pt x="2918418" y="3868474"/>
                  <a:pt x="2897929" y="3888963"/>
                  <a:pt x="2897929" y="3914237"/>
                </a:cubicBezTo>
                <a:cubicBezTo>
                  <a:pt x="2897929" y="3939511"/>
                  <a:pt x="2918418" y="3960000"/>
                  <a:pt x="2943692" y="3960000"/>
                </a:cubicBezTo>
                <a:cubicBezTo>
                  <a:pt x="2968966" y="3960000"/>
                  <a:pt x="2989455" y="3939511"/>
                  <a:pt x="2989455" y="3914237"/>
                </a:cubicBezTo>
                <a:cubicBezTo>
                  <a:pt x="2989455" y="3888963"/>
                  <a:pt x="2968966" y="3868474"/>
                  <a:pt x="2943692" y="3868474"/>
                </a:cubicBezTo>
                <a:close/>
                <a:moveTo>
                  <a:pt x="2812513" y="3868474"/>
                </a:moveTo>
                <a:cubicBezTo>
                  <a:pt x="2787239" y="3868474"/>
                  <a:pt x="2766751" y="3888963"/>
                  <a:pt x="2766751" y="3914237"/>
                </a:cubicBezTo>
                <a:cubicBezTo>
                  <a:pt x="2766751" y="3939511"/>
                  <a:pt x="2787239" y="3960000"/>
                  <a:pt x="2812513" y="3960000"/>
                </a:cubicBezTo>
                <a:cubicBezTo>
                  <a:pt x="2837788" y="3960000"/>
                  <a:pt x="2858276" y="3939511"/>
                  <a:pt x="2858276" y="3914237"/>
                </a:cubicBezTo>
                <a:cubicBezTo>
                  <a:pt x="2858276" y="3888963"/>
                  <a:pt x="2837788" y="3868474"/>
                  <a:pt x="2812513" y="3868474"/>
                </a:cubicBezTo>
                <a:close/>
                <a:moveTo>
                  <a:pt x="2681335" y="3868474"/>
                </a:moveTo>
                <a:cubicBezTo>
                  <a:pt x="2656061" y="3868474"/>
                  <a:pt x="2635572" y="3888963"/>
                  <a:pt x="2635572" y="3914237"/>
                </a:cubicBezTo>
                <a:cubicBezTo>
                  <a:pt x="2635572" y="3939511"/>
                  <a:pt x="2656061" y="3960000"/>
                  <a:pt x="2681335" y="3960000"/>
                </a:cubicBezTo>
                <a:cubicBezTo>
                  <a:pt x="2706609" y="3960000"/>
                  <a:pt x="2727098" y="3939511"/>
                  <a:pt x="2727098" y="3914237"/>
                </a:cubicBezTo>
                <a:cubicBezTo>
                  <a:pt x="2727098" y="3888963"/>
                  <a:pt x="2706609" y="3868474"/>
                  <a:pt x="2681335" y="3868474"/>
                </a:cubicBezTo>
                <a:close/>
                <a:moveTo>
                  <a:pt x="2550156" y="3868474"/>
                </a:moveTo>
                <a:cubicBezTo>
                  <a:pt x="2524882" y="3868474"/>
                  <a:pt x="2504394" y="3888963"/>
                  <a:pt x="2504394" y="3914237"/>
                </a:cubicBezTo>
                <a:cubicBezTo>
                  <a:pt x="2504394" y="3939511"/>
                  <a:pt x="2524882" y="3960000"/>
                  <a:pt x="2550156" y="3960000"/>
                </a:cubicBezTo>
                <a:cubicBezTo>
                  <a:pt x="2575431" y="3960000"/>
                  <a:pt x="2595919" y="3939511"/>
                  <a:pt x="2595919" y="3914237"/>
                </a:cubicBezTo>
                <a:cubicBezTo>
                  <a:pt x="2595919" y="3888963"/>
                  <a:pt x="2575431" y="3868474"/>
                  <a:pt x="2550156" y="3868474"/>
                </a:cubicBezTo>
                <a:close/>
                <a:moveTo>
                  <a:pt x="2418978" y="3868474"/>
                </a:moveTo>
                <a:cubicBezTo>
                  <a:pt x="2393704" y="3868474"/>
                  <a:pt x="2373215" y="3888963"/>
                  <a:pt x="2373215" y="3914237"/>
                </a:cubicBezTo>
                <a:cubicBezTo>
                  <a:pt x="2373215" y="3939511"/>
                  <a:pt x="2393704" y="3960000"/>
                  <a:pt x="2418978" y="3960000"/>
                </a:cubicBezTo>
                <a:cubicBezTo>
                  <a:pt x="2444252" y="3960000"/>
                  <a:pt x="2464741" y="3939511"/>
                  <a:pt x="2464741" y="3914237"/>
                </a:cubicBezTo>
                <a:cubicBezTo>
                  <a:pt x="2464741" y="3888963"/>
                  <a:pt x="2444252" y="3868474"/>
                  <a:pt x="2418978" y="3868474"/>
                </a:cubicBezTo>
                <a:close/>
                <a:moveTo>
                  <a:pt x="2287799" y="3868474"/>
                </a:moveTo>
                <a:cubicBezTo>
                  <a:pt x="2262525" y="3868474"/>
                  <a:pt x="2242037" y="3888963"/>
                  <a:pt x="2242037" y="3914237"/>
                </a:cubicBezTo>
                <a:cubicBezTo>
                  <a:pt x="2242037" y="3939511"/>
                  <a:pt x="2262525" y="3960000"/>
                  <a:pt x="2287799" y="3960000"/>
                </a:cubicBezTo>
                <a:cubicBezTo>
                  <a:pt x="2313074" y="3960000"/>
                  <a:pt x="2333562" y="3939511"/>
                  <a:pt x="2333562" y="3914237"/>
                </a:cubicBezTo>
                <a:cubicBezTo>
                  <a:pt x="2333562" y="3888963"/>
                  <a:pt x="2313074" y="3868474"/>
                  <a:pt x="2287799" y="3868474"/>
                </a:cubicBezTo>
                <a:close/>
                <a:moveTo>
                  <a:pt x="2156621" y="3868474"/>
                </a:moveTo>
                <a:cubicBezTo>
                  <a:pt x="2131347" y="3868474"/>
                  <a:pt x="2110858" y="3888963"/>
                  <a:pt x="2110858" y="3914237"/>
                </a:cubicBezTo>
                <a:cubicBezTo>
                  <a:pt x="2110858" y="3939511"/>
                  <a:pt x="2131347" y="3960000"/>
                  <a:pt x="2156621" y="3960000"/>
                </a:cubicBezTo>
                <a:cubicBezTo>
                  <a:pt x="2181895" y="3960000"/>
                  <a:pt x="2202384" y="3939511"/>
                  <a:pt x="2202384" y="3914237"/>
                </a:cubicBezTo>
                <a:cubicBezTo>
                  <a:pt x="2202384" y="3888963"/>
                  <a:pt x="2181895" y="3868474"/>
                  <a:pt x="2156621" y="3868474"/>
                </a:cubicBezTo>
                <a:close/>
                <a:moveTo>
                  <a:pt x="2025442" y="3868474"/>
                </a:moveTo>
                <a:cubicBezTo>
                  <a:pt x="2000168" y="3868474"/>
                  <a:pt x="1979680" y="3888963"/>
                  <a:pt x="1979680" y="3914237"/>
                </a:cubicBezTo>
                <a:cubicBezTo>
                  <a:pt x="1979680" y="3939511"/>
                  <a:pt x="2000168" y="3960000"/>
                  <a:pt x="2025442" y="3960000"/>
                </a:cubicBezTo>
                <a:cubicBezTo>
                  <a:pt x="2050717" y="3960000"/>
                  <a:pt x="2071205" y="3939511"/>
                  <a:pt x="2071205" y="3914237"/>
                </a:cubicBezTo>
                <a:cubicBezTo>
                  <a:pt x="2071205" y="3888963"/>
                  <a:pt x="2050717" y="3868474"/>
                  <a:pt x="2025442" y="3868474"/>
                </a:cubicBezTo>
                <a:close/>
                <a:moveTo>
                  <a:pt x="1894264" y="3868474"/>
                </a:moveTo>
                <a:cubicBezTo>
                  <a:pt x="1868990" y="3868474"/>
                  <a:pt x="1848501" y="3888963"/>
                  <a:pt x="1848501" y="3914237"/>
                </a:cubicBezTo>
                <a:cubicBezTo>
                  <a:pt x="1848501" y="3939511"/>
                  <a:pt x="1868990" y="3960000"/>
                  <a:pt x="1894264" y="3960000"/>
                </a:cubicBezTo>
                <a:cubicBezTo>
                  <a:pt x="1919538" y="3960000"/>
                  <a:pt x="1940027" y="3939511"/>
                  <a:pt x="1940027" y="3914237"/>
                </a:cubicBezTo>
                <a:cubicBezTo>
                  <a:pt x="1940027" y="3888963"/>
                  <a:pt x="1919538" y="3868474"/>
                  <a:pt x="1894264" y="3868474"/>
                </a:cubicBezTo>
                <a:close/>
                <a:moveTo>
                  <a:pt x="1763085" y="3868474"/>
                </a:moveTo>
                <a:cubicBezTo>
                  <a:pt x="1737811" y="3868474"/>
                  <a:pt x="1717323" y="3888963"/>
                  <a:pt x="1717323" y="3914237"/>
                </a:cubicBezTo>
                <a:cubicBezTo>
                  <a:pt x="1717323" y="3939511"/>
                  <a:pt x="1737811" y="3960000"/>
                  <a:pt x="1763085" y="3960000"/>
                </a:cubicBezTo>
                <a:cubicBezTo>
                  <a:pt x="1788360" y="3960000"/>
                  <a:pt x="1808848" y="3939511"/>
                  <a:pt x="1808848" y="3914237"/>
                </a:cubicBezTo>
                <a:cubicBezTo>
                  <a:pt x="1808848" y="3888963"/>
                  <a:pt x="1788360" y="3868474"/>
                  <a:pt x="1763085" y="3868474"/>
                </a:cubicBezTo>
                <a:close/>
                <a:moveTo>
                  <a:pt x="1631907" y="3868474"/>
                </a:moveTo>
                <a:cubicBezTo>
                  <a:pt x="1606633" y="3868474"/>
                  <a:pt x="1586144" y="3888963"/>
                  <a:pt x="1586144" y="3914237"/>
                </a:cubicBezTo>
                <a:cubicBezTo>
                  <a:pt x="1586144" y="3939511"/>
                  <a:pt x="1606633" y="3960000"/>
                  <a:pt x="1631907" y="3960000"/>
                </a:cubicBezTo>
                <a:cubicBezTo>
                  <a:pt x="1657181" y="3960000"/>
                  <a:pt x="1677670" y="3939511"/>
                  <a:pt x="1677670" y="3914237"/>
                </a:cubicBezTo>
                <a:cubicBezTo>
                  <a:pt x="1677670" y="3888963"/>
                  <a:pt x="1657181" y="3868474"/>
                  <a:pt x="1631907" y="3868474"/>
                </a:cubicBezTo>
                <a:close/>
                <a:moveTo>
                  <a:pt x="1500728" y="3868474"/>
                </a:moveTo>
                <a:cubicBezTo>
                  <a:pt x="1475454" y="3868474"/>
                  <a:pt x="1454965" y="3888963"/>
                  <a:pt x="1454965" y="3914237"/>
                </a:cubicBezTo>
                <a:cubicBezTo>
                  <a:pt x="1454965" y="3939511"/>
                  <a:pt x="1475454" y="3960000"/>
                  <a:pt x="1500728" y="3960000"/>
                </a:cubicBezTo>
                <a:cubicBezTo>
                  <a:pt x="1526003" y="3960000"/>
                  <a:pt x="1546491" y="3939511"/>
                  <a:pt x="1546491" y="3914237"/>
                </a:cubicBezTo>
                <a:cubicBezTo>
                  <a:pt x="1546491" y="3888963"/>
                  <a:pt x="1526003" y="3868474"/>
                  <a:pt x="1500728" y="3868474"/>
                </a:cubicBezTo>
                <a:close/>
                <a:moveTo>
                  <a:pt x="5699080" y="3737167"/>
                </a:moveTo>
                <a:cubicBezTo>
                  <a:pt x="5673806" y="3737167"/>
                  <a:pt x="5653317" y="3757656"/>
                  <a:pt x="5653317" y="3782930"/>
                </a:cubicBezTo>
                <a:cubicBezTo>
                  <a:pt x="5653317" y="3808204"/>
                  <a:pt x="5673806" y="3828693"/>
                  <a:pt x="5699080" y="3828693"/>
                </a:cubicBezTo>
                <a:cubicBezTo>
                  <a:pt x="5724354" y="3828693"/>
                  <a:pt x="5744843" y="3808204"/>
                  <a:pt x="5744843" y="3782930"/>
                </a:cubicBezTo>
                <a:cubicBezTo>
                  <a:pt x="5744843" y="3757656"/>
                  <a:pt x="5724354" y="3737167"/>
                  <a:pt x="5699080" y="3737167"/>
                </a:cubicBezTo>
                <a:close/>
                <a:moveTo>
                  <a:pt x="1500728" y="3737104"/>
                </a:moveTo>
                <a:cubicBezTo>
                  <a:pt x="1475454" y="3737104"/>
                  <a:pt x="1454965" y="3757593"/>
                  <a:pt x="1454965" y="3782867"/>
                </a:cubicBezTo>
                <a:cubicBezTo>
                  <a:pt x="1454965" y="3808141"/>
                  <a:pt x="1475454" y="3828630"/>
                  <a:pt x="1500728" y="3828630"/>
                </a:cubicBezTo>
                <a:cubicBezTo>
                  <a:pt x="1526002" y="3828630"/>
                  <a:pt x="1546491" y="3808141"/>
                  <a:pt x="1546491" y="3782867"/>
                </a:cubicBezTo>
                <a:cubicBezTo>
                  <a:pt x="1546491" y="3757593"/>
                  <a:pt x="1526002" y="3737104"/>
                  <a:pt x="1500728" y="3737104"/>
                </a:cubicBezTo>
                <a:close/>
                <a:moveTo>
                  <a:pt x="3599904" y="3736975"/>
                </a:moveTo>
                <a:cubicBezTo>
                  <a:pt x="3574630" y="3736975"/>
                  <a:pt x="3554141" y="3757464"/>
                  <a:pt x="3554141" y="3782738"/>
                </a:cubicBezTo>
                <a:cubicBezTo>
                  <a:pt x="3554141" y="3808012"/>
                  <a:pt x="3574630" y="3828501"/>
                  <a:pt x="3599904" y="3828501"/>
                </a:cubicBezTo>
                <a:cubicBezTo>
                  <a:pt x="3625178" y="3828501"/>
                  <a:pt x="3645667" y="3808012"/>
                  <a:pt x="3645667" y="3782738"/>
                </a:cubicBezTo>
                <a:cubicBezTo>
                  <a:pt x="3645667" y="3757464"/>
                  <a:pt x="3625178" y="3736975"/>
                  <a:pt x="3599904" y="3736975"/>
                </a:cubicBezTo>
                <a:close/>
                <a:moveTo>
                  <a:pt x="1500728" y="3605926"/>
                </a:moveTo>
                <a:cubicBezTo>
                  <a:pt x="1475454" y="3605926"/>
                  <a:pt x="1454965" y="3626415"/>
                  <a:pt x="1454965" y="3651689"/>
                </a:cubicBezTo>
                <a:cubicBezTo>
                  <a:pt x="1454965" y="3676963"/>
                  <a:pt x="1475454" y="3697452"/>
                  <a:pt x="1500728" y="3697452"/>
                </a:cubicBezTo>
                <a:cubicBezTo>
                  <a:pt x="1526002" y="3697452"/>
                  <a:pt x="1546491" y="3676963"/>
                  <a:pt x="1546491" y="3651689"/>
                </a:cubicBezTo>
                <a:cubicBezTo>
                  <a:pt x="1546491" y="3626415"/>
                  <a:pt x="1526002" y="3605926"/>
                  <a:pt x="1500728" y="3605926"/>
                </a:cubicBezTo>
                <a:close/>
                <a:moveTo>
                  <a:pt x="5698887" y="3605797"/>
                </a:moveTo>
                <a:cubicBezTo>
                  <a:pt x="5673612" y="3605797"/>
                  <a:pt x="5653124" y="3626286"/>
                  <a:pt x="5653124" y="3651560"/>
                </a:cubicBezTo>
                <a:cubicBezTo>
                  <a:pt x="5653124" y="3676834"/>
                  <a:pt x="5673612" y="3697323"/>
                  <a:pt x="5698887" y="3697323"/>
                </a:cubicBezTo>
                <a:cubicBezTo>
                  <a:pt x="5724161" y="3697323"/>
                  <a:pt x="5744649" y="3676834"/>
                  <a:pt x="5744649" y="3651560"/>
                </a:cubicBezTo>
                <a:cubicBezTo>
                  <a:pt x="5744649" y="3626286"/>
                  <a:pt x="5724161" y="3605797"/>
                  <a:pt x="5698887" y="3605797"/>
                </a:cubicBezTo>
                <a:close/>
                <a:moveTo>
                  <a:pt x="3599904" y="3605797"/>
                </a:moveTo>
                <a:cubicBezTo>
                  <a:pt x="3574630" y="3605797"/>
                  <a:pt x="3554141" y="3626285"/>
                  <a:pt x="3554141" y="3651560"/>
                </a:cubicBezTo>
                <a:cubicBezTo>
                  <a:pt x="3554141" y="3676834"/>
                  <a:pt x="3574630" y="3697322"/>
                  <a:pt x="3599904" y="3697322"/>
                </a:cubicBezTo>
                <a:cubicBezTo>
                  <a:pt x="3625178" y="3697322"/>
                  <a:pt x="3645667" y="3676834"/>
                  <a:pt x="3645667" y="3651560"/>
                </a:cubicBezTo>
                <a:cubicBezTo>
                  <a:pt x="3645667" y="3626285"/>
                  <a:pt x="3625178" y="3605797"/>
                  <a:pt x="3599904" y="3605797"/>
                </a:cubicBezTo>
                <a:close/>
                <a:moveTo>
                  <a:pt x="1500728" y="3474747"/>
                </a:moveTo>
                <a:cubicBezTo>
                  <a:pt x="1475454" y="3474747"/>
                  <a:pt x="1454965" y="3495236"/>
                  <a:pt x="1454965" y="3520510"/>
                </a:cubicBezTo>
                <a:cubicBezTo>
                  <a:pt x="1454965" y="3545785"/>
                  <a:pt x="1475454" y="3566273"/>
                  <a:pt x="1500728" y="3566273"/>
                </a:cubicBezTo>
                <a:cubicBezTo>
                  <a:pt x="1526002" y="3566273"/>
                  <a:pt x="1546491" y="3545785"/>
                  <a:pt x="1546491" y="3520510"/>
                </a:cubicBezTo>
                <a:cubicBezTo>
                  <a:pt x="1546491" y="3495236"/>
                  <a:pt x="1526002" y="3474747"/>
                  <a:pt x="1500728" y="3474747"/>
                </a:cubicBezTo>
                <a:close/>
                <a:moveTo>
                  <a:pt x="5698887" y="3474619"/>
                </a:moveTo>
                <a:cubicBezTo>
                  <a:pt x="5673612" y="3474619"/>
                  <a:pt x="5653124" y="3495108"/>
                  <a:pt x="5653124" y="3520382"/>
                </a:cubicBezTo>
                <a:cubicBezTo>
                  <a:pt x="5653124" y="3545656"/>
                  <a:pt x="5673612" y="3566145"/>
                  <a:pt x="5698887" y="3566145"/>
                </a:cubicBezTo>
                <a:cubicBezTo>
                  <a:pt x="5724161" y="3566145"/>
                  <a:pt x="5744649" y="3545656"/>
                  <a:pt x="5744649" y="3520382"/>
                </a:cubicBezTo>
                <a:cubicBezTo>
                  <a:pt x="5744649" y="3495108"/>
                  <a:pt x="5724161" y="3474619"/>
                  <a:pt x="5698887" y="3474619"/>
                </a:cubicBezTo>
                <a:close/>
                <a:moveTo>
                  <a:pt x="3599904" y="3474618"/>
                </a:moveTo>
                <a:cubicBezTo>
                  <a:pt x="3574630" y="3474618"/>
                  <a:pt x="3554141" y="3495107"/>
                  <a:pt x="3554141" y="3520381"/>
                </a:cubicBezTo>
                <a:cubicBezTo>
                  <a:pt x="3554141" y="3545655"/>
                  <a:pt x="3574630" y="3566144"/>
                  <a:pt x="3599904" y="3566144"/>
                </a:cubicBezTo>
                <a:cubicBezTo>
                  <a:pt x="3625178" y="3566144"/>
                  <a:pt x="3645667" y="3545655"/>
                  <a:pt x="3645667" y="3520381"/>
                </a:cubicBezTo>
                <a:cubicBezTo>
                  <a:pt x="3645667" y="3495107"/>
                  <a:pt x="3625178" y="3474618"/>
                  <a:pt x="3599904" y="3474618"/>
                </a:cubicBezTo>
                <a:close/>
                <a:moveTo>
                  <a:pt x="1500728" y="3343569"/>
                </a:moveTo>
                <a:cubicBezTo>
                  <a:pt x="1475454" y="3343569"/>
                  <a:pt x="1454965" y="3364058"/>
                  <a:pt x="1454965" y="3389332"/>
                </a:cubicBezTo>
                <a:cubicBezTo>
                  <a:pt x="1454965" y="3414606"/>
                  <a:pt x="1475454" y="3435095"/>
                  <a:pt x="1500728" y="3435095"/>
                </a:cubicBezTo>
                <a:cubicBezTo>
                  <a:pt x="1526002" y="3435095"/>
                  <a:pt x="1546491" y="3414606"/>
                  <a:pt x="1546491" y="3389332"/>
                </a:cubicBezTo>
                <a:cubicBezTo>
                  <a:pt x="1546491" y="3364058"/>
                  <a:pt x="1526002" y="3343569"/>
                  <a:pt x="1500728" y="3343569"/>
                </a:cubicBezTo>
                <a:close/>
                <a:moveTo>
                  <a:pt x="5698887" y="3343440"/>
                </a:moveTo>
                <a:cubicBezTo>
                  <a:pt x="5673612" y="3343440"/>
                  <a:pt x="5653124" y="3363929"/>
                  <a:pt x="5653124" y="3389203"/>
                </a:cubicBezTo>
                <a:cubicBezTo>
                  <a:pt x="5653124" y="3414477"/>
                  <a:pt x="5673612" y="3434966"/>
                  <a:pt x="5698887" y="3434966"/>
                </a:cubicBezTo>
                <a:cubicBezTo>
                  <a:pt x="5724161" y="3434966"/>
                  <a:pt x="5744649" y="3414477"/>
                  <a:pt x="5744649" y="3389203"/>
                </a:cubicBezTo>
                <a:cubicBezTo>
                  <a:pt x="5744649" y="3363929"/>
                  <a:pt x="5724161" y="3343440"/>
                  <a:pt x="5698887" y="3343440"/>
                </a:cubicBezTo>
                <a:close/>
                <a:moveTo>
                  <a:pt x="3599904" y="3343440"/>
                </a:moveTo>
                <a:cubicBezTo>
                  <a:pt x="3574630" y="3343440"/>
                  <a:pt x="3554141" y="3363928"/>
                  <a:pt x="3554141" y="3389203"/>
                </a:cubicBezTo>
                <a:cubicBezTo>
                  <a:pt x="3554141" y="3414477"/>
                  <a:pt x="3574630" y="3434965"/>
                  <a:pt x="3599904" y="3434965"/>
                </a:cubicBezTo>
                <a:cubicBezTo>
                  <a:pt x="3625178" y="3434965"/>
                  <a:pt x="3645667" y="3414477"/>
                  <a:pt x="3645667" y="3389203"/>
                </a:cubicBezTo>
                <a:cubicBezTo>
                  <a:pt x="3645667" y="3363928"/>
                  <a:pt x="3625178" y="3343440"/>
                  <a:pt x="3599904" y="3343440"/>
                </a:cubicBezTo>
                <a:close/>
                <a:moveTo>
                  <a:pt x="1500728" y="3212391"/>
                </a:moveTo>
                <a:cubicBezTo>
                  <a:pt x="1475454" y="3212391"/>
                  <a:pt x="1454965" y="3232879"/>
                  <a:pt x="1454965" y="3258153"/>
                </a:cubicBezTo>
                <a:cubicBezTo>
                  <a:pt x="1454965" y="3283428"/>
                  <a:pt x="1475454" y="3303916"/>
                  <a:pt x="1500728" y="3303916"/>
                </a:cubicBezTo>
                <a:cubicBezTo>
                  <a:pt x="1526002" y="3303916"/>
                  <a:pt x="1546491" y="3283428"/>
                  <a:pt x="1546491" y="3258153"/>
                </a:cubicBezTo>
                <a:cubicBezTo>
                  <a:pt x="1546491" y="3232879"/>
                  <a:pt x="1526002" y="3212391"/>
                  <a:pt x="1500728" y="3212391"/>
                </a:cubicBezTo>
                <a:close/>
                <a:moveTo>
                  <a:pt x="5698887" y="3212262"/>
                </a:moveTo>
                <a:cubicBezTo>
                  <a:pt x="5673612" y="3212262"/>
                  <a:pt x="5653124" y="3232751"/>
                  <a:pt x="5653124" y="3258025"/>
                </a:cubicBezTo>
                <a:cubicBezTo>
                  <a:pt x="5653124" y="3283299"/>
                  <a:pt x="5673612" y="3303788"/>
                  <a:pt x="5698887" y="3303788"/>
                </a:cubicBezTo>
                <a:cubicBezTo>
                  <a:pt x="5724161" y="3303788"/>
                  <a:pt x="5744649" y="3283299"/>
                  <a:pt x="5744649" y="3258025"/>
                </a:cubicBezTo>
                <a:cubicBezTo>
                  <a:pt x="5744649" y="3232751"/>
                  <a:pt x="5724161" y="3212262"/>
                  <a:pt x="5698887" y="3212262"/>
                </a:cubicBezTo>
                <a:close/>
                <a:moveTo>
                  <a:pt x="3599904" y="3212261"/>
                </a:moveTo>
                <a:cubicBezTo>
                  <a:pt x="3574630" y="3212261"/>
                  <a:pt x="3554141" y="3232750"/>
                  <a:pt x="3554141" y="3258024"/>
                </a:cubicBezTo>
                <a:cubicBezTo>
                  <a:pt x="3554141" y="3283298"/>
                  <a:pt x="3574630" y="3303787"/>
                  <a:pt x="3599904" y="3303787"/>
                </a:cubicBezTo>
                <a:cubicBezTo>
                  <a:pt x="3625178" y="3303787"/>
                  <a:pt x="3645667" y="3283298"/>
                  <a:pt x="3645667" y="3258024"/>
                </a:cubicBezTo>
                <a:cubicBezTo>
                  <a:pt x="3645667" y="3232750"/>
                  <a:pt x="3625178" y="3212261"/>
                  <a:pt x="3599904" y="3212261"/>
                </a:cubicBezTo>
                <a:close/>
                <a:moveTo>
                  <a:pt x="5699273" y="3081211"/>
                </a:moveTo>
                <a:cubicBezTo>
                  <a:pt x="5673999" y="3081211"/>
                  <a:pt x="5653510" y="3101700"/>
                  <a:pt x="5653510" y="3126974"/>
                </a:cubicBezTo>
                <a:cubicBezTo>
                  <a:pt x="5653510" y="3152248"/>
                  <a:pt x="5673999" y="3172737"/>
                  <a:pt x="5699273" y="3172737"/>
                </a:cubicBezTo>
                <a:cubicBezTo>
                  <a:pt x="5724547" y="3172737"/>
                  <a:pt x="5745036" y="3152248"/>
                  <a:pt x="5745036" y="3126974"/>
                </a:cubicBezTo>
                <a:cubicBezTo>
                  <a:pt x="5745036" y="3101700"/>
                  <a:pt x="5724547" y="3081211"/>
                  <a:pt x="5699273" y="3081211"/>
                </a:cubicBezTo>
                <a:close/>
                <a:moveTo>
                  <a:pt x="1500728" y="3081211"/>
                </a:moveTo>
                <a:cubicBezTo>
                  <a:pt x="1475454" y="3081211"/>
                  <a:pt x="1454965" y="3101700"/>
                  <a:pt x="1454965" y="3126974"/>
                </a:cubicBezTo>
                <a:cubicBezTo>
                  <a:pt x="1454965" y="3152248"/>
                  <a:pt x="1475454" y="3172737"/>
                  <a:pt x="1500728" y="3172737"/>
                </a:cubicBezTo>
                <a:cubicBezTo>
                  <a:pt x="1526003" y="3172737"/>
                  <a:pt x="1546491" y="3152248"/>
                  <a:pt x="1546491" y="3126974"/>
                </a:cubicBezTo>
                <a:cubicBezTo>
                  <a:pt x="1546491" y="3101700"/>
                  <a:pt x="1526003" y="3081211"/>
                  <a:pt x="1500728" y="3081211"/>
                </a:cubicBezTo>
                <a:close/>
                <a:moveTo>
                  <a:pt x="3599904" y="3081082"/>
                </a:moveTo>
                <a:cubicBezTo>
                  <a:pt x="3574630" y="3081082"/>
                  <a:pt x="3554141" y="3101570"/>
                  <a:pt x="3554141" y="3126845"/>
                </a:cubicBezTo>
                <a:cubicBezTo>
                  <a:pt x="3554141" y="3152119"/>
                  <a:pt x="3574630" y="3172607"/>
                  <a:pt x="3599904" y="3172607"/>
                </a:cubicBezTo>
                <a:cubicBezTo>
                  <a:pt x="3625178" y="3172607"/>
                  <a:pt x="3645667" y="3152119"/>
                  <a:pt x="3645667" y="3126845"/>
                </a:cubicBezTo>
                <a:cubicBezTo>
                  <a:pt x="3645667" y="3101570"/>
                  <a:pt x="3625178" y="3081082"/>
                  <a:pt x="3599904" y="3081082"/>
                </a:cubicBezTo>
                <a:close/>
                <a:moveTo>
                  <a:pt x="5699080" y="2949841"/>
                </a:moveTo>
                <a:cubicBezTo>
                  <a:pt x="5673806" y="2949841"/>
                  <a:pt x="5653317" y="2970330"/>
                  <a:pt x="5653317" y="2995604"/>
                </a:cubicBezTo>
                <a:cubicBezTo>
                  <a:pt x="5653317" y="3020878"/>
                  <a:pt x="5673806" y="3041367"/>
                  <a:pt x="5699080" y="3041367"/>
                </a:cubicBezTo>
                <a:cubicBezTo>
                  <a:pt x="5724354" y="3041367"/>
                  <a:pt x="5744843" y="3020878"/>
                  <a:pt x="5744843" y="2995604"/>
                </a:cubicBezTo>
                <a:cubicBezTo>
                  <a:pt x="5744843" y="2970330"/>
                  <a:pt x="5724354" y="2949841"/>
                  <a:pt x="5699080" y="2949841"/>
                </a:cubicBezTo>
                <a:close/>
                <a:moveTo>
                  <a:pt x="1500728" y="2949841"/>
                </a:moveTo>
                <a:cubicBezTo>
                  <a:pt x="1475454" y="2949841"/>
                  <a:pt x="1454965" y="2970330"/>
                  <a:pt x="1454965" y="2995604"/>
                </a:cubicBezTo>
                <a:cubicBezTo>
                  <a:pt x="1454965" y="3020878"/>
                  <a:pt x="1475454" y="3041367"/>
                  <a:pt x="1500728" y="3041367"/>
                </a:cubicBezTo>
                <a:cubicBezTo>
                  <a:pt x="1526002" y="3041367"/>
                  <a:pt x="1546491" y="3020878"/>
                  <a:pt x="1546491" y="2995604"/>
                </a:cubicBezTo>
                <a:cubicBezTo>
                  <a:pt x="1546491" y="2970330"/>
                  <a:pt x="1526002" y="2949841"/>
                  <a:pt x="1500728" y="2949841"/>
                </a:cubicBezTo>
                <a:close/>
                <a:moveTo>
                  <a:pt x="3599904" y="2949712"/>
                </a:moveTo>
                <a:cubicBezTo>
                  <a:pt x="3574630" y="2949712"/>
                  <a:pt x="3554141" y="2970201"/>
                  <a:pt x="3554141" y="2995475"/>
                </a:cubicBezTo>
                <a:cubicBezTo>
                  <a:pt x="3554141" y="3020749"/>
                  <a:pt x="3574630" y="3041238"/>
                  <a:pt x="3599904" y="3041238"/>
                </a:cubicBezTo>
                <a:cubicBezTo>
                  <a:pt x="3625178" y="3041238"/>
                  <a:pt x="3645667" y="3020749"/>
                  <a:pt x="3645667" y="2995475"/>
                </a:cubicBezTo>
                <a:cubicBezTo>
                  <a:pt x="3645667" y="2970201"/>
                  <a:pt x="3625178" y="2949712"/>
                  <a:pt x="3599904" y="2949712"/>
                </a:cubicBezTo>
                <a:close/>
                <a:moveTo>
                  <a:pt x="5699080" y="2818663"/>
                </a:moveTo>
                <a:cubicBezTo>
                  <a:pt x="5673806" y="2818663"/>
                  <a:pt x="5653317" y="2839151"/>
                  <a:pt x="5653317" y="2864426"/>
                </a:cubicBezTo>
                <a:cubicBezTo>
                  <a:pt x="5653317" y="2889700"/>
                  <a:pt x="5673806" y="2910188"/>
                  <a:pt x="5699080" y="2910188"/>
                </a:cubicBezTo>
                <a:cubicBezTo>
                  <a:pt x="5724354" y="2910188"/>
                  <a:pt x="5744843" y="2889700"/>
                  <a:pt x="5744843" y="2864426"/>
                </a:cubicBezTo>
                <a:cubicBezTo>
                  <a:pt x="5744843" y="2839151"/>
                  <a:pt x="5724354" y="2818663"/>
                  <a:pt x="5699080" y="2818663"/>
                </a:cubicBezTo>
                <a:close/>
                <a:moveTo>
                  <a:pt x="1500728" y="2818663"/>
                </a:moveTo>
                <a:cubicBezTo>
                  <a:pt x="1475454" y="2818663"/>
                  <a:pt x="1454965" y="2839151"/>
                  <a:pt x="1454965" y="2864426"/>
                </a:cubicBezTo>
                <a:cubicBezTo>
                  <a:pt x="1454965" y="2889700"/>
                  <a:pt x="1475454" y="2910188"/>
                  <a:pt x="1500728" y="2910188"/>
                </a:cubicBezTo>
                <a:cubicBezTo>
                  <a:pt x="1526002" y="2910188"/>
                  <a:pt x="1546491" y="2889700"/>
                  <a:pt x="1546491" y="2864426"/>
                </a:cubicBezTo>
                <a:cubicBezTo>
                  <a:pt x="1546491" y="2839151"/>
                  <a:pt x="1526002" y="2818663"/>
                  <a:pt x="1500728" y="2818663"/>
                </a:cubicBezTo>
                <a:close/>
                <a:moveTo>
                  <a:pt x="3599904" y="2818533"/>
                </a:moveTo>
                <a:cubicBezTo>
                  <a:pt x="3574630" y="2818533"/>
                  <a:pt x="3554141" y="2839022"/>
                  <a:pt x="3554141" y="2864296"/>
                </a:cubicBezTo>
                <a:cubicBezTo>
                  <a:pt x="3554141" y="2889570"/>
                  <a:pt x="3574630" y="2910059"/>
                  <a:pt x="3599904" y="2910059"/>
                </a:cubicBezTo>
                <a:cubicBezTo>
                  <a:pt x="3625178" y="2910059"/>
                  <a:pt x="3645667" y="2889570"/>
                  <a:pt x="3645667" y="2864296"/>
                </a:cubicBezTo>
                <a:cubicBezTo>
                  <a:pt x="3645667" y="2839022"/>
                  <a:pt x="3625178" y="2818533"/>
                  <a:pt x="3599904" y="2818533"/>
                </a:cubicBezTo>
                <a:close/>
                <a:moveTo>
                  <a:pt x="5699080" y="2687484"/>
                </a:moveTo>
                <a:cubicBezTo>
                  <a:pt x="5673806" y="2687484"/>
                  <a:pt x="5653317" y="2707973"/>
                  <a:pt x="5653317" y="2733247"/>
                </a:cubicBezTo>
                <a:cubicBezTo>
                  <a:pt x="5653317" y="2758521"/>
                  <a:pt x="5673806" y="2779010"/>
                  <a:pt x="5699080" y="2779010"/>
                </a:cubicBezTo>
                <a:cubicBezTo>
                  <a:pt x="5724354" y="2779010"/>
                  <a:pt x="5744843" y="2758521"/>
                  <a:pt x="5744843" y="2733247"/>
                </a:cubicBezTo>
                <a:cubicBezTo>
                  <a:pt x="5744843" y="2707973"/>
                  <a:pt x="5724354" y="2687484"/>
                  <a:pt x="5699080" y="2687484"/>
                </a:cubicBezTo>
                <a:close/>
                <a:moveTo>
                  <a:pt x="1500728" y="2687484"/>
                </a:moveTo>
                <a:cubicBezTo>
                  <a:pt x="1475454" y="2687484"/>
                  <a:pt x="1454965" y="2707973"/>
                  <a:pt x="1454965" y="2733247"/>
                </a:cubicBezTo>
                <a:cubicBezTo>
                  <a:pt x="1454965" y="2758521"/>
                  <a:pt x="1475454" y="2779010"/>
                  <a:pt x="1500728" y="2779010"/>
                </a:cubicBezTo>
                <a:cubicBezTo>
                  <a:pt x="1526002" y="2779010"/>
                  <a:pt x="1546491" y="2758521"/>
                  <a:pt x="1546491" y="2733247"/>
                </a:cubicBezTo>
                <a:cubicBezTo>
                  <a:pt x="1546491" y="2707973"/>
                  <a:pt x="1526002" y="2687484"/>
                  <a:pt x="1500728" y="2687484"/>
                </a:cubicBezTo>
                <a:close/>
                <a:moveTo>
                  <a:pt x="3599904" y="2687355"/>
                </a:moveTo>
                <a:cubicBezTo>
                  <a:pt x="3574630" y="2687355"/>
                  <a:pt x="3554141" y="2707844"/>
                  <a:pt x="3554141" y="2733118"/>
                </a:cubicBezTo>
                <a:cubicBezTo>
                  <a:pt x="3554141" y="2758392"/>
                  <a:pt x="3574630" y="2778881"/>
                  <a:pt x="3599904" y="2778881"/>
                </a:cubicBezTo>
                <a:cubicBezTo>
                  <a:pt x="3625178" y="2778881"/>
                  <a:pt x="3645667" y="2758392"/>
                  <a:pt x="3645667" y="2733118"/>
                </a:cubicBezTo>
                <a:cubicBezTo>
                  <a:pt x="3645667" y="2707844"/>
                  <a:pt x="3625178" y="2687355"/>
                  <a:pt x="3599904" y="2687355"/>
                </a:cubicBezTo>
                <a:close/>
                <a:moveTo>
                  <a:pt x="5699080" y="2556306"/>
                </a:moveTo>
                <a:cubicBezTo>
                  <a:pt x="5673806" y="2556306"/>
                  <a:pt x="5653317" y="2576795"/>
                  <a:pt x="5653317" y="2602069"/>
                </a:cubicBezTo>
                <a:cubicBezTo>
                  <a:pt x="5653317" y="2627343"/>
                  <a:pt x="5673806" y="2647832"/>
                  <a:pt x="5699080" y="2647832"/>
                </a:cubicBezTo>
                <a:cubicBezTo>
                  <a:pt x="5724354" y="2647832"/>
                  <a:pt x="5744843" y="2627343"/>
                  <a:pt x="5744843" y="2602069"/>
                </a:cubicBezTo>
                <a:cubicBezTo>
                  <a:pt x="5744843" y="2576795"/>
                  <a:pt x="5724354" y="2556306"/>
                  <a:pt x="5699080" y="2556306"/>
                </a:cubicBezTo>
                <a:close/>
                <a:moveTo>
                  <a:pt x="1500728" y="2556306"/>
                </a:moveTo>
                <a:cubicBezTo>
                  <a:pt x="1475454" y="2556306"/>
                  <a:pt x="1454965" y="2576795"/>
                  <a:pt x="1454965" y="2602069"/>
                </a:cubicBezTo>
                <a:cubicBezTo>
                  <a:pt x="1454965" y="2627343"/>
                  <a:pt x="1475454" y="2647832"/>
                  <a:pt x="1500728" y="2647832"/>
                </a:cubicBezTo>
                <a:cubicBezTo>
                  <a:pt x="1526002" y="2647832"/>
                  <a:pt x="1546491" y="2627343"/>
                  <a:pt x="1546491" y="2602069"/>
                </a:cubicBezTo>
                <a:cubicBezTo>
                  <a:pt x="1546491" y="2576795"/>
                  <a:pt x="1526002" y="2556306"/>
                  <a:pt x="1500728" y="2556306"/>
                </a:cubicBezTo>
                <a:close/>
                <a:moveTo>
                  <a:pt x="3599904" y="2556176"/>
                </a:moveTo>
                <a:cubicBezTo>
                  <a:pt x="3574630" y="2556176"/>
                  <a:pt x="3554141" y="2576665"/>
                  <a:pt x="3554141" y="2601939"/>
                </a:cubicBezTo>
                <a:cubicBezTo>
                  <a:pt x="3554141" y="2627213"/>
                  <a:pt x="3574630" y="2647702"/>
                  <a:pt x="3599904" y="2647702"/>
                </a:cubicBezTo>
                <a:cubicBezTo>
                  <a:pt x="3625178" y="2647702"/>
                  <a:pt x="3645667" y="2627213"/>
                  <a:pt x="3645667" y="2601939"/>
                </a:cubicBezTo>
                <a:cubicBezTo>
                  <a:pt x="3645667" y="2576665"/>
                  <a:pt x="3625178" y="2556176"/>
                  <a:pt x="3599904" y="2556176"/>
                </a:cubicBezTo>
                <a:close/>
                <a:moveTo>
                  <a:pt x="5699080" y="2425127"/>
                </a:moveTo>
                <a:cubicBezTo>
                  <a:pt x="5673806" y="2425127"/>
                  <a:pt x="5653317" y="2445616"/>
                  <a:pt x="5653317" y="2470890"/>
                </a:cubicBezTo>
                <a:cubicBezTo>
                  <a:pt x="5653317" y="2496164"/>
                  <a:pt x="5673806" y="2516653"/>
                  <a:pt x="5699080" y="2516653"/>
                </a:cubicBezTo>
                <a:cubicBezTo>
                  <a:pt x="5724354" y="2516653"/>
                  <a:pt x="5744843" y="2496164"/>
                  <a:pt x="5744843" y="2470890"/>
                </a:cubicBezTo>
                <a:cubicBezTo>
                  <a:pt x="5744843" y="2445616"/>
                  <a:pt x="5724354" y="2425127"/>
                  <a:pt x="5699080" y="2425127"/>
                </a:cubicBezTo>
                <a:close/>
                <a:moveTo>
                  <a:pt x="1500728" y="2425127"/>
                </a:moveTo>
                <a:cubicBezTo>
                  <a:pt x="1475454" y="2425127"/>
                  <a:pt x="1454965" y="2445616"/>
                  <a:pt x="1454965" y="2470890"/>
                </a:cubicBezTo>
                <a:cubicBezTo>
                  <a:pt x="1454965" y="2496164"/>
                  <a:pt x="1475454" y="2516653"/>
                  <a:pt x="1500728" y="2516653"/>
                </a:cubicBezTo>
                <a:cubicBezTo>
                  <a:pt x="1526002" y="2516653"/>
                  <a:pt x="1546491" y="2496164"/>
                  <a:pt x="1546491" y="2470890"/>
                </a:cubicBezTo>
                <a:cubicBezTo>
                  <a:pt x="1546491" y="2445616"/>
                  <a:pt x="1526002" y="2425127"/>
                  <a:pt x="1500728" y="2425127"/>
                </a:cubicBezTo>
                <a:close/>
                <a:moveTo>
                  <a:pt x="3599904" y="2424998"/>
                </a:moveTo>
                <a:cubicBezTo>
                  <a:pt x="3574630" y="2424998"/>
                  <a:pt x="3554141" y="2445487"/>
                  <a:pt x="3554141" y="2470761"/>
                </a:cubicBezTo>
                <a:cubicBezTo>
                  <a:pt x="3554141" y="2496035"/>
                  <a:pt x="3574630" y="2516524"/>
                  <a:pt x="3599904" y="2516524"/>
                </a:cubicBezTo>
                <a:cubicBezTo>
                  <a:pt x="3625178" y="2516524"/>
                  <a:pt x="3645667" y="2496035"/>
                  <a:pt x="3645667" y="2470761"/>
                </a:cubicBezTo>
                <a:cubicBezTo>
                  <a:pt x="3645667" y="2445487"/>
                  <a:pt x="3625178" y="2424998"/>
                  <a:pt x="3599904" y="2424998"/>
                </a:cubicBezTo>
                <a:close/>
                <a:moveTo>
                  <a:pt x="5699080" y="2293949"/>
                </a:moveTo>
                <a:cubicBezTo>
                  <a:pt x="5673806" y="2293949"/>
                  <a:pt x="5653317" y="2314438"/>
                  <a:pt x="5653317" y="2339712"/>
                </a:cubicBezTo>
                <a:cubicBezTo>
                  <a:pt x="5653317" y="2364986"/>
                  <a:pt x="5673806" y="2385475"/>
                  <a:pt x="5699080" y="2385475"/>
                </a:cubicBezTo>
                <a:cubicBezTo>
                  <a:pt x="5724354" y="2385475"/>
                  <a:pt x="5744843" y="2364986"/>
                  <a:pt x="5744843" y="2339712"/>
                </a:cubicBezTo>
                <a:cubicBezTo>
                  <a:pt x="5744843" y="2314438"/>
                  <a:pt x="5724354" y="2293949"/>
                  <a:pt x="5699080" y="2293949"/>
                </a:cubicBezTo>
                <a:close/>
                <a:moveTo>
                  <a:pt x="1500728" y="2293949"/>
                </a:moveTo>
                <a:cubicBezTo>
                  <a:pt x="1475454" y="2293949"/>
                  <a:pt x="1454965" y="2314438"/>
                  <a:pt x="1454965" y="2339712"/>
                </a:cubicBezTo>
                <a:cubicBezTo>
                  <a:pt x="1454965" y="2364986"/>
                  <a:pt x="1475454" y="2385475"/>
                  <a:pt x="1500728" y="2385475"/>
                </a:cubicBezTo>
                <a:cubicBezTo>
                  <a:pt x="1526002" y="2385475"/>
                  <a:pt x="1546491" y="2364986"/>
                  <a:pt x="1546491" y="2339712"/>
                </a:cubicBezTo>
                <a:cubicBezTo>
                  <a:pt x="1546491" y="2314438"/>
                  <a:pt x="1526002" y="2293949"/>
                  <a:pt x="1500728" y="2293949"/>
                </a:cubicBezTo>
                <a:close/>
                <a:moveTo>
                  <a:pt x="5567966" y="2293948"/>
                </a:moveTo>
                <a:cubicBezTo>
                  <a:pt x="5542692" y="2293948"/>
                  <a:pt x="5522203" y="2314437"/>
                  <a:pt x="5522203" y="2339711"/>
                </a:cubicBezTo>
                <a:cubicBezTo>
                  <a:pt x="5522203" y="2364985"/>
                  <a:pt x="5542692" y="2385474"/>
                  <a:pt x="5567966" y="2385474"/>
                </a:cubicBezTo>
                <a:cubicBezTo>
                  <a:pt x="5593240" y="2385474"/>
                  <a:pt x="5613729" y="2364985"/>
                  <a:pt x="5613729" y="2339711"/>
                </a:cubicBezTo>
                <a:cubicBezTo>
                  <a:pt x="5613729" y="2314437"/>
                  <a:pt x="5593240" y="2293948"/>
                  <a:pt x="5567966" y="2293948"/>
                </a:cubicBezTo>
                <a:close/>
                <a:moveTo>
                  <a:pt x="5436788" y="2293948"/>
                </a:moveTo>
                <a:cubicBezTo>
                  <a:pt x="5411514" y="2293948"/>
                  <a:pt x="5391025" y="2314437"/>
                  <a:pt x="5391025" y="2339711"/>
                </a:cubicBezTo>
                <a:cubicBezTo>
                  <a:pt x="5391025" y="2364985"/>
                  <a:pt x="5411514" y="2385474"/>
                  <a:pt x="5436788" y="2385474"/>
                </a:cubicBezTo>
                <a:cubicBezTo>
                  <a:pt x="5462062" y="2385474"/>
                  <a:pt x="5482551" y="2364985"/>
                  <a:pt x="5482551" y="2339711"/>
                </a:cubicBezTo>
                <a:cubicBezTo>
                  <a:pt x="5482551" y="2314437"/>
                  <a:pt x="5462062" y="2293948"/>
                  <a:pt x="5436788" y="2293948"/>
                </a:cubicBezTo>
                <a:close/>
                <a:moveTo>
                  <a:pt x="5305609" y="2293948"/>
                </a:moveTo>
                <a:cubicBezTo>
                  <a:pt x="5280335" y="2293948"/>
                  <a:pt x="5259846" y="2314437"/>
                  <a:pt x="5259846" y="2339711"/>
                </a:cubicBezTo>
                <a:cubicBezTo>
                  <a:pt x="5259846" y="2364985"/>
                  <a:pt x="5280335" y="2385474"/>
                  <a:pt x="5305609" y="2385474"/>
                </a:cubicBezTo>
                <a:cubicBezTo>
                  <a:pt x="5330883" y="2385474"/>
                  <a:pt x="5351372" y="2364985"/>
                  <a:pt x="5351372" y="2339711"/>
                </a:cubicBezTo>
                <a:cubicBezTo>
                  <a:pt x="5351372" y="2314437"/>
                  <a:pt x="5330883" y="2293948"/>
                  <a:pt x="5305609" y="2293948"/>
                </a:cubicBezTo>
                <a:close/>
                <a:moveTo>
                  <a:pt x="5174431" y="2293948"/>
                </a:moveTo>
                <a:cubicBezTo>
                  <a:pt x="5149157" y="2293948"/>
                  <a:pt x="5128668" y="2314437"/>
                  <a:pt x="5128668" y="2339711"/>
                </a:cubicBezTo>
                <a:cubicBezTo>
                  <a:pt x="5128668" y="2364985"/>
                  <a:pt x="5149157" y="2385474"/>
                  <a:pt x="5174431" y="2385474"/>
                </a:cubicBezTo>
                <a:cubicBezTo>
                  <a:pt x="5199705" y="2385474"/>
                  <a:pt x="5220194" y="2364985"/>
                  <a:pt x="5220194" y="2339711"/>
                </a:cubicBezTo>
                <a:cubicBezTo>
                  <a:pt x="5220194" y="2314437"/>
                  <a:pt x="5199705" y="2293948"/>
                  <a:pt x="5174431" y="2293948"/>
                </a:cubicBezTo>
                <a:close/>
                <a:moveTo>
                  <a:pt x="5043252" y="2293948"/>
                </a:moveTo>
                <a:cubicBezTo>
                  <a:pt x="5017978" y="2293948"/>
                  <a:pt x="4997489" y="2314437"/>
                  <a:pt x="4997489" y="2339711"/>
                </a:cubicBezTo>
                <a:cubicBezTo>
                  <a:pt x="4997489" y="2364985"/>
                  <a:pt x="5017978" y="2385474"/>
                  <a:pt x="5043252" y="2385474"/>
                </a:cubicBezTo>
                <a:cubicBezTo>
                  <a:pt x="5068526" y="2385474"/>
                  <a:pt x="5089015" y="2364985"/>
                  <a:pt x="5089015" y="2339711"/>
                </a:cubicBezTo>
                <a:cubicBezTo>
                  <a:pt x="5089015" y="2314437"/>
                  <a:pt x="5068526" y="2293948"/>
                  <a:pt x="5043252" y="2293948"/>
                </a:cubicBezTo>
                <a:close/>
                <a:moveTo>
                  <a:pt x="4911689" y="2293948"/>
                </a:moveTo>
                <a:cubicBezTo>
                  <a:pt x="4886415" y="2293948"/>
                  <a:pt x="4865926" y="2314437"/>
                  <a:pt x="4865926" y="2339711"/>
                </a:cubicBezTo>
                <a:cubicBezTo>
                  <a:pt x="4865926" y="2364985"/>
                  <a:pt x="4886415" y="2385474"/>
                  <a:pt x="4911689" y="2385474"/>
                </a:cubicBezTo>
                <a:cubicBezTo>
                  <a:pt x="4936963" y="2385474"/>
                  <a:pt x="4957452" y="2364985"/>
                  <a:pt x="4957452" y="2339711"/>
                </a:cubicBezTo>
                <a:cubicBezTo>
                  <a:pt x="4957452" y="2314437"/>
                  <a:pt x="4936963" y="2293948"/>
                  <a:pt x="4911689" y="2293948"/>
                </a:cubicBezTo>
                <a:close/>
                <a:moveTo>
                  <a:pt x="4780510" y="2293948"/>
                </a:moveTo>
                <a:cubicBezTo>
                  <a:pt x="4755236" y="2293948"/>
                  <a:pt x="4734747" y="2314437"/>
                  <a:pt x="4734747" y="2339711"/>
                </a:cubicBezTo>
                <a:cubicBezTo>
                  <a:pt x="4734747" y="2364985"/>
                  <a:pt x="4755236" y="2385474"/>
                  <a:pt x="4780510" y="2385474"/>
                </a:cubicBezTo>
                <a:cubicBezTo>
                  <a:pt x="4805784" y="2385474"/>
                  <a:pt x="4826273" y="2364985"/>
                  <a:pt x="4826273" y="2339711"/>
                </a:cubicBezTo>
                <a:cubicBezTo>
                  <a:pt x="4826273" y="2314437"/>
                  <a:pt x="4805784" y="2293948"/>
                  <a:pt x="4780510" y="2293948"/>
                </a:cubicBezTo>
                <a:close/>
                <a:moveTo>
                  <a:pt x="4649332" y="2293948"/>
                </a:moveTo>
                <a:cubicBezTo>
                  <a:pt x="4624058" y="2293948"/>
                  <a:pt x="4603569" y="2314437"/>
                  <a:pt x="4603569" y="2339711"/>
                </a:cubicBezTo>
                <a:cubicBezTo>
                  <a:pt x="4603569" y="2364985"/>
                  <a:pt x="4624058" y="2385474"/>
                  <a:pt x="4649332" y="2385474"/>
                </a:cubicBezTo>
                <a:cubicBezTo>
                  <a:pt x="4674606" y="2385474"/>
                  <a:pt x="4695095" y="2364985"/>
                  <a:pt x="4695095" y="2339711"/>
                </a:cubicBezTo>
                <a:cubicBezTo>
                  <a:pt x="4695095" y="2314437"/>
                  <a:pt x="4674606" y="2293948"/>
                  <a:pt x="4649332" y="2293948"/>
                </a:cubicBezTo>
                <a:close/>
                <a:moveTo>
                  <a:pt x="4518153" y="2293948"/>
                </a:moveTo>
                <a:cubicBezTo>
                  <a:pt x="4492879" y="2293948"/>
                  <a:pt x="4472390" y="2314437"/>
                  <a:pt x="4472390" y="2339711"/>
                </a:cubicBezTo>
                <a:cubicBezTo>
                  <a:pt x="4472390" y="2364985"/>
                  <a:pt x="4492879" y="2385474"/>
                  <a:pt x="4518153" y="2385474"/>
                </a:cubicBezTo>
                <a:cubicBezTo>
                  <a:pt x="4543427" y="2385474"/>
                  <a:pt x="4563916" y="2364985"/>
                  <a:pt x="4563916" y="2339711"/>
                </a:cubicBezTo>
                <a:cubicBezTo>
                  <a:pt x="4563916" y="2314437"/>
                  <a:pt x="4543427" y="2293948"/>
                  <a:pt x="4518153" y="2293948"/>
                </a:cubicBezTo>
                <a:close/>
                <a:moveTo>
                  <a:pt x="4386975" y="2293948"/>
                </a:moveTo>
                <a:cubicBezTo>
                  <a:pt x="4361701" y="2293948"/>
                  <a:pt x="4341212" y="2314437"/>
                  <a:pt x="4341212" y="2339711"/>
                </a:cubicBezTo>
                <a:cubicBezTo>
                  <a:pt x="4341212" y="2364985"/>
                  <a:pt x="4361701" y="2385474"/>
                  <a:pt x="4386975" y="2385474"/>
                </a:cubicBezTo>
                <a:cubicBezTo>
                  <a:pt x="4412249" y="2385474"/>
                  <a:pt x="4432738" y="2364985"/>
                  <a:pt x="4432738" y="2339711"/>
                </a:cubicBezTo>
                <a:cubicBezTo>
                  <a:pt x="4432738" y="2314437"/>
                  <a:pt x="4412249" y="2293948"/>
                  <a:pt x="4386975" y="2293948"/>
                </a:cubicBezTo>
                <a:close/>
                <a:moveTo>
                  <a:pt x="4255796" y="2293948"/>
                </a:moveTo>
                <a:cubicBezTo>
                  <a:pt x="4230522" y="2293948"/>
                  <a:pt x="4210033" y="2314437"/>
                  <a:pt x="4210033" y="2339711"/>
                </a:cubicBezTo>
                <a:cubicBezTo>
                  <a:pt x="4210033" y="2364985"/>
                  <a:pt x="4230522" y="2385474"/>
                  <a:pt x="4255796" y="2385474"/>
                </a:cubicBezTo>
                <a:cubicBezTo>
                  <a:pt x="4281070" y="2385474"/>
                  <a:pt x="4301559" y="2364985"/>
                  <a:pt x="4301559" y="2339711"/>
                </a:cubicBezTo>
                <a:cubicBezTo>
                  <a:pt x="4301559" y="2314437"/>
                  <a:pt x="4281070" y="2293948"/>
                  <a:pt x="4255796" y="2293948"/>
                </a:cubicBezTo>
                <a:close/>
                <a:moveTo>
                  <a:pt x="4124618" y="2293948"/>
                </a:moveTo>
                <a:cubicBezTo>
                  <a:pt x="4099344" y="2293948"/>
                  <a:pt x="4078855" y="2314437"/>
                  <a:pt x="4078855" y="2339711"/>
                </a:cubicBezTo>
                <a:cubicBezTo>
                  <a:pt x="4078855" y="2364985"/>
                  <a:pt x="4099344" y="2385474"/>
                  <a:pt x="4124618" y="2385474"/>
                </a:cubicBezTo>
                <a:cubicBezTo>
                  <a:pt x="4149892" y="2385474"/>
                  <a:pt x="4170381" y="2364985"/>
                  <a:pt x="4170381" y="2339711"/>
                </a:cubicBezTo>
                <a:cubicBezTo>
                  <a:pt x="4170381" y="2314437"/>
                  <a:pt x="4149892" y="2293948"/>
                  <a:pt x="4124618" y="2293948"/>
                </a:cubicBezTo>
                <a:close/>
                <a:moveTo>
                  <a:pt x="3993439" y="2293948"/>
                </a:moveTo>
                <a:cubicBezTo>
                  <a:pt x="3968165" y="2293948"/>
                  <a:pt x="3947676" y="2314437"/>
                  <a:pt x="3947676" y="2339711"/>
                </a:cubicBezTo>
                <a:cubicBezTo>
                  <a:pt x="3947676" y="2364985"/>
                  <a:pt x="3968165" y="2385474"/>
                  <a:pt x="3993439" y="2385474"/>
                </a:cubicBezTo>
                <a:cubicBezTo>
                  <a:pt x="4018713" y="2385474"/>
                  <a:pt x="4039202" y="2364985"/>
                  <a:pt x="4039202" y="2339711"/>
                </a:cubicBezTo>
                <a:cubicBezTo>
                  <a:pt x="4039202" y="2314437"/>
                  <a:pt x="4018713" y="2293948"/>
                  <a:pt x="3993439" y="2293948"/>
                </a:cubicBezTo>
                <a:close/>
                <a:moveTo>
                  <a:pt x="3862070" y="2293948"/>
                </a:moveTo>
                <a:cubicBezTo>
                  <a:pt x="3836796" y="2293948"/>
                  <a:pt x="3816307" y="2314437"/>
                  <a:pt x="3816307" y="2339711"/>
                </a:cubicBezTo>
                <a:cubicBezTo>
                  <a:pt x="3816307" y="2364985"/>
                  <a:pt x="3836796" y="2385474"/>
                  <a:pt x="3862070" y="2385474"/>
                </a:cubicBezTo>
                <a:cubicBezTo>
                  <a:pt x="3887344" y="2385474"/>
                  <a:pt x="3907833" y="2364985"/>
                  <a:pt x="3907833" y="2339711"/>
                </a:cubicBezTo>
                <a:cubicBezTo>
                  <a:pt x="3907833" y="2314437"/>
                  <a:pt x="3887344" y="2293948"/>
                  <a:pt x="3862070" y="2293948"/>
                </a:cubicBezTo>
                <a:close/>
                <a:moveTo>
                  <a:pt x="3730892" y="2293948"/>
                </a:moveTo>
                <a:cubicBezTo>
                  <a:pt x="3705617" y="2293948"/>
                  <a:pt x="3685129" y="2314437"/>
                  <a:pt x="3685129" y="2339711"/>
                </a:cubicBezTo>
                <a:cubicBezTo>
                  <a:pt x="3685129" y="2364985"/>
                  <a:pt x="3705617" y="2385474"/>
                  <a:pt x="3730892" y="2385474"/>
                </a:cubicBezTo>
                <a:cubicBezTo>
                  <a:pt x="3756166" y="2385474"/>
                  <a:pt x="3776654" y="2364985"/>
                  <a:pt x="3776654" y="2339711"/>
                </a:cubicBezTo>
                <a:cubicBezTo>
                  <a:pt x="3776654" y="2314437"/>
                  <a:pt x="3756166" y="2293948"/>
                  <a:pt x="3730892" y="2293948"/>
                </a:cubicBezTo>
                <a:close/>
                <a:moveTo>
                  <a:pt x="3599713" y="2293948"/>
                </a:moveTo>
                <a:cubicBezTo>
                  <a:pt x="3574439" y="2293948"/>
                  <a:pt x="3553950" y="2314437"/>
                  <a:pt x="3553950" y="2339711"/>
                </a:cubicBezTo>
                <a:cubicBezTo>
                  <a:pt x="3553950" y="2364985"/>
                  <a:pt x="3574439" y="2385474"/>
                  <a:pt x="3599713" y="2385474"/>
                </a:cubicBezTo>
                <a:cubicBezTo>
                  <a:pt x="3624987" y="2385474"/>
                  <a:pt x="3645476" y="2364985"/>
                  <a:pt x="3645476" y="2339711"/>
                </a:cubicBezTo>
                <a:cubicBezTo>
                  <a:pt x="3645476" y="2314437"/>
                  <a:pt x="3624987" y="2293948"/>
                  <a:pt x="3599713" y="2293948"/>
                </a:cubicBezTo>
                <a:close/>
                <a:moveTo>
                  <a:pt x="3468535" y="2293948"/>
                </a:moveTo>
                <a:cubicBezTo>
                  <a:pt x="3443260" y="2293948"/>
                  <a:pt x="3422772" y="2314437"/>
                  <a:pt x="3422772" y="2339711"/>
                </a:cubicBezTo>
                <a:cubicBezTo>
                  <a:pt x="3422772" y="2364985"/>
                  <a:pt x="3443260" y="2385474"/>
                  <a:pt x="3468535" y="2385474"/>
                </a:cubicBezTo>
                <a:cubicBezTo>
                  <a:pt x="3493809" y="2385474"/>
                  <a:pt x="3514298" y="2364985"/>
                  <a:pt x="3514298" y="2339711"/>
                </a:cubicBezTo>
                <a:cubicBezTo>
                  <a:pt x="3514298" y="2314437"/>
                  <a:pt x="3493809" y="2293948"/>
                  <a:pt x="3468535" y="2293948"/>
                </a:cubicBezTo>
                <a:close/>
                <a:moveTo>
                  <a:pt x="3337356" y="2293948"/>
                </a:moveTo>
                <a:cubicBezTo>
                  <a:pt x="3312082" y="2293948"/>
                  <a:pt x="3291593" y="2314437"/>
                  <a:pt x="3291593" y="2339711"/>
                </a:cubicBezTo>
                <a:cubicBezTo>
                  <a:pt x="3291593" y="2364985"/>
                  <a:pt x="3312082" y="2385474"/>
                  <a:pt x="3337356" y="2385474"/>
                </a:cubicBezTo>
                <a:cubicBezTo>
                  <a:pt x="3362630" y="2385474"/>
                  <a:pt x="3383119" y="2364985"/>
                  <a:pt x="3383119" y="2339711"/>
                </a:cubicBezTo>
                <a:cubicBezTo>
                  <a:pt x="3383119" y="2314437"/>
                  <a:pt x="3362630" y="2293948"/>
                  <a:pt x="3337356" y="2293948"/>
                </a:cubicBezTo>
                <a:close/>
                <a:moveTo>
                  <a:pt x="3206178" y="2293948"/>
                </a:moveTo>
                <a:cubicBezTo>
                  <a:pt x="3180903" y="2293948"/>
                  <a:pt x="3160415" y="2314437"/>
                  <a:pt x="3160415" y="2339711"/>
                </a:cubicBezTo>
                <a:cubicBezTo>
                  <a:pt x="3160415" y="2364985"/>
                  <a:pt x="3180903" y="2385474"/>
                  <a:pt x="3206178" y="2385474"/>
                </a:cubicBezTo>
                <a:cubicBezTo>
                  <a:pt x="3231452" y="2385474"/>
                  <a:pt x="3251941" y="2364985"/>
                  <a:pt x="3251941" y="2339711"/>
                </a:cubicBezTo>
                <a:cubicBezTo>
                  <a:pt x="3251941" y="2314437"/>
                  <a:pt x="3231452" y="2293948"/>
                  <a:pt x="3206178" y="2293948"/>
                </a:cubicBezTo>
                <a:close/>
                <a:moveTo>
                  <a:pt x="3074999" y="2293948"/>
                </a:moveTo>
                <a:cubicBezTo>
                  <a:pt x="3049725" y="2293948"/>
                  <a:pt x="3029236" y="2314437"/>
                  <a:pt x="3029236" y="2339711"/>
                </a:cubicBezTo>
                <a:cubicBezTo>
                  <a:pt x="3029236" y="2364985"/>
                  <a:pt x="3049725" y="2385474"/>
                  <a:pt x="3074999" y="2385474"/>
                </a:cubicBezTo>
                <a:cubicBezTo>
                  <a:pt x="3100273" y="2385474"/>
                  <a:pt x="3120762" y="2364985"/>
                  <a:pt x="3120762" y="2339711"/>
                </a:cubicBezTo>
                <a:cubicBezTo>
                  <a:pt x="3120762" y="2314437"/>
                  <a:pt x="3100273" y="2293948"/>
                  <a:pt x="3074999" y="2293948"/>
                </a:cubicBezTo>
                <a:close/>
                <a:moveTo>
                  <a:pt x="2943821" y="2293948"/>
                </a:moveTo>
                <a:cubicBezTo>
                  <a:pt x="2918546" y="2293948"/>
                  <a:pt x="2898058" y="2314437"/>
                  <a:pt x="2898058" y="2339711"/>
                </a:cubicBezTo>
                <a:cubicBezTo>
                  <a:pt x="2898058" y="2364985"/>
                  <a:pt x="2918546" y="2385474"/>
                  <a:pt x="2943821" y="2385474"/>
                </a:cubicBezTo>
                <a:cubicBezTo>
                  <a:pt x="2969095" y="2385474"/>
                  <a:pt x="2989584" y="2364985"/>
                  <a:pt x="2989584" y="2339711"/>
                </a:cubicBezTo>
                <a:cubicBezTo>
                  <a:pt x="2989584" y="2314437"/>
                  <a:pt x="2969095" y="2293948"/>
                  <a:pt x="2943821" y="2293948"/>
                </a:cubicBezTo>
                <a:close/>
                <a:moveTo>
                  <a:pt x="2812642" y="2293948"/>
                </a:moveTo>
                <a:cubicBezTo>
                  <a:pt x="2787368" y="2293948"/>
                  <a:pt x="2766879" y="2314437"/>
                  <a:pt x="2766879" y="2339711"/>
                </a:cubicBezTo>
                <a:cubicBezTo>
                  <a:pt x="2766879" y="2364985"/>
                  <a:pt x="2787368" y="2385474"/>
                  <a:pt x="2812642" y="2385474"/>
                </a:cubicBezTo>
                <a:cubicBezTo>
                  <a:pt x="2837916" y="2385474"/>
                  <a:pt x="2858405" y="2364985"/>
                  <a:pt x="2858405" y="2339711"/>
                </a:cubicBezTo>
                <a:cubicBezTo>
                  <a:pt x="2858405" y="2314437"/>
                  <a:pt x="2837916" y="2293948"/>
                  <a:pt x="2812642" y="2293948"/>
                </a:cubicBezTo>
                <a:close/>
                <a:moveTo>
                  <a:pt x="2681464" y="2293948"/>
                </a:moveTo>
                <a:cubicBezTo>
                  <a:pt x="2656189" y="2293948"/>
                  <a:pt x="2635701" y="2314437"/>
                  <a:pt x="2635701" y="2339711"/>
                </a:cubicBezTo>
                <a:cubicBezTo>
                  <a:pt x="2635701" y="2364985"/>
                  <a:pt x="2656189" y="2385474"/>
                  <a:pt x="2681464" y="2385474"/>
                </a:cubicBezTo>
                <a:cubicBezTo>
                  <a:pt x="2706738" y="2385474"/>
                  <a:pt x="2727226" y="2364985"/>
                  <a:pt x="2727226" y="2339711"/>
                </a:cubicBezTo>
                <a:cubicBezTo>
                  <a:pt x="2727226" y="2314437"/>
                  <a:pt x="2706738" y="2293948"/>
                  <a:pt x="2681464" y="2293948"/>
                </a:cubicBezTo>
                <a:close/>
                <a:moveTo>
                  <a:pt x="2550285" y="2293948"/>
                </a:moveTo>
                <a:cubicBezTo>
                  <a:pt x="2525011" y="2293948"/>
                  <a:pt x="2504522" y="2314437"/>
                  <a:pt x="2504522" y="2339711"/>
                </a:cubicBezTo>
                <a:cubicBezTo>
                  <a:pt x="2504522" y="2364985"/>
                  <a:pt x="2525011" y="2385474"/>
                  <a:pt x="2550285" y="2385474"/>
                </a:cubicBezTo>
                <a:cubicBezTo>
                  <a:pt x="2575559" y="2385474"/>
                  <a:pt x="2596048" y="2364985"/>
                  <a:pt x="2596048" y="2339711"/>
                </a:cubicBezTo>
                <a:cubicBezTo>
                  <a:pt x="2596048" y="2314437"/>
                  <a:pt x="2575559" y="2293948"/>
                  <a:pt x="2550285" y="2293948"/>
                </a:cubicBezTo>
                <a:close/>
                <a:moveTo>
                  <a:pt x="2419107" y="2293948"/>
                </a:moveTo>
                <a:cubicBezTo>
                  <a:pt x="2393832" y="2293948"/>
                  <a:pt x="2373344" y="2314437"/>
                  <a:pt x="2373344" y="2339711"/>
                </a:cubicBezTo>
                <a:cubicBezTo>
                  <a:pt x="2373344" y="2364985"/>
                  <a:pt x="2393832" y="2385474"/>
                  <a:pt x="2419107" y="2385474"/>
                </a:cubicBezTo>
                <a:cubicBezTo>
                  <a:pt x="2444381" y="2385474"/>
                  <a:pt x="2464869" y="2364985"/>
                  <a:pt x="2464869" y="2339711"/>
                </a:cubicBezTo>
                <a:cubicBezTo>
                  <a:pt x="2464869" y="2314437"/>
                  <a:pt x="2444381" y="2293948"/>
                  <a:pt x="2419107" y="2293948"/>
                </a:cubicBezTo>
                <a:close/>
                <a:moveTo>
                  <a:pt x="2287928" y="2293948"/>
                </a:moveTo>
                <a:cubicBezTo>
                  <a:pt x="2262654" y="2293948"/>
                  <a:pt x="2242165" y="2314437"/>
                  <a:pt x="2242165" y="2339711"/>
                </a:cubicBezTo>
                <a:cubicBezTo>
                  <a:pt x="2242165" y="2364985"/>
                  <a:pt x="2262654" y="2385474"/>
                  <a:pt x="2287928" y="2385474"/>
                </a:cubicBezTo>
                <a:cubicBezTo>
                  <a:pt x="2313202" y="2385474"/>
                  <a:pt x="2333691" y="2364985"/>
                  <a:pt x="2333691" y="2339711"/>
                </a:cubicBezTo>
                <a:cubicBezTo>
                  <a:pt x="2333691" y="2314437"/>
                  <a:pt x="2313202" y="2293948"/>
                  <a:pt x="2287928" y="2293948"/>
                </a:cubicBezTo>
                <a:close/>
                <a:moveTo>
                  <a:pt x="2156750" y="2293948"/>
                </a:moveTo>
                <a:cubicBezTo>
                  <a:pt x="2131475" y="2293948"/>
                  <a:pt x="2110987" y="2314437"/>
                  <a:pt x="2110987" y="2339711"/>
                </a:cubicBezTo>
                <a:cubicBezTo>
                  <a:pt x="2110987" y="2364985"/>
                  <a:pt x="2131475" y="2385474"/>
                  <a:pt x="2156750" y="2385474"/>
                </a:cubicBezTo>
                <a:cubicBezTo>
                  <a:pt x="2182024" y="2385474"/>
                  <a:pt x="2202512" y="2364985"/>
                  <a:pt x="2202512" y="2339711"/>
                </a:cubicBezTo>
                <a:cubicBezTo>
                  <a:pt x="2202512" y="2314437"/>
                  <a:pt x="2182024" y="2293948"/>
                  <a:pt x="2156750" y="2293948"/>
                </a:cubicBezTo>
                <a:close/>
                <a:moveTo>
                  <a:pt x="2025571" y="2293948"/>
                </a:moveTo>
                <a:cubicBezTo>
                  <a:pt x="2000297" y="2293948"/>
                  <a:pt x="1979808" y="2314437"/>
                  <a:pt x="1979808" y="2339711"/>
                </a:cubicBezTo>
                <a:cubicBezTo>
                  <a:pt x="1979808" y="2364985"/>
                  <a:pt x="2000297" y="2385474"/>
                  <a:pt x="2025571" y="2385474"/>
                </a:cubicBezTo>
                <a:cubicBezTo>
                  <a:pt x="2050845" y="2385474"/>
                  <a:pt x="2071334" y="2364985"/>
                  <a:pt x="2071334" y="2339711"/>
                </a:cubicBezTo>
                <a:cubicBezTo>
                  <a:pt x="2071334" y="2314437"/>
                  <a:pt x="2050845" y="2293948"/>
                  <a:pt x="2025571" y="2293948"/>
                </a:cubicBezTo>
                <a:close/>
                <a:moveTo>
                  <a:pt x="1894393" y="2293948"/>
                </a:moveTo>
                <a:cubicBezTo>
                  <a:pt x="1869118" y="2293948"/>
                  <a:pt x="1848630" y="2314437"/>
                  <a:pt x="1848630" y="2339711"/>
                </a:cubicBezTo>
                <a:cubicBezTo>
                  <a:pt x="1848630" y="2364985"/>
                  <a:pt x="1869118" y="2385474"/>
                  <a:pt x="1894393" y="2385474"/>
                </a:cubicBezTo>
                <a:cubicBezTo>
                  <a:pt x="1919667" y="2385474"/>
                  <a:pt x="1940155" y="2364985"/>
                  <a:pt x="1940155" y="2339711"/>
                </a:cubicBezTo>
                <a:cubicBezTo>
                  <a:pt x="1940155" y="2314437"/>
                  <a:pt x="1919667" y="2293948"/>
                  <a:pt x="1894393" y="2293948"/>
                </a:cubicBezTo>
                <a:close/>
                <a:moveTo>
                  <a:pt x="1763214" y="2293948"/>
                </a:moveTo>
                <a:cubicBezTo>
                  <a:pt x="1737940" y="2293948"/>
                  <a:pt x="1717451" y="2314437"/>
                  <a:pt x="1717451" y="2339711"/>
                </a:cubicBezTo>
                <a:cubicBezTo>
                  <a:pt x="1717451" y="2364985"/>
                  <a:pt x="1737940" y="2385474"/>
                  <a:pt x="1763214" y="2385474"/>
                </a:cubicBezTo>
                <a:cubicBezTo>
                  <a:pt x="1788488" y="2385474"/>
                  <a:pt x="1808977" y="2364985"/>
                  <a:pt x="1808977" y="2339711"/>
                </a:cubicBezTo>
                <a:cubicBezTo>
                  <a:pt x="1808977" y="2314437"/>
                  <a:pt x="1788488" y="2293948"/>
                  <a:pt x="1763214" y="2293948"/>
                </a:cubicBezTo>
                <a:close/>
                <a:moveTo>
                  <a:pt x="1632036" y="2293948"/>
                </a:moveTo>
                <a:cubicBezTo>
                  <a:pt x="1606761" y="2293948"/>
                  <a:pt x="1586273" y="2314437"/>
                  <a:pt x="1586273" y="2339711"/>
                </a:cubicBezTo>
                <a:cubicBezTo>
                  <a:pt x="1586273" y="2364985"/>
                  <a:pt x="1606761" y="2385474"/>
                  <a:pt x="1632036" y="2385474"/>
                </a:cubicBezTo>
                <a:cubicBezTo>
                  <a:pt x="1657310" y="2385474"/>
                  <a:pt x="1677798" y="2364985"/>
                  <a:pt x="1677798" y="2339711"/>
                </a:cubicBezTo>
                <a:cubicBezTo>
                  <a:pt x="1677798" y="2314437"/>
                  <a:pt x="1657310" y="2293948"/>
                  <a:pt x="1632036" y="2293948"/>
                </a:cubicBezTo>
                <a:close/>
                <a:moveTo>
                  <a:pt x="5699080" y="2162770"/>
                </a:moveTo>
                <a:cubicBezTo>
                  <a:pt x="5673806" y="2162770"/>
                  <a:pt x="5653317" y="2183259"/>
                  <a:pt x="5653317" y="2208533"/>
                </a:cubicBezTo>
                <a:cubicBezTo>
                  <a:pt x="5653317" y="2233807"/>
                  <a:pt x="5673806" y="2254296"/>
                  <a:pt x="5699080" y="2254296"/>
                </a:cubicBezTo>
                <a:cubicBezTo>
                  <a:pt x="5724354" y="2254296"/>
                  <a:pt x="5744843" y="2233807"/>
                  <a:pt x="5744843" y="2208533"/>
                </a:cubicBezTo>
                <a:cubicBezTo>
                  <a:pt x="5744843" y="2183259"/>
                  <a:pt x="5724354" y="2162770"/>
                  <a:pt x="5699080" y="2162770"/>
                </a:cubicBezTo>
                <a:close/>
                <a:moveTo>
                  <a:pt x="1500728" y="2162770"/>
                </a:moveTo>
                <a:cubicBezTo>
                  <a:pt x="1475454" y="2162770"/>
                  <a:pt x="1454965" y="2183259"/>
                  <a:pt x="1454965" y="2208533"/>
                </a:cubicBezTo>
                <a:cubicBezTo>
                  <a:pt x="1454965" y="2233807"/>
                  <a:pt x="1475454" y="2254296"/>
                  <a:pt x="1500728" y="2254296"/>
                </a:cubicBezTo>
                <a:cubicBezTo>
                  <a:pt x="1526002" y="2254296"/>
                  <a:pt x="1546491" y="2233807"/>
                  <a:pt x="1546491" y="2208533"/>
                </a:cubicBezTo>
                <a:cubicBezTo>
                  <a:pt x="1546491" y="2183259"/>
                  <a:pt x="1526002" y="2162770"/>
                  <a:pt x="1500728" y="2162770"/>
                </a:cubicBezTo>
                <a:close/>
                <a:moveTo>
                  <a:pt x="3599904" y="2162641"/>
                </a:moveTo>
                <a:cubicBezTo>
                  <a:pt x="3574630" y="2162641"/>
                  <a:pt x="3554141" y="2183130"/>
                  <a:pt x="3554141" y="2208404"/>
                </a:cubicBezTo>
                <a:cubicBezTo>
                  <a:pt x="3554141" y="2233678"/>
                  <a:pt x="3574630" y="2254167"/>
                  <a:pt x="3599904" y="2254167"/>
                </a:cubicBezTo>
                <a:cubicBezTo>
                  <a:pt x="3625178" y="2254167"/>
                  <a:pt x="3645667" y="2233678"/>
                  <a:pt x="3645667" y="2208404"/>
                </a:cubicBezTo>
                <a:cubicBezTo>
                  <a:pt x="3645667" y="2183130"/>
                  <a:pt x="3625178" y="2162641"/>
                  <a:pt x="3599904" y="2162641"/>
                </a:cubicBezTo>
                <a:close/>
                <a:moveTo>
                  <a:pt x="5699080" y="2031592"/>
                </a:moveTo>
                <a:cubicBezTo>
                  <a:pt x="5673806" y="2031592"/>
                  <a:pt x="5653317" y="2052081"/>
                  <a:pt x="5653317" y="2077355"/>
                </a:cubicBezTo>
                <a:cubicBezTo>
                  <a:pt x="5653317" y="2102629"/>
                  <a:pt x="5673806" y="2123118"/>
                  <a:pt x="5699080" y="2123118"/>
                </a:cubicBezTo>
                <a:cubicBezTo>
                  <a:pt x="5724354" y="2123118"/>
                  <a:pt x="5744843" y="2102629"/>
                  <a:pt x="5744843" y="2077355"/>
                </a:cubicBezTo>
                <a:cubicBezTo>
                  <a:pt x="5744843" y="2052081"/>
                  <a:pt x="5724354" y="2031592"/>
                  <a:pt x="5699080" y="2031592"/>
                </a:cubicBezTo>
                <a:close/>
                <a:moveTo>
                  <a:pt x="1500728" y="2031592"/>
                </a:moveTo>
                <a:cubicBezTo>
                  <a:pt x="1475454" y="2031592"/>
                  <a:pt x="1454965" y="2052081"/>
                  <a:pt x="1454965" y="2077355"/>
                </a:cubicBezTo>
                <a:cubicBezTo>
                  <a:pt x="1454965" y="2102629"/>
                  <a:pt x="1475454" y="2123118"/>
                  <a:pt x="1500728" y="2123118"/>
                </a:cubicBezTo>
                <a:cubicBezTo>
                  <a:pt x="1526002" y="2123118"/>
                  <a:pt x="1546491" y="2102629"/>
                  <a:pt x="1546491" y="2077355"/>
                </a:cubicBezTo>
                <a:cubicBezTo>
                  <a:pt x="1546491" y="2052081"/>
                  <a:pt x="1526002" y="2031592"/>
                  <a:pt x="1500728" y="2031592"/>
                </a:cubicBezTo>
                <a:close/>
                <a:moveTo>
                  <a:pt x="3599904" y="2031463"/>
                </a:moveTo>
                <a:cubicBezTo>
                  <a:pt x="3574630" y="2031463"/>
                  <a:pt x="3554141" y="2051951"/>
                  <a:pt x="3554141" y="2077225"/>
                </a:cubicBezTo>
                <a:cubicBezTo>
                  <a:pt x="3554141" y="2102500"/>
                  <a:pt x="3574630" y="2122988"/>
                  <a:pt x="3599904" y="2122988"/>
                </a:cubicBezTo>
                <a:cubicBezTo>
                  <a:pt x="3625178" y="2122988"/>
                  <a:pt x="3645667" y="2102500"/>
                  <a:pt x="3645667" y="2077225"/>
                </a:cubicBezTo>
                <a:cubicBezTo>
                  <a:pt x="3645667" y="2051951"/>
                  <a:pt x="3625178" y="2031463"/>
                  <a:pt x="3599904" y="2031463"/>
                </a:cubicBezTo>
                <a:close/>
                <a:moveTo>
                  <a:pt x="5699080" y="1900413"/>
                </a:moveTo>
                <a:cubicBezTo>
                  <a:pt x="5673806" y="1900413"/>
                  <a:pt x="5653317" y="1920902"/>
                  <a:pt x="5653317" y="1946176"/>
                </a:cubicBezTo>
                <a:cubicBezTo>
                  <a:pt x="5653317" y="1971450"/>
                  <a:pt x="5673806" y="1991939"/>
                  <a:pt x="5699080" y="1991939"/>
                </a:cubicBezTo>
                <a:cubicBezTo>
                  <a:pt x="5724354" y="1991939"/>
                  <a:pt x="5744843" y="1971450"/>
                  <a:pt x="5744843" y="1946176"/>
                </a:cubicBezTo>
                <a:cubicBezTo>
                  <a:pt x="5744843" y="1920902"/>
                  <a:pt x="5724354" y="1900413"/>
                  <a:pt x="5699080" y="1900413"/>
                </a:cubicBezTo>
                <a:close/>
                <a:moveTo>
                  <a:pt x="1500728" y="1900413"/>
                </a:moveTo>
                <a:cubicBezTo>
                  <a:pt x="1475454" y="1900413"/>
                  <a:pt x="1454965" y="1920902"/>
                  <a:pt x="1454965" y="1946176"/>
                </a:cubicBezTo>
                <a:cubicBezTo>
                  <a:pt x="1454965" y="1971450"/>
                  <a:pt x="1475454" y="1991939"/>
                  <a:pt x="1500728" y="1991939"/>
                </a:cubicBezTo>
                <a:cubicBezTo>
                  <a:pt x="1526002" y="1991939"/>
                  <a:pt x="1546491" y="1971450"/>
                  <a:pt x="1546491" y="1946176"/>
                </a:cubicBezTo>
                <a:cubicBezTo>
                  <a:pt x="1546491" y="1920902"/>
                  <a:pt x="1526002" y="1900413"/>
                  <a:pt x="1500728" y="1900413"/>
                </a:cubicBezTo>
                <a:close/>
                <a:moveTo>
                  <a:pt x="3599904" y="1900284"/>
                </a:moveTo>
                <a:cubicBezTo>
                  <a:pt x="3574630" y="1900284"/>
                  <a:pt x="3554141" y="1920773"/>
                  <a:pt x="3554141" y="1946047"/>
                </a:cubicBezTo>
                <a:cubicBezTo>
                  <a:pt x="3554141" y="1971321"/>
                  <a:pt x="3574630" y="1991810"/>
                  <a:pt x="3599904" y="1991810"/>
                </a:cubicBezTo>
                <a:cubicBezTo>
                  <a:pt x="3625178" y="1991810"/>
                  <a:pt x="3645667" y="1971321"/>
                  <a:pt x="3645667" y="1946047"/>
                </a:cubicBezTo>
                <a:cubicBezTo>
                  <a:pt x="3645667" y="1920773"/>
                  <a:pt x="3625178" y="1900284"/>
                  <a:pt x="3599904" y="1900284"/>
                </a:cubicBezTo>
                <a:close/>
                <a:moveTo>
                  <a:pt x="5699080" y="1769235"/>
                </a:moveTo>
                <a:cubicBezTo>
                  <a:pt x="5673806" y="1769235"/>
                  <a:pt x="5653317" y="1789724"/>
                  <a:pt x="5653317" y="1814998"/>
                </a:cubicBezTo>
                <a:cubicBezTo>
                  <a:pt x="5653317" y="1840272"/>
                  <a:pt x="5673806" y="1860761"/>
                  <a:pt x="5699080" y="1860761"/>
                </a:cubicBezTo>
                <a:cubicBezTo>
                  <a:pt x="5724354" y="1860761"/>
                  <a:pt x="5744843" y="1840272"/>
                  <a:pt x="5744843" y="1814998"/>
                </a:cubicBezTo>
                <a:cubicBezTo>
                  <a:pt x="5744843" y="1789724"/>
                  <a:pt x="5724354" y="1769235"/>
                  <a:pt x="5699080" y="1769235"/>
                </a:cubicBezTo>
                <a:close/>
                <a:moveTo>
                  <a:pt x="1500728" y="1769235"/>
                </a:moveTo>
                <a:cubicBezTo>
                  <a:pt x="1475454" y="1769235"/>
                  <a:pt x="1454965" y="1789724"/>
                  <a:pt x="1454965" y="1814998"/>
                </a:cubicBezTo>
                <a:cubicBezTo>
                  <a:pt x="1454965" y="1840272"/>
                  <a:pt x="1475454" y="1860761"/>
                  <a:pt x="1500728" y="1860761"/>
                </a:cubicBezTo>
                <a:cubicBezTo>
                  <a:pt x="1526002" y="1860761"/>
                  <a:pt x="1546491" y="1840272"/>
                  <a:pt x="1546491" y="1814998"/>
                </a:cubicBezTo>
                <a:cubicBezTo>
                  <a:pt x="1546491" y="1789724"/>
                  <a:pt x="1526002" y="1769235"/>
                  <a:pt x="1500728" y="1769235"/>
                </a:cubicBezTo>
                <a:close/>
                <a:moveTo>
                  <a:pt x="3599904" y="1769106"/>
                </a:moveTo>
                <a:cubicBezTo>
                  <a:pt x="3574630" y="1769106"/>
                  <a:pt x="3554141" y="1789594"/>
                  <a:pt x="3554141" y="1814868"/>
                </a:cubicBezTo>
                <a:cubicBezTo>
                  <a:pt x="3554141" y="1840143"/>
                  <a:pt x="3574630" y="1860631"/>
                  <a:pt x="3599904" y="1860631"/>
                </a:cubicBezTo>
                <a:cubicBezTo>
                  <a:pt x="3625178" y="1860631"/>
                  <a:pt x="3645667" y="1840143"/>
                  <a:pt x="3645667" y="1814868"/>
                </a:cubicBezTo>
                <a:cubicBezTo>
                  <a:pt x="3645667" y="1789594"/>
                  <a:pt x="3625178" y="1769106"/>
                  <a:pt x="3599904" y="1769106"/>
                </a:cubicBezTo>
                <a:close/>
                <a:moveTo>
                  <a:pt x="5699080" y="1638056"/>
                </a:moveTo>
                <a:cubicBezTo>
                  <a:pt x="5673806" y="1638056"/>
                  <a:pt x="5653317" y="1658545"/>
                  <a:pt x="5653317" y="1683819"/>
                </a:cubicBezTo>
                <a:cubicBezTo>
                  <a:pt x="5653317" y="1709093"/>
                  <a:pt x="5673806" y="1729582"/>
                  <a:pt x="5699080" y="1729582"/>
                </a:cubicBezTo>
                <a:cubicBezTo>
                  <a:pt x="5724354" y="1729582"/>
                  <a:pt x="5744843" y="1709093"/>
                  <a:pt x="5744843" y="1683819"/>
                </a:cubicBezTo>
                <a:cubicBezTo>
                  <a:pt x="5744843" y="1658545"/>
                  <a:pt x="5724354" y="1638056"/>
                  <a:pt x="5699080" y="1638056"/>
                </a:cubicBezTo>
                <a:close/>
                <a:moveTo>
                  <a:pt x="1500728" y="1638056"/>
                </a:moveTo>
                <a:cubicBezTo>
                  <a:pt x="1475454" y="1638056"/>
                  <a:pt x="1454965" y="1658545"/>
                  <a:pt x="1454965" y="1683819"/>
                </a:cubicBezTo>
                <a:cubicBezTo>
                  <a:pt x="1454965" y="1709093"/>
                  <a:pt x="1475454" y="1729582"/>
                  <a:pt x="1500728" y="1729582"/>
                </a:cubicBezTo>
                <a:cubicBezTo>
                  <a:pt x="1526002" y="1729582"/>
                  <a:pt x="1546491" y="1709093"/>
                  <a:pt x="1546491" y="1683819"/>
                </a:cubicBezTo>
                <a:cubicBezTo>
                  <a:pt x="1546491" y="1658545"/>
                  <a:pt x="1526002" y="1638056"/>
                  <a:pt x="1500728" y="1638056"/>
                </a:cubicBezTo>
                <a:close/>
                <a:moveTo>
                  <a:pt x="3599904" y="1637927"/>
                </a:moveTo>
                <a:cubicBezTo>
                  <a:pt x="3574630" y="1637927"/>
                  <a:pt x="3554141" y="1658416"/>
                  <a:pt x="3554141" y="1683690"/>
                </a:cubicBezTo>
                <a:cubicBezTo>
                  <a:pt x="3554141" y="1708964"/>
                  <a:pt x="3574630" y="1729453"/>
                  <a:pt x="3599904" y="1729453"/>
                </a:cubicBezTo>
                <a:cubicBezTo>
                  <a:pt x="3625178" y="1729453"/>
                  <a:pt x="3645667" y="1708964"/>
                  <a:pt x="3645667" y="1683690"/>
                </a:cubicBezTo>
                <a:cubicBezTo>
                  <a:pt x="3645667" y="1658416"/>
                  <a:pt x="3625178" y="1637927"/>
                  <a:pt x="3599904" y="1637927"/>
                </a:cubicBezTo>
                <a:close/>
                <a:moveTo>
                  <a:pt x="5699080" y="1506878"/>
                </a:moveTo>
                <a:cubicBezTo>
                  <a:pt x="5673806" y="1506878"/>
                  <a:pt x="5653317" y="1527367"/>
                  <a:pt x="5653317" y="1552641"/>
                </a:cubicBezTo>
                <a:cubicBezTo>
                  <a:pt x="5653317" y="1577915"/>
                  <a:pt x="5673806" y="1598404"/>
                  <a:pt x="5699080" y="1598404"/>
                </a:cubicBezTo>
                <a:cubicBezTo>
                  <a:pt x="5724354" y="1598404"/>
                  <a:pt x="5744843" y="1577915"/>
                  <a:pt x="5744843" y="1552641"/>
                </a:cubicBezTo>
                <a:cubicBezTo>
                  <a:pt x="5744843" y="1527367"/>
                  <a:pt x="5724354" y="1506878"/>
                  <a:pt x="5699080" y="1506878"/>
                </a:cubicBezTo>
                <a:close/>
                <a:moveTo>
                  <a:pt x="1500728" y="1506878"/>
                </a:moveTo>
                <a:cubicBezTo>
                  <a:pt x="1475454" y="1506878"/>
                  <a:pt x="1454965" y="1527367"/>
                  <a:pt x="1454965" y="1552641"/>
                </a:cubicBezTo>
                <a:cubicBezTo>
                  <a:pt x="1454965" y="1577915"/>
                  <a:pt x="1475454" y="1598404"/>
                  <a:pt x="1500728" y="1598404"/>
                </a:cubicBezTo>
                <a:cubicBezTo>
                  <a:pt x="1526002" y="1598404"/>
                  <a:pt x="1546491" y="1577915"/>
                  <a:pt x="1546491" y="1552641"/>
                </a:cubicBezTo>
                <a:cubicBezTo>
                  <a:pt x="1546491" y="1527367"/>
                  <a:pt x="1526002" y="1506878"/>
                  <a:pt x="1500728" y="1506878"/>
                </a:cubicBezTo>
                <a:close/>
                <a:moveTo>
                  <a:pt x="3599904" y="1506749"/>
                </a:moveTo>
                <a:cubicBezTo>
                  <a:pt x="3574630" y="1506749"/>
                  <a:pt x="3554141" y="1527237"/>
                  <a:pt x="3554141" y="1552511"/>
                </a:cubicBezTo>
                <a:cubicBezTo>
                  <a:pt x="3554141" y="1577786"/>
                  <a:pt x="3574630" y="1598274"/>
                  <a:pt x="3599904" y="1598274"/>
                </a:cubicBezTo>
                <a:cubicBezTo>
                  <a:pt x="3625178" y="1598274"/>
                  <a:pt x="3645667" y="1577786"/>
                  <a:pt x="3645667" y="1552511"/>
                </a:cubicBezTo>
                <a:cubicBezTo>
                  <a:pt x="3645667" y="1527237"/>
                  <a:pt x="3625178" y="1506749"/>
                  <a:pt x="3599904" y="1506749"/>
                </a:cubicBezTo>
                <a:close/>
                <a:moveTo>
                  <a:pt x="5699080" y="1375699"/>
                </a:moveTo>
                <a:cubicBezTo>
                  <a:pt x="5673806" y="1375699"/>
                  <a:pt x="5653317" y="1396188"/>
                  <a:pt x="5653317" y="1421462"/>
                </a:cubicBezTo>
                <a:cubicBezTo>
                  <a:pt x="5653317" y="1446736"/>
                  <a:pt x="5673806" y="1467225"/>
                  <a:pt x="5699080" y="1467225"/>
                </a:cubicBezTo>
                <a:cubicBezTo>
                  <a:pt x="5724354" y="1467225"/>
                  <a:pt x="5744843" y="1446736"/>
                  <a:pt x="5744843" y="1421462"/>
                </a:cubicBezTo>
                <a:cubicBezTo>
                  <a:pt x="5744843" y="1396188"/>
                  <a:pt x="5724354" y="1375699"/>
                  <a:pt x="5699080" y="1375699"/>
                </a:cubicBezTo>
                <a:close/>
                <a:moveTo>
                  <a:pt x="1500728" y="1375699"/>
                </a:moveTo>
                <a:cubicBezTo>
                  <a:pt x="1475454" y="1375699"/>
                  <a:pt x="1454965" y="1396188"/>
                  <a:pt x="1454965" y="1421462"/>
                </a:cubicBezTo>
                <a:cubicBezTo>
                  <a:pt x="1454965" y="1446736"/>
                  <a:pt x="1475454" y="1467225"/>
                  <a:pt x="1500728" y="1467225"/>
                </a:cubicBezTo>
                <a:cubicBezTo>
                  <a:pt x="1526002" y="1467225"/>
                  <a:pt x="1546491" y="1446736"/>
                  <a:pt x="1546491" y="1421462"/>
                </a:cubicBezTo>
                <a:cubicBezTo>
                  <a:pt x="1546491" y="1396188"/>
                  <a:pt x="1526002" y="1375699"/>
                  <a:pt x="1500728" y="1375699"/>
                </a:cubicBezTo>
                <a:close/>
                <a:moveTo>
                  <a:pt x="3599904" y="1375570"/>
                </a:moveTo>
                <a:cubicBezTo>
                  <a:pt x="3574630" y="1375570"/>
                  <a:pt x="3554141" y="1396059"/>
                  <a:pt x="3554141" y="1421333"/>
                </a:cubicBezTo>
                <a:cubicBezTo>
                  <a:pt x="3554141" y="1446607"/>
                  <a:pt x="3574630" y="1467096"/>
                  <a:pt x="3599904" y="1467096"/>
                </a:cubicBezTo>
                <a:cubicBezTo>
                  <a:pt x="3625178" y="1467096"/>
                  <a:pt x="3645667" y="1446607"/>
                  <a:pt x="3645667" y="1421333"/>
                </a:cubicBezTo>
                <a:cubicBezTo>
                  <a:pt x="3645667" y="1396059"/>
                  <a:pt x="3625178" y="1375570"/>
                  <a:pt x="3599904" y="1375570"/>
                </a:cubicBezTo>
                <a:close/>
                <a:moveTo>
                  <a:pt x="5699080" y="1244521"/>
                </a:moveTo>
                <a:cubicBezTo>
                  <a:pt x="5673806" y="1244521"/>
                  <a:pt x="5653317" y="1265010"/>
                  <a:pt x="5653317" y="1290284"/>
                </a:cubicBezTo>
                <a:cubicBezTo>
                  <a:pt x="5653317" y="1315558"/>
                  <a:pt x="5673806" y="1336047"/>
                  <a:pt x="5699080" y="1336047"/>
                </a:cubicBezTo>
                <a:cubicBezTo>
                  <a:pt x="5724354" y="1336047"/>
                  <a:pt x="5744843" y="1315558"/>
                  <a:pt x="5744843" y="1290284"/>
                </a:cubicBezTo>
                <a:cubicBezTo>
                  <a:pt x="5744843" y="1265010"/>
                  <a:pt x="5724354" y="1244521"/>
                  <a:pt x="5699080" y="1244521"/>
                </a:cubicBezTo>
                <a:close/>
                <a:moveTo>
                  <a:pt x="1500728" y="1244521"/>
                </a:moveTo>
                <a:cubicBezTo>
                  <a:pt x="1475454" y="1244521"/>
                  <a:pt x="1454965" y="1265010"/>
                  <a:pt x="1454965" y="1290284"/>
                </a:cubicBezTo>
                <a:cubicBezTo>
                  <a:pt x="1454965" y="1315558"/>
                  <a:pt x="1475454" y="1336047"/>
                  <a:pt x="1500728" y="1336047"/>
                </a:cubicBezTo>
                <a:cubicBezTo>
                  <a:pt x="1526002" y="1336047"/>
                  <a:pt x="1546491" y="1315558"/>
                  <a:pt x="1546491" y="1290284"/>
                </a:cubicBezTo>
                <a:cubicBezTo>
                  <a:pt x="1546491" y="1265010"/>
                  <a:pt x="1526002" y="1244521"/>
                  <a:pt x="1500728" y="1244521"/>
                </a:cubicBezTo>
                <a:close/>
                <a:moveTo>
                  <a:pt x="3599904" y="1244392"/>
                </a:moveTo>
                <a:cubicBezTo>
                  <a:pt x="3574630" y="1244392"/>
                  <a:pt x="3554141" y="1264880"/>
                  <a:pt x="3554141" y="1290155"/>
                </a:cubicBezTo>
                <a:cubicBezTo>
                  <a:pt x="3554141" y="1315429"/>
                  <a:pt x="3574630" y="1335917"/>
                  <a:pt x="3599904" y="1335917"/>
                </a:cubicBezTo>
                <a:cubicBezTo>
                  <a:pt x="3625178" y="1335917"/>
                  <a:pt x="3645667" y="1315429"/>
                  <a:pt x="3645667" y="1290155"/>
                </a:cubicBezTo>
                <a:cubicBezTo>
                  <a:pt x="3645667" y="1264880"/>
                  <a:pt x="3625178" y="1244392"/>
                  <a:pt x="3599904" y="1244392"/>
                </a:cubicBezTo>
                <a:close/>
                <a:moveTo>
                  <a:pt x="5699080" y="1113342"/>
                </a:moveTo>
                <a:cubicBezTo>
                  <a:pt x="5673806" y="1113342"/>
                  <a:pt x="5653317" y="1133831"/>
                  <a:pt x="5653317" y="1159105"/>
                </a:cubicBezTo>
                <a:cubicBezTo>
                  <a:pt x="5653317" y="1184379"/>
                  <a:pt x="5673806" y="1204868"/>
                  <a:pt x="5699080" y="1204868"/>
                </a:cubicBezTo>
                <a:cubicBezTo>
                  <a:pt x="5724354" y="1204868"/>
                  <a:pt x="5744843" y="1184379"/>
                  <a:pt x="5744843" y="1159105"/>
                </a:cubicBezTo>
                <a:cubicBezTo>
                  <a:pt x="5744843" y="1133831"/>
                  <a:pt x="5724354" y="1113342"/>
                  <a:pt x="5699080" y="1113342"/>
                </a:cubicBezTo>
                <a:close/>
                <a:moveTo>
                  <a:pt x="1500728" y="1113342"/>
                </a:moveTo>
                <a:cubicBezTo>
                  <a:pt x="1475454" y="1113342"/>
                  <a:pt x="1454965" y="1133831"/>
                  <a:pt x="1454965" y="1159105"/>
                </a:cubicBezTo>
                <a:cubicBezTo>
                  <a:pt x="1454965" y="1184379"/>
                  <a:pt x="1475454" y="1204868"/>
                  <a:pt x="1500728" y="1204868"/>
                </a:cubicBezTo>
                <a:cubicBezTo>
                  <a:pt x="1526002" y="1204868"/>
                  <a:pt x="1546491" y="1184379"/>
                  <a:pt x="1546491" y="1159105"/>
                </a:cubicBezTo>
                <a:cubicBezTo>
                  <a:pt x="1546491" y="1133831"/>
                  <a:pt x="1526002" y="1113342"/>
                  <a:pt x="1500728" y="1113342"/>
                </a:cubicBezTo>
                <a:close/>
                <a:moveTo>
                  <a:pt x="3599904" y="1113213"/>
                </a:moveTo>
                <a:cubicBezTo>
                  <a:pt x="3574630" y="1113213"/>
                  <a:pt x="3554141" y="1133702"/>
                  <a:pt x="3554141" y="1158976"/>
                </a:cubicBezTo>
                <a:cubicBezTo>
                  <a:pt x="3554141" y="1184250"/>
                  <a:pt x="3574630" y="1204739"/>
                  <a:pt x="3599904" y="1204739"/>
                </a:cubicBezTo>
                <a:cubicBezTo>
                  <a:pt x="3625178" y="1204739"/>
                  <a:pt x="3645667" y="1184250"/>
                  <a:pt x="3645667" y="1158976"/>
                </a:cubicBezTo>
                <a:cubicBezTo>
                  <a:pt x="3645667" y="1133702"/>
                  <a:pt x="3625178" y="1113213"/>
                  <a:pt x="3599904" y="1113213"/>
                </a:cubicBezTo>
                <a:close/>
                <a:moveTo>
                  <a:pt x="5699080" y="982164"/>
                </a:moveTo>
                <a:cubicBezTo>
                  <a:pt x="5673806" y="982164"/>
                  <a:pt x="5653317" y="1002653"/>
                  <a:pt x="5653317" y="1027927"/>
                </a:cubicBezTo>
                <a:cubicBezTo>
                  <a:pt x="5653317" y="1053201"/>
                  <a:pt x="5673806" y="1073690"/>
                  <a:pt x="5699080" y="1073690"/>
                </a:cubicBezTo>
                <a:cubicBezTo>
                  <a:pt x="5724354" y="1073690"/>
                  <a:pt x="5744843" y="1053201"/>
                  <a:pt x="5744843" y="1027927"/>
                </a:cubicBezTo>
                <a:cubicBezTo>
                  <a:pt x="5744843" y="1002653"/>
                  <a:pt x="5724354" y="982164"/>
                  <a:pt x="5699080" y="982164"/>
                </a:cubicBezTo>
                <a:close/>
                <a:moveTo>
                  <a:pt x="1500728" y="982164"/>
                </a:moveTo>
                <a:cubicBezTo>
                  <a:pt x="1475454" y="982164"/>
                  <a:pt x="1454965" y="1002653"/>
                  <a:pt x="1454965" y="1027927"/>
                </a:cubicBezTo>
                <a:cubicBezTo>
                  <a:pt x="1454965" y="1053201"/>
                  <a:pt x="1475454" y="1073690"/>
                  <a:pt x="1500728" y="1073690"/>
                </a:cubicBezTo>
                <a:cubicBezTo>
                  <a:pt x="1526002" y="1073690"/>
                  <a:pt x="1546491" y="1053201"/>
                  <a:pt x="1546491" y="1027927"/>
                </a:cubicBezTo>
                <a:cubicBezTo>
                  <a:pt x="1546491" y="1002653"/>
                  <a:pt x="1526002" y="982164"/>
                  <a:pt x="1500728" y="982164"/>
                </a:cubicBezTo>
                <a:close/>
                <a:moveTo>
                  <a:pt x="3599904" y="982035"/>
                </a:moveTo>
                <a:cubicBezTo>
                  <a:pt x="3574630" y="982035"/>
                  <a:pt x="3554141" y="1002523"/>
                  <a:pt x="3554141" y="1027798"/>
                </a:cubicBezTo>
                <a:cubicBezTo>
                  <a:pt x="3554141" y="1053072"/>
                  <a:pt x="3574630" y="1073560"/>
                  <a:pt x="3599904" y="1073560"/>
                </a:cubicBezTo>
                <a:cubicBezTo>
                  <a:pt x="3625178" y="1073560"/>
                  <a:pt x="3645667" y="1053072"/>
                  <a:pt x="3645667" y="1027798"/>
                </a:cubicBezTo>
                <a:cubicBezTo>
                  <a:pt x="3645667" y="1002523"/>
                  <a:pt x="3625178" y="982035"/>
                  <a:pt x="3599904" y="982035"/>
                </a:cubicBezTo>
                <a:close/>
                <a:moveTo>
                  <a:pt x="5699080" y="850985"/>
                </a:moveTo>
                <a:cubicBezTo>
                  <a:pt x="5673806" y="850985"/>
                  <a:pt x="5653317" y="871474"/>
                  <a:pt x="5653317" y="896748"/>
                </a:cubicBezTo>
                <a:cubicBezTo>
                  <a:pt x="5653317" y="922022"/>
                  <a:pt x="5673806" y="942511"/>
                  <a:pt x="5699080" y="942511"/>
                </a:cubicBezTo>
                <a:cubicBezTo>
                  <a:pt x="5724354" y="942511"/>
                  <a:pt x="5744843" y="922022"/>
                  <a:pt x="5744843" y="896748"/>
                </a:cubicBezTo>
                <a:cubicBezTo>
                  <a:pt x="5744843" y="871474"/>
                  <a:pt x="5724354" y="850985"/>
                  <a:pt x="5699080" y="850985"/>
                </a:cubicBezTo>
                <a:close/>
                <a:moveTo>
                  <a:pt x="1500728" y="850985"/>
                </a:moveTo>
                <a:cubicBezTo>
                  <a:pt x="1475454" y="850985"/>
                  <a:pt x="1454965" y="871474"/>
                  <a:pt x="1454965" y="896748"/>
                </a:cubicBezTo>
                <a:cubicBezTo>
                  <a:pt x="1454965" y="922022"/>
                  <a:pt x="1475454" y="942511"/>
                  <a:pt x="1500728" y="942511"/>
                </a:cubicBezTo>
                <a:cubicBezTo>
                  <a:pt x="1526002" y="942511"/>
                  <a:pt x="1546491" y="922022"/>
                  <a:pt x="1546491" y="896748"/>
                </a:cubicBezTo>
                <a:cubicBezTo>
                  <a:pt x="1546491" y="871474"/>
                  <a:pt x="1526002" y="850985"/>
                  <a:pt x="1500728" y="850985"/>
                </a:cubicBezTo>
                <a:close/>
                <a:moveTo>
                  <a:pt x="3599904" y="850856"/>
                </a:moveTo>
                <a:cubicBezTo>
                  <a:pt x="3574630" y="850856"/>
                  <a:pt x="3554141" y="871345"/>
                  <a:pt x="3554141" y="896619"/>
                </a:cubicBezTo>
                <a:cubicBezTo>
                  <a:pt x="3554141" y="921893"/>
                  <a:pt x="3574630" y="942382"/>
                  <a:pt x="3599904" y="942382"/>
                </a:cubicBezTo>
                <a:cubicBezTo>
                  <a:pt x="3625178" y="942382"/>
                  <a:pt x="3645667" y="921893"/>
                  <a:pt x="3645667" y="896619"/>
                </a:cubicBezTo>
                <a:cubicBezTo>
                  <a:pt x="3645667" y="871345"/>
                  <a:pt x="3625178" y="850856"/>
                  <a:pt x="3599904" y="850856"/>
                </a:cubicBezTo>
                <a:close/>
                <a:moveTo>
                  <a:pt x="5699273" y="720000"/>
                </a:moveTo>
                <a:cubicBezTo>
                  <a:pt x="5673999" y="720000"/>
                  <a:pt x="5653510" y="740489"/>
                  <a:pt x="5653510" y="765763"/>
                </a:cubicBezTo>
                <a:cubicBezTo>
                  <a:pt x="5653510" y="791037"/>
                  <a:pt x="5673999" y="811526"/>
                  <a:pt x="5699273" y="811526"/>
                </a:cubicBezTo>
                <a:cubicBezTo>
                  <a:pt x="5724547" y="811526"/>
                  <a:pt x="5745036" y="791037"/>
                  <a:pt x="5745036" y="765763"/>
                </a:cubicBezTo>
                <a:cubicBezTo>
                  <a:pt x="5745036" y="740489"/>
                  <a:pt x="5724547" y="720000"/>
                  <a:pt x="5699273" y="720000"/>
                </a:cubicBezTo>
                <a:close/>
                <a:moveTo>
                  <a:pt x="5567838" y="720000"/>
                </a:moveTo>
                <a:cubicBezTo>
                  <a:pt x="5542564" y="720000"/>
                  <a:pt x="5522075" y="740489"/>
                  <a:pt x="5522075" y="765763"/>
                </a:cubicBezTo>
                <a:cubicBezTo>
                  <a:pt x="5522075" y="791037"/>
                  <a:pt x="5542564" y="811526"/>
                  <a:pt x="5567838" y="811526"/>
                </a:cubicBezTo>
                <a:cubicBezTo>
                  <a:pt x="5593112" y="811526"/>
                  <a:pt x="5613601" y="791037"/>
                  <a:pt x="5613601" y="765763"/>
                </a:cubicBezTo>
                <a:cubicBezTo>
                  <a:pt x="5613601" y="740489"/>
                  <a:pt x="5593112" y="720000"/>
                  <a:pt x="5567838" y="720000"/>
                </a:cubicBezTo>
                <a:close/>
                <a:moveTo>
                  <a:pt x="5436659" y="720000"/>
                </a:moveTo>
                <a:cubicBezTo>
                  <a:pt x="5411385" y="720000"/>
                  <a:pt x="5390896" y="740489"/>
                  <a:pt x="5390896" y="765763"/>
                </a:cubicBezTo>
                <a:cubicBezTo>
                  <a:pt x="5390896" y="791037"/>
                  <a:pt x="5411385" y="811526"/>
                  <a:pt x="5436659" y="811526"/>
                </a:cubicBezTo>
                <a:cubicBezTo>
                  <a:pt x="5461933" y="811526"/>
                  <a:pt x="5482422" y="791037"/>
                  <a:pt x="5482422" y="765763"/>
                </a:cubicBezTo>
                <a:cubicBezTo>
                  <a:pt x="5482422" y="740489"/>
                  <a:pt x="5461933" y="720000"/>
                  <a:pt x="5436659" y="720000"/>
                </a:cubicBezTo>
                <a:close/>
                <a:moveTo>
                  <a:pt x="5305481" y="720000"/>
                </a:moveTo>
                <a:cubicBezTo>
                  <a:pt x="5280207" y="720000"/>
                  <a:pt x="5259718" y="740489"/>
                  <a:pt x="5259718" y="765763"/>
                </a:cubicBezTo>
                <a:cubicBezTo>
                  <a:pt x="5259718" y="791037"/>
                  <a:pt x="5280207" y="811526"/>
                  <a:pt x="5305481" y="811526"/>
                </a:cubicBezTo>
                <a:cubicBezTo>
                  <a:pt x="5330755" y="811526"/>
                  <a:pt x="5351244" y="791037"/>
                  <a:pt x="5351244" y="765763"/>
                </a:cubicBezTo>
                <a:cubicBezTo>
                  <a:pt x="5351244" y="740489"/>
                  <a:pt x="5330755" y="720000"/>
                  <a:pt x="5305481" y="720000"/>
                </a:cubicBezTo>
                <a:close/>
                <a:moveTo>
                  <a:pt x="5174302" y="720000"/>
                </a:moveTo>
                <a:cubicBezTo>
                  <a:pt x="5149028" y="720000"/>
                  <a:pt x="5128539" y="740489"/>
                  <a:pt x="5128539" y="765763"/>
                </a:cubicBezTo>
                <a:cubicBezTo>
                  <a:pt x="5128539" y="791037"/>
                  <a:pt x="5149028" y="811526"/>
                  <a:pt x="5174302" y="811526"/>
                </a:cubicBezTo>
                <a:cubicBezTo>
                  <a:pt x="5199576" y="811526"/>
                  <a:pt x="5220065" y="791037"/>
                  <a:pt x="5220065" y="765763"/>
                </a:cubicBezTo>
                <a:cubicBezTo>
                  <a:pt x="5220065" y="740489"/>
                  <a:pt x="5199576" y="720000"/>
                  <a:pt x="5174302" y="720000"/>
                </a:cubicBezTo>
                <a:close/>
                <a:moveTo>
                  <a:pt x="5043124" y="720000"/>
                </a:moveTo>
                <a:cubicBezTo>
                  <a:pt x="5017850" y="720000"/>
                  <a:pt x="4997361" y="740489"/>
                  <a:pt x="4997361" y="765763"/>
                </a:cubicBezTo>
                <a:cubicBezTo>
                  <a:pt x="4997361" y="791037"/>
                  <a:pt x="5017850" y="811526"/>
                  <a:pt x="5043124" y="811526"/>
                </a:cubicBezTo>
                <a:cubicBezTo>
                  <a:pt x="5068398" y="811526"/>
                  <a:pt x="5088887" y="791037"/>
                  <a:pt x="5088887" y="765763"/>
                </a:cubicBezTo>
                <a:cubicBezTo>
                  <a:pt x="5088887" y="740489"/>
                  <a:pt x="5068398" y="720000"/>
                  <a:pt x="5043124" y="720000"/>
                </a:cubicBezTo>
                <a:close/>
                <a:moveTo>
                  <a:pt x="4911560" y="720000"/>
                </a:moveTo>
                <a:cubicBezTo>
                  <a:pt x="4886286" y="720000"/>
                  <a:pt x="4865797" y="740489"/>
                  <a:pt x="4865797" y="765763"/>
                </a:cubicBezTo>
                <a:cubicBezTo>
                  <a:pt x="4865797" y="791037"/>
                  <a:pt x="4886286" y="811526"/>
                  <a:pt x="4911560" y="811526"/>
                </a:cubicBezTo>
                <a:cubicBezTo>
                  <a:pt x="4936834" y="811526"/>
                  <a:pt x="4957323" y="791037"/>
                  <a:pt x="4957323" y="765763"/>
                </a:cubicBezTo>
                <a:cubicBezTo>
                  <a:pt x="4957323" y="740489"/>
                  <a:pt x="4936834" y="720000"/>
                  <a:pt x="4911560" y="720000"/>
                </a:cubicBezTo>
                <a:close/>
                <a:moveTo>
                  <a:pt x="4780382" y="720000"/>
                </a:moveTo>
                <a:cubicBezTo>
                  <a:pt x="4755107" y="720000"/>
                  <a:pt x="4734619" y="740489"/>
                  <a:pt x="4734619" y="765763"/>
                </a:cubicBezTo>
                <a:cubicBezTo>
                  <a:pt x="4734619" y="791037"/>
                  <a:pt x="4755107" y="811526"/>
                  <a:pt x="4780382" y="811526"/>
                </a:cubicBezTo>
                <a:cubicBezTo>
                  <a:pt x="4805656" y="811526"/>
                  <a:pt x="4826144" y="791037"/>
                  <a:pt x="4826144" y="765763"/>
                </a:cubicBezTo>
                <a:cubicBezTo>
                  <a:pt x="4826144" y="740489"/>
                  <a:pt x="4805656" y="720000"/>
                  <a:pt x="4780382" y="720000"/>
                </a:cubicBezTo>
                <a:close/>
                <a:moveTo>
                  <a:pt x="4649203" y="720000"/>
                </a:moveTo>
                <a:cubicBezTo>
                  <a:pt x="4623929" y="720000"/>
                  <a:pt x="4603440" y="740489"/>
                  <a:pt x="4603440" y="765763"/>
                </a:cubicBezTo>
                <a:cubicBezTo>
                  <a:pt x="4603440" y="791037"/>
                  <a:pt x="4623929" y="811526"/>
                  <a:pt x="4649203" y="811526"/>
                </a:cubicBezTo>
                <a:cubicBezTo>
                  <a:pt x="4674477" y="811526"/>
                  <a:pt x="4694966" y="791037"/>
                  <a:pt x="4694966" y="765763"/>
                </a:cubicBezTo>
                <a:cubicBezTo>
                  <a:pt x="4694966" y="740489"/>
                  <a:pt x="4674477" y="720000"/>
                  <a:pt x="4649203" y="720000"/>
                </a:cubicBezTo>
                <a:close/>
                <a:moveTo>
                  <a:pt x="4518025" y="720000"/>
                </a:moveTo>
                <a:cubicBezTo>
                  <a:pt x="4492750" y="720000"/>
                  <a:pt x="4472262" y="740489"/>
                  <a:pt x="4472262" y="765763"/>
                </a:cubicBezTo>
                <a:cubicBezTo>
                  <a:pt x="4472262" y="791037"/>
                  <a:pt x="4492750" y="811526"/>
                  <a:pt x="4518025" y="811526"/>
                </a:cubicBezTo>
                <a:cubicBezTo>
                  <a:pt x="4543299" y="811526"/>
                  <a:pt x="4563787" y="791037"/>
                  <a:pt x="4563787" y="765763"/>
                </a:cubicBezTo>
                <a:cubicBezTo>
                  <a:pt x="4563787" y="740489"/>
                  <a:pt x="4543299" y="720000"/>
                  <a:pt x="4518025" y="720000"/>
                </a:cubicBezTo>
                <a:close/>
                <a:moveTo>
                  <a:pt x="4386846" y="720000"/>
                </a:moveTo>
                <a:cubicBezTo>
                  <a:pt x="4361572" y="720000"/>
                  <a:pt x="4341083" y="740489"/>
                  <a:pt x="4341083" y="765763"/>
                </a:cubicBezTo>
                <a:cubicBezTo>
                  <a:pt x="4341083" y="791037"/>
                  <a:pt x="4361572" y="811526"/>
                  <a:pt x="4386846" y="811526"/>
                </a:cubicBezTo>
                <a:cubicBezTo>
                  <a:pt x="4412120" y="811526"/>
                  <a:pt x="4432609" y="791037"/>
                  <a:pt x="4432609" y="765763"/>
                </a:cubicBezTo>
                <a:cubicBezTo>
                  <a:pt x="4432609" y="740489"/>
                  <a:pt x="4412120" y="720000"/>
                  <a:pt x="4386846" y="720000"/>
                </a:cubicBezTo>
                <a:close/>
                <a:moveTo>
                  <a:pt x="4255668" y="720000"/>
                </a:moveTo>
                <a:cubicBezTo>
                  <a:pt x="4230393" y="720000"/>
                  <a:pt x="4209905" y="740489"/>
                  <a:pt x="4209905" y="765763"/>
                </a:cubicBezTo>
                <a:cubicBezTo>
                  <a:pt x="4209905" y="791037"/>
                  <a:pt x="4230393" y="811526"/>
                  <a:pt x="4255668" y="811526"/>
                </a:cubicBezTo>
                <a:cubicBezTo>
                  <a:pt x="4280942" y="811526"/>
                  <a:pt x="4301430" y="791037"/>
                  <a:pt x="4301430" y="765763"/>
                </a:cubicBezTo>
                <a:cubicBezTo>
                  <a:pt x="4301430" y="740489"/>
                  <a:pt x="4280942" y="720000"/>
                  <a:pt x="4255668" y="720000"/>
                </a:cubicBezTo>
                <a:close/>
                <a:moveTo>
                  <a:pt x="4124489" y="720000"/>
                </a:moveTo>
                <a:cubicBezTo>
                  <a:pt x="4099215" y="720000"/>
                  <a:pt x="4078726" y="740489"/>
                  <a:pt x="4078726" y="765763"/>
                </a:cubicBezTo>
                <a:cubicBezTo>
                  <a:pt x="4078726" y="791037"/>
                  <a:pt x="4099215" y="811526"/>
                  <a:pt x="4124489" y="811526"/>
                </a:cubicBezTo>
                <a:cubicBezTo>
                  <a:pt x="4149763" y="811526"/>
                  <a:pt x="4170252" y="791037"/>
                  <a:pt x="4170252" y="765763"/>
                </a:cubicBezTo>
                <a:cubicBezTo>
                  <a:pt x="4170252" y="740489"/>
                  <a:pt x="4149763" y="720000"/>
                  <a:pt x="4124489" y="720000"/>
                </a:cubicBezTo>
                <a:close/>
                <a:moveTo>
                  <a:pt x="3993311" y="720000"/>
                </a:moveTo>
                <a:cubicBezTo>
                  <a:pt x="3968036" y="720000"/>
                  <a:pt x="3947548" y="740489"/>
                  <a:pt x="3947548" y="765763"/>
                </a:cubicBezTo>
                <a:cubicBezTo>
                  <a:pt x="3947548" y="791037"/>
                  <a:pt x="3968036" y="811526"/>
                  <a:pt x="3993311" y="811526"/>
                </a:cubicBezTo>
                <a:cubicBezTo>
                  <a:pt x="4018585" y="811526"/>
                  <a:pt x="4039073" y="791037"/>
                  <a:pt x="4039073" y="765763"/>
                </a:cubicBezTo>
                <a:cubicBezTo>
                  <a:pt x="4039073" y="740489"/>
                  <a:pt x="4018585" y="720000"/>
                  <a:pt x="3993311" y="720000"/>
                </a:cubicBezTo>
                <a:close/>
                <a:moveTo>
                  <a:pt x="3861941" y="720000"/>
                </a:moveTo>
                <a:cubicBezTo>
                  <a:pt x="3836667" y="720000"/>
                  <a:pt x="3816179" y="740489"/>
                  <a:pt x="3816179" y="765763"/>
                </a:cubicBezTo>
                <a:cubicBezTo>
                  <a:pt x="3816179" y="791037"/>
                  <a:pt x="3836667" y="811526"/>
                  <a:pt x="3861941" y="811526"/>
                </a:cubicBezTo>
                <a:cubicBezTo>
                  <a:pt x="3887216" y="811526"/>
                  <a:pt x="3907704" y="791037"/>
                  <a:pt x="3907704" y="765763"/>
                </a:cubicBezTo>
                <a:cubicBezTo>
                  <a:pt x="3907704" y="740489"/>
                  <a:pt x="3887216" y="720000"/>
                  <a:pt x="3861941" y="720000"/>
                </a:cubicBezTo>
                <a:close/>
                <a:moveTo>
                  <a:pt x="3730763" y="720000"/>
                </a:moveTo>
                <a:cubicBezTo>
                  <a:pt x="3705489" y="720000"/>
                  <a:pt x="3685000" y="740489"/>
                  <a:pt x="3685000" y="765763"/>
                </a:cubicBezTo>
                <a:cubicBezTo>
                  <a:pt x="3685000" y="791037"/>
                  <a:pt x="3705489" y="811526"/>
                  <a:pt x="3730763" y="811526"/>
                </a:cubicBezTo>
                <a:cubicBezTo>
                  <a:pt x="3756037" y="811526"/>
                  <a:pt x="3776526" y="791037"/>
                  <a:pt x="3776526" y="765763"/>
                </a:cubicBezTo>
                <a:cubicBezTo>
                  <a:pt x="3776526" y="740489"/>
                  <a:pt x="3756037" y="720000"/>
                  <a:pt x="3730763" y="720000"/>
                </a:cubicBezTo>
                <a:close/>
                <a:moveTo>
                  <a:pt x="3599584" y="720000"/>
                </a:moveTo>
                <a:cubicBezTo>
                  <a:pt x="3574310" y="720000"/>
                  <a:pt x="3553822" y="740489"/>
                  <a:pt x="3553822" y="765763"/>
                </a:cubicBezTo>
                <a:cubicBezTo>
                  <a:pt x="3553822" y="791037"/>
                  <a:pt x="3574310" y="811526"/>
                  <a:pt x="3599584" y="811526"/>
                </a:cubicBezTo>
                <a:cubicBezTo>
                  <a:pt x="3624859" y="811526"/>
                  <a:pt x="3645347" y="791037"/>
                  <a:pt x="3645347" y="765763"/>
                </a:cubicBezTo>
                <a:cubicBezTo>
                  <a:pt x="3645347" y="740489"/>
                  <a:pt x="3624859" y="720000"/>
                  <a:pt x="3599584" y="720000"/>
                </a:cubicBezTo>
                <a:close/>
                <a:moveTo>
                  <a:pt x="3468406" y="720000"/>
                </a:moveTo>
                <a:cubicBezTo>
                  <a:pt x="3443132" y="720000"/>
                  <a:pt x="3422643" y="740489"/>
                  <a:pt x="3422643" y="765763"/>
                </a:cubicBezTo>
                <a:cubicBezTo>
                  <a:pt x="3422643" y="791037"/>
                  <a:pt x="3443132" y="811526"/>
                  <a:pt x="3468406" y="811526"/>
                </a:cubicBezTo>
                <a:cubicBezTo>
                  <a:pt x="3493680" y="811526"/>
                  <a:pt x="3514169" y="791037"/>
                  <a:pt x="3514169" y="765763"/>
                </a:cubicBezTo>
                <a:cubicBezTo>
                  <a:pt x="3514169" y="740489"/>
                  <a:pt x="3493680" y="720000"/>
                  <a:pt x="3468406" y="720000"/>
                </a:cubicBezTo>
                <a:close/>
                <a:moveTo>
                  <a:pt x="3337227" y="720000"/>
                </a:moveTo>
                <a:cubicBezTo>
                  <a:pt x="3311953" y="720000"/>
                  <a:pt x="3291465" y="740489"/>
                  <a:pt x="3291465" y="765763"/>
                </a:cubicBezTo>
                <a:cubicBezTo>
                  <a:pt x="3291465" y="791037"/>
                  <a:pt x="3311953" y="811526"/>
                  <a:pt x="3337227" y="811526"/>
                </a:cubicBezTo>
                <a:cubicBezTo>
                  <a:pt x="3362502" y="811526"/>
                  <a:pt x="3382990" y="791037"/>
                  <a:pt x="3382990" y="765763"/>
                </a:cubicBezTo>
                <a:cubicBezTo>
                  <a:pt x="3382990" y="740489"/>
                  <a:pt x="3362502" y="720000"/>
                  <a:pt x="3337227" y="720000"/>
                </a:cubicBezTo>
                <a:close/>
                <a:moveTo>
                  <a:pt x="3206049" y="720000"/>
                </a:moveTo>
                <a:cubicBezTo>
                  <a:pt x="3180775" y="720000"/>
                  <a:pt x="3160286" y="740489"/>
                  <a:pt x="3160286" y="765763"/>
                </a:cubicBezTo>
                <a:cubicBezTo>
                  <a:pt x="3160286" y="791037"/>
                  <a:pt x="3180775" y="811526"/>
                  <a:pt x="3206049" y="811526"/>
                </a:cubicBezTo>
                <a:cubicBezTo>
                  <a:pt x="3231323" y="811526"/>
                  <a:pt x="3251812" y="791037"/>
                  <a:pt x="3251812" y="765763"/>
                </a:cubicBezTo>
                <a:cubicBezTo>
                  <a:pt x="3251812" y="740489"/>
                  <a:pt x="3231323" y="720000"/>
                  <a:pt x="3206049" y="720000"/>
                </a:cubicBezTo>
                <a:close/>
                <a:moveTo>
                  <a:pt x="3074870" y="720000"/>
                </a:moveTo>
                <a:cubicBezTo>
                  <a:pt x="3049596" y="720000"/>
                  <a:pt x="3029108" y="740489"/>
                  <a:pt x="3029108" y="765763"/>
                </a:cubicBezTo>
                <a:cubicBezTo>
                  <a:pt x="3029108" y="791037"/>
                  <a:pt x="3049596" y="811526"/>
                  <a:pt x="3074870" y="811526"/>
                </a:cubicBezTo>
                <a:cubicBezTo>
                  <a:pt x="3100145" y="811526"/>
                  <a:pt x="3120633" y="791037"/>
                  <a:pt x="3120633" y="765763"/>
                </a:cubicBezTo>
                <a:cubicBezTo>
                  <a:pt x="3120633" y="740489"/>
                  <a:pt x="3100145" y="720000"/>
                  <a:pt x="3074870" y="720000"/>
                </a:cubicBezTo>
                <a:close/>
                <a:moveTo>
                  <a:pt x="2943692" y="720000"/>
                </a:moveTo>
                <a:cubicBezTo>
                  <a:pt x="2918418" y="720000"/>
                  <a:pt x="2897929" y="740489"/>
                  <a:pt x="2897929" y="765763"/>
                </a:cubicBezTo>
                <a:cubicBezTo>
                  <a:pt x="2897929" y="791037"/>
                  <a:pt x="2918418" y="811526"/>
                  <a:pt x="2943692" y="811526"/>
                </a:cubicBezTo>
                <a:cubicBezTo>
                  <a:pt x="2968966" y="811526"/>
                  <a:pt x="2989455" y="791037"/>
                  <a:pt x="2989455" y="765763"/>
                </a:cubicBezTo>
                <a:cubicBezTo>
                  <a:pt x="2989455" y="740489"/>
                  <a:pt x="2968966" y="720000"/>
                  <a:pt x="2943692" y="720000"/>
                </a:cubicBezTo>
                <a:close/>
                <a:moveTo>
                  <a:pt x="2812513" y="720000"/>
                </a:moveTo>
                <a:cubicBezTo>
                  <a:pt x="2787239" y="720000"/>
                  <a:pt x="2766751" y="740489"/>
                  <a:pt x="2766751" y="765763"/>
                </a:cubicBezTo>
                <a:cubicBezTo>
                  <a:pt x="2766751" y="791037"/>
                  <a:pt x="2787239" y="811526"/>
                  <a:pt x="2812513" y="811526"/>
                </a:cubicBezTo>
                <a:cubicBezTo>
                  <a:pt x="2837788" y="811526"/>
                  <a:pt x="2858276" y="791037"/>
                  <a:pt x="2858276" y="765763"/>
                </a:cubicBezTo>
                <a:cubicBezTo>
                  <a:pt x="2858276" y="740489"/>
                  <a:pt x="2837788" y="720000"/>
                  <a:pt x="2812513" y="720000"/>
                </a:cubicBezTo>
                <a:close/>
                <a:moveTo>
                  <a:pt x="2681335" y="720000"/>
                </a:moveTo>
                <a:cubicBezTo>
                  <a:pt x="2656061" y="720000"/>
                  <a:pt x="2635572" y="740489"/>
                  <a:pt x="2635572" y="765763"/>
                </a:cubicBezTo>
                <a:cubicBezTo>
                  <a:pt x="2635572" y="791037"/>
                  <a:pt x="2656061" y="811526"/>
                  <a:pt x="2681335" y="811526"/>
                </a:cubicBezTo>
                <a:cubicBezTo>
                  <a:pt x="2706609" y="811526"/>
                  <a:pt x="2727098" y="791037"/>
                  <a:pt x="2727098" y="765763"/>
                </a:cubicBezTo>
                <a:cubicBezTo>
                  <a:pt x="2727098" y="740489"/>
                  <a:pt x="2706609" y="720000"/>
                  <a:pt x="2681335" y="720000"/>
                </a:cubicBezTo>
                <a:close/>
                <a:moveTo>
                  <a:pt x="2550156" y="720000"/>
                </a:moveTo>
                <a:cubicBezTo>
                  <a:pt x="2524882" y="720000"/>
                  <a:pt x="2504394" y="740489"/>
                  <a:pt x="2504394" y="765763"/>
                </a:cubicBezTo>
                <a:cubicBezTo>
                  <a:pt x="2504394" y="791037"/>
                  <a:pt x="2524882" y="811526"/>
                  <a:pt x="2550156" y="811526"/>
                </a:cubicBezTo>
                <a:cubicBezTo>
                  <a:pt x="2575431" y="811526"/>
                  <a:pt x="2595919" y="791037"/>
                  <a:pt x="2595919" y="765763"/>
                </a:cubicBezTo>
                <a:cubicBezTo>
                  <a:pt x="2595919" y="740489"/>
                  <a:pt x="2575431" y="720000"/>
                  <a:pt x="2550156" y="720000"/>
                </a:cubicBezTo>
                <a:close/>
                <a:moveTo>
                  <a:pt x="2418978" y="720000"/>
                </a:moveTo>
                <a:cubicBezTo>
                  <a:pt x="2393704" y="720000"/>
                  <a:pt x="2373215" y="740489"/>
                  <a:pt x="2373215" y="765763"/>
                </a:cubicBezTo>
                <a:cubicBezTo>
                  <a:pt x="2373215" y="791037"/>
                  <a:pt x="2393704" y="811526"/>
                  <a:pt x="2418978" y="811526"/>
                </a:cubicBezTo>
                <a:cubicBezTo>
                  <a:pt x="2444252" y="811526"/>
                  <a:pt x="2464741" y="791037"/>
                  <a:pt x="2464741" y="765763"/>
                </a:cubicBezTo>
                <a:cubicBezTo>
                  <a:pt x="2464741" y="740489"/>
                  <a:pt x="2444252" y="720000"/>
                  <a:pt x="2418978" y="720000"/>
                </a:cubicBezTo>
                <a:close/>
                <a:moveTo>
                  <a:pt x="2287799" y="720000"/>
                </a:moveTo>
                <a:cubicBezTo>
                  <a:pt x="2262525" y="720000"/>
                  <a:pt x="2242037" y="740489"/>
                  <a:pt x="2242037" y="765763"/>
                </a:cubicBezTo>
                <a:cubicBezTo>
                  <a:pt x="2242037" y="791037"/>
                  <a:pt x="2262525" y="811526"/>
                  <a:pt x="2287799" y="811526"/>
                </a:cubicBezTo>
                <a:cubicBezTo>
                  <a:pt x="2313074" y="811526"/>
                  <a:pt x="2333562" y="791037"/>
                  <a:pt x="2333562" y="765763"/>
                </a:cubicBezTo>
                <a:cubicBezTo>
                  <a:pt x="2333562" y="740489"/>
                  <a:pt x="2313074" y="720000"/>
                  <a:pt x="2287799" y="720000"/>
                </a:cubicBezTo>
                <a:close/>
                <a:moveTo>
                  <a:pt x="2156621" y="720000"/>
                </a:moveTo>
                <a:cubicBezTo>
                  <a:pt x="2131347" y="720000"/>
                  <a:pt x="2110858" y="740489"/>
                  <a:pt x="2110858" y="765763"/>
                </a:cubicBezTo>
                <a:cubicBezTo>
                  <a:pt x="2110858" y="791037"/>
                  <a:pt x="2131347" y="811526"/>
                  <a:pt x="2156621" y="811526"/>
                </a:cubicBezTo>
                <a:cubicBezTo>
                  <a:pt x="2181895" y="811526"/>
                  <a:pt x="2202384" y="791037"/>
                  <a:pt x="2202384" y="765763"/>
                </a:cubicBezTo>
                <a:cubicBezTo>
                  <a:pt x="2202384" y="740489"/>
                  <a:pt x="2181895" y="720000"/>
                  <a:pt x="2156621" y="720000"/>
                </a:cubicBezTo>
                <a:close/>
                <a:moveTo>
                  <a:pt x="2025442" y="720000"/>
                </a:moveTo>
                <a:cubicBezTo>
                  <a:pt x="2000168" y="720000"/>
                  <a:pt x="1979680" y="740489"/>
                  <a:pt x="1979680" y="765763"/>
                </a:cubicBezTo>
                <a:cubicBezTo>
                  <a:pt x="1979680" y="791037"/>
                  <a:pt x="2000168" y="811526"/>
                  <a:pt x="2025442" y="811526"/>
                </a:cubicBezTo>
                <a:cubicBezTo>
                  <a:pt x="2050717" y="811526"/>
                  <a:pt x="2071205" y="791037"/>
                  <a:pt x="2071205" y="765763"/>
                </a:cubicBezTo>
                <a:cubicBezTo>
                  <a:pt x="2071205" y="740489"/>
                  <a:pt x="2050717" y="720000"/>
                  <a:pt x="2025442" y="720000"/>
                </a:cubicBezTo>
                <a:close/>
                <a:moveTo>
                  <a:pt x="1894264" y="720000"/>
                </a:moveTo>
                <a:cubicBezTo>
                  <a:pt x="1868990" y="720000"/>
                  <a:pt x="1848501" y="740489"/>
                  <a:pt x="1848501" y="765763"/>
                </a:cubicBezTo>
                <a:cubicBezTo>
                  <a:pt x="1848501" y="791037"/>
                  <a:pt x="1868990" y="811526"/>
                  <a:pt x="1894264" y="811526"/>
                </a:cubicBezTo>
                <a:cubicBezTo>
                  <a:pt x="1919538" y="811526"/>
                  <a:pt x="1940027" y="791037"/>
                  <a:pt x="1940027" y="765763"/>
                </a:cubicBezTo>
                <a:cubicBezTo>
                  <a:pt x="1940027" y="740489"/>
                  <a:pt x="1919538" y="720000"/>
                  <a:pt x="1894264" y="720000"/>
                </a:cubicBezTo>
                <a:close/>
                <a:moveTo>
                  <a:pt x="1763085" y="720000"/>
                </a:moveTo>
                <a:cubicBezTo>
                  <a:pt x="1737811" y="720000"/>
                  <a:pt x="1717323" y="740489"/>
                  <a:pt x="1717323" y="765763"/>
                </a:cubicBezTo>
                <a:cubicBezTo>
                  <a:pt x="1717323" y="791037"/>
                  <a:pt x="1737811" y="811526"/>
                  <a:pt x="1763085" y="811526"/>
                </a:cubicBezTo>
                <a:cubicBezTo>
                  <a:pt x="1788360" y="811526"/>
                  <a:pt x="1808848" y="791037"/>
                  <a:pt x="1808848" y="765763"/>
                </a:cubicBezTo>
                <a:cubicBezTo>
                  <a:pt x="1808848" y="740489"/>
                  <a:pt x="1788360" y="720000"/>
                  <a:pt x="1763085" y="720000"/>
                </a:cubicBezTo>
                <a:close/>
                <a:moveTo>
                  <a:pt x="1631907" y="720000"/>
                </a:moveTo>
                <a:cubicBezTo>
                  <a:pt x="1606633" y="720000"/>
                  <a:pt x="1586144" y="740489"/>
                  <a:pt x="1586144" y="765763"/>
                </a:cubicBezTo>
                <a:cubicBezTo>
                  <a:pt x="1586144" y="791037"/>
                  <a:pt x="1606633" y="811526"/>
                  <a:pt x="1631907" y="811526"/>
                </a:cubicBezTo>
                <a:cubicBezTo>
                  <a:pt x="1657181" y="811526"/>
                  <a:pt x="1677670" y="791037"/>
                  <a:pt x="1677670" y="765763"/>
                </a:cubicBezTo>
                <a:cubicBezTo>
                  <a:pt x="1677670" y="740489"/>
                  <a:pt x="1657181" y="720000"/>
                  <a:pt x="1631907" y="720000"/>
                </a:cubicBezTo>
                <a:close/>
                <a:moveTo>
                  <a:pt x="1500728" y="720000"/>
                </a:moveTo>
                <a:cubicBezTo>
                  <a:pt x="1475454" y="720000"/>
                  <a:pt x="1454965" y="740489"/>
                  <a:pt x="1454965" y="765763"/>
                </a:cubicBezTo>
                <a:cubicBezTo>
                  <a:pt x="1454965" y="791037"/>
                  <a:pt x="1475454" y="811526"/>
                  <a:pt x="1500728" y="811526"/>
                </a:cubicBezTo>
                <a:cubicBezTo>
                  <a:pt x="1526003" y="811526"/>
                  <a:pt x="1546491" y="791037"/>
                  <a:pt x="1546491" y="765763"/>
                </a:cubicBezTo>
                <a:cubicBezTo>
                  <a:pt x="1546491" y="740489"/>
                  <a:pt x="1526003" y="720000"/>
                  <a:pt x="1500728" y="720000"/>
                </a:cubicBezTo>
                <a:close/>
                <a:moveTo>
                  <a:pt x="0" y="0"/>
                </a:moveTo>
                <a:lnTo>
                  <a:pt x="7200000" y="0"/>
                </a:lnTo>
                <a:lnTo>
                  <a:pt x="7200000" y="4680000"/>
                </a:lnTo>
                <a:lnTo>
                  <a:pt x="0" y="4680000"/>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t" lIns="360000" rtlCol="0" tIns="360000"/>
          <a:lstStyle/>
          <a:p>
            <a:endParaRPr altLang="en-US" b="1" lang="zh-CN">
              <a:solidFill>
                <a:schemeClr val="bg1"/>
              </a:solidFill>
            </a:endParaRPr>
          </a:p>
        </p:txBody>
      </p:sp>
      <p:sp>
        <p:nvSpPr>
          <p:cNvPr id="5" name="内容占位符 2"/>
          <p:cNvSpPr txBox="1"/>
          <p:nvPr/>
        </p:nvSpPr>
        <p:spPr>
          <a:xfrm>
            <a:off x="360363" y="1439863"/>
            <a:ext cx="3240087" cy="4679950"/>
          </a:xfrm>
          <a:prstGeom prst="rect">
            <a:avLst/>
          </a:prstGeom>
        </p:spPr>
        <p:txBody>
          <a:bodyPr bIns="45720" lIns="91440" rIns="91440" rtlCol="0" tIns="45720" vert="horz">
            <a:normAutofit/>
          </a:bodyPr>
          <a:lstStyle>
            <a:lvl1pPr algn="l" defTabSz="914400" eaLnBrk="1" hangingPunct="1" indent="-534988" latinLnBrk="0" marL="534988" rtl="0">
              <a:spcBef>
                <a:spcPct val="20000"/>
              </a:spcBef>
              <a:spcAft>
                <a:spcPts val="600"/>
              </a:spcAft>
              <a:buClr>
                <a:schemeClr val="accent1"/>
              </a:buClr>
              <a:buFont charset="2" pitchFamily="18" typeface="Wingdings 2"/>
              <a:buChar char=""/>
              <a:defRPr b="1" kern="1200" sz="2000">
                <a:solidFill>
                  <a:schemeClr val="tx1"/>
                </a:solidFill>
                <a:latin typeface="+mn-lt"/>
                <a:ea typeface="+mn-ea"/>
                <a:cs typeface="+mn-cs"/>
              </a:defRPr>
            </a:lvl1pPr>
            <a:lvl2pPr algn="l" defTabSz="914400" eaLnBrk="1" hangingPunct="1" indent="-344488" latinLnBrk="0" marL="801688" rtl="0">
              <a:spcBef>
                <a:spcPct val="20000"/>
              </a:spcBef>
              <a:spcAft>
                <a:spcPts val="600"/>
              </a:spcAft>
              <a:buClr>
                <a:schemeClr val="tx1">
                  <a:lumMod val="75000"/>
                  <a:lumOff val="25000"/>
                </a:schemeClr>
              </a:buClr>
              <a:buFont charset="2" pitchFamily="18" typeface="Wingdings 2"/>
              <a:buChar char=""/>
              <a:defRPr kern="1200" sz="20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18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spcAft>
                <a:spcPts val="1340"/>
              </a:spcAft>
            </a:pPr>
            <a:r>
              <a:rPr altLang="en-US" b="0" lang="zh-CN" smtClean="0">
                <a:solidFill>
                  <a:schemeClr val="tx1">
                    <a:lumMod val="75000"/>
                    <a:lumOff val="25000"/>
                  </a:schemeClr>
                </a:solidFill>
              </a:rPr>
              <a:t>右侧虚线框中科放置四张不同的图片</a:t>
            </a:r>
          </a:p>
        </p:txBody>
      </p:sp>
      <p:sp>
        <p:nvSpPr>
          <p:cNvPr id="6" name="TextBox 5"/>
          <p:cNvSpPr txBox="1"/>
          <p:nvPr/>
        </p:nvSpPr>
        <p:spPr>
          <a:xfrm>
            <a:off x="6155616" y="2808039"/>
            <a:ext cx="640080" cy="365760"/>
          </a:xfrm>
          <a:prstGeom prst="rect">
            <a:avLst/>
          </a:prstGeom>
          <a:noFill/>
        </p:spPr>
        <p:txBody>
          <a:bodyPr rtlCol="0" wrap="none">
            <a:spAutoFit/>
          </a:bodyPr>
          <a:lstStyle/>
          <a:p>
            <a:r>
              <a:rPr altLang="en-US" b="1" lang="zh-CN" smtClean="0">
                <a:solidFill>
                  <a:schemeClr val="bg1"/>
                </a:solidFill>
              </a:rPr>
              <a:t>图片</a:t>
            </a:r>
          </a:p>
        </p:txBody>
      </p:sp>
      <p:sp>
        <p:nvSpPr>
          <p:cNvPr id="7" name="TextBox 6"/>
          <p:cNvSpPr txBox="1"/>
          <p:nvPr/>
        </p:nvSpPr>
        <p:spPr>
          <a:xfrm>
            <a:off x="8315857" y="2808039"/>
            <a:ext cx="640080" cy="365760"/>
          </a:xfrm>
          <a:prstGeom prst="rect">
            <a:avLst/>
          </a:prstGeom>
          <a:noFill/>
        </p:spPr>
        <p:txBody>
          <a:bodyPr rtlCol="0" wrap="none">
            <a:spAutoFit/>
          </a:bodyPr>
          <a:lstStyle/>
          <a:p>
            <a:r>
              <a:rPr altLang="en-US" b="1" lang="zh-CN" smtClean="0">
                <a:solidFill>
                  <a:schemeClr val="bg1"/>
                </a:solidFill>
              </a:rPr>
              <a:t>图片</a:t>
            </a:r>
          </a:p>
        </p:txBody>
      </p:sp>
      <p:sp>
        <p:nvSpPr>
          <p:cNvPr id="8" name="TextBox 7"/>
          <p:cNvSpPr txBox="1"/>
          <p:nvPr/>
        </p:nvSpPr>
        <p:spPr>
          <a:xfrm>
            <a:off x="8315857" y="4382923"/>
            <a:ext cx="640080" cy="365760"/>
          </a:xfrm>
          <a:prstGeom prst="rect">
            <a:avLst/>
          </a:prstGeom>
          <a:noFill/>
        </p:spPr>
        <p:txBody>
          <a:bodyPr rtlCol="0" wrap="none">
            <a:spAutoFit/>
          </a:bodyPr>
          <a:lstStyle/>
          <a:p>
            <a:r>
              <a:rPr altLang="en-US" b="1" lang="zh-CN" smtClean="0">
                <a:solidFill>
                  <a:schemeClr val="bg1"/>
                </a:solidFill>
              </a:rPr>
              <a:t>图片</a:t>
            </a:r>
          </a:p>
        </p:txBody>
      </p:sp>
      <p:sp>
        <p:nvSpPr>
          <p:cNvPr id="9" name="TextBox 8"/>
          <p:cNvSpPr txBox="1"/>
          <p:nvPr/>
        </p:nvSpPr>
        <p:spPr>
          <a:xfrm>
            <a:off x="6155616" y="4382923"/>
            <a:ext cx="640080" cy="365760"/>
          </a:xfrm>
          <a:prstGeom prst="rect">
            <a:avLst/>
          </a:prstGeom>
          <a:noFill/>
        </p:spPr>
        <p:txBody>
          <a:bodyPr rtlCol="0" wrap="none">
            <a:spAutoFit/>
          </a:bodyPr>
          <a:lstStyle/>
          <a:p>
            <a:r>
              <a:rPr altLang="en-US" b="1" lang="zh-CN" smtClean="0">
                <a:solidFill>
                  <a:schemeClr val="bg1"/>
                </a:solidFill>
              </a:rPr>
              <a:t>图片</a:t>
            </a:r>
          </a:p>
        </p:txBody>
      </p:sp>
    </p:spTree>
    <p:extLst>
      <p:ext uri="{BB962C8B-B14F-4D97-AF65-F5344CB8AC3E}">
        <p14:creationId val="1321896645"/>
      </p:ext>
    </p:extLst>
  </p:cSld>
  <p:clrMapOvr>
    <a:masterClrMapping/>
  </p:clrMapOvr>
  <mc:AlternateContent>
    <mc:Choice Requires="p14">
      <p:transition advTm="2000" p14:dur="2000" spd="slow"/>
    </mc:Choice>
    <mc:Fallback>
      <p:transition advTm="2000" spd="slow"/>
    </mc:Fallback>
  </mc:AlternateConten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自定义 2">
      <a:dk1>
        <a:srgbClr val="000000"/>
      </a:dk1>
      <a:lt1>
        <a:srgbClr val="FFFFFF"/>
      </a:lt1>
      <a:dk2>
        <a:srgbClr val="007BD0"/>
      </a:dk2>
      <a:lt2>
        <a:srgbClr val="7B7B7B"/>
      </a:lt2>
      <a:accent1>
        <a:srgbClr val="D00000"/>
      </a:accent1>
      <a:accent2>
        <a:srgbClr val="D07B00"/>
      </a:accent2>
      <a:accent3>
        <a:srgbClr val="D0D000"/>
      </a:accent3>
      <a:accent4>
        <a:srgbClr val="7BD000"/>
      </a:accent4>
      <a:accent5>
        <a:srgbClr val="007B00"/>
      </a:accent5>
      <a:accent6>
        <a:srgbClr val="007B7B"/>
      </a:accent6>
      <a:hlink>
        <a:srgbClr val="D0007B"/>
      </a:hlink>
      <a:folHlink>
        <a:srgbClr val="C9A67B"/>
      </a:folHlink>
    </a:clrScheme>
    <a:fontScheme name="自定义 1">
      <a:majorFont>
        <a:latin typeface="Candara"/>
        <a:ea typeface="微软雅黑"/>
        <a:cs typeface="Arial"/>
      </a:majorFont>
      <a:minorFont>
        <a:latin typeface="Candara"/>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92</Paragraphs>
  <Slides>12</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12</vt:i4>
      </vt:variant>
    </vt:vector>
  </HeadingPairs>
  <TitlesOfParts>
    <vt:vector baseType="lpstr" size="20">
      <vt:lpstr>Arial</vt:lpstr>
      <vt:lpstr>Candara</vt:lpstr>
      <vt:lpstr>微软雅黑</vt:lpstr>
      <vt:lpstr>Wingdings 2</vt:lpstr>
      <vt:lpstr>Calibri Light</vt:lpstr>
      <vt:lpstr>Calibri</vt:lpstr>
      <vt:lpstr>冬青黑体简体中文 W6</vt:lpstr>
      <vt:lpstr>Office 主题</vt:lpstr>
      <vt:lpstr>航空信件风格模板</vt:lpstr>
      <vt:lpstr>目录</vt:lpstr>
      <vt:lpstr>文本框</vt:lpstr>
      <vt:lpstr>文本框</vt:lpstr>
      <vt:lpstr>图表——柱形图</vt:lpstr>
      <vt:lpstr>图表——饼图</vt:lpstr>
      <vt:lpstr>图形——小型张</vt:lpstr>
      <vt:lpstr>图形——小型张</vt:lpstr>
      <vt:lpstr>图形——小全张</vt:lpstr>
      <vt:lpstr>图形</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2021-08-22T11:47:49Z</dcterms:created>
  <cp:lastPrinted>2021-08-22T11:47:49Z</cp:lastPrinted>
  <dcterms:modified xsi:type="dcterms:W3CDTF">2021-08-22T05:34:28Z</dcterms:modified>
  <cp:revision>1</cp:revision>
</cp:coreProperties>
</file>