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6"/>
  </p:notesMasterIdLst>
  <p:sldIdLst>
    <p:sldId id="284" r:id="rId7"/>
    <p:sldId id="285" r:id="rId8"/>
    <p:sldId id="286" r:id="rId9"/>
    <p:sldId id="291" r:id="rId10"/>
    <p:sldId id="311" r:id="rId11"/>
    <p:sldId id="287" r:id="rId12"/>
    <p:sldId id="295" r:id="rId13"/>
    <p:sldId id="296" r:id="rId14"/>
    <p:sldId id="312" r:id="rId15"/>
    <p:sldId id="313" r:id="rId16"/>
    <p:sldId id="314" r:id="rId17"/>
    <p:sldId id="308" r:id="rId18"/>
    <p:sldId id="316" r:id="rId19"/>
  </p:sldIdLst>
  <p:sldSz cx="12192000" cy="6858000"/>
  <p:notesSz cx="6858000" cy="9144000"/>
  <p:embeddedFontLst>
    <p:embeddedFont>
      <p:font typeface="方正清刻本悦宋简体" panose="02000000000000000000" pitchFamily="2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eiryo" panose="020B0604030504040204" pitchFamily="34" charset="-128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pos="3931" userDrawn="1">
          <p15:clr>
            <a:srgbClr val="A4A3A4"/>
          </p15:clr>
        </p15:guide>
        <p15:guide id="4" pos="7673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orient="horz" pos="2364" userDrawn="1">
          <p15:clr>
            <a:srgbClr val="A4A3A4"/>
          </p15:clr>
        </p15:guide>
        <p15:guide id="7" orient="horz" pos="1593" userDrawn="1">
          <p15:clr>
            <a:srgbClr val="A4A3A4"/>
          </p15:clr>
        </p15:guide>
        <p15:guide id="8" orient="horz" pos="2795" userDrawn="1">
          <p15:clr>
            <a:srgbClr val="A4A3A4"/>
          </p15:clr>
        </p15:guide>
        <p15:guide id="9" orient="horz" pos="2727" userDrawn="1">
          <p15:clr>
            <a:srgbClr val="A4A3A4"/>
          </p15:clr>
        </p15:guide>
        <p15:guide id="10" pos="1890" userDrawn="1">
          <p15:clr>
            <a:srgbClr val="A4A3A4"/>
          </p15:clr>
        </p15:guide>
        <p15:guide id="11" pos="5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3" autoAdjust="0"/>
    <p:restoredTop sz="94660" autoAdjust="0"/>
  </p:normalViewPr>
  <p:slideViewPr>
    <p:cSldViewPr snapToGrid="0" showGuides="1">
      <p:cViewPr varScale="1">
        <p:scale>
          <a:sx n="114" d="100"/>
          <a:sy n="114" d="100"/>
        </p:scale>
        <p:origin x="444" y="108"/>
      </p:cViewPr>
      <p:guideLst>
        <p:guide/>
        <p:guide pos="3931"/>
        <p:guide pos="7673"/>
        <p:guide orient="horz"/>
        <p:guide orient="horz" pos="2364"/>
        <p:guide orient="horz" pos="1593"/>
        <p:guide orient="horz" pos="2795"/>
        <p:guide orient="horz" pos="2727"/>
        <p:guide pos="1890"/>
        <p:guide pos="5881"/>
      </p:guideLst>
    </p:cSldViewPr>
  </p:slideViewPr>
  <p:outlineViewPr>
    <p:cViewPr>
      <p:scale>
        <a:sx n="33" d="100"/>
        <a:sy n="33" d="100"/>
      </p:scale>
      <p:origin x="0" y="-6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4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slides/slide12.xml" Type="http://schemas.openxmlformats.org/officeDocument/2006/relationships/slide"/><Relationship Id="rId19" Target="slides/slide13.xml" Type="http://schemas.openxmlformats.org/officeDocument/2006/relationships/slide"/><Relationship Id="rId2" Target="slideMasters/slideMaster2.xml" Type="http://schemas.openxmlformats.org/officeDocument/2006/relationships/slideMaster"/><Relationship Id="rId20" Target="tags/tag1.xml" Type="http://schemas.openxmlformats.org/officeDocument/2006/relationships/tags"/><Relationship Id="rId21" Target="fonts/font1.fntdata" Type="http://schemas.openxmlformats.org/officeDocument/2006/relationships/font"/><Relationship Id="rId22" Target="fonts/font2.fntdata" Type="http://schemas.openxmlformats.org/officeDocument/2006/relationships/font"/><Relationship Id="rId23" Target="fonts/font3.fntdata" Type="http://schemas.openxmlformats.org/officeDocument/2006/relationships/font"/><Relationship Id="rId24" Target="fonts/font4.fntdata" Type="http://schemas.openxmlformats.org/officeDocument/2006/relationships/font"/><Relationship Id="rId25" Target="fonts/font5.fntdata" Type="http://schemas.openxmlformats.org/officeDocument/2006/relationships/font"/><Relationship Id="rId26" Target="fonts/font6.fntdata" Type="http://schemas.openxmlformats.org/officeDocument/2006/relationships/font"/><Relationship Id="rId27" Target="fonts/font7.fntdata" Type="http://schemas.openxmlformats.org/officeDocument/2006/relationships/font"/><Relationship Id="rId28" Target="fonts/font8.fntdata" Type="http://schemas.openxmlformats.org/officeDocument/2006/relationships/font"/><Relationship Id="rId29" Target="fonts/font9.fntdata" Type="http://schemas.openxmlformats.org/officeDocument/2006/relationships/font"/><Relationship Id="rId3" Target="slideMasters/slideMaster3.xml" Type="http://schemas.openxmlformats.org/officeDocument/2006/relationships/slideMaster"/><Relationship Id="rId30" Target="fonts/font10.fntdata" Type="http://schemas.openxmlformats.org/officeDocument/2006/relationships/font"/><Relationship Id="rId31" Target="fonts/font11.fntdata" Type="http://schemas.openxmlformats.org/officeDocument/2006/relationships/font"/><Relationship Id="rId32" Target="fonts/font12.fntdata" Type="http://schemas.openxmlformats.org/officeDocument/2006/relationships/font"/><Relationship Id="rId33" Target="fonts/font13.fntdata" Type="http://schemas.openxmlformats.org/officeDocument/2006/relationships/font"/><Relationship Id="rId34" Target="presProps.xml" Type="http://schemas.openxmlformats.org/officeDocument/2006/relationships/presProps"/><Relationship Id="rId35" Target="viewProps.xml" Type="http://schemas.openxmlformats.org/officeDocument/2006/relationships/viewProps"/><Relationship Id="rId36" Target="theme/theme1.xml" Type="http://schemas.openxmlformats.org/officeDocument/2006/relationships/theme"/><Relationship Id="rId37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slideMasters/slideMaster5.xml" Type="http://schemas.openxmlformats.org/officeDocument/2006/relationships/slideMaster"/><Relationship Id="rId6" Target="notesMasters/notesMaster1.xml" Type="http://schemas.openxmlformats.org/officeDocument/2006/relationships/notes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6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CAB85-E5BA-4FDA-86C0-F55620E3731E}" type="datetimeFigureOut">
              <a:rPr lang="zh-CN" altLang="en-US" smtClean="0"/>
              <a:t>2017/2/19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ABFB6-E3CC-4775-9CDD-C4AB1296BA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791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76884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406947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824178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378557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056329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049378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723489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395061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210756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994072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662330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702374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082236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802835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726150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101795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3826095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795873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641128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84504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881360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19936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4600479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413117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18390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394665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9468013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58723845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4827902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6558551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3826517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6111761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802521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8691928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3697432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8213700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5428324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3040789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9592478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2074977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2523192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1428849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3023033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848076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3505663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6868292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2878498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1142295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3311026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7800196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818125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115165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062343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01625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453481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451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181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D884-E0AC-420E-87B5-3B464B6929D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0F37-9F66-4A8F-A884-5CDE71A418B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0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473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80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矩形 51"/>
          <p:cNvSpPr/>
          <p:nvPr/>
        </p:nvSpPr>
        <p:spPr>
          <a:xfrm>
            <a:off x="0" y="5898650"/>
            <a:ext cx="12192000" cy="1092700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8"/>
          <p:cNvSpPr/>
          <p:nvPr/>
        </p:nvSpPr>
        <p:spPr>
          <a:xfrm flipH="1" rot="569012">
            <a:off x="1" y="1572701"/>
            <a:ext cx="1972859" cy="3032815"/>
          </a:xfrm>
          <a:custGeom>
            <a:gdLst>
              <a:gd fmla="*/ 1230169 w 6256512" name="connsiteX0"/>
              <a:gd fmla="*/ 0 h 2675632" name="connsiteY0"/>
              <a:gd fmla="*/ 6256512 w 6256512" name="connsiteX1"/>
              <a:gd fmla="*/ 349093 h 2675632" name="connsiteY1"/>
              <a:gd fmla="*/ 3222211 w 6256512" name="connsiteX2"/>
              <a:gd fmla="*/ 1349316 h 2675632" name="connsiteY2"/>
              <a:gd fmla="*/ 4336284 w 6256512" name="connsiteX3"/>
              <a:gd fmla="*/ 2675632 h 2675632" name="connsiteY3"/>
              <a:gd fmla="*/ -2 w 6256512" name="connsiteX4"/>
              <a:gd fmla="*/ 2376676 h 2675632" name="connsiteY4"/>
              <a:gd fmla="*/ 1230169 w 6256512" name="connsiteX5"/>
              <a:gd fmla="*/ 0 h 267563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675632" w="6256512">
                <a:moveTo>
                  <a:pt x="1230169" y="0"/>
                </a:moveTo>
                <a:lnTo>
                  <a:pt x="6256512" y="349093"/>
                </a:lnTo>
                <a:lnTo>
                  <a:pt x="3222211" y="1349316"/>
                </a:lnTo>
                <a:lnTo>
                  <a:pt x="4336284" y="2675632"/>
                </a:lnTo>
                <a:lnTo>
                  <a:pt x="-2" y="2376676"/>
                </a:lnTo>
                <a:lnTo>
                  <a:pt x="1230169" y="0"/>
                </a:lnTo>
                <a:close/>
              </a:path>
            </a:pathLst>
          </a:custGeom>
          <a:solidFill>
            <a:srgbClr val="F2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11"/>
          <p:cNvSpPr/>
          <p:nvPr/>
        </p:nvSpPr>
        <p:spPr>
          <a:xfrm>
            <a:off x="1205083" y="2312143"/>
            <a:ext cx="735472" cy="833198"/>
          </a:xfrm>
          <a:custGeom>
            <a:gdLst>
              <a:gd fmla="*/ 391842 w 499047" name="connsiteX0"/>
              <a:gd fmla="*/ 106441 h 735070" name="connsiteY0"/>
              <a:gd fmla="*/ 476321 w 499047" name="connsiteX1"/>
              <a:gd fmla="*/ 0 h 735070" name="connsiteY1"/>
              <a:gd fmla="*/ 499047 w 499047" name="connsiteX2"/>
              <a:gd fmla="*/ 675119 h 735070" name="connsiteY2"/>
              <a:gd fmla="*/ 0 w 499047" name="connsiteX3"/>
              <a:gd fmla="*/ 735070 h 735070" name="connsiteY3"/>
              <a:gd fmla="*/ 391842 w 499047" name="connsiteX4"/>
              <a:gd fmla="*/ 106441 h 73507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35070" w="499047">
                <a:moveTo>
                  <a:pt x="391842" y="106441"/>
                </a:moveTo>
                <a:lnTo>
                  <a:pt x="476321" y="0"/>
                </a:lnTo>
                <a:lnTo>
                  <a:pt x="499047" y="675119"/>
                </a:lnTo>
                <a:lnTo>
                  <a:pt x="0" y="735070"/>
                </a:lnTo>
                <a:lnTo>
                  <a:pt x="391842" y="106441"/>
                </a:lnTo>
                <a:close/>
              </a:path>
            </a:pathLst>
          </a:custGeom>
          <a:solidFill>
            <a:srgbClr val="E0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8"/>
          <p:cNvSpPr/>
          <p:nvPr/>
        </p:nvSpPr>
        <p:spPr>
          <a:xfrm rot="21030988">
            <a:off x="9958365" y="2778269"/>
            <a:ext cx="2405086" cy="2644315"/>
          </a:xfrm>
          <a:custGeom>
            <a:gdLst>
              <a:gd fmla="*/ 930538 w 6784510" name="connsiteX0"/>
              <a:gd fmla="*/ 17262 h 2332887" name="connsiteY0"/>
              <a:gd fmla="*/ 6784512 w 6784510" name="connsiteX1"/>
              <a:gd fmla="*/ 0 h 2332887" name="connsiteY1"/>
              <a:gd fmla="*/ 3537696 w 6784510" name="connsiteX2"/>
              <a:gd fmla="*/ 1156796 h 2332887" name="connsiteY2"/>
              <a:gd fmla="*/ 5098497 w 6784510" name="connsiteX3"/>
              <a:gd fmla="*/ 2315596 h 2332887" name="connsiteY3"/>
              <a:gd fmla="*/ 0 w 6784510" name="connsiteX4"/>
              <a:gd fmla="*/ 2332887 h 2332887" name="connsiteY4"/>
              <a:gd fmla="*/ 930538 w 6784510" name="connsiteX5"/>
              <a:gd fmla="*/ 17262 h 233288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332887" w="6784510">
                <a:moveTo>
                  <a:pt x="930538" y="17262"/>
                </a:moveTo>
                <a:lnTo>
                  <a:pt x="6784512" y="0"/>
                </a:lnTo>
                <a:lnTo>
                  <a:pt x="3537696" y="1156796"/>
                </a:lnTo>
                <a:lnTo>
                  <a:pt x="5098497" y="2315596"/>
                </a:lnTo>
                <a:lnTo>
                  <a:pt x="0" y="2332887"/>
                </a:lnTo>
                <a:lnTo>
                  <a:pt x="930538" y="17262"/>
                </a:lnTo>
                <a:close/>
              </a:path>
            </a:pathLst>
          </a:custGeom>
          <a:solidFill>
            <a:srgbClr val="F2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11"/>
          <p:cNvSpPr/>
          <p:nvPr/>
        </p:nvSpPr>
        <p:spPr>
          <a:xfrm flipH="1">
            <a:off x="10250781" y="4079588"/>
            <a:ext cx="575573" cy="585695"/>
          </a:xfrm>
          <a:custGeom>
            <a:gdLst>
              <a:gd fmla="*/ 0 w 347398" name="connsiteX0"/>
              <a:gd fmla="*/ 0 h 516716" name="connsiteY0"/>
              <a:gd fmla="*/ 347398 w 347398" name="connsiteX1"/>
              <a:gd fmla="*/ 18384 h 516716" name="connsiteY1"/>
              <a:gd fmla="*/ 276036 w 347398" name="connsiteX2"/>
              <a:gd fmla="*/ 516716 h 516716" name="connsiteY2"/>
              <a:gd fmla="*/ 0 w 347398" name="connsiteX3"/>
              <a:gd fmla="*/ 0 h 516716" name="connsiteY3"/>
              <a:gd fmla="*/ 27781 w 416719" name="connsiteX4"/>
              <a:gd fmla="*/ 69850 h 48577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16716" w="347398">
                <a:moveTo>
                  <a:pt x="0" y="0"/>
                </a:moveTo>
                <a:lnTo>
                  <a:pt x="347398" y="18384"/>
                </a:lnTo>
                <a:lnTo>
                  <a:pt x="276036" y="516716"/>
                </a:lnTo>
                <a:lnTo>
                  <a:pt x="0" y="0"/>
                </a:lnTo>
                <a:close/>
              </a:path>
            </a:pathLst>
          </a:custGeom>
          <a:solidFill>
            <a:srgbClr val="E0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2351522" y="317048"/>
            <a:ext cx="7034186" cy="1057296"/>
            <a:chOff x="3136390" y="337210"/>
            <a:chExt cx="6023355" cy="1057296"/>
          </a:xfrm>
        </p:grpSpPr>
        <p:sp>
          <p:nvSpPr>
            <p:cNvPr id="10" name="任意多边形 9"/>
            <p:cNvSpPr/>
            <p:nvPr/>
          </p:nvSpPr>
          <p:spPr>
            <a:xfrm>
              <a:off x="3136390" y="337210"/>
              <a:ext cx="929757" cy="1043948"/>
            </a:xfrm>
            <a:custGeom>
              <a:gdLst>
                <a:gd fmla="*/ 636512 w 726739" name="connsiteX0"/>
                <a:gd fmla="*/ 671393 h 815996" name="connsiteY0"/>
                <a:gd fmla="*/ 636512 w 726739" name="connsiteX1"/>
                <a:gd fmla="*/ 728543 h 815996" name="connsiteY1"/>
                <a:gd fmla="*/ 693662 w 726739" name="connsiteX2"/>
                <a:gd fmla="*/ 728543 h 815996" name="connsiteY2"/>
                <a:gd fmla="*/ 693662 w 726739" name="connsiteX3"/>
                <a:gd fmla="*/ 671393 h 815996" name="connsiteY3"/>
                <a:gd fmla="*/ 550787 w 726739" name="connsiteX4"/>
                <a:gd fmla="*/ 671393 h 815996" name="connsiteY4"/>
                <a:gd fmla="*/ 550787 w 726739" name="connsiteX5"/>
                <a:gd fmla="*/ 728543 h 815996" name="connsiteY5"/>
                <a:gd fmla="*/ 607937 w 726739" name="connsiteX6"/>
                <a:gd fmla="*/ 728543 h 815996" name="connsiteY6"/>
                <a:gd fmla="*/ 607937 w 726739" name="connsiteX7"/>
                <a:gd fmla="*/ 671393 h 815996" name="connsiteY7"/>
                <a:gd fmla="*/ 549889 w 726739" name="connsiteX8"/>
                <a:gd fmla="*/ 567796 h 815996" name="connsiteY8"/>
                <a:gd fmla="*/ 549889 w 726739" name="connsiteX9"/>
                <a:gd fmla="*/ 624946 h 815996" name="connsiteY9"/>
                <a:gd fmla="*/ 607039 w 726739" name="connsiteX10"/>
                <a:gd fmla="*/ 624946 h 815996" name="connsiteY10"/>
                <a:gd fmla="*/ 607039 w 726739" name="connsiteX11"/>
                <a:gd fmla="*/ 567796 h 815996" name="connsiteY11"/>
                <a:gd fmla="*/ 635614 w 726739" name="connsiteX12"/>
                <a:gd fmla="*/ 564939 h 815996" name="connsiteY12"/>
                <a:gd fmla="*/ 635614 w 726739" name="connsiteX13"/>
                <a:gd fmla="*/ 622089 h 815996" name="connsiteY13"/>
                <a:gd fmla="*/ 692764 w 726739" name="connsiteX14"/>
                <a:gd fmla="*/ 622089 h 815996" name="connsiteY14"/>
                <a:gd fmla="*/ 692764 w 726739" name="connsiteX15"/>
                <a:gd fmla="*/ 564939 h 815996" name="connsiteY15"/>
                <a:gd fmla="*/ 547456 w 726739" name="connsiteX16"/>
                <a:gd fmla="*/ 482761 h 815996" name="connsiteY16"/>
                <a:gd fmla="*/ 547456 w 726739" name="connsiteX17"/>
                <a:gd fmla="*/ 539911 h 815996" name="connsiteY17"/>
                <a:gd fmla="*/ 604606 w 726739" name="connsiteX18"/>
                <a:gd fmla="*/ 539911 h 815996" name="connsiteY18"/>
                <a:gd fmla="*/ 604606 w 726739" name="connsiteX19"/>
                <a:gd fmla="*/ 482761 h 815996" name="connsiteY19"/>
                <a:gd fmla="*/ 637097 w 726739" name="connsiteX20"/>
                <a:gd fmla="*/ 479384 h 815996" name="connsiteY20"/>
                <a:gd fmla="*/ 637097 w 726739" name="connsiteX21"/>
                <a:gd fmla="*/ 536534 h 815996" name="connsiteY21"/>
                <a:gd fmla="*/ 694247 w 726739" name="connsiteX22"/>
                <a:gd fmla="*/ 536534 h 815996" name="connsiteY22"/>
                <a:gd fmla="*/ 694247 w 726739" name="connsiteX23"/>
                <a:gd fmla="*/ 479384 h 815996" name="connsiteY23"/>
                <a:gd fmla="*/ 231439 w 726739" name="connsiteX24"/>
                <a:gd fmla="*/ 0 h 815996" name="connsiteY24"/>
                <a:gd fmla="*/ 489409 w 726739" name="connsiteX25"/>
                <a:gd fmla="*/ 11134 h 815996" name="connsiteY25"/>
                <a:gd fmla="*/ 482265 w 726739" name="connsiteX26"/>
                <a:gd fmla="*/ 404040 h 815996" name="connsiteY26"/>
                <a:gd fmla="*/ 720390 w 726739" name="connsiteX27"/>
                <a:gd fmla="*/ 406422 h 815996" name="connsiteY27"/>
                <a:gd fmla="*/ 726739 w 726739" name="connsiteX28"/>
                <a:gd fmla="*/ 813615 h 815996" name="connsiteY28"/>
                <a:gd fmla="*/ 0 w 726739" name="connsiteX29"/>
                <a:gd fmla="*/ 815996 h 815996" name="connsiteY29"/>
                <a:gd fmla="*/ 0 w 726739" name="connsiteX30"/>
                <a:gd fmla="*/ 679410 h 815996" name="connsiteY30"/>
                <a:gd fmla="*/ 220322 w 726739" name="connsiteX31"/>
                <a:gd fmla="*/ 679410 h 815996" name="connsiteY31"/>
                <a:gd fmla="*/ 220322 w 726739" name="connsiteX32"/>
                <a:gd fmla="*/ 643410 h 815996" name="connsiteY32"/>
                <a:gd fmla="*/ 0 w 726739" name="connsiteX33"/>
                <a:gd fmla="*/ 643410 h 815996" name="connsiteY33"/>
                <a:gd fmla="*/ 0 w 726739" name="connsiteX34"/>
                <a:gd fmla="*/ 618878 h 815996" name="connsiteY34"/>
                <a:gd fmla="*/ 220322 w 726739" name="connsiteX35"/>
                <a:gd fmla="*/ 618878 h 815996" name="connsiteY35"/>
                <a:gd fmla="*/ 220322 w 726739" name="connsiteX36"/>
                <a:gd fmla="*/ 582878 h 815996" name="connsiteY36"/>
                <a:gd fmla="*/ 0 w 726739" name="connsiteX37"/>
                <a:gd fmla="*/ 582878 h 815996" name="connsiteY37"/>
                <a:gd fmla="*/ 0 w 726739" name="connsiteX38"/>
                <a:gd fmla="*/ 558345 h 815996" name="connsiteY38"/>
                <a:gd fmla="*/ 220322 w 726739" name="connsiteX39"/>
                <a:gd fmla="*/ 558345 h 815996" name="connsiteY39"/>
                <a:gd fmla="*/ 220322 w 726739" name="connsiteX40"/>
                <a:gd fmla="*/ 522345 h 815996" name="connsiteY40"/>
                <a:gd fmla="*/ 0 w 726739" name="connsiteX41"/>
                <a:gd fmla="*/ 522345 h 815996" name="connsiteY41"/>
                <a:gd fmla="*/ 0 w 726739" name="connsiteX42"/>
                <a:gd fmla="*/ 497812 h 815996" name="connsiteY42"/>
                <a:gd fmla="*/ 220322 w 726739" name="connsiteX43"/>
                <a:gd fmla="*/ 497812 h 815996" name="connsiteY43"/>
                <a:gd fmla="*/ 220322 w 726739" name="connsiteX44"/>
                <a:gd fmla="*/ 461812 h 815996" name="connsiteY44"/>
                <a:gd fmla="*/ 0 w 726739" name="connsiteX45"/>
                <a:gd fmla="*/ 461812 h 815996" name="connsiteY45"/>
                <a:gd fmla="*/ 0 w 726739" name="connsiteX46"/>
                <a:gd fmla="*/ 437279 h 815996" name="connsiteY46"/>
                <a:gd fmla="*/ 220322 w 726739" name="connsiteX47"/>
                <a:gd fmla="*/ 437279 h 815996" name="connsiteY47"/>
                <a:gd fmla="*/ 220322 w 726739" name="connsiteX48"/>
                <a:gd fmla="*/ 401279 h 815996" name="connsiteY48"/>
                <a:gd fmla="*/ 0 w 726739" name="connsiteX49"/>
                <a:gd fmla="*/ 401279 h 815996" name="connsiteY49"/>
                <a:gd fmla="*/ 0 w 726739" name="connsiteX50"/>
                <a:gd fmla="*/ 376746 h 815996" name="connsiteY50"/>
                <a:gd fmla="*/ 220322 w 726739" name="connsiteX51"/>
                <a:gd fmla="*/ 376746 h 815996" name="connsiteY51"/>
                <a:gd fmla="*/ 220322 w 726739" name="connsiteX52"/>
                <a:gd fmla="*/ 340746 h 815996" name="connsiteY52"/>
                <a:gd fmla="*/ 0 w 726739" name="connsiteX53"/>
                <a:gd fmla="*/ 340746 h 815996" name="connsiteY53"/>
                <a:gd fmla="*/ 0 w 726739" name="connsiteX54"/>
                <a:gd fmla="*/ 316213 h 815996" name="connsiteY54"/>
                <a:gd fmla="*/ 220322 w 726739" name="connsiteX55"/>
                <a:gd fmla="*/ 316213 h 815996" name="connsiteY55"/>
                <a:gd fmla="*/ 220322 w 726739" name="connsiteX56"/>
                <a:gd fmla="*/ 280213 h 815996" name="connsiteY56"/>
                <a:gd fmla="*/ 0 w 726739" name="connsiteX57"/>
                <a:gd fmla="*/ 280213 h 815996" name="connsiteY57"/>
                <a:gd fmla="*/ 0 w 726739" name="connsiteX58"/>
                <a:gd fmla="*/ 228600 h 815996" name="connsiteY58"/>
                <a:gd fmla="*/ 225090 w 726739" name="connsiteX59"/>
                <a:gd fmla="*/ 232590 h 815996" name="connsiteY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b="b" l="l" r="r" t="t"/>
              <a:pathLst>
                <a:path h="815996" w="726739">
                  <a:moveTo>
                    <a:pt x="636512" y="671393"/>
                  </a:moveTo>
                  <a:lnTo>
                    <a:pt x="636512" y="728543"/>
                  </a:lnTo>
                  <a:lnTo>
                    <a:pt x="693662" y="728543"/>
                  </a:lnTo>
                  <a:lnTo>
                    <a:pt x="693662" y="671393"/>
                  </a:lnTo>
                  <a:close/>
                  <a:moveTo>
                    <a:pt x="550787" y="671393"/>
                  </a:moveTo>
                  <a:lnTo>
                    <a:pt x="550787" y="728543"/>
                  </a:lnTo>
                  <a:lnTo>
                    <a:pt x="607937" y="728543"/>
                  </a:lnTo>
                  <a:lnTo>
                    <a:pt x="607937" y="671393"/>
                  </a:lnTo>
                  <a:close/>
                  <a:moveTo>
                    <a:pt x="549889" y="567796"/>
                  </a:moveTo>
                  <a:lnTo>
                    <a:pt x="549889" y="624946"/>
                  </a:lnTo>
                  <a:lnTo>
                    <a:pt x="607039" y="624946"/>
                  </a:lnTo>
                  <a:lnTo>
                    <a:pt x="607039" y="567796"/>
                  </a:lnTo>
                  <a:close/>
                  <a:moveTo>
                    <a:pt x="635614" y="564939"/>
                  </a:moveTo>
                  <a:lnTo>
                    <a:pt x="635614" y="622089"/>
                  </a:lnTo>
                  <a:lnTo>
                    <a:pt x="692764" y="622089"/>
                  </a:lnTo>
                  <a:lnTo>
                    <a:pt x="692764" y="564939"/>
                  </a:lnTo>
                  <a:close/>
                  <a:moveTo>
                    <a:pt x="547456" y="482761"/>
                  </a:moveTo>
                  <a:lnTo>
                    <a:pt x="547456" y="539911"/>
                  </a:lnTo>
                  <a:lnTo>
                    <a:pt x="604606" y="539911"/>
                  </a:lnTo>
                  <a:lnTo>
                    <a:pt x="604606" y="482761"/>
                  </a:lnTo>
                  <a:close/>
                  <a:moveTo>
                    <a:pt x="637097" y="479384"/>
                  </a:moveTo>
                  <a:lnTo>
                    <a:pt x="637097" y="536534"/>
                  </a:lnTo>
                  <a:lnTo>
                    <a:pt x="694247" y="536534"/>
                  </a:lnTo>
                  <a:lnTo>
                    <a:pt x="694247" y="479384"/>
                  </a:lnTo>
                  <a:close/>
                  <a:moveTo>
                    <a:pt x="231439" y="0"/>
                  </a:moveTo>
                  <a:lnTo>
                    <a:pt x="489409" y="11134"/>
                  </a:lnTo>
                  <a:lnTo>
                    <a:pt x="482265" y="404040"/>
                  </a:lnTo>
                  <a:cubicBezTo>
                    <a:pt x="598946" y="415946"/>
                    <a:pt x="603709" y="398087"/>
                    <a:pt x="720390" y="406422"/>
                  </a:cubicBezTo>
                  <a:cubicBezTo>
                    <a:pt x="722506" y="542153"/>
                    <a:pt x="724623" y="677884"/>
                    <a:pt x="726739" y="813615"/>
                  </a:cubicBezTo>
                  <a:lnTo>
                    <a:pt x="0" y="815996"/>
                  </a:lnTo>
                  <a:lnTo>
                    <a:pt x="0" y="679410"/>
                  </a:lnTo>
                  <a:lnTo>
                    <a:pt x="220322" y="679410"/>
                  </a:lnTo>
                  <a:lnTo>
                    <a:pt x="220322" y="643410"/>
                  </a:lnTo>
                  <a:lnTo>
                    <a:pt x="0" y="643410"/>
                  </a:lnTo>
                  <a:lnTo>
                    <a:pt x="0" y="618878"/>
                  </a:lnTo>
                  <a:lnTo>
                    <a:pt x="220322" y="618878"/>
                  </a:lnTo>
                  <a:lnTo>
                    <a:pt x="220322" y="582878"/>
                  </a:lnTo>
                  <a:lnTo>
                    <a:pt x="0" y="582878"/>
                  </a:lnTo>
                  <a:lnTo>
                    <a:pt x="0" y="558345"/>
                  </a:lnTo>
                  <a:lnTo>
                    <a:pt x="220322" y="558345"/>
                  </a:lnTo>
                  <a:lnTo>
                    <a:pt x="220322" y="522345"/>
                  </a:lnTo>
                  <a:lnTo>
                    <a:pt x="0" y="522345"/>
                  </a:lnTo>
                  <a:lnTo>
                    <a:pt x="0" y="497812"/>
                  </a:lnTo>
                  <a:lnTo>
                    <a:pt x="220322" y="497812"/>
                  </a:lnTo>
                  <a:lnTo>
                    <a:pt x="220322" y="461812"/>
                  </a:lnTo>
                  <a:lnTo>
                    <a:pt x="0" y="461812"/>
                  </a:lnTo>
                  <a:lnTo>
                    <a:pt x="0" y="437279"/>
                  </a:lnTo>
                  <a:lnTo>
                    <a:pt x="220322" y="437279"/>
                  </a:lnTo>
                  <a:lnTo>
                    <a:pt x="220322" y="401279"/>
                  </a:lnTo>
                  <a:lnTo>
                    <a:pt x="0" y="401279"/>
                  </a:lnTo>
                  <a:lnTo>
                    <a:pt x="0" y="376746"/>
                  </a:lnTo>
                  <a:lnTo>
                    <a:pt x="220322" y="376746"/>
                  </a:lnTo>
                  <a:lnTo>
                    <a:pt x="220322" y="340746"/>
                  </a:lnTo>
                  <a:lnTo>
                    <a:pt x="0" y="340746"/>
                  </a:lnTo>
                  <a:lnTo>
                    <a:pt x="0" y="316213"/>
                  </a:lnTo>
                  <a:lnTo>
                    <a:pt x="220322" y="316213"/>
                  </a:lnTo>
                  <a:lnTo>
                    <a:pt x="220322" y="280213"/>
                  </a:lnTo>
                  <a:lnTo>
                    <a:pt x="0" y="280213"/>
                  </a:lnTo>
                  <a:lnTo>
                    <a:pt x="0" y="228600"/>
                  </a:lnTo>
                  <a:lnTo>
                    <a:pt x="225090" y="232590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211362" y="726314"/>
              <a:ext cx="644835" cy="654844"/>
            </a:xfrm>
            <a:custGeom>
              <a:gdLst>
                <a:gd fmla="*/ 165440 w 504031" name="connsiteX0"/>
                <a:gd fmla="*/ 0 h 511855" name="connsiteY0"/>
                <a:gd fmla="*/ 317879 w 504031" name="connsiteX1"/>
                <a:gd fmla="*/ 101043 h 511855" name="connsiteY1"/>
                <a:gd fmla="*/ 327586 w 504031" name="connsiteX2"/>
                <a:gd fmla="*/ 149123 h 511855" name="connsiteY2"/>
                <a:gd fmla="*/ 350279 w 504031" name="connsiteX3"/>
                <a:gd fmla="*/ 133822 h 511855" name="connsiteY3"/>
                <a:gd fmla="*/ 393358 w 504031" name="connsiteX4"/>
                <a:gd fmla="*/ 125125 h 511855" name="connsiteY4"/>
                <a:gd fmla="*/ 504031 w 504031" name="connsiteX5"/>
                <a:gd fmla="*/ 235798 h 511855" name="connsiteY5"/>
                <a:gd fmla="*/ 436437 w 504031" name="connsiteX6"/>
                <a:gd fmla="*/ 337774 h 511855" name="connsiteY6"/>
                <a:gd fmla="*/ 416217 w 504031" name="connsiteX7"/>
                <a:gd fmla="*/ 341856 h 511855" name="connsiteY7"/>
                <a:gd fmla="*/ 416217 w 504031" name="connsiteX8"/>
                <a:gd fmla="*/ 511855 h 511855" name="connsiteY8"/>
                <a:gd fmla="*/ 370498 w 504031" name="connsiteX9"/>
                <a:gd fmla="*/ 511855 h 511855" name="connsiteY9"/>
                <a:gd fmla="*/ 370498 w 504031" name="connsiteX10"/>
                <a:gd fmla="*/ 343015 h 511855" name="connsiteY10"/>
                <a:gd fmla="*/ 360447 w 504031" name="connsiteX11"/>
                <a:gd fmla="*/ 341495 h 511855" name="connsiteY11"/>
                <a:gd fmla="*/ 291382 w 504031" name="connsiteX12"/>
                <a:gd fmla="*/ 278877 h 511855" name="connsiteY12"/>
                <a:gd fmla="*/ 289869 w 504031" name="connsiteX13"/>
                <a:gd fmla="*/ 271381 h 511855" name="connsiteY13"/>
                <a:gd fmla="*/ 282424 w 504031" name="connsiteX14"/>
                <a:gd fmla="*/ 282424 h 511855" name="connsiteY14"/>
                <a:gd fmla="*/ 229837 w 504031" name="connsiteX15"/>
                <a:gd fmla="*/ 317879 h 511855" name="connsiteY15"/>
                <a:gd fmla="*/ 173513 w 504031" name="connsiteX16"/>
                <a:gd fmla="*/ 329250 h 511855" name="connsiteY16"/>
                <a:gd fmla="*/ 173513 w 504031" name="connsiteX17"/>
                <a:gd fmla="*/ 511855 h 511855" name="connsiteY17"/>
                <a:gd fmla="*/ 127794 w 504031" name="connsiteX18"/>
                <a:gd fmla="*/ 511855 h 511855" name="connsiteY18"/>
                <a:gd fmla="*/ 127794 w 504031" name="connsiteX19"/>
                <a:gd fmla="*/ 323280 h 511855" name="connsiteY19"/>
                <a:gd fmla="*/ 101044 w 504031" name="connsiteX20"/>
                <a:gd fmla="*/ 317879 h 511855" name="connsiteY20"/>
                <a:gd fmla="*/ 0 w 504031" name="connsiteX21"/>
                <a:gd fmla="*/ 165440 h 511855" name="connsiteY21"/>
                <a:gd fmla="*/ 165440 w 504031" name="connsiteX22"/>
                <a:gd fmla="*/ 0 h 511855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511855" w="504031">
                  <a:moveTo>
                    <a:pt x="165440" y="0"/>
                  </a:moveTo>
                  <a:cubicBezTo>
                    <a:pt x="233968" y="0"/>
                    <a:pt x="292764" y="41664"/>
                    <a:pt x="317879" y="101043"/>
                  </a:cubicBezTo>
                  <a:lnTo>
                    <a:pt x="327586" y="149123"/>
                  </a:lnTo>
                  <a:lnTo>
                    <a:pt x="350279" y="133822"/>
                  </a:lnTo>
                  <a:cubicBezTo>
                    <a:pt x="363520" y="128222"/>
                    <a:pt x="378077" y="125125"/>
                    <a:pt x="393358" y="125125"/>
                  </a:cubicBezTo>
                  <a:cubicBezTo>
                    <a:pt x="454481" y="125125"/>
                    <a:pt x="504031" y="174675"/>
                    <a:pt x="504031" y="235798"/>
                  </a:cubicBezTo>
                  <a:cubicBezTo>
                    <a:pt x="504031" y="281640"/>
                    <a:pt x="476159" y="320973"/>
                    <a:pt x="436437" y="337774"/>
                  </a:cubicBezTo>
                  <a:lnTo>
                    <a:pt x="416217" y="341856"/>
                  </a:lnTo>
                  <a:lnTo>
                    <a:pt x="416217" y="511855"/>
                  </a:lnTo>
                  <a:lnTo>
                    <a:pt x="370498" y="511855"/>
                  </a:lnTo>
                  <a:lnTo>
                    <a:pt x="370498" y="343015"/>
                  </a:lnTo>
                  <a:lnTo>
                    <a:pt x="360447" y="341495"/>
                  </a:lnTo>
                  <a:cubicBezTo>
                    <a:pt x="329258" y="331794"/>
                    <a:pt x="303983" y="308669"/>
                    <a:pt x="291382" y="278877"/>
                  </a:cubicBezTo>
                  <a:lnTo>
                    <a:pt x="289869" y="271381"/>
                  </a:lnTo>
                  <a:lnTo>
                    <a:pt x="282424" y="282424"/>
                  </a:lnTo>
                  <a:cubicBezTo>
                    <a:pt x="267455" y="297393"/>
                    <a:pt x="249630" y="309507"/>
                    <a:pt x="229837" y="317879"/>
                  </a:cubicBezTo>
                  <a:lnTo>
                    <a:pt x="173513" y="329250"/>
                  </a:lnTo>
                  <a:lnTo>
                    <a:pt x="173513" y="511855"/>
                  </a:lnTo>
                  <a:lnTo>
                    <a:pt x="127794" y="511855"/>
                  </a:lnTo>
                  <a:lnTo>
                    <a:pt x="127794" y="323280"/>
                  </a:lnTo>
                  <a:lnTo>
                    <a:pt x="101044" y="317879"/>
                  </a:lnTo>
                  <a:cubicBezTo>
                    <a:pt x="41665" y="292764"/>
                    <a:pt x="0" y="233968"/>
                    <a:pt x="0" y="165440"/>
                  </a:cubicBezTo>
                  <a:cubicBezTo>
                    <a:pt x="0" y="74070"/>
                    <a:pt x="74070" y="0"/>
                    <a:pt x="165440" y="0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椭圆 11"/>
            <p:cNvSpPr/>
            <p:nvPr/>
          </p:nvSpPr>
          <p:spPr>
            <a:xfrm>
              <a:off x="7116674" y="657260"/>
              <a:ext cx="499620" cy="499620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7503575" y="571960"/>
              <a:ext cx="377760" cy="377760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7881336" y="881684"/>
              <a:ext cx="213107" cy="213107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7345158" y="1100884"/>
              <a:ext cx="58491" cy="280275"/>
            </a:xfrm>
            <a:prstGeom prst="rect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7661078" y="881684"/>
              <a:ext cx="58491" cy="493382"/>
            </a:xfrm>
            <a:prstGeom prst="rect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7963567" y="1033862"/>
              <a:ext cx="58491" cy="344250"/>
            </a:xfrm>
            <a:prstGeom prst="rect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 flipH="1">
              <a:off x="8229988" y="350558"/>
              <a:ext cx="929757" cy="1043948"/>
            </a:xfrm>
            <a:custGeom>
              <a:gdLst>
                <a:gd fmla="*/ 636512 w 726739" name="connsiteX0"/>
                <a:gd fmla="*/ 671393 h 815996" name="connsiteY0"/>
                <a:gd fmla="*/ 636512 w 726739" name="connsiteX1"/>
                <a:gd fmla="*/ 728543 h 815996" name="connsiteY1"/>
                <a:gd fmla="*/ 693662 w 726739" name="connsiteX2"/>
                <a:gd fmla="*/ 728543 h 815996" name="connsiteY2"/>
                <a:gd fmla="*/ 693662 w 726739" name="connsiteX3"/>
                <a:gd fmla="*/ 671393 h 815996" name="connsiteY3"/>
                <a:gd fmla="*/ 550787 w 726739" name="connsiteX4"/>
                <a:gd fmla="*/ 671393 h 815996" name="connsiteY4"/>
                <a:gd fmla="*/ 550787 w 726739" name="connsiteX5"/>
                <a:gd fmla="*/ 728543 h 815996" name="connsiteY5"/>
                <a:gd fmla="*/ 607937 w 726739" name="connsiteX6"/>
                <a:gd fmla="*/ 728543 h 815996" name="connsiteY6"/>
                <a:gd fmla="*/ 607937 w 726739" name="connsiteX7"/>
                <a:gd fmla="*/ 671393 h 815996" name="connsiteY7"/>
                <a:gd fmla="*/ 549889 w 726739" name="connsiteX8"/>
                <a:gd fmla="*/ 567796 h 815996" name="connsiteY8"/>
                <a:gd fmla="*/ 549889 w 726739" name="connsiteX9"/>
                <a:gd fmla="*/ 624946 h 815996" name="connsiteY9"/>
                <a:gd fmla="*/ 607039 w 726739" name="connsiteX10"/>
                <a:gd fmla="*/ 624946 h 815996" name="connsiteY10"/>
                <a:gd fmla="*/ 607039 w 726739" name="connsiteX11"/>
                <a:gd fmla="*/ 567796 h 815996" name="connsiteY11"/>
                <a:gd fmla="*/ 635614 w 726739" name="connsiteX12"/>
                <a:gd fmla="*/ 564939 h 815996" name="connsiteY12"/>
                <a:gd fmla="*/ 635614 w 726739" name="connsiteX13"/>
                <a:gd fmla="*/ 622089 h 815996" name="connsiteY13"/>
                <a:gd fmla="*/ 692764 w 726739" name="connsiteX14"/>
                <a:gd fmla="*/ 622089 h 815996" name="connsiteY14"/>
                <a:gd fmla="*/ 692764 w 726739" name="connsiteX15"/>
                <a:gd fmla="*/ 564939 h 815996" name="connsiteY15"/>
                <a:gd fmla="*/ 547456 w 726739" name="connsiteX16"/>
                <a:gd fmla="*/ 482761 h 815996" name="connsiteY16"/>
                <a:gd fmla="*/ 547456 w 726739" name="connsiteX17"/>
                <a:gd fmla="*/ 539911 h 815996" name="connsiteY17"/>
                <a:gd fmla="*/ 604606 w 726739" name="connsiteX18"/>
                <a:gd fmla="*/ 539911 h 815996" name="connsiteY18"/>
                <a:gd fmla="*/ 604606 w 726739" name="connsiteX19"/>
                <a:gd fmla="*/ 482761 h 815996" name="connsiteY19"/>
                <a:gd fmla="*/ 637097 w 726739" name="connsiteX20"/>
                <a:gd fmla="*/ 479384 h 815996" name="connsiteY20"/>
                <a:gd fmla="*/ 637097 w 726739" name="connsiteX21"/>
                <a:gd fmla="*/ 536534 h 815996" name="connsiteY21"/>
                <a:gd fmla="*/ 694247 w 726739" name="connsiteX22"/>
                <a:gd fmla="*/ 536534 h 815996" name="connsiteY22"/>
                <a:gd fmla="*/ 694247 w 726739" name="connsiteX23"/>
                <a:gd fmla="*/ 479384 h 815996" name="connsiteY23"/>
                <a:gd fmla="*/ 231439 w 726739" name="connsiteX24"/>
                <a:gd fmla="*/ 0 h 815996" name="connsiteY24"/>
                <a:gd fmla="*/ 489409 w 726739" name="connsiteX25"/>
                <a:gd fmla="*/ 11134 h 815996" name="connsiteY25"/>
                <a:gd fmla="*/ 482265 w 726739" name="connsiteX26"/>
                <a:gd fmla="*/ 404040 h 815996" name="connsiteY26"/>
                <a:gd fmla="*/ 720390 w 726739" name="connsiteX27"/>
                <a:gd fmla="*/ 406422 h 815996" name="connsiteY27"/>
                <a:gd fmla="*/ 726739 w 726739" name="connsiteX28"/>
                <a:gd fmla="*/ 813615 h 815996" name="connsiteY28"/>
                <a:gd fmla="*/ 0 w 726739" name="connsiteX29"/>
                <a:gd fmla="*/ 815996 h 815996" name="connsiteY29"/>
                <a:gd fmla="*/ 0 w 726739" name="connsiteX30"/>
                <a:gd fmla="*/ 679410 h 815996" name="connsiteY30"/>
                <a:gd fmla="*/ 220322 w 726739" name="connsiteX31"/>
                <a:gd fmla="*/ 679410 h 815996" name="connsiteY31"/>
                <a:gd fmla="*/ 220322 w 726739" name="connsiteX32"/>
                <a:gd fmla="*/ 643410 h 815996" name="connsiteY32"/>
                <a:gd fmla="*/ 0 w 726739" name="connsiteX33"/>
                <a:gd fmla="*/ 643410 h 815996" name="connsiteY33"/>
                <a:gd fmla="*/ 0 w 726739" name="connsiteX34"/>
                <a:gd fmla="*/ 618878 h 815996" name="connsiteY34"/>
                <a:gd fmla="*/ 220322 w 726739" name="connsiteX35"/>
                <a:gd fmla="*/ 618878 h 815996" name="connsiteY35"/>
                <a:gd fmla="*/ 220322 w 726739" name="connsiteX36"/>
                <a:gd fmla="*/ 582878 h 815996" name="connsiteY36"/>
                <a:gd fmla="*/ 0 w 726739" name="connsiteX37"/>
                <a:gd fmla="*/ 582878 h 815996" name="connsiteY37"/>
                <a:gd fmla="*/ 0 w 726739" name="connsiteX38"/>
                <a:gd fmla="*/ 558345 h 815996" name="connsiteY38"/>
                <a:gd fmla="*/ 220322 w 726739" name="connsiteX39"/>
                <a:gd fmla="*/ 558345 h 815996" name="connsiteY39"/>
                <a:gd fmla="*/ 220322 w 726739" name="connsiteX40"/>
                <a:gd fmla="*/ 522345 h 815996" name="connsiteY40"/>
                <a:gd fmla="*/ 0 w 726739" name="connsiteX41"/>
                <a:gd fmla="*/ 522345 h 815996" name="connsiteY41"/>
                <a:gd fmla="*/ 0 w 726739" name="connsiteX42"/>
                <a:gd fmla="*/ 497812 h 815996" name="connsiteY42"/>
                <a:gd fmla="*/ 220322 w 726739" name="connsiteX43"/>
                <a:gd fmla="*/ 497812 h 815996" name="connsiteY43"/>
                <a:gd fmla="*/ 220322 w 726739" name="connsiteX44"/>
                <a:gd fmla="*/ 461812 h 815996" name="connsiteY44"/>
                <a:gd fmla="*/ 0 w 726739" name="connsiteX45"/>
                <a:gd fmla="*/ 461812 h 815996" name="connsiteY45"/>
                <a:gd fmla="*/ 0 w 726739" name="connsiteX46"/>
                <a:gd fmla="*/ 437279 h 815996" name="connsiteY46"/>
                <a:gd fmla="*/ 220322 w 726739" name="connsiteX47"/>
                <a:gd fmla="*/ 437279 h 815996" name="connsiteY47"/>
                <a:gd fmla="*/ 220322 w 726739" name="connsiteX48"/>
                <a:gd fmla="*/ 401279 h 815996" name="connsiteY48"/>
                <a:gd fmla="*/ 0 w 726739" name="connsiteX49"/>
                <a:gd fmla="*/ 401279 h 815996" name="connsiteY49"/>
                <a:gd fmla="*/ 0 w 726739" name="connsiteX50"/>
                <a:gd fmla="*/ 376746 h 815996" name="connsiteY50"/>
                <a:gd fmla="*/ 220322 w 726739" name="connsiteX51"/>
                <a:gd fmla="*/ 376746 h 815996" name="connsiteY51"/>
                <a:gd fmla="*/ 220322 w 726739" name="connsiteX52"/>
                <a:gd fmla="*/ 340746 h 815996" name="connsiteY52"/>
                <a:gd fmla="*/ 0 w 726739" name="connsiteX53"/>
                <a:gd fmla="*/ 340746 h 815996" name="connsiteY53"/>
                <a:gd fmla="*/ 0 w 726739" name="connsiteX54"/>
                <a:gd fmla="*/ 316213 h 815996" name="connsiteY54"/>
                <a:gd fmla="*/ 220322 w 726739" name="connsiteX55"/>
                <a:gd fmla="*/ 316213 h 815996" name="connsiteY55"/>
                <a:gd fmla="*/ 220322 w 726739" name="connsiteX56"/>
                <a:gd fmla="*/ 280213 h 815996" name="connsiteY56"/>
                <a:gd fmla="*/ 0 w 726739" name="connsiteX57"/>
                <a:gd fmla="*/ 280213 h 815996" name="connsiteY57"/>
                <a:gd fmla="*/ 0 w 726739" name="connsiteX58"/>
                <a:gd fmla="*/ 228600 h 815996" name="connsiteY58"/>
                <a:gd fmla="*/ 225090 w 726739" name="connsiteX59"/>
                <a:gd fmla="*/ 232590 h 815996" name="connsiteY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b="b" l="l" r="r" t="t"/>
              <a:pathLst>
                <a:path h="815996" w="726739">
                  <a:moveTo>
                    <a:pt x="636512" y="671393"/>
                  </a:moveTo>
                  <a:lnTo>
                    <a:pt x="636512" y="728543"/>
                  </a:lnTo>
                  <a:lnTo>
                    <a:pt x="693662" y="728543"/>
                  </a:lnTo>
                  <a:lnTo>
                    <a:pt x="693662" y="671393"/>
                  </a:lnTo>
                  <a:close/>
                  <a:moveTo>
                    <a:pt x="550787" y="671393"/>
                  </a:moveTo>
                  <a:lnTo>
                    <a:pt x="550787" y="728543"/>
                  </a:lnTo>
                  <a:lnTo>
                    <a:pt x="607937" y="728543"/>
                  </a:lnTo>
                  <a:lnTo>
                    <a:pt x="607937" y="671393"/>
                  </a:lnTo>
                  <a:close/>
                  <a:moveTo>
                    <a:pt x="549889" y="567796"/>
                  </a:moveTo>
                  <a:lnTo>
                    <a:pt x="549889" y="624946"/>
                  </a:lnTo>
                  <a:lnTo>
                    <a:pt x="607039" y="624946"/>
                  </a:lnTo>
                  <a:lnTo>
                    <a:pt x="607039" y="567796"/>
                  </a:lnTo>
                  <a:close/>
                  <a:moveTo>
                    <a:pt x="635614" y="564939"/>
                  </a:moveTo>
                  <a:lnTo>
                    <a:pt x="635614" y="622089"/>
                  </a:lnTo>
                  <a:lnTo>
                    <a:pt x="692764" y="622089"/>
                  </a:lnTo>
                  <a:lnTo>
                    <a:pt x="692764" y="564939"/>
                  </a:lnTo>
                  <a:close/>
                  <a:moveTo>
                    <a:pt x="547456" y="482761"/>
                  </a:moveTo>
                  <a:lnTo>
                    <a:pt x="547456" y="539911"/>
                  </a:lnTo>
                  <a:lnTo>
                    <a:pt x="604606" y="539911"/>
                  </a:lnTo>
                  <a:lnTo>
                    <a:pt x="604606" y="482761"/>
                  </a:lnTo>
                  <a:close/>
                  <a:moveTo>
                    <a:pt x="637097" y="479384"/>
                  </a:moveTo>
                  <a:lnTo>
                    <a:pt x="637097" y="536534"/>
                  </a:lnTo>
                  <a:lnTo>
                    <a:pt x="694247" y="536534"/>
                  </a:lnTo>
                  <a:lnTo>
                    <a:pt x="694247" y="479384"/>
                  </a:lnTo>
                  <a:close/>
                  <a:moveTo>
                    <a:pt x="231439" y="0"/>
                  </a:moveTo>
                  <a:lnTo>
                    <a:pt x="489409" y="11134"/>
                  </a:lnTo>
                  <a:lnTo>
                    <a:pt x="482265" y="404040"/>
                  </a:lnTo>
                  <a:cubicBezTo>
                    <a:pt x="598946" y="415946"/>
                    <a:pt x="603709" y="398087"/>
                    <a:pt x="720390" y="406422"/>
                  </a:cubicBezTo>
                  <a:cubicBezTo>
                    <a:pt x="722506" y="542153"/>
                    <a:pt x="724623" y="677884"/>
                    <a:pt x="726739" y="813615"/>
                  </a:cubicBezTo>
                  <a:lnTo>
                    <a:pt x="0" y="815996"/>
                  </a:lnTo>
                  <a:lnTo>
                    <a:pt x="0" y="679410"/>
                  </a:lnTo>
                  <a:lnTo>
                    <a:pt x="220322" y="679410"/>
                  </a:lnTo>
                  <a:lnTo>
                    <a:pt x="220322" y="643410"/>
                  </a:lnTo>
                  <a:lnTo>
                    <a:pt x="0" y="643410"/>
                  </a:lnTo>
                  <a:lnTo>
                    <a:pt x="0" y="618878"/>
                  </a:lnTo>
                  <a:lnTo>
                    <a:pt x="220322" y="618878"/>
                  </a:lnTo>
                  <a:lnTo>
                    <a:pt x="220322" y="582878"/>
                  </a:lnTo>
                  <a:lnTo>
                    <a:pt x="0" y="582878"/>
                  </a:lnTo>
                  <a:lnTo>
                    <a:pt x="0" y="558345"/>
                  </a:lnTo>
                  <a:lnTo>
                    <a:pt x="220322" y="558345"/>
                  </a:lnTo>
                  <a:lnTo>
                    <a:pt x="220322" y="522345"/>
                  </a:lnTo>
                  <a:lnTo>
                    <a:pt x="0" y="522345"/>
                  </a:lnTo>
                  <a:lnTo>
                    <a:pt x="0" y="497812"/>
                  </a:lnTo>
                  <a:lnTo>
                    <a:pt x="220322" y="497812"/>
                  </a:lnTo>
                  <a:lnTo>
                    <a:pt x="220322" y="461812"/>
                  </a:lnTo>
                  <a:lnTo>
                    <a:pt x="0" y="461812"/>
                  </a:lnTo>
                  <a:lnTo>
                    <a:pt x="0" y="437279"/>
                  </a:lnTo>
                  <a:lnTo>
                    <a:pt x="220322" y="437279"/>
                  </a:lnTo>
                  <a:lnTo>
                    <a:pt x="220322" y="401279"/>
                  </a:lnTo>
                  <a:lnTo>
                    <a:pt x="0" y="401279"/>
                  </a:lnTo>
                  <a:lnTo>
                    <a:pt x="0" y="376746"/>
                  </a:lnTo>
                  <a:lnTo>
                    <a:pt x="220322" y="376746"/>
                  </a:lnTo>
                  <a:lnTo>
                    <a:pt x="220322" y="340746"/>
                  </a:lnTo>
                  <a:lnTo>
                    <a:pt x="0" y="340746"/>
                  </a:lnTo>
                  <a:lnTo>
                    <a:pt x="0" y="316213"/>
                  </a:lnTo>
                  <a:lnTo>
                    <a:pt x="220322" y="316213"/>
                  </a:lnTo>
                  <a:lnTo>
                    <a:pt x="220322" y="280213"/>
                  </a:lnTo>
                  <a:lnTo>
                    <a:pt x="0" y="280213"/>
                  </a:lnTo>
                  <a:lnTo>
                    <a:pt x="0" y="228600"/>
                  </a:lnTo>
                  <a:lnTo>
                    <a:pt x="225090" y="232590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435358" y="370823"/>
              <a:ext cx="494356" cy="443818"/>
            </a:xfrm>
            <a:custGeom>
              <a:gdLst>
                <a:gd fmla="*/ 328235 w 494356" name="connsiteX0"/>
                <a:gd fmla="*/ 206677 h 443818" name="connsiteY0"/>
                <a:gd fmla="*/ 328235 w 494356" name="connsiteX1"/>
                <a:gd fmla="*/ 265168 h 443818" name="connsiteY1"/>
                <a:gd fmla="*/ 404265 w 494356" name="connsiteX2"/>
                <a:gd fmla="*/ 265168 h 443818" name="connsiteY2"/>
                <a:gd fmla="*/ 404265 w 494356" name="connsiteX3"/>
                <a:gd fmla="*/ 206677 h 443818" name="connsiteY3"/>
                <a:gd fmla="*/ 227070 w 494356" name="connsiteX4"/>
                <a:gd fmla="*/ 188880 h 443818" name="connsiteY4"/>
                <a:gd fmla="*/ 227070 w 494356" name="connsiteX5"/>
                <a:gd fmla="*/ 280399 h 443818" name="connsiteY5"/>
                <a:gd fmla="*/ 285561 w 494356" name="connsiteX6"/>
                <a:gd fmla="*/ 280399 h 443818" name="connsiteY6"/>
                <a:gd fmla="*/ 285561 w 494356" name="connsiteX7"/>
                <a:gd fmla="*/ 188880 h 443818" name="connsiteY7"/>
                <a:gd fmla="*/ 134872 w 494356" name="connsiteX8"/>
                <a:gd fmla="*/ 188880 h 443818" name="connsiteY8"/>
                <a:gd fmla="*/ 134872 w 494356" name="connsiteX9"/>
                <a:gd fmla="*/ 280399 h 443818" name="connsiteY9"/>
                <a:gd fmla="*/ 193363 w 494356" name="connsiteX10"/>
                <a:gd fmla="*/ 280399 h 443818" name="connsiteY10"/>
                <a:gd fmla="*/ 193363 w 494356" name="connsiteX11"/>
                <a:gd fmla="*/ 188880 h 443818" name="connsiteY11"/>
                <a:gd fmla="*/ 128778 w 494356" name="connsiteX12"/>
                <a:gd fmla="*/ 0 h 443818" name="connsiteY12"/>
                <a:gd fmla="*/ 320707 w 494356" name="connsiteX13"/>
                <a:gd fmla="*/ 158416 h 443818" name="connsiteY13"/>
                <a:gd fmla="*/ 494356 w 494356" name="connsiteX14"/>
                <a:gd fmla="*/ 311728 h 443818" name="connsiteY14"/>
                <a:gd fmla="*/ 323753 w 494356" name="connsiteX15"/>
                <a:gd fmla="*/ 316832 h 443818" name="connsiteY15"/>
                <a:gd fmla="*/ 125732 w 494356" name="connsiteX16"/>
                <a:gd fmla="*/ 435645 h 443818" name="connsiteY16"/>
                <a:gd fmla="*/ 98314 w 494356" name="connsiteX17"/>
                <a:gd fmla="*/ 298554 h 443818" name="connsiteY17"/>
                <a:gd fmla="*/ 0 w 494356" name="connsiteX18"/>
                <a:gd fmla="*/ 367606 h 443818" name="connsiteY18"/>
                <a:gd fmla="*/ 0 w 494356" name="connsiteX19"/>
                <a:gd fmla="*/ 83242 h 443818" name="connsiteY19"/>
                <a:gd fmla="*/ 104407 w 494356" name="connsiteX20"/>
                <a:gd fmla="*/ 146230 h 443818" name="connsiteY20"/>
                <a:gd fmla="*/ 128778 w 494356" name="connsiteX21"/>
                <a:gd fmla="*/ 0 h 443818" name="connsiteY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b="b" l="l" r="r" t="t"/>
              <a:pathLst>
                <a:path h="443818" w="494356">
                  <a:moveTo>
                    <a:pt x="328235" y="206677"/>
                  </a:moveTo>
                  <a:lnTo>
                    <a:pt x="328235" y="265168"/>
                  </a:lnTo>
                  <a:lnTo>
                    <a:pt x="404265" y="265168"/>
                  </a:lnTo>
                  <a:lnTo>
                    <a:pt x="404265" y="206677"/>
                  </a:lnTo>
                  <a:close/>
                  <a:moveTo>
                    <a:pt x="227070" y="188880"/>
                  </a:moveTo>
                  <a:lnTo>
                    <a:pt x="227070" y="280399"/>
                  </a:lnTo>
                  <a:lnTo>
                    <a:pt x="285561" y="280399"/>
                  </a:lnTo>
                  <a:lnTo>
                    <a:pt x="285561" y="188880"/>
                  </a:lnTo>
                  <a:close/>
                  <a:moveTo>
                    <a:pt x="134872" y="188880"/>
                  </a:moveTo>
                  <a:lnTo>
                    <a:pt x="134872" y="280399"/>
                  </a:lnTo>
                  <a:lnTo>
                    <a:pt x="193363" y="280399"/>
                  </a:lnTo>
                  <a:lnTo>
                    <a:pt x="193363" y="188880"/>
                  </a:lnTo>
                  <a:close/>
                  <a:moveTo>
                    <a:pt x="128778" y="0"/>
                  </a:moveTo>
                  <a:cubicBezTo>
                    <a:pt x="299382" y="1016"/>
                    <a:pt x="293289" y="129981"/>
                    <a:pt x="320707" y="158416"/>
                  </a:cubicBezTo>
                  <a:cubicBezTo>
                    <a:pt x="395853" y="160776"/>
                    <a:pt x="464907" y="135719"/>
                    <a:pt x="494356" y="311728"/>
                  </a:cubicBezTo>
                  <a:cubicBezTo>
                    <a:pt x="437489" y="313429"/>
                    <a:pt x="377574" y="272480"/>
                    <a:pt x="323753" y="316832"/>
                  </a:cubicBezTo>
                  <a:cubicBezTo>
                    <a:pt x="268408" y="331220"/>
                    <a:pt x="257747" y="479818"/>
                    <a:pt x="125732" y="435645"/>
                  </a:cubicBezTo>
                  <a:cubicBezTo>
                    <a:pt x="118624" y="391471"/>
                    <a:pt x="128409" y="290092"/>
                    <a:pt x="98314" y="298554"/>
                  </a:cubicBezTo>
                  <a:cubicBezTo>
                    <a:pt x="71635" y="364221"/>
                    <a:pt x="32772" y="344589"/>
                    <a:pt x="0" y="367606"/>
                  </a:cubicBezTo>
                  <a:lnTo>
                    <a:pt x="0" y="83242"/>
                  </a:lnTo>
                  <a:cubicBezTo>
                    <a:pt x="58158" y="62604"/>
                    <a:pt x="91945" y="130311"/>
                    <a:pt x="104407" y="146230"/>
                  </a:cubicBezTo>
                  <a:cubicBezTo>
                    <a:pt x="137919" y="137090"/>
                    <a:pt x="95267" y="9140"/>
                    <a:pt x="128778" y="0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4654406" y="534241"/>
              <a:ext cx="58491" cy="58491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椭圆 20"/>
            <p:cNvSpPr/>
            <p:nvPr/>
          </p:nvSpPr>
          <p:spPr>
            <a:xfrm>
              <a:off x="4753291" y="534241"/>
              <a:ext cx="58491" cy="58491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>
              <a:off x="4852176" y="534241"/>
              <a:ext cx="58491" cy="58491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椭圆 22"/>
            <p:cNvSpPr/>
            <p:nvPr/>
          </p:nvSpPr>
          <p:spPr>
            <a:xfrm>
              <a:off x="4951061" y="534241"/>
              <a:ext cx="58491" cy="58491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椭圆 23"/>
            <p:cNvSpPr/>
            <p:nvPr/>
          </p:nvSpPr>
          <p:spPr>
            <a:xfrm>
              <a:off x="5049947" y="534241"/>
              <a:ext cx="58491" cy="58491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椭圆 24"/>
            <p:cNvSpPr/>
            <p:nvPr/>
          </p:nvSpPr>
          <p:spPr>
            <a:xfrm>
              <a:off x="5148834" y="534241"/>
              <a:ext cx="58491" cy="58491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" name="矩形 5"/>
          <p:cNvSpPr/>
          <p:nvPr/>
        </p:nvSpPr>
        <p:spPr>
          <a:xfrm>
            <a:off x="1753341" y="1297269"/>
            <a:ext cx="8686059" cy="5694081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rot="21030988">
            <a:off x="716778" y="2264906"/>
            <a:ext cx="10407096" cy="2642603"/>
          </a:xfrm>
          <a:custGeom>
            <a:gdLst>
              <a:gd fmla="*/ 366376 w 6132636" name="connsiteX0"/>
              <a:gd fmla="*/ 78339 h 2331377" name="connsiteY0"/>
              <a:gd fmla="*/ 6132636 w 6132636" name="connsiteX1"/>
              <a:gd fmla="*/ 0 h 2331377" name="connsiteY1"/>
              <a:gd fmla="*/ 5866465 w 6132636" name="connsiteX2"/>
              <a:gd fmla="*/ 2289088 h 2331377" name="connsiteY2"/>
              <a:gd fmla="*/ 0 w 6132636" name="connsiteX3"/>
              <a:gd fmla="*/ 2331377 h 2331377" name="connsiteY3"/>
              <a:gd fmla="*/ 366376 w 6132636" name="connsiteX4"/>
              <a:gd fmla="*/ 78339 h 23313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31377" w="6132636">
                <a:moveTo>
                  <a:pt x="366376" y="78339"/>
                </a:moveTo>
                <a:lnTo>
                  <a:pt x="6132636" y="0"/>
                </a:lnTo>
                <a:lnTo>
                  <a:pt x="5866465" y="2289088"/>
                </a:lnTo>
                <a:lnTo>
                  <a:pt x="0" y="2331377"/>
                </a:lnTo>
                <a:lnTo>
                  <a:pt x="366376" y="78339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 rot="21007860">
            <a:off x="2423050" y="2472239"/>
            <a:ext cx="6583680" cy="2286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把每一天，</a:t>
            </a:r>
          </a:p>
          <a:p>
            <a:r>
              <a:rPr altLang="en-US" lang="zh-CN" smtClean="0" sz="7200">
                <a:solidFill>
                  <a:schemeClr val="bg1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当做梦想的练习</a:t>
            </a:r>
          </a:p>
        </p:txBody>
      </p:sp>
      <p:sp>
        <p:nvSpPr>
          <p:cNvPr id="29" name="文本框 28"/>
          <p:cNvSpPr txBox="1"/>
          <p:nvPr/>
        </p:nvSpPr>
        <p:spPr>
          <a:xfrm rot="20956520">
            <a:off x="6922985" y="2033136"/>
            <a:ext cx="2841942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8800">
                <a:solidFill>
                  <a:srgbClr val="F4FE92"/>
                </a:solidFill>
                <a:latin charset="-122" panose="02000504030000020004" pitchFamily="2" typeface="BlackJack"/>
                <a:ea charset="-122" panose="02000504030000020004" pitchFamily="2" typeface="BlackJack"/>
              </a:rPr>
              <a:t>Dream</a:t>
            </a:r>
          </a:p>
        </p:txBody>
      </p:sp>
      <p:grpSp>
        <p:nvGrpSpPr>
          <p:cNvPr id="46" name="组合 45"/>
          <p:cNvGrpSpPr/>
          <p:nvPr/>
        </p:nvGrpSpPr>
        <p:grpSpPr>
          <a:xfrm rot="876154">
            <a:off x="8467279" y="3561272"/>
            <a:ext cx="3125625" cy="3125625"/>
            <a:chOff x="8153117" y="3912282"/>
            <a:chExt cx="2590120" cy="2590120"/>
          </a:xfrm>
        </p:grpSpPr>
        <p:sp>
          <p:nvSpPr>
            <p:cNvPr id="47" name="椭圆 46"/>
            <p:cNvSpPr/>
            <p:nvPr/>
          </p:nvSpPr>
          <p:spPr>
            <a:xfrm rot="20458584">
              <a:off x="8153117" y="3912282"/>
              <a:ext cx="2590120" cy="259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椭圆 47"/>
            <p:cNvSpPr/>
            <p:nvPr/>
          </p:nvSpPr>
          <p:spPr>
            <a:xfrm rot="20458584">
              <a:off x="8272550" y="4031715"/>
              <a:ext cx="2351254" cy="2351254"/>
            </a:xfrm>
            <a:prstGeom prst="ellipse">
              <a:avLst/>
            </a:prstGeom>
            <a:noFill/>
            <a:ln w="31750">
              <a:solidFill>
                <a:srgbClr val="43A53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文本框 48"/>
            <p:cNvSpPr txBox="1"/>
            <p:nvPr/>
          </p:nvSpPr>
          <p:spPr>
            <a:xfrm rot="20458584">
              <a:off x="8394079" y="4729447"/>
              <a:ext cx="1835410" cy="47990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200">
                  <a:solidFill>
                    <a:srgbClr val="FF7B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著：王鹏程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 rot="20458584">
              <a:off x="8490852" y="5414912"/>
              <a:ext cx="2202440" cy="30309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rgbClr val="FF7B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PPT：@小万管家爱学习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8448078" y="4975133"/>
              <a:ext cx="2028591" cy="668864"/>
            </a:xfrm>
            <a:prstGeom prst="line">
              <a:avLst/>
            </a:prstGeom>
            <a:ln w="31750">
              <a:solidFill>
                <a:srgbClr val="FF7B0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08395743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矩形 5"/>
          <p:cNvSpPr/>
          <p:nvPr/>
        </p:nvSpPr>
        <p:spPr>
          <a:xfrm flipH="1">
            <a:off x="116115" y="1161140"/>
            <a:ext cx="331152" cy="263378"/>
          </a:xfrm>
          <a:custGeom>
            <a:gdLst>
              <a:gd fmla="*/ 0 w 303678" name="connsiteX0"/>
              <a:gd fmla="*/ 0 h 228600" name="connsiteY0"/>
              <a:gd fmla="*/ 303678 w 303678" name="connsiteX1"/>
              <a:gd fmla="*/ 0 h 228600" name="connsiteY1"/>
              <a:gd fmla="*/ 0 w 303678" name="connsiteX2"/>
              <a:gd fmla="*/ 228600 h 228600" name="connsiteY2"/>
              <a:gd fmla="*/ 0 w 303678" name="connsiteX3"/>
              <a:gd fmla="*/ 0 h 228600" name="connsiteY3"/>
              <a:gd fmla="*/ 0 w 303678" name="connsiteX4"/>
              <a:gd fmla="*/ 0 h 228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" w="303678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261255"/>
            <a:ext cx="5484585" cy="899885"/>
          </a:xfrm>
          <a:custGeom>
            <a:gdLst>
              <a:gd fmla="*/ 0 w 7752228" name="connsiteX0"/>
              <a:gd fmla="*/ 0 h 899885" name="connsiteY0"/>
              <a:gd fmla="*/ 7752228 w 7752228" name="connsiteX1"/>
              <a:gd fmla="*/ 0 h 899885" name="connsiteY1"/>
              <a:gd fmla="*/ 7460342 w 7752228" name="connsiteX2"/>
              <a:gd fmla="*/ 464457 h 899885" name="connsiteY2"/>
              <a:gd fmla="*/ 7752228 w 7752228" name="connsiteX3"/>
              <a:gd fmla="*/ 899885 h 899885" name="connsiteY3"/>
              <a:gd fmla="*/ 0 w 7752228" name="connsiteX4"/>
              <a:gd fmla="*/ 899885 h 899885" name="connsiteY4"/>
              <a:gd fmla="*/ 0 w 7752228" name="connsiteX5"/>
              <a:gd fmla="*/ 0 h 89988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99885" w="7752228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67" y="252324"/>
            <a:ext cx="4864418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联系实际3:精神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096000" y="2017486"/>
            <a:ext cx="0" cy="3309257"/>
          </a:xfrm>
          <a:prstGeom prst="line">
            <a:avLst/>
          </a:prstGeom>
          <a:ln w="31750">
            <a:solidFill>
              <a:srgbClr val="43A53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959532" y="4471885"/>
            <a:ext cx="4094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rgbClr val="43A5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想要走得更远，却又畏惧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316101" y="2697938"/>
            <a:ext cx="1421326" cy="1493061"/>
            <a:chOff x="2120900" y="2714625"/>
            <a:chExt cx="1855788" cy="1949451"/>
          </a:xfrm>
        </p:grpSpPr>
        <p:sp>
          <p:nvSpPr>
            <p:cNvPr id="26" name="Freeform 54"/>
            <p:cNvSpPr/>
            <p:nvPr/>
          </p:nvSpPr>
          <p:spPr bwMode="auto">
            <a:xfrm>
              <a:off x="2513013" y="3279775"/>
              <a:ext cx="236538" cy="630238"/>
            </a:xfrm>
            <a:custGeom>
              <a:gdLst>
                <a:gd fmla="*/ 149 w 149" name="T0"/>
                <a:gd fmla="*/ 0 h 397" name="T1"/>
                <a:gd fmla="*/ 0 w 149" name="T2"/>
                <a:gd fmla="*/ 88 h 397" name="T3"/>
                <a:gd fmla="*/ 0 w 149" name="T4"/>
                <a:gd fmla="*/ 397 h 397" name="T5"/>
                <a:gd fmla="*/ 149 w 149" name="T6"/>
                <a:gd fmla="*/ 271 h 397" name="T7"/>
                <a:gd fmla="*/ 149 w 149" name="T8"/>
                <a:gd fmla="*/ 0 h 3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7" w="149">
                  <a:moveTo>
                    <a:pt x="149" y="0"/>
                  </a:moveTo>
                  <a:lnTo>
                    <a:pt x="0" y="88"/>
                  </a:lnTo>
                  <a:lnTo>
                    <a:pt x="0" y="397"/>
                  </a:lnTo>
                  <a:lnTo>
                    <a:pt x="149" y="27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55"/>
            <p:cNvSpPr/>
            <p:nvPr/>
          </p:nvSpPr>
          <p:spPr bwMode="auto">
            <a:xfrm>
              <a:off x="2120900" y="2871788"/>
              <a:ext cx="293688" cy="668338"/>
            </a:xfrm>
            <a:custGeom>
              <a:gdLst>
                <a:gd fmla="*/ 185 w 185" name="T0"/>
                <a:gd fmla="*/ 0 h 421" name="T1"/>
                <a:gd fmla="*/ 0 w 185" name="T2"/>
                <a:gd fmla="*/ 88 h 421" name="T3"/>
                <a:gd fmla="*/ 0 w 185" name="T4"/>
                <a:gd fmla="*/ 421 h 421" name="T5"/>
                <a:gd fmla="*/ 185 w 185" name="T6"/>
                <a:gd fmla="*/ 312 h 421" name="T7"/>
                <a:gd fmla="*/ 185 w 185" name="T8"/>
                <a:gd fmla="*/ 0 h 4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1" w="185">
                  <a:moveTo>
                    <a:pt x="185" y="0"/>
                  </a:moveTo>
                  <a:lnTo>
                    <a:pt x="0" y="88"/>
                  </a:lnTo>
                  <a:lnTo>
                    <a:pt x="0" y="421"/>
                  </a:lnTo>
                  <a:lnTo>
                    <a:pt x="185" y="31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56"/>
            <p:cNvSpPr/>
            <p:nvPr/>
          </p:nvSpPr>
          <p:spPr bwMode="auto">
            <a:xfrm>
              <a:off x="2513013" y="2714625"/>
              <a:ext cx="236538" cy="592138"/>
            </a:xfrm>
            <a:custGeom>
              <a:gdLst>
                <a:gd fmla="*/ 149 w 149" name="T0"/>
                <a:gd fmla="*/ 0 h 373" name="T1"/>
                <a:gd fmla="*/ 0 w 149" name="T2"/>
                <a:gd fmla="*/ 71 h 373" name="T3"/>
                <a:gd fmla="*/ 0 w 149" name="T4"/>
                <a:gd fmla="*/ 373 h 373" name="T5"/>
                <a:gd fmla="*/ 149 w 149" name="T6"/>
                <a:gd fmla="*/ 285 h 373" name="T7"/>
                <a:gd fmla="*/ 149 w 149" name="T8"/>
                <a:gd fmla="*/ 0 h 3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73" w="149">
                  <a:moveTo>
                    <a:pt x="149" y="0"/>
                  </a:moveTo>
                  <a:lnTo>
                    <a:pt x="0" y="71"/>
                  </a:lnTo>
                  <a:lnTo>
                    <a:pt x="0" y="373"/>
                  </a:lnTo>
                  <a:lnTo>
                    <a:pt x="149" y="28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57"/>
            <p:cNvSpPr/>
            <p:nvPr/>
          </p:nvSpPr>
          <p:spPr bwMode="auto">
            <a:xfrm>
              <a:off x="2120900" y="3479800"/>
              <a:ext cx="293688" cy="757238"/>
            </a:xfrm>
            <a:custGeom>
              <a:gdLst>
                <a:gd fmla="*/ 185 w 185" name="T0"/>
                <a:gd fmla="*/ 318 h 477" name="T1"/>
                <a:gd fmla="*/ 185 w 185" name="T2"/>
                <a:gd fmla="*/ 0 h 477" name="T3"/>
                <a:gd fmla="*/ 0 w 185" name="T4"/>
                <a:gd fmla="*/ 109 h 477" name="T5"/>
                <a:gd fmla="*/ 0 w 185" name="T6"/>
                <a:gd fmla="*/ 477 h 477" name="T7"/>
                <a:gd fmla="*/ 185 w 185" name="T8"/>
                <a:gd fmla="*/ 323 h 477" name="T9"/>
                <a:gd fmla="*/ 185 w 185" name="T10"/>
                <a:gd fmla="*/ 318 h 47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77" w="185">
                  <a:moveTo>
                    <a:pt x="185" y="318"/>
                  </a:moveTo>
                  <a:lnTo>
                    <a:pt x="185" y="0"/>
                  </a:lnTo>
                  <a:lnTo>
                    <a:pt x="0" y="109"/>
                  </a:lnTo>
                  <a:lnTo>
                    <a:pt x="0" y="477"/>
                  </a:lnTo>
                  <a:lnTo>
                    <a:pt x="185" y="323"/>
                  </a:lnTo>
                  <a:lnTo>
                    <a:pt x="185" y="318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58"/>
            <p:cNvSpPr/>
            <p:nvPr/>
          </p:nvSpPr>
          <p:spPr bwMode="auto">
            <a:xfrm>
              <a:off x="2132013" y="3954463"/>
              <a:ext cx="712788" cy="709613"/>
            </a:xfrm>
            <a:custGeom>
              <a:gdLst>
                <a:gd fmla="*/ 175 w 189" name="T0"/>
                <a:gd fmla="*/ 29 h 188" name="T1"/>
                <a:gd fmla="*/ 178 w 189" name="T2"/>
                <a:gd fmla="*/ 23 h 188" name="T3"/>
                <a:gd fmla="*/ 189 w 189" name="T4"/>
                <a:gd fmla="*/ 0 h 188" name="T5"/>
                <a:gd fmla="*/ 0 w 189" name="T6"/>
                <a:gd fmla="*/ 188 h 188" name="T7"/>
                <a:gd fmla="*/ 14 w 189" name="T8"/>
                <a:gd fmla="*/ 188 h 188" name="T9"/>
                <a:gd fmla="*/ 175 w 189" name="T10"/>
                <a:gd fmla="*/ 29 h 18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8" w="189">
                  <a:moveTo>
                    <a:pt x="175" y="29"/>
                  </a:moveTo>
                  <a:cubicBezTo>
                    <a:pt x="178" y="23"/>
                    <a:pt x="178" y="23"/>
                    <a:pt x="178" y="23"/>
                  </a:cubicBezTo>
                  <a:cubicBezTo>
                    <a:pt x="181" y="16"/>
                    <a:pt x="185" y="8"/>
                    <a:pt x="189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4" y="188"/>
                    <a:pt x="14" y="188"/>
                    <a:pt x="14" y="188"/>
                  </a:cubicBezTo>
                  <a:lnTo>
                    <a:pt x="175" y="29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59"/>
            <p:cNvSpPr/>
            <p:nvPr/>
          </p:nvSpPr>
          <p:spPr bwMode="auto">
            <a:xfrm>
              <a:off x="2784475" y="3717925"/>
              <a:ext cx="1192213" cy="946150"/>
            </a:xfrm>
            <a:custGeom>
              <a:gdLst>
                <a:gd fmla="*/ 82 w 316" name="T0"/>
                <a:gd fmla="*/ 167 h 251" name="T1"/>
                <a:gd fmla="*/ 91 w 316" name="T2"/>
                <a:gd fmla="*/ 156 h 251" name="T3"/>
                <a:gd fmla="*/ 111 w 316" name="T4"/>
                <a:gd fmla="*/ 251 h 251" name="T5"/>
                <a:gd fmla="*/ 288 w 316" name="T6"/>
                <a:gd fmla="*/ 251 h 251" name="T7"/>
                <a:gd fmla="*/ 273 w 316" name="T8"/>
                <a:gd fmla="*/ 204 h 251" name="T9"/>
                <a:gd fmla="*/ 179 w 316" name="T10"/>
                <a:gd fmla="*/ 224 h 251" name="T11"/>
                <a:gd fmla="*/ 174 w 316" name="T12"/>
                <a:gd fmla="*/ 210 h 251" name="T13"/>
                <a:gd fmla="*/ 174 w 316" name="T14"/>
                <a:gd fmla="*/ 206 h 251" name="T15"/>
                <a:gd fmla="*/ 207 w 316" name="T16"/>
                <a:gd fmla="*/ 173 h 251" name="T17"/>
                <a:gd fmla="*/ 250 w 316" name="T18"/>
                <a:gd fmla="*/ 149 h 251" name="T19"/>
                <a:gd fmla="*/ 213 w 316" name="T20"/>
                <a:gd fmla="*/ 84 h 251" name="T21"/>
                <a:gd fmla="*/ 212 w 316" name="T22"/>
                <a:gd fmla="*/ 82 h 251" name="T23"/>
                <a:gd fmla="*/ 213 w 316" name="T24"/>
                <a:gd fmla="*/ 79 h 251" name="T25"/>
                <a:gd fmla="*/ 215 w 316" name="T26"/>
                <a:gd fmla="*/ 77 h 251" name="T27"/>
                <a:gd fmla="*/ 222 w 316" name="T28"/>
                <a:gd fmla="*/ 79 h 251" name="T29"/>
                <a:gd fmla="*/ 262 w 316" name="T30"/>
                <a:gd fmla="*/ 149 h 251" name="T31"/>
                <a:gd fmla="*/ 262 w 316" name="T32"/>
                <a:gd fmla="*/ 152 h 251" name="T33"/>
                <a:gd fmla="*/ 260 w 316" name="T34"/>
                <a:gd fmla="*/ 156 h 251" name="T35"/>
                <a:gd fmla="*/ 212 w 316" name="T36"/>
                <a:gd fmla="*/ 182 h 251" name="T37"/>
                <a:gd fmla="*/ 184 w 316" name="T38"/>
                <a:gd fmla="*/ 208 h 251" name="T39"/>
                <a:gd fmla="*/ 187 w 316" name="T40"/>
                <a:gd fmla="*/ 217 h 251" name="T41"/>
                <a:gd fmla="*/ 284 w 316" name="T42"/>
                <a:gd fmla="*/ 185 h 251" name="T43"/>
                <a:gd fmla="*/ 302 w 316" name="T44"/>
                <a:gd fmla="*/ 139 h 251" name="T45"/>
                <a:gd fmla="*/ 302 w 316" name="T46"/>
                <a:gd fmla="*/ 137 h 251" name="T47"/>
                <a:gd fmla="*/ 284 w 316" name="T48"/>
                <a:gd fmla="*/ 98 h 251" name="T49"/>
                <a:gd fmla="*/ 277 w 316" name="T50"/>
                <a:gd fmla="*/ 86 h 251" name="T51"/>
                <a:gd fmla="*/ 200 w 316" name="T52"/>
                <a:gd fmla="*/ 6 h 251" name="T53"/>
                <a:gd fmla="*/ 99 w 316" name="T54"/>
                <a:gd fmla="*/ 9 h 251" name="T55"/>
                <a:gd fmla="*/ 98 w 316" name="T56"/>
                <a:gd fmla="*/ 11 h 251" name="T57"/>
                <a:gd fmla="*/ 77 w 316" name="T58"/>
                <a:gd fmla="*/ 77 h 251" name="T59"/>
                <a:gd fmla="*/ 88 w 316" name="T60"/>
                <a:gd fmla="*/ 143 h 251" name="T61"/>
                <a:gd fmla="*/ 80 w 316" name="T62"/>
                <a:gd fmla="*/ 153 h 251" name="T63"/>
                <a:gd fmla="*/ 0 w 316" name="T64"/>
                <a:gd fmla="*/ 251 h 251" name="T65"/>
                <a:gd fmla="*/ 13 w 316" name="T66"/>
                <a:gd fmla="*/ 251 h 251" name="T67"/>
                <a:gd fmla="*/ 82 w 316" name="T68"/>
                <a:gd fmla="*/ 167 h 25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51" w="316">
                  <a:moveTo>
                    <a:pt x="82" y="167"/>
                  </a:moveTo>
                  <a:cubicBezTo>
                    <a:pt x="91" y="156"/>
                    <a:pt x="91" y="156"/>
                    <a:pt x="91" y="156"/>
                  </a:cubicBezTo>
                  <a:cubicBezTo>
                    <a:pt x="96" y="188"/>
                    <a:pt x="107" y="233"/>
                    <a:pt x="111" y="251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84" y="239"/>
                    <a:pt x="276" y="218"/>
                    <a:pt x="273" y="204"/>
                  </a:cubicBezTo>
                  <a:cubicBezTo>
                    <a:pt x="239" y="224"/>
                    <a:pt x="195" y="243"/>
                    <a:pt x="179" y="224"/>
                  </a:cubicBezTo>
                  <a:cubicBezTo>
                    <a:pt x="175" y="219"/>
                    <a:pt x="174" y="215"/>
                    <a:pt x="174" y="210"/>
                  </a:cubicBezTo>
                  <a:cubicBezTo>
                    <a:pt x="174" y="209"/>
                    <a:pt x="174" y="208"/>
                    <a:pt x="174" y="206"/>
                  </a:cubicBezTo>
                  <a:cubicBezTo>
                    <a:pt x="176" y="195"/>
                    <a:pt x="187" y="184"/>
                    <a:pt x="207" y="173"/>
                  </a:cubicBezTo>
                  <a:cubicBezTo>
                    <a:pt x="216" y="168"/>
                    <a:pt x="240" y="155"/>
                    <a:pt x="250" y="149"/>
                  </a:cubicBezTo>
                  <a:cubicBezTo>
                    <a:pt x="246" y="141"/>
                    <a:pt x="213" y="84"/>
                    <a:pt x="213" y="84"/>
                  </a:cubicBezTo>
                  <a:cubicBezTo>
                    <a:pt x="213" y="83"/>
                    <a:pt x="212" y="83"/>
                    <a:pt x="212" y="82"/>
                  </a:cubicBezTo>
                  <a:cubicBezTo>
                    <a:pt x="212" y="81"/>
                    <a:pt x="213" y="80"/>
                    <a:pt x="213" y="79"/>
                  </a:cubicBezTo>
                  <a:cubicBezTo>
                    <a:pt x="214" y="78"/>
                    <a:pt x="214" y="78"/>
                    <a:pt x="215" y="77"/>
                  </a:cubicBezTo>
                  <a:cubicBezTo>
                    <a:pt x="217" y="76"/>
                    <a:pt x="221" y="77"/>
                    <a:pt x="222" y="79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2" y="150"/>
                    <a:pt x="263" y="151"/>
                    <a:pt x="262" y="152"/>
                  </a:cubicBezTo>
                  <a:cubicBezTo>
                    <a:pt x="262" y="154"/>
                    <a:pt x="261" y="155"/>
                    <a:pt x="260" y="156"/>
                  </a:cubicBezTo>
                  <a:cubicBezTo>
                    <a:pt x="259" y="156"/>
                    <a:pt x="223" y="175"/>
                    <a:pt x="212" y="182"/>
                  </a:cubicBezTo>
                  <a:cubicBezTo>
                    <a:pt x="191" y="194"/>
                    <a:pt x="185" y="203"/>
                    <a:pt x="184" y="208"/>
                  </a:cubicBezTo>
                  <a:cubicBezTo>
                    <a:pt x="184" y="211"/>
                    <a:pt x="184" y="214"/>
                    <a:pt x="187" y="217"/>
                  </a:cubicBezTo>
                  <a:cubicBezTo>
                    <a:pt x="198" y="231"/>
                    <a:pt x="245" y="211"/>
                    <a:pt x="284" y="185"/>
                  </a:cubicBezTo>
                  <a:cubicBezTo>
                    <a:pt x="316" y="163"/>
                    <a:pt x="303" y="140"/>
                    <a:pt x="302" y="139"/>
                  </a:cubicBezTo>
                  <a:cubicBezTo>
                    <a:pt x="302" y="138"/>
                    <a:pt x="302" y="138"/>
                    <a:pt x="302" y="137"/>
                  </a:cubicBezTo>
                  <a:cubicBezTo>
                    <a:pt x="302" y="137"/>
                    <a:pt x="298" y="121"/>
                    <a:pt x="284" y="98"/>
                  </a:cubicBezTo>
                  <a:cubicBezTo>
                    <a:pt x="277" y="86"/>
                    <a:pt x="277" y="86"/>
                    <a:pt x="277" y="86"/>
                  </a:cubicBezTo>
                  <a:cubicBezTo>
                    <a:pt x="262" y="58"/>
                    <a:pt x="236" y="12"/>
                    <a:pt x="200" y="6"/>
                  </a:cubicBezTo>
                  <a:cubicBezTo>
                    <a:pt x="167" y="0"/>
                    <a:pt x="119" y="6"/>
                    <a:pt x="99" y="9"/>
                  </a:cubicBezTo>
                  <a:cubicBezTo>
                    <a:pt x="99" y="10"/>
                    <a:pt x="99" y="11"/>
                    <a:pt x="98" y="11"/>
                  </a:cubicBezTo>
                  <a:cubicBezTo>
                    <a:pt x="92" y="31"/>
                    <a:pt x="84" y="56"/>
                    <a:pt x="77" y="77"/>
                  </a:cubicBezTo>
                  <a:cubicBezTo>
                    <a:pt x="79" y="89"/>
                    <a:pt x="84" y="115"/>
                    <a:pt x="88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3" y="251"/>
                    <a:pt x="13" y="251"/>
                    <a:pt x="13" y="251"/>
                  </a:cubicBezTo>
                  <a:lnTo>
                    <a:pt x="82" y="167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60"/>
            <p:cNvSpPr/>
            <p:nvPr/>
          </p:nvSpPr>
          <p:spPr bwMode="auto">
            <a:xfrm>
              <a:off x="2765425" y="3573463"/>
              <a:ext cx="381000" cy="717550"/>
            </a:xfrm>
            <a:custGeom>
              <a:gdLst>
                <a:gd fmla="*/ 15 w 101" name="T0"/>
                <a:gd fmla="*/ 135 h 190" name="T1"/>
                <a:gd fmla="*/ 4 w 101" name="T2"/>
                <a:gd fmla="*/ 176 h 190" name="T3"/>
                <a:gd fmla="*/ 16 w 101" name="T4"/>
                <a:gd fmla="*/ 188 h 190" name="T5"/>
                <a:gd fmla="*/ 33 w 101" name="T6"/>
                <a:gd fmla="*/ 188 h 190" name="T7"/>
                <a:gd fmla="*/ 56 w 101" name="T8"/>
                <a:gd fmla="*/ 161 h 190" name="T9"/>
                <a:gd fmla="*/ 97 w 101" name="T10"/>
                <a:gd fmla="*/ 35 h 190" name="T11"/>
                <a:gd fmla="*/ 101 w 101" name="T12"/>
                <a:gd fmla="*/ 15 h 190" name="T13"/>
                <a:gd fmla="*/ 97 w 101" name="T14"/>
                <a:gd fmla="*/ 5 h 190" name="T15"/>
                <a:gd fmla="*/ 74 w 101" name="T16"/>
                <a:gd fmla="*/ 23 h 190" name="T17"/>
                <a:gd fmla="*/ 74 w 101" name="T18"/>
                <a:gd fmla="*/ 24 h 190" name="T19"/>
                <a:gd fmla="*/ 74 w 101" name="T20"/>
                <a:gd fmla="*/ 24 h 190" name="T21"/>
                <a:gd fmla="*/ 19 w 101" name="T22"/>
                <a:gd fmla="*/ 128 h 190" name="T23"/>
                <a:gd fmla="*/ 15 w 101" name="T24"/>
                <a:gd fmla="*/ 135 h 19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90" w="100">
                  <a:moveTo>
                    <a:pt x="15" y="135"/>
                  </a:moveTo>
                  <a:cubicBezTo>
                    <a:pt x="8" y="150"/>
                    <a:pt x="0" y="166"/>
                    <a:pt x="4" y="176"/>
                  </a:cubicBezTo>
                  <a:cubicBezTo>
                    <a:pt x="6" y="181"/>
                    <a:pt x="10" y="185"/>
                    <a:pt x="16" y="188"/>
                  </a:cubicBezTo>
                  <a:cubicBezTo>
                    <a:pt x="22" y="190"/>
                    <a:pt x="28" y="190"/>
                    <a:pt x="33" y="188"/>
                  </a:cubicBezTo>
                  <a:cubicBezTo>
                    <a:pt x="47" y="182"/>
                    <a:pt x="55" y="162"/>
                    <a:pt x="56" y="161"/>
                  </a:cubicBezTo>
                  <a:cubicBezTo>
                    <a:pt x="57" y="158"/>
                    <a:pt x="84" y="78"/>
                    <a:pt x="97" y="35"/>
                  </a:cubicBezTo>
                  <a:cubicBezTo>
                    <a:pt x="100" y="27"/>
                    <a:pt x="101" y="20"/>
                    <a:pt x="101" y="15"/>
                  </a:cubicBezTo>
                  <a:cubicBezTo>
                    <a:pt x="101" y="10"/>
                    <a:pt x="100" y="6"/>
                    <a:pt x="97" y="5"/>
                  </a:cubicBezTo>
                  <a:cubicBezTo>
                    <a:pt x="83" y="0"/>
                    <a:pt x="75" y="23"/>
                    <a:pt x="74" y="2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57" y="53"/>
                    <a:pt x="34" y="97"/>
                    <a:pt x="19" y="128"/>
                  </a:cubicBezTo>
                  <a:lnTo>
                    <a:pt x="15" y="135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Oval 61"/>
            <p:cNvSpPr>
              <a:spLocks noChangeArrowheads="1"/>
            </p:cNvSpPr>
            <p:nvPr/>
          </p:nvSpPr>
          <p:spPr bwMode="auto">
            <a:xfrm>
              <a:off x="3124200" y="3219450"/>
              <a:ext cx="425450" cy="425450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7809809" y="4478762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rgbClr val="43A5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再不疯狂就老了！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439873" y="2711791"/>
            <a:ext cx="1797117" cy="1460159"/>
            <a:chOff x="1671638" y="352425"/>
            <a:chExt cx="787400" cy="639763"/>
          </a:xfrm>
        </p:grpSpPr>
        <p:sp>
          <p:nvSpPr>
            <p:cNvPr id="37" name="Freeform 84"/>
            <p:cNvSpPr/>
            <p:nvPr/>
          </p:nvSpPr>
          <p:spPr bwMode="auto">
            <a:xfrm>
              <a:off x="2063751" y="566738"/>
              <a:ext cx="82550" cy="82550"/>
            </a:xfrm>
            <a:custGeom>
              <a:gdLst>
                <a:gd fmla="*/ 12 w 22" name="T0"/>
                <a:gd fmla="*/ 22 h 22" name="T1"/>
                <a:gd fmla="*/ 22 w 22" name="T2"/>
                <a:gd fmla="*/ 11 h 22" name="T3"/>
                <a:gd fmla="*/ 11 w 22" name="T4"/>
                <a:gd fmla="*/ 0 h 22" name="T5"/>
                <a:gd fmla="*/ 0 w 22" name="T6"/>
                <a:gd fmla="*/ 12 h 22" name="T7"/>
                <a:gd fmla="*/ 12 w 22" name="T8"/>
                <a:gd fmla="*/ 22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22">
                  <a:moveTo>
                    <a:pt x="12" y="22"/>
                  </a:moveTo>
                  <a:cubicBezTo>
                    <a:pt x="18" y="22"/>
                    <a:pt x="22" y="16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1"/>
                    <a:pt x="0" y="6"/>
                    <a:pt x="0" y="12"/>
                  </a:cubicBezTo>
                  <a:cubicBezTo>
                    <a:pt x="1" y="18"/>
                    <a:pt x="6" y="22"/>
                    <a:pt x="12" y="22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85"/>
            <p:cNvSpPr/>
            <p:nvPr/>
          </p:nvSpPr>
          <p:spPr bwMode="auto">
            <a:xfrm>
              <a:off x="1935163" y="596900"/>
              <a:ext cx="523875" cy="395288"/>
            </a:xfrm>
            <a:custGeom>
              <a:gdLst>
                <a:gd fmla="*/ 139 w 139" name="T0"/>
                <a:gd fmla="*/ 57 h 105" name="T1"/>
                <a:gd fmla="*/ 90 w 139" name="T2"/>
                <a:gd fmla="*/ 40 h 105" name="T3"/>
                <a:gd fmla="*/ 72 w 139" name="T4"/>
                <a:gd fmla="*/ 22 h 105" name="T5"/>
                <a:gd fmla="*/ 106 w 139" name="T6"/>
                <a:gd fmla="*/ 11 h 105" name="T7"/>
                <a:gd fmla="*/ 102 w 139" name="T8"/>
                <a:gd fmla="*/ 4 h 105" name="T9"/>
                <a:gd fmla="*/ 71 w 139" name="T10"/>
                <a:gd fmla="*/ 10 h 105" name="T11"/>
                <a:gd fmla="*/ 43 w 139" name="T12"/>
                <a:gd fmla="*/ 21 h 105" name="T13"/>
                <a:gd fmla="*/ 5 w 139" name="T14"/>
                <a:gd fmla="*/ 0 h 105" name="T15"/>
                <a:gd fmla="*/ 4 w 139" name="T16"/>
                <a:gd fmla="*/ 2 h 105" name="T17"/>
                <a:gd fmla="*/ 7 w 139" name="T18"/>
                <a:gd fmla="*/ 4 h 105" name="T19"/>
                <a:gd fmla="*/ 6 w 139" name="T20"/>
                <a:gd fmla="*/ 5 h 105" name="T21"/>
                <a:gd fmla="*/ 6 w 139" name="T22"/>
                <a:gd fmla="*/ 5 h 105" name="T23"/>
                <a:gd fmla="*/ 5 w 139" name="T24"/>
                <a:gd fmla="*/ 7 h 105" name="T25"/>
                <a:gd fmla="*/ 4 w 139" name="T26"/>
                <a:gd fmla="*/ 7 h 105" name="T27"/>
                <a:gd fmla="*/ 1 w 139" name="T28"/>
                <a:gd fmla="*/ 5 h 105" name="T29"/>
                <a:gd fmla="*/ 0 w 139" name="T30"/>
                <a:gd fmla="*/ 7 h 105" name="T31"/>
                <a:gd fmla="*/ 48 w 139" name="T32"/>
                <a:gd fmla="*/ 40 h 105" name="T33"/>
                <a:gd fmla="*/ 99 w 139" name="T34"/>
                <a:gd fmla="*/ 105 h 105" name="T35"/>
                <a:gd fmla="*/ 108 w 139" name="T36"/>
                <a:gd fmla="*/ 100 h 105" name="T37"/>
                <a:gd fmla="*/ 87 w 139" name="T38"/>
                <a:gd fmla="*/ 59 h 105" name="T39"/>
                <a:gd fmla="*/ 137 w 139" name="T40"/>
                <a:gd fmla="*/ 66 h 105" name="T41"/>
                <a:gd fmla="*/ 139 w 139" name="T42"/>
                <a:gd fmla="*/ 57 h 105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5" w="139">
                  <a:moveTo>
                    <a:pt x="139" y="57"/>
                  </a:moveTo>
                  <a:cubicBezTo>
                    <a:pt x="90" y="40"/>
                    <a:pt x="90" y="40"/>
                    <a:pt x="90" y="4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4"/>
                    <a:pt x="91" y="6"/>
                    <a:pt x="71" y="10"/>
                  </a:cubicBezTo>
                  <a:cubicBezTo>
                    <a:pt x="51" y="15"/>
                    <a:pt x="43" y="21"/>
                    <a:pt x="43" y="2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137" y="66"/>
                    <a:pt x="137" y="66"/>
                    <a:pt x="137" y="66"/>
                  </a:cubicBezTo>
                  <a:lnTo>
                    <a:pt x="139" y="57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86"/>
            <p:cNvSpPr/>
            <p:nvPr/>
          </p:nvSpPr>
          <p:spPr bwMode="auto">
            <a:xfrm>
              <a:off x="1855788" y="544513"/>
              <a:ext cx="104775" cy="79375"/>
            </a:xfrm>
            <a:custGeom>
              <a:gdLst>
                <a:gd fmla="*/ 26 w 28" name="T0"/>
                <a:gd fmla="*/ 21 h 21" name="T1"/>
                <a:gd fmla="*/ 27 w 28" name="T2"/>
                <a:gd fmla="*/ 19 h 21" name="T3"/>
                <a:gd fmla="*/ 27 w 28" name="T4"/>
                <a:gd fmla="*/ 19 h 21" name="T5"/>
                <a:gd fmla="*/ 28 w 28" name="T6"/>
                <a:gd fmla="*/ 18 h 21" name="T7"/>
                <a:gd fmla="*/ 25 w 28" name="T8"/>
                <a:gd fmla="*/ 16 h 21" name="T9"/>
                <a:gd fmla="*/ 7 w 28" name="T10"/>
                <a:gd fmla="*/ 3 h 21" name="T11"/>
                <a:gd fmla="*/ 3 w 28" name="T12"/>
                <a:gd fmla="*/ 0 h 21" name="T13"/>
                <a:gd fmla="*/ 4 w 28" name="T14"/>
                <a:gd fmla="*/ 4 h 21" name="T15"/>
                <a:gd fmla="*/ 0 w 28" name="T16"/>
                <a:gd fmla="*/ 4 h 21" name="T17"/>
                <a:gd fmla="*/ 22 w 28" name="T18"/>
                <a:gd fmla="*/ 19 h 21" name="T19"/>
                <a:gd fmla="*/ 25 w 28" name="T20"/>
                <a:gd fmla="*/ 21 h 21" name="T21"/>
                <a:gd fmla="*/ 26 w 28" name="T22"/>
                <a:gd fmla="*/ 21 h 2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1" w="28">
                  <a:moveTo>
                    <a:pt x="26" y="21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4" y="4"/>
                  </a:cubicBezTo>
                  <a:cubicBezTo>
                    <a:pt x="3" y="3"/>
                    <a:pt x="2" y="3"/>
                    <a:pt x="0" y="4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5" y="21"/>
                    <a:pt x="25" y="21"/>
                    <a:pt x="25" y="21"/>
                  </a:cubicBezTo>
                  <a:lnTo>
                    <a:pt x="26" y="21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87"/>
            <p:cNvSpPr/>
            <p:nvPr/>
          </p:nvSpPr>
          <p:spPr bwMode="auto">
            <a:xfrm>
              <a:off x="1671638" y="352425"/>
              <a:ext cx="307975" cy="361950"/>
            </a:xfrm>
            <a:custGeom>
              <a:gdLst>
                <a:gd fmla="*/ 53 w 82" name="T0"/>
                <a:gd fmla="*/ 55 h 96" name="T1"/>
                <a:gd fmla="*/ 52 w 82" name="T2"/>
                <a:gd fmla="*/ 51 h 96" name="T3"/>
                <a:gd fmla="*/ 55 w 82" name="T4"/>
                <a:gd fmla="*/ 40 h 96" name="T5"/>
                <a:gd fmla="*/ 68 w 82" name="T6"/>
                <a:gd fmla="*/ 33 h 96" name="T7"/>
                <a:gd fmla="*/ 70 w 82" name="T8"/>
                <a:gd fmla="*/ 19 h 96" name="T9"/>
                <a:gd fmla="*/ 82 w 82" name="T10"/>
                <a:gd fmla="*/ 12 h 96" name="T11"/>
                <a:gd fmla="*/ 16 w 82" name="T12"/>
                <a:gd fmla="*/ 28 h 96" name="T13"/>
                <a:gd fmla="*/ 23 w 82" name="T14"/>
                <a:gd fmla="*/ 96 h 96" name="T15"/>
                <a:gd fmla="*/ 25 w 82" name="T16"/>
                <a:gd fmla="*/ 82 h 96" name="T17"/>
                <a:gd fmla="*/ 38 w 82" name="T18"/>
                <a:gd fmla="*/ 76 h 96" name="T19"/>
                <a:gd fmla="*/ 40 w 82" name="T20"/>
                <a:gd fmla="*/ 61 h 96" name="T21"/>
                <a:gd fmla="*/ 49 w 82" name="T22"/>
                <a:gd fmla="*/ 55 h 96" name="T23"/>
                <a:gd fmla="*/ 53 w 82" name="T24"/>
                <a:gd fmla="*/ 55 h 9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6" w="82">
                  <a:moveTo>
                    <a:pt x="53" y="55"/>
                  </a:moveTo>
                  <a:cubicBezTo>
                    <a:pt x="52" y="53"/>
                    <a:pt x="52" y="52"/>
                    <a:pt x="52" y="51"/>
                  </a:cubicBezTo>
                  <a:cubicBezTo>
                    <a:pt x="51" y="47"/>
                    <a:pt x="52" y="43"/>
                    <a:pt x="55" y="40"/>
                  </a:cubicBezTo>
                  <a:cubicBezTo>
                    <a:pt x="58" y="35"/>
                    <a:pt x="63" y="33"/>
                    <a:pt x="68" y="33"/>
                  </a:cubicBezTo>
                  <a:cubicBezTo>
                    <a:pt x="66" y="29"/>
                    <a:pt x="66" y="23"/>
                    <a:pt x="70" y="19"/>
                  </a:cubicBezTo>
                  <a:cubicBezTo>
                    <a:pt x="73" y="14"/>
                    <a:pt x="78" y="12"/>
                    <a:pt x="82" y="12"/>
                  </a:cubicBezTo>
                  <a:cubicBezTo>
                    <a:pt x="60" y="0"/>
                    <a:pt x="31" y="6"/>
                    <a:pt x="16" y="28"/>
                  </a:cubicBezTo>
                  <a:cubicBezTo>
                    <a:pt x="0" y="50"/>
                    <a:pt x="4" y="79"/>
                    <a:pt x="23" y="96"/>
                  </a:cubicBezTo>
                  <a:cubicBezTo>
                    <a:pt x="21" y="92"/>
                    <a:pt x="21" y="86"/>
                    <a:pt x="25" y="82"/>
                  </a:cubicBezTo>
                  <a:cubicBezTo>
                    <a:pt x="28" y="77"/>
                    <a:pt x="33" y="75"/>
                    <a:pt x="38" y="76"/>
                  </a:cubicBezTo>
                  <a:cubicBezTo>
                    <a:pt x="36" y="71"/>
                    <a:pt x="36" y="65"/>
                    <a:pt x="40" y="61"/>
                  </a:cubicBezTo>
                  <a:cubicBezTo>
                    <a:pt x="42" y="57"/>
                    <a:pt x="46" y="55"/>
                    <a:pt x="49" y="55"/>
                  </a:cubicBezTo>
                  <a:cubicBezTo>
                    <a:pt x="51" y="54"/>
                    <a:pt x="52" y="54"/>
                    <a:pt x="53" y="55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4" name="矩形 33"/>
          <p:cNvSpPr/>
          <p:nvPr/>
        </p:nvSpPr>
        <p:spPr>
          <a:xfrm>
            <a:off x="1730590" y="5474228"/>
            <a:ext cx="2527611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8261398" y="5480632"/>
            <a:ext cx="2449076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文本框 41"/>
          <p:cNvSpPr txBox="1"/>
          <p:nvPr/>
        </p:nvSpPr>
        <p:spPr>
          <a:xfrm>
            <a:off x="1781021" y="5493918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存在不足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268781" y="5500263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设计行动</a:t>
            </a:r>
          </a:p>
        </p:txBody>
      </p:sp>
      <p:sp>
        <p:nvSpPr>
          <p:cNvPr id="44" name="任意多边形 43"/>
          <p:cNvSpPr/>
          <p:nvPr/>
        </p:nvSpPr>
        <p:spPr>
          <a:xfrm rot="5400000">
            <a:off x="5990727" y="4960287"/>
            <a:ext cx="361217" cy="1902952"/>
          </a:xfrm>
          <a:custGeom>
            <a:gdLst>
              <a:gd fmla="*/ 0 w 361217" name="connsiteX0"/>
              <a:gd fmla="*/ 311394 h 1902952" name="connsiteY0"/>
              <a:gd fmla="*/ 180609 w 361217" name="connsiteX1"/>
              <a:gd fmla="*/ 0 h 1902952" name="connsiteY1"/>
              <a:gd fmla="*/ 361217 w 361217" name="connsiteX2"/>
              <a:gd fmla="*/ 311394 h 1902952" name="connsiteY2"/>
              <a:gd fmla="*/ 226065 w 361217" name="connsiteX3"/>
              <a:gd fmla="*/ 311394 h 1902952" name="connsiteY3"/>
              <a:gd fmla="*/ 175006 w 361217" name="connsiteX4"/>
              <a:gd fmla="*/ 1902952 h 1902952" name="connsiteY4"/>
              <a:gd fmla="*/ 123948 w 361217" name="connsiteX5"/>
              <a:gd fmla="*/ 311394 h 190295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902952" w="361217">
                <a:moveTo>
                  <a:pt x="0" y="311394"/>
                </a:moveTo>
                <a:lnTo>
                  <a:pt x="180609" y="0"/>
                </a:lnTo>
                <a:lnTo>
                  <a:pt x="361217" y="311394"/>
                </a:lnTo>
                <a:lnTo>
                  <a:pt x="226065" y="311394"/>
                </a:lnTo>
                <a:lnTo>
                  <a:pt x="175006" y="1902952"/>
                </a:lnTo>
                <a:lnTo>
                  <a:pt x="123948" y="311394"/>
                </a:lnTo>
                <a:close/>
              </a:path>
            </a:pathLst>
          </a:cu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7576531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矩形 5"/>
          <p:cNvSpPr/>
          <p:nvPr/>
        </p:nvSpPr>
        <p:spPr>
          <a:xfrm flipH="1">
            <a:off x="116115" y="1161140"/>
            <a:ext cx="331152" cy="263378"/>
          </a:xfrm>
          <a:custGeom>
            <a:gdLst>
              <a:gd fmla="*/ 0 w 303678" name="connsiteX0"/>
              <a:gd fmla="*/ 0 h 228600" name="connsiteY0"/>
              <a:gd fmla="*/ 303678 w 303678" name="connsiteX1"/>
              <a:gd fmla="*/ 0 h 228600" name="connsiteY1"/>
              <a:gd fmla="*/ 0 w 303678" name="connsiteX2"/>
              <a:gd fmla="*/ 228600 h 228600" name="connsiteY2"/>
              <a:gd fmla="*/ 0 w 303678" name="connsiteX3"/>
              <a:gd fmla="*/ 0 h 228600" name="connsiteY3"/>
              <a:gd fmla="*/ 0 w 303678" name="connsiteX4"/>
              <a:gd fmla="*/ 0 h 228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" w="303678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261255"/>
            <a:ext cx="5484585" cy="899885"/>
          </a:xfrm>
          <a:custGeom>
            <a:gdLst>
              <a:gd fmla="*/ 0 w 7752228" name="connsiteX0"/>
              <a:gd fmla="*/ 0 h 899885" name="connsiteY0"/>
              <a:gd fmla="*/ 7752228 w 7752228" name="connsiteX1"/>
              <a:gd fmla="*/ 0 h 899885" name="connsiteY1"/>
              <a:gd fmla="*/ 7460342 w 7752228" name="connsiteX2"/>
              <a:gd fmla="*/ 464457 h 899885" name="connsiteY2"/>
              <a:gd fmla="*/ 7752228 w 7752228" name="connsiteX3"/>
              <a:gd fmla="*/ 899885 h 899885" name="connsiteY3"/>
              <a:gd fmla="*/ 0 w 7752228" name="connsiteX4"/>
              <a:gd fmla="*/ 899885 h 899885" name="connsiteY4"/>
              <a:gd fmla="*/ 0 w 7752228" name="connsiteX5"/>
              <a:gd fmla="*/ 0 h 89988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99885" w="7752228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67" y="252324"/>
            <a:ext cx="4864418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联系实际4:心智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096000" y="2017486"/>
            <a:ext cx="0" cy="3309257"/>
          </a:xfrm>
          <a:prstGeom prst="line">
            <a:avLst/>
          </a:prstGeom>
          <a:ln w="31750">
            <a:solidFill>
              <a:srgbClr val="43A53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2004234" y="4478156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rgbClr val="43A5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很少写长文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2116136" y="2684248"/>
            <a:ext cx="1756224" cy="1430552"/>
            <a:chOff x="3496471" y="526162"/>
            <a:chExt cx="1395413" cy="1136645"/>
          </a:xfrm>
        </p:grpSpPr>
        <p:sp>
          <p:nvSpPr>
            <p:cNvPr id="42" name="Freeform 65"/>
            <p:cNvSpPr>
              <a:spLocks noEditPoints="1"/>
            </p:cNvSpPr>
            <p:nvPr/>
          </p:nvSpPr>
          <p:spPr bwMode="auto">
            <a:xfrm>
              <a:off x="3496471" y="526162"/>
              <a:ext cx="1395413" cy="1136645"/>
            </a:xfrm>
            <a:custGeom>
              <a:gdLst>
                <a:gd fmla="*/ 0 w 369" name="T0"/>
                <a:gd fmla="*/ 0 h 300" name="T1"/>
                <a:gd fmla="*/ 369 w 369" name="T2"/>
                <a:gd fmla="*/ 300 h 300" name="T3"/>
                <a:gd fmla="*/ 365 w 369" name="T4"/>
                <a:gd fmla="*/ 0 h 300" name="T5"/>
                <a:gd fmla="*/ 184 w 369" name="T6"/>
                <a:gd fmla="*/ 246 h 300" name="T7"/>
                <a:gd fmla="*/ 187 w 369" name="T8"/>
                <a:gd fmla="*/ 246 h 300" name="T9"/>
                <a:gd fmla="*/ 327 w 369" name="T10"/>
                <a:gd fmla="*/ 253 h 300" name="T11"/>
                <a:gd fmla="*/ 44 w 369" name="T12"/>
                <a:gd fmla="*/ 238 h 300" name="T13"/>
                <a:gd fmla="*/ 190 w 369" name="T14"/>
                <a:gd fmla="*/ 236 h 300" name="T15"/>
                <a:gd fmla="*/ 328 w 369" name="T16"/>
                <a:gd fmla="*/ 42 h 300" name="T17"/>
                <a:gd fmla="*/ 182 w 369" name="T18"/>
                <a:gd fmla="*/ 236 h 300" name="T19"/>
                <a:gd fmla="*/ 46 w 369" name="T20"/>
                <a:gd fmla="*/ 38 h 300" name="T21"/>
                <a:gd fmla="*/ 182 w 369" name="T22"/>
                <a:gd fmla="*/ 236 h 300" name="T23"/>
                <a:gd fmla="*/ 34 w 369" name="T24"/>
                <a:gd fmla="*/ 102 h 300" name="T25"/>
                <a:gd fmla="*/ 21 w 369" name="T26"/>
                <a:gd fmla="*/ 163 h 300" name="T27"/>
                <a:gd fmla="*/ 10 w 369" name="T28"/>
                <a:gd fmla="*/ 101 h 300" name="T29"/>
                <a:gd fmla="*/ 22 w 369" name="T30"/>
                <a:gd fmla="*/ 171 h 300" name="T31"/>
                <a:gd fmla="*/ 31 w 369" name="T32"/>
                <a:gd fmla="*/ 220 h 300" name="T33"/>
                <a:gd fmla="*/ 13 w 369" name="T34"/>
                <a:gd fmla="*/ 220 h 300" name="T35"/>
                <a:gd fmla="*/ 22 w 369" name="T36"/>
                <a:gd fmla="*/ 171 h 300" name="T37"/>
                <a:gd fmla="*/ 31 w 369" name="T38"/>
                <a:gd fmla="*/ 229 h 300" name="T39"/>
                <a:gd fmla="*/ 13 w 369" name="T40"/>
                <a:gd fmla="*/ 229 h 300" name="T41"/>
                <a:gd fmla="*/ 13 w 369" name="T42"/>
                <a:gd fmla="*/ 36 h 300" name="T43"/>
                <a:gd fmla="*/ 31 w 369" name="T44"/>
                <a:gd fmla="*/ 35 h 300" name="T45"/>
                <a:gd fmla="*/ 21 w 369" name="T46"/>
                <a:gd fmla="*/ 90 h 300" name="T47"/>
                <a:gd fmla="*/ 13 w 369" name="T48"/>
                <a:gd fmla="*/ 36 h 300" name="T49"/>
                <a:gd fmla="*/ 170 w 369" name="T50"/>
                <a:gd fmla="*/ 261 h 300" name="T51"/>
                <a:gd fmla="*/ 202 w 369" name="T52"/>
                <a:gd fmla="*/ 275 h 300" name="T53"/>
                <a:gd fmla="*/ 210 w 369" name="T54"/>
                <a:gd fmla="*/ 261 h 300" name="T55"/>
                <a:gd fmla="*/ 162 w 369" name="T56"/>
                <a:gd fmla="*/ 283 h 300" name="T57"/>
                <a:gd fmla="*/ 335 w 369" name="T58"/>
                <a:gd fmla="*/ 218 h 300" name="T59"/>
                <a:gd fmla="*/ 350 w 369" name="T60"/>
                <a:gd fmla="*/ 181 h 300" name="T61"/>
                <a:gd fmla="*/ 335 w 369" name="T62"/>
                <a:gd fmla="*/ 218 h 300" name="T63"/>
                <a:gd fmla="*/ 336 w 369" name="T64"/>
                <a:gd fmla="*/ 102 h 300" name="T65"/>
                <a:gd fmla="*/ 350 w 369" name="T66"/>
                <a:gd fmla="*/ 139 h 300" name="T67"/>
                <a:gd fmla="*/ 336 w 369" name="T68"/>
                <a:gd fmla="*/ 86 h 300" name="T69"/>
                <a:gd fmla="*/ 350 w 369" name="T70"/>
                <a:gd fmla="*/ 50 h 300" name="T71"/>
                <a:gd fmla="*/ 336 w 369" name="T72"/>
                <a:gd fmla="*/ 86 h 300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300" w="369">
                  <a:moveTo>
                    <a:pt x="3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369" y="300"/>
                    <a:pt x="369" y="300"/>
                    <a:pt x="369" y="300"/>
                  </a:cubicBezTo>
                  <a:cubicBezTo>
                    <a:pt x="369" y="0"/>
                    <a:pt x="369" y="0"/>
                    <a:pt x="369" y="0"/>
                  </a:cubicBezTo>
                  <a:lnTo>
                    <a:pt x="365" y="0"/>
                  </a:lnTo>
                  <a:close/>
                  <a:moveTo>
                    <a:pt x="44" y="238"/>
                  </a:moveTo>
                  <a:cubicBezTo>
                    <a:pt x="120" y="224"/>
                    <a:pt x="184" y="246"/>
                    <a:pt x="184" y="246"/>
                  </a:cubicBezTo>
                  <a:cubicBezTo>
                    <a:pt x="186" y="246"/>
                    <a:pt x="186" y="246"/>
                    <a:pt x="186" y="246"/>
                  </a:cubicBezTo>
                  <a:cubicBezTo>
                    <a:pt x="187" y="246"/>
                    <a:pt x="187" y="246"/>
                    <a:pt x="187" y="246"/>
                  </a:cubicBezTo>
                  <a:cubicBezTo>
                    <a:pt x="188" y="246"/>
                    <a:pt x="255" y="222"/>
                    <a:pt x="327" y="238"/>
                  </a:cubicBezTo>
                  <a:cubicBezTo>
                    <a:pt x="327" y="243"/>
                    <a:pt x="327" y="250"/>
                    <a:pt x="327" y="253"/>
                  </a:cubicBezTo>
                  <a:cubicBezTo>
                    <a:pt x="319" y="253"/>
                    <a:pt x="52" y="253"/>
                    <a:pt x="44" y="253"/>
                  </a:cubicBezTo>
                  <a:cubicBezTo>
                    <a:pt x="44" y="250"/>
                    <a:pt x="44" y="244"/>
                    <a:pt x="44" y="238"/>
                  </a:cubicBezTo>
                  <a:close/>
                  <a:moveTo>
                    <a:pt x="327" y="230"/>
                  </a:moveTo>
                  <a:cubicBezTo>
                    <a:pt x="264" y="217"/>
                    <a:pt x="207" y="231"/>
                    <a:pt x="190" y="23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203" y="42"/>
                    <a:pt x="261" y="25"/>
                    <a:pt x="328" y="42"/>
                  </a:cubicBezTo>
                  <a:cubicBezTo>
                    <a:pt x="328" y="48"/>
                    <a:pt x="327" y="220"/>
                    <a:pt x="327" y="230"/>
                  </a:cubicBezTo>
                  <a:close/>
                  <a:moveTo>
                    <a:pt x="182" y="236"/>
                  </a:moveTo>
                  <a:cubicBezTo>
                    <a:pt x="165" y="231"/>
                    <a:pt x="110" y="218"/>
                    <a:pt x="44" y="230"/>
                  </a:cubicBezTo>
                  <a:cubicBezTo>
                    <a:pt x="44" y="220"/>
                    <a:pt x="46" y="45"/>
                    <a:pt x="46" y="38"/>
                  </a:cubicBezTo>
                  <a:cubicBezTo>
                    <a:pt x="113" y="24"/>
                    <a:pt x="169" y="42"/>
                    <a:pt x="182" y="46"/>
                  </a:cubicBezTo>
                  <a:lnTo>
                    <a:pt x="182" y="236"/>
                  </a:lnTo>
                  <a:close/>
                  <a:moveTo>
                    <a:pt x="22" y="98"/>
                  </a:moveTo>
                  <a:cubicBezTo>
                    <a:pt x="30" y="98"/>
                    <a:pt x="33" y="100"/>
                    <a:pt x="34" y="102"/>
                  </a:cubicBezTo>
                  <a:cubicBezTo>
                    <a:pt x="34" y="104"/>
                    <a:pt x="34" y="154"/>
                    <a:pt x="34" y="164"/>
                  </a:cubicBezTo>
                  <a:cubicBezTo>
                    <a:pt x="31" y="163"/>
                    <a:pt x="27" y="163"/>
                    <a:pt x="21" y="163"/>
                  </a:cubicBezTo>
                  <a:cubicBezTo>
                    <a:pt x="17" y="163"/>
                    <a:pt x="13" y="164"/>
                    <a:pt x="10" y="165"/>
                  </a:cubicBezTo>
                  <a:cubicBezTo>
                    <a:pt x="10" y="155"/>
                    <a:pt x="10" y="104"/>
                    <a:pt x="10" y="101"/>
                  </a:cubicBezTo>
                  <a:cubicBezTo>
                    <a:pt x="11" y="100"/>
                    <a:pt x="14" y="98"/>
                    <a:pt x="22" y="98"/>
                  </a:cubicBezTo>
                  <a:close/>
                  <a:moveTo>
                    <a:pt x="22" y="171"/>
                  </a:moveTo>
                  <a:cubicBezTo>
                    <a:pt x="25" y="171"/>
                    <a:pt x="28" y="171"/>
                    <a:pt x="31" y="172"/>
                  </a:cubicBezTo>
                  <a:cubicBezTo>
                    <a:pt x="31" y="197"/>
                    <a:pt x="31" y="216"/>
                    <a:pt x="31" y="220"/>
                  </a:cubicBezTo>
                  <a:cubicBezTo>
                    <a:pt x="28" y="219"/>
                    <a:pt x="25" y="219"/>
                    <a:pt x="22" y="219"/>
                  </a:cubicBezTo>
                  <a:cubicBezTo>
                    <a:pt x="18" y="219"/>
                    <a:pt x="16" y="219"/>
                    <a:pt x="13" y="220"/>
                  </a:cubicBezTo>
                  <a:cubicBezTo>
                    <a:pt x="13" y="216"/>
                    <a:pt x="13" y="197"/>
                    <a:pt x="13" y="172"/>
                  </a:cubicBezTo>
                  <a:cubicBezTo>
                    <a:pt x="16" y="172"/>
                    <a:pt x="19" y="171"/>
                    <a:pt x="22" y="171"/>
                  </a:cubicBezTo>
                  <a:close/>
                  <a:moveTo>
                    <a:pt x="22" y="227"/>
                  </a:moveTo>
                  <a:cubicBezTo>
                    <a:pt x="27" y="227"/>
                    <a:pt x="30" y="229"/>
                    <a:pt x="31" y="229"/>
                  </a:cubicBezTo>
                  <a:cubicBezTo>
                    <a:pt x="30" y="247"/>
                    <a:pt x="25" y="257"/>
                    <a:pt x="22" y="263"/>
                  </a:cubicBezTo>
                  <a:cubicBezTo>
                    <a:pt x="15" y="252"/>
                    <a:pt x="13" y="234"/>
                    <a:pt x="13" y="229"/>
                  </a:cubicBezTo>
                  <a:cubicBezTo>
                    <a:pt x="14" y="228"/>
                    <a:pt x="17" y="227"/>
                    <a:pt x="22" y="227"/>
                  </a:cubicBezTo>
                  <a:close/>
                  <a:moveTo>
                    <a:pt x="13" y="36"/>
                  </a:moveTo>
                  <a:cubicBezTo>
                    <a:pt x="15" y="34"/>
                    <a:pt x="17" y="32"/>
                    <a:pt x="22" y="32"/>
                  </a:cubicBezTo>
                  <a:cubicBezTo>
                    <a:pt x="27" y="32"/>
                    <a:pt x="30" y="34"/>
                    <a:pt x="31" y="35"/>
                  </a:cubicBezTo>
                  <a:cubicBezTo>
                    <a:pt x="31" y="36"/>
                    <a:pt x="31" y="60"/>
                    <a:pt x="31" y="91"/>
                  </a:cubicBezTo>
                  <a:cubicBezTo>
                    <a:pt x="28" y="90"/>
                    <a:pt x="25" y="90"/>
                    <a:pt x="21" y="90"/>
                  </a:cubicBezTo>
                  <a:cubicBezTo>
                    <a:pt x="18" y="90"/>
                    <a:pt x="16" y="90"/>
                    <a:pt x="13" y="91"/>
                  </a:cubicBezTo>
                  <a:cubicBezTo>
                    <a:pt x="13" y="60"/>
                    <a:pt x="13" y="37"/>
                    <a:pt x="13" y="36"/>
                  </a:cubicBezTo>
                  <a:close/>
                  <a:moveTo>
                    <a:pt x="162" y="261"/>
                  </a:moveTo>
                  <a:cubicBezTo>
                    <a:pt x="170" y="261"/>
                    <a:pt x="170" y="261"/>
                    <a:pt x="170" y="261"/>
                  </a:cubicBezTo>
                  <a:cubicBezTo>
                    <a:pt x="170" y="266"/>
                    <a:pt x="170" y="272"/>
                    <a:pt x="170" y="275"/>
                  </a:cubicBezTo>
                  <a:cubicBezTo>
                    <a:pt x="176" y="275"/>
                    <a:pt x="196" y="275"/>
                    <a:pt x="202" y="275"/>
                  </a:cubicBezTo>
                  <a:cubicBezTo>
                    <a:pt x="202" y="272"/>
                    <a:pt x="202" y="266"/>
                    <a:pt x="202" y="261"/>
                  </a:cubicBezTo>
                  <a:cubicBezTo>
                    <a:pt x="210" y="261"/>
                    <a:pt x="210" y="261"/>
                    <a:pt x="210" y="261"/>
                  </a:cubicBezTo>
                  <a:cubicBezTo>
                    <a:pt x="210" y="283"/>
                    <a:pt x="210" y="283"/>
                    <a:pt x="210" y="283"/>
                  </a:cubicBezTo>
                  <a:cubicBezTo>
                    <a:pt x="162" y="283"/>
                    <a:pt x="162" y="283"/>
                    <a:pt x="162" y="283"/>
                  </a:cubicBezTo>
                  <a:lnTo>
                    <a:pt x="162" y="261"/>
                  </a:lnTo>
                  <a:close/>
                  <a:moveTo>
                    <a:pt x="335" y="218"/>
                  </a:moveTo>
                  <a:cubicBezTo>
                    <a:pt x="335" y="181"/>
                    <a:pt x="335" y="181"/>
                    <a:pt x="335" y="181"/>
                  </a:cubicBezTo>
                  <a:cubicBezTo>
                    <a:pt x="350" y="181"/>
                    <a:pt x="350" y="181"/>
                    <a:pt x="350" y="181"/>
                  </a:cubicBezTo>
                  <a:cubicBezTo>
                    <a:pt x="350" y="218"/>
                    <a:pt x="350" y="218"/>
                    <a:pt x="350" y="218"/>
                  </a:cubicBezTo>
                  <a:lnTo>
                    <a:pt x="335" y="218"/>
                  </a:lnTo>
                  <a:close/>
                  <a:moveTo>
                    <a:pt x="336" y="139"/>
                  </a:moveTo>
                  <a:cubicBezTo>
                    <a:pt x="336" y="102"/>
                    <a:pt x="336" y="102"/>
                    <a:pt x="336" y="102"/>
                  </a:cubicBezTo>
                  <a:cubicBezTo>
                    <a:pt x="350" y="102"/>
                    <a:pt x="350" y="102"/>
                    <a:pt x="350" y="102"/>
                  </a:cubicBezTo>
                  <a:cubicBezTo>
                    <a:pt x="350" y="139"/>
                    <a:pt x="350" y="139"/>
                    <a:pt x="350" y="139"/>
                  </a:cubicBezTo>
                  <a:lnTo>
                    <a:pt x="336" y="139"/>
                  </a:lnTo>
                  <a:close/>
                  <a:moveTo>
                    <a:pt x="336" y="86"/>
                  </a:moveTo>
                  <a:cubicBezTo>
                    <a:pt x="336" y="50"/>
                    <a:pt x="336" y="50"/>
                    <a:pt x="336" y="50"/>
                  </a:cubicBezTo>
                  <a:cubicBezTo>
                    <a:pt x="350" y="50"/>
                    <a:pt x="350" y="50"/>
                    <a:pt x="350" y="50"/>
                  </a:cubicBezTo>
                  <a:cubicBezTo>
                    <a:pt x="350" y="86"/>
                    <a:pt x="350" y="86"/>
                    <a:pt x="350" y="86"/>
                  </a:cubicBezTo>
                  <a:lnTo>
                    <a:pt x="336" y="86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66"/>
            <p:cNvSpPr/>
            <p:nvPr/>
          </p:nvSpPr>
          <p:spPr bwMode="auto">
            <a:xfrm>
              <a:off x="4319590" y="707136"/>
              <a:ext cx="309563" cy="57150"/>
            </a:xfrm>
            <a:custGeom>
              <a:gdLst>
                <a:gd fmla="*/ 0 w 82" name="T0"/>
                <a:gd fmla="*/ 15 h 15" name="T1"/>
                <a:gd fmla="*/ 82 w 82" name="T2"/>
                <a:gd fmla="*/ 12 h 15" name="T3"/>
                <a:gd fmla="*/ 82 w 82" name="T4"/>
                <a:gd fmla="*/ 7 h 15" name="T5"/>
                <a:gd fmla="*/ 0 w 82" name="T6"/>
                <a:gd fmla="*/ 9 h 15" name="T7"/>
                <a:gd fmla="*/ 0 w 82" name="T8"/>
                <a:gd fmla="*/ 15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82">
                  <a:moveTo>
                    <a:pt x="0" y="15"/>
                  </a:moveTo>
                  <a:cubicBezTo>
                    <a:pt x="34" y="6"/>
                    <a:pt x="74" y="11"/>
                    <a:pt x="82" y="1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3" y="5"/>
                    <a:pt x="34" y="0"/>
                    <a:pt x="0" y="9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67"/>
            <p:cNvSpPr/>
            <p:nvPr/>
          </p:nvSpPr>
          <p:spPr bwMode="auto">
            <a:xfrm>
              <a:off x="4319590" y="813498"/>
              <a:ext cx="309563" cy="55563"/>
            </a:xfrm>
            <a:custGeom>
              <a:gdLst>
                <a:gd fmla="*/ 0 w 82" name="T0"/>
                <a:gd fmla="*/ 10 h 15" name="T1"/>
                <a:gd fmla="*/ 0 w 82" name="T2"/>
                <a:gd fmla="*/ 15 h 15" name="T3"/>
                <a:gd fmla="*/ 82 w 82" name="T4"/>
                <a:gd fmla="*/ 12 h 15" name="T5"/>
                <a:gd fmla="*/ 82 w 82" name="T6"/>
                <a:gd fmla="*/ 7 h 15" name="T7"/>
                <a:gd fmla="*/ 0 w 82" name="T8"/>
                <a:gd fmla="*/ 1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82">
                  <a:moveTo>
                    <a:pt x="0" y="1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34" y="6"/>
                    <a:pt x="74" y="11"/>
                    <a:pt x="82" y="1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3" y="5"/>
                    <a:pt x="34" y="0"/>
                    <a:pt x="0" y="10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68"/>
            <p:cNvSpPr/>
            <p:nvPr/>
          </p:nvSpPr>
          <p:spPr bwMode="auto">
            <a:xfrm>
              <a:off x="4319590" y="923035"/>
              <a:ext cx="309563" cy="57150"/>
            </a:xfrm>
            <a:custGeom>
              <a:gdLst>
                <a:gd fmla="*/ 82 w 82" name="T0"/>
                <a:gd fmla="*/ 12 h 15" name="T1"/>
                <a:gd fmla="*/ 82 w 82" name="T2"/>
                <a:gd fmla="*/ 6 h 15" name="T3"/>
                <a:gd fmla="*/ 0 w 82" name="T4"/>
                <a:gd fmla="*/ 9 h 15" name="T5"/>
                <a:gd fmla="*/ 0 w 82" name="T6"/>
                <a:gd fmla="*/ 15 h 15" name="T7"/>
                <a:gd fmla="*/ 82 w 82" name="T8"/>
                <a:gd fmla="*/ 12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82">
                  <a:moveTo>
                    <a:pt x="82" y="12"/>
                  </a:moveTo>
                  <a:cubicBezTo>
                    <a:pt x="82" y="6"/>
                    <a:pt x="82" y="6"/>
                    <a:pt x="82" y="6"/>
                  </a:cubicBezTo>
                  <a:cubicBezTo>
                    <a:pt x="73" y="5"/>
                    <a:pt x="34" y="0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4" y="5"/>
                    <a:pt x="74" y="10"/>
                    <a:pt x="82" y="12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69"/>
            <p:cNvSpPr/>
            <p:nvPr/>
          </p:nvSpPr>
          <p:spPr bwMode="auto">
            <a:xfrm>
              <a:off x="4319590" y="1029397"/>
              <a:ext cx="309563" cy="55563"/>
            </a:xfrm>
            <a:custGeom>
              <a:gdLst>
                <a:gd fmla="*/ 82 w 82" name="T0"/>
                <a:gd fmla="*/ 12 h 15" name="T1"/>
                <a:gd fmla="*/ 82 w 82" name="T2"/>
                <a:gd fmla="*/ 6 h 15" name="T3"/>
                <a:gd fmla="*/ 0 w 82" name="T4"/>
                <a:gd fmla="*/ 9 h 15" name="T5"/>
                <a:gd fmla="*/ 0 w 82" name="T6"/>
                <a:gd fmla="*/ 15 h 15" name="T7"/>
                <a:gd fmla="*/ 82 w 82" name="T8"/>
                <a:gd fmla="*/ 12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82">
                  <a:moveTo>
                    <a:pt x="82" y="12"/>
                  </a:moveTo>
                  <a:cubicBezTo>
                    <a:pt x="82" y="6"/>
                    <a:pt x="82" y="6"/>
                    <a:pt x="82" y="6"/>
                  </a:cubicBezTo>
                  <a:cubicBezTo>
                    <a:pt x="73" y="5"/>
                    <a:pt x="34" y="0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4" y="5"/>
                    <a:pt x="74" y="11"/>
                    <a:pt x="82" y="12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70"/>
            <p:cNvSpPr/>
            <p:nvPr/>
          </p:nvSpPr>
          <p:spPr bwMode="auto">
            <a:xfrm>
              <a:off x="4319590" y="1135759"/>
              <a:ext cx="309563" cy="55563"/>
            </a:xfrm>
            <a:custGeom>
              <a:gdLst>
                <a:gd fmla="*/ 82 w 82" name="T0"/>
                <a:gd fmla="*/ 12 h 15" name="T1"/>
                <a:gd fmla="*/ 82 w 82" name="T2"/>
                <a:gd fmla="*/ 6 h 15" name="T3"/>
                <a:gd fmla="*/ 0 w 82" name="T4"/>
                <a:gd fmla="*/ 9 h 15" name="T5"/>
                <a:gd fmla="*/ 0 w 82" name="T6"/>
                <a:gd fmla="*/ 15 h 15" name="T7"/>
                <a:gd fmla="*/ 82 w 82" name="T8"/>
                <a:gd fmla="*/ 12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82">
                  <a:moveTo>
                    <a:pt x="82" y="12"/>
                  </a:moveTo>
                  <a:cubicBezTo>
                    <a:pt x="82" y="6"/>
                    <a:pt x="82" y="6"/>
                    <a:pt x="82" y="6"/>
                  </a:cubicBezTo>
                  <a:cubicBezTo>
                    <a:pt x="73" y="5"/>
                    <a:pt x="34" y="0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4" y="5"/>
                    <a:pt x="74" y="11"/>
                    <a:pt x="82" y="12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71"/>
            <p:cNvSpPr/>
            <p:nvPr/>
          </p:nvSpPr>
          <p:spPr bwMode="auto">
            <a:xfrm>
              <a:off x="4319589" y="1240534"/>
              <a:ext cx="309563" cy="57150"/>
            </a:xfrm>
            <a:custGeom>
              <a:gdLst>
                <a:gd fmla="*/ 82 w 82" name="T0"/>
                <a:gd fmla="*/ 7 h 15" name="T1"/>
                <a:gd fmla="*/ 0 w 82" name="T2"/>
                <a:gd fmla="*/ 10 h 15" name="T3"/>
                <a:gd fmla="*/ 0 w 82" name="T4"/>
                <a:gd fmla="*/ 15 h 15" name="T5"/>
                <a:gd fmla="*/ 82 w 82" name="T6"/>
                <a:gd fmla="*/ 12 h 15" name="T7"/>
                <a:gd fmla="*/ 82 w 82" name="T8"/>
                <a:gd fmla="*/ 7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82">
                  <a:moveTo>
                    <a:pt x="82" y="7"/>
                  </a:moveTo>
                  <a:cubicBezTo>
                    <a:pt x="73" y="5"/>
                    <a:pt x="34" y="0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4" y="6"/>
                    <a:pt x="74" y="11"/>
                    <a:pt x="82" y="12"/>
                  </a:cubicBezTo>
                  <a:lnTo>
                    <a:pt x="82" y="7"/>
                  </a:ln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72"/>
            <p:cNvSpPr/>
            <p:nvPr/>
          </p:nvSpPr>
          <p:spPr bwMode="auto">
            <a:xfrm>
              <a:off x="3778252" y="710312"/>
              <a:ext cx="314325" cy="57150"/>
            </a:xfrm>
            <a:custGeom>
              <a:gdLst>
                <a:gd fmla="*/ 0 w 83" name="T0"/>
                <a:gd fmla="*/ 11 h 15" name="T1"/>
                <a:gd fmla="*/ 83 w 83" name="T2"/>
                <a:gd fmla="*/ 15 h 15" name="T3"/>
                <a:gd fmla="*/ 83 w 83" name="T4"/>
                <a:gd fmla="*/ 9 h 15" name="T5"/>
                <a:gd fmla="*/ 0 w 83" name="T6"/>
                <a:gd fmla="*/ 5 h 15" name="T7"/>
                <a:gd fmla="*/ 0 w 83" name="T8"/>
                <a:gd fmla="*/ 11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83">
                  <a:moveTo>
                    <a:pt x="0" y="11"/>
                  </a:moveTo>
                  <a:cubicBezTo>
                    <a:pt x="12" y="9"/>
                    <a:pt x="50" y="5"/>
                    <a:pt x="83" y="15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50" y="0"/>
                    <a:pt x="13" y="3"/>
                    <a:pt x="0" y="5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73"/>
            <p:cNvSpPr/>
            <p:nvPr/>
          </p:nvSpPr>
          <p:spPr bwMode="auto">
            <a:xfrm>
              <a:off x="3778252" y="816673"/>
              <a:ext cx="314325" cy="57150"/>
            </a:xfrm>
            <a:custGeom>
              <a:gdLst>
                <a:gd fmla="*/ 0 w 83" name="T0"/>
                <a:gd fmla="*/ 5 h 15" name="T1"/>
                <a:gd fmla="*/ 0 w 83" name="T2"/>
                <a:gd fmla="*/ 11 h 15" name="T3"/>
                <a:gd fmla="*/ 83 w 83" name="T4"/>
                <a:gd fmla="*/ 15 h 15" name="T5"/>
                <a:gd fmla="*/ 83 w 83" name="T6"/>
                <a:gd fmla="*/ 9 h 15" name="T7"/>
                <a:gd fmla="*/ 0 w 83" name="T8"/>
                <a:gd fmla="*/ 5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83">
                  <a:moveTo>
                    <a:pt x="0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2" y="9"/>
                    <a:pt x="50" y="5"/>
                    <a:pt x="83" y="15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50" y="0"/>
                    <a:pt x="13" y="4"/>
                    <a:pt x="0" y="5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74"/>
            <p:cNvSpPr/>
            <p:nvPr/>
          </p:nvSpPr>
          <p:spPr bwMode="auto">
            <a:xfrm>
              <a:off x="3778252" y="923035"/>
              <a:ext cx="314325" cy="57150"/>
            </a:xfrm>
            <a:custGeom>
              <a:gdLst>
                <a:gd fmla="*/ 0 w 83" name="T0"/>
                <a:gd fmla="*/ 6 h 15" name="T1"/>
                <a:gd fmla="*/ 0 w 83" name="T2"/>
                <a:gd fmla="*/ 11 h 15" name="T3"/>
                <a:gd fmla="*/ 83 w 83" name="T4"/>
                <a:gd fmla="*/ 15 h 15" name="T5"/>
                <a:gd fmla="*/ 83 w 83" name="T6"/>
                <a:gd fmla="*/ 10 h 15" name="T7"/>
                <a:gd fmla="*/ 0 w 83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83">
                  <a:moveTo>
                    <a:pt x="0" y="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2" y="10"/>
                    <a:pt x="50" y="6"/>
                    <a:pt x="83" y="15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0" y="0"/>
                    <a:pt x="13" y="4"/>
                    <a:pt x="0" y="6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75"/>
            <p:cNvSpPr/>
            <p:nvPr/>
          </p:nvSpPr>
          <p:spPr bwMode="auto">
            <a:xfrm>
              <a:off x="3778252" y="1029397"/>
              <a:ext cx="314325" cy="60325"/>
            </a:xfrm>
            <a:custGeom>
              <a:gdLst>
                <a:gd fmla="*/ 83 w 83" name="T0"/>
                <a:gd fmla="*/ 16 h 16" name="T1"/>
                <a:gd fmla="*/ 83 w 83" name="T2"/>
                <a:gd fmla="*/ 10 h 16" name="T3"/>
                <a:gd fmla="*/ 0 w 83" name="T4"/>
                <a:gd fmla="*/ 6 h 16" name="T5"/>
                <a:gd fmla="*/ 0 w 83" name="T6"/>
                <a:gd fmla="*/ 11 h 16" name="T7"/>
                <a:gd fmla="*/ 83 w 83" name="T8"/>
                <a:gd fmla="*/ 16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83">
                  <a:moveTo>
                    <a:pt x="83" y="16"/>
                  </a:moveTo>
                  <a:cubicBezTo>
                    <a:pt x="83" y="10"/>
                    <a:pt x="83" y="10"/>
                    <a:pt x="83" y="10"/>
                  </a:cubicBezTo>
                  <a:cubicBezTo>
                    <a:pt x="50" y="0"/>
                    <a:pt x="13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2" y="10"/>
                    <a:pt x="50" y="6"/>
                    <a:pt x="83" y="16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76"/>
            <p:cNvSpPr/>
            <p:nvPr/>
          </p:nvSpPr>
          <p:spPr bwMode="auto">
            <a:xfrm>
              <a:off x="3778253" y="1138936"/>
              <a:ext cx="314325" cy="57150"/>
            </a:xfrm>
            <a:custGeom>
              <a:gdLst>
                <a:gd fmla="*/ 83 w 83" name="T0"/>
                <a:gd fmla="*/ 15 h 15" name="T1"/>
                <a:gd fmla="*/ 83 w 83" name="T2"/>
                <a:gd fmla="*/ 9 h 15" name="T3"/>
                <a:gd fmla="*/ 0 w 83" name="T4"/>
                <a:gd fmla="*/ 5 h 15" name="T5"/>
                <a:gd fmla="*/ 0 w 83" name="T6"/>
                <a:gd fmla="*/ 11 h 15" name="T7"/>
                <a:gd fmla="*/ 83 w 83" name="T8"/>
                <a:gd fmla="*/ 15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83">
                  <a:moveTo>
                    <a:pt x="83" y="15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50" y="0"/>
                    <a:pt x="13" y="3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2" y="9"/>
                    <a:pt x="50" y="5"/>
                    <a:pt x="83" y="15"/>
                  </a:cubicBez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77"/>
            <p:cNvSpPr/>
            <p:nvPr/>
          </p:nvSpPr>
          <p:spPr bwMode="auto">
            <a:xfrm>
              <a:off x="3778252" y="1245302"/>
              <a:ext cx="314325" cy="57150"/>
            </a:xfrm>
            <a:custGeom>
              <a:gdLst>
                <a:gd fmla="*/ 83 w 83" name="T0"/>
                <a:gd fmla="*/ 9 h 15" name="T1"/>
                <a:gd fmla="*/ 0 w 83" name="T2"/>
                <a:gd fmla="*/ 5 h 15" name="T3"/>
                <a:gd fmla="*/ 0 w 83" name="T4"/>
                <a:gd fmla="*/ 11 h 15" name="T5"/>
                <a:gd fmla="*/ 83 w 83" name="T6"/>
                <a:gd fmla="*/ 15 h 15" name="T7"/>
                <a:gd fmla="*/ 83 w 83" name="T8"/>
                <a:gd fmla="*/ 9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83">
                  <a:moveTo>
                    <a:pt x="83" y="9"/>
                  </a:moveTo>
                  <a:cubicBezTo>
                    <a:pt x="50" y="0"/>
                    <a:pt x="13" y="4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2" y="9"/>
                    <a:pt x="50" y="5"/>
                    <a:pt x="83" y="15"/>
                  </a:cubicBezTo>
                  <a:lnTo>
                    <a:pt x="83" y="9"/>
                  </a:lnTo>
                  <a:close/>
                </a:path>
              </a:pathLst>
            </a:custGeom>
            <a:solidFill>
              <a:srgbClr val="43A538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7276184" y="4448025"/>
            <a:ext cx="4094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rgbClr val="43A5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一周至少一长文、一总结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8847628" y="2725726"/>
            <a:ext cx="991574" cy="1454439"/>
            <a:chOff x="718145" y="3675064"/>
            <a:chExt cx="812800" cy="1192213"/>
          </a:xfrm>
        </p:grpSpPr>
        <p:sp>
          <p:nvSpPr>
            <p:cNvPr id="58" name="Rectangle 44"/>
            <p:cNvSpPr>
              <a:spLocks noChangeArrowheads="1"/>
            </p:cNvSpPr>
            <p:nvPr/>
          </p:nvSpPr>
          <p:spPr bwMode="auto">
            <a:xfrm>
              <a:off x="718145" y="3940177"/>
              <a:ext cx="60325" cy="927100"/>
            </a:xfrm>
            <a:prstGeom prst="rect">
              <a:avLst/>
            </a:pr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Oval 45"/>
            <p:cNvSpPr>
              <a:spLocks noChangeArrowheads="1"/>
            </p:cNvSpPr>
            <p:nvPr/>
          </p:nvSpPr>
          <p:spPr bwMode="auto">
            <a:xfrm>
              <a:off x="934045" y="3675064"/>
              <a:ext cx="177800" cy="177800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816570" y="3887789"/>
              <a:ext cx="714375" cy="979488"/>
            </a:xfrm>
            <a:custGeom>
              <a:gdLst>
                <a:gd fmla="*/ 41 w 189" name="T0"/>
                <a:gd fmla="*/ 0 h 259" name="T1"/>
                <a:gd fmla="*/ 78 w 189" name="T2"/>
                <a:gd fmla="*/ 17 h 259" name="T3"/>
                <a:gd fmla="*/ 114 w 189" name="T4"/>
                <a:gd fmla="*/ 51 h 259" name="T5"/>
                <a:gd fmla="*/ 167 w 189" name="T6"/>
                <a:gd fmla="*/ 57 h 259" name="T7"/>
                <a:gd fmla="*/ 167 w 189" name="T8"/>
                <a:gd fmla="*/ 74 h 259" name="T9"/>
                <a:gd fmla="*/ 108 w 189" name="T10"/>
                <a:gd fmla="*/ 74 h 259" name="T11"/>
                <a:gd fmla="*/ 67 w 189" name="T12"/>
                <a:gd fmla="*/ 46 h 259" name="T13"/>
                <a:gd fmla="*/ 67 w 189" name="T14"/>
                <a:gd fmla="*/ 104 h 259" name="T15"/>
                <a:gd fmla="*/ 79 w 189" name="T16"/>
                <a:gd fmla="*/ 108 h 259" name="T17"/>
                <a:gd fmla="*/ 79 w 189" name="T18"/>
                <a:gd fmla="*/ 83 h 259" name="T19"/>
                <a:gd fmla="*/ 189 w 189" name="T20"/>
                <a:gd fmla="*/ 83 h 259" name="T21"/>
                <a:gd fmla="*/ 189 w 189" name="T22"/>
                <a:gd fmla="*/ 259 h 259" name="T23"/>
                <a:gd fmla="*/ 79 w 189" name="T24"/>
                <a:gd fmla="*/ 259 h 259" name="T25"/>
                <a:gd fmla="*/ 79 w 189" name="T26"/>
                <a:gd fmla="*/ 158 h 259" name="T27"/>
                <a:gd fmla="*/ 37 w 189" name="T28"/>
                <a:gd fmla="*/ 158 h 259" name="T29"/>
                <a:gd fmla="*/ 1 w 189" name="T30"/>
                <a:gd fmla="*/ 120 h 259" name="T31"/>
                <a:gd fmla="*/ 1 w 189" name="T32"/>
                <a:gd fmla="*/ 38 h 259" name="T33"/>
                <a:gd fmla="*/ 41 w 189" name="T34"/>
                <a:gd fmla="*/ 0 h 25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59" w="189">
                  <a:moveTo>
                    <a:pt x="41" y="0"/>
                  </a:moveTo>
                  <a:cubicBezTo>
                    <a:pt x="41" y="0"/>
                    <a:pt x="60" y="0"/>
                    <a:pt x="78" y="17"/>
                  </a:cubicBezTo>
                  <a:cubicBezTo>
                    <a:pt x="96" y="33"/>
                    <a:pt x="114" y="51"/>
                    <a:pt x="114" y="5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79" y="259"/>
                    <a:pt x="79" y="259"/>
                    <a:pt x="79" y="2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1" y="158"/>
                    <a:pt x="1" y="120"/>
                  </a:cubicBezTo>
                  <a:cubicBezTo>
                    <a:pt x="1" y="90"/>
                    <a:pt x="1" y="38"/>
                    <a:pt x="1" y="38"/>
                  </a:cubicBezTo>
                  <a:cubicBezTo>
                    <a:pt x="1" y="38"/>
                    <a:pt x="0" y="1"/>
                    <a:pt x="41" y="0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47"/>
            <p:cNvSpPr/>
            <p:nvPr/>
          </p:nvSpPr>
          <p:spPr bwMode="auto">
            <a:xfrm>
              <a:off x="1322983" y="3940177"/>
              <a:ext cx="76200" cy="131763"/>
            </a:xfrm>
            <a:custGeom>
              <a:gdLst>
                <a:gd fmla="*/ 0 w 48" name="T0"/>
                <a:gd fmla="*/ 7 h 83" name="T1"/>
                <a:gd fmla="*/ 21 w 48" name="T2"/>
                <a:gd fmla="*/ 0 h 83" name="T3"/>
                <a:gd fmla="*/ 48 w 48" name="T4"/>
                <a:gd fmla="*/ 83 h 83" name="T5"/>
                <a:gd fmla="*/ 24 w 48" name="T6"/>
                <a:gd fmla="*/ 81 h 83" name="T7"/>
                <a:gd fmla="*/ 0 w 48" name="T8"/>
                <a:gd fmla="*/ 7 h 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3" w="48">
                  <a:moveTo>
                    <a:pt x="0" y="7"/>
                  </a:moveTo>
                  <a:lnTo>
                    <a:pt x="21" y="0"/>
                  </a:lnTo>
                  <a:lnTo>
                    <a:pt x="48" y="83"/>
                  </a:lnTo>
                  <a:lnTo>
                    <a:pt x="24" y="8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" name="矩形 29"/>
          <p:cNvSpPr/>
          <p:nvPr/>
        </p:nvSpPr>
        <p:spPr>
          <a:xfrm>
            <a:off x="1730590" y="5474228"/>
            <a:ext cx="2527611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8261398" y="5480632"/>
            <a:ext cx="2449076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1781021" y="5493918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存在不足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268781" y="5500263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设计行动</a:t>
            </a:r>
          </a:p>
        </p:txBody>
      </p:sp>
      <p:sp>
        <p:nvSpPr>
          <p:cNvPr id="35" name="任意多边形 34"/>
          <p:cNvSpPr/>
          <p:nvPr/>
        </p:nvSpPr>
        <p:spPr>
          <a:xfrm rot="5400000">
            <a:off x="5990727" y="4960287"/>
            <a:ext cx="361217" cy="1902952"/>
          </a:xfrm>
          <a:custGeom>
            <a:gdLst>
              <a:gd fmla="*/ 0 w 361217" name="connsiteX0"/>
              <a:gd fmla="*/ 311394 h 1902952" name="connsiteY0"/>
              <a:gd fmla="*/ 180609 w 361217" name="connsiteX1"/>
              <a:gd fmla="*/ 0 h 1902952" name="connsiteY1"/>
              <a:gd fmla="*/ 361217 w 361217" name="connsiteX2"/>
              <a:gd fmla="*/ 311394 h 1902952" name="connsiteY2"/>
              <a:gd fmla="*/ 226065 w 361217" name="connsiteX3"/>
              <a:gd fmla="*/ 311394 h 1902952" name="connsiteY3"/>
              <a:gd fmla="*/ 175006 w 361217" name="connsiteX4"/>
              <a:gd fmla="*/ 1902952 h 1902952" name="connsiteY4"/>
              <a:gd fmla="*/ 123948 w 361217" name="connsiteX5"/>
              <a:gd fmla="*/ 311394 h 190295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902952" w="361217">
                <a:moveTo>
                  <a:pt x="0" y="311394"/>
                </a:moveTo>
                <a:lnTo>
                  <a:pt x="180609" y="0"/>
                </a:lnTo>
                <a:lnTo>
                  <a:pt x="361217" y="311394"/>
                </a:lnTo>
                <a:lnTo>
                  <a:pt x="226065" y="311394"/>
                </a:lnTo>
                <a:lnTo>
                  <a:pt x="175006" y="1902952"/>
                </a:lnTo>
                <a:lnTo>
                  <a:pt x="123948" y="311394"/>
                </a:lnTo>
                <a:close/>
              </a:path>
            </a:pathLst>
          </a:cu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7043092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5"/>
          <p:cNvSpPr/>
          <p:nvPr/>
        </p:nvSpPr>
        <p:spPr>
          <a:xfrm>
            <a:off x="616858" y="201391"/>
            <a:ext cx="10958285" cy="6542308"/>
          </a:xfrm>
          <a:custGeom>
            <a:gdLst>
              <a:gd fmla="*/ 0 w 10958285" name="connsiteX0"/>
              <a:gd fmla="*/ 0 h 696683" name="connsiteY0"/>
              <a:gd fmla="*/ 5422421 w 10958285" name="connsiteX1"/>
              <a:gd fmla="*/ 478965 h 696683" name="connsiteY1"/>
              <a:gd fmla="*/ 10958285 w 10958285" name="connsiteX2"/>
              <a:gd fmla="*/ 0 h 696683" name="connsiteY2"/>
              <a:gd fmla="*/ 10958285 w 10958285" name="connsiteX3"/>
              <a:gd fmla="*/ 696683 h 696683" name="connsiteY3"/>
              <a:gd fmla="*/ 0 w 10958285" name="connsiteX4"/>
              <a:gd fmla="*/ 696683 h 696683" name="connsiteY4"/>
              <a:gd fmla="*/ 0 w 10958285" name="connsiteX5"/>
              <a:gd fmla="*/ 0 h 69668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96683" w="10958285">
                <a:moveTo>
                  <a:pt x="0" y="0"/>
                </a:moveTo>
                <a:cubicBezTo>
                  <a:pt x="918251" y="137885"/>
                  <a:pt x="2913869" y="493479"/>
                  <a:pt x="5422421" y="478965"/>
                </a:cubicBezTo>
                <a:cubicBezTo>
                  <a:pt x="7248802" y="478965"/>
                  <a:pt x="10050156" y="108857"/>
                  <a:pt x="10958285" y="0"/>
                </a:cubicBezTo>
                <a:lnTo>
                  <a:pt x="10958285" y="696683"/>
                </a:lnTo>
                <a:lnTo>
                  <a:pt x="0" y="696683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435750" y="1"/>
            <a:ext cx="11614103" cy="6521823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52258" y="451660"/>
            <a:ext cx="6957800" cy="5361198"/>
            <a:chOff x="1716530" y="27785"/>
            <a:chExt cx="8057028" cy="6208186"/>
          </a:xfrm>
        </p:grpSpPr>
        <p:sp>
          <p:nvSpPr>
            <p:cNvPr id="5" name="矩形 3"/>
            <p:cNvSpPr/>
            <p:nvPr/>
          </p:nvSpPr>
          <p:spPr>
            <a:xfrm flipH="1" rot="8910665">
              <a:off x="3549976" y="3206412"/>
              <a:ext cx="5874298" cy="3029559"/>
            </a:xfrm>
            <a:custGeom>
              <a:gdLst>
                <a:gd fmla="*/ 0 w 3836579" name="connsiteX0"/>
                <a:gd fmla="*/ 812081 h 1650195" name="connsiteY0"/>
                <a:gd fmla="*/ 3836579 w 3836579" name="connsiteX1"/>
                <a:gd fmla="*/ 0 h 1650195" name="connsiteY1"/>
                <a:gd fmla="*/ 1418753 w 3836579" name="connsiteX2"/>
                <a:gd fmla="*/ 1375677 h 1650195" name="connsiteY2"/>
                <a:gd fmla="*/ 143054 w 3836579" name="connsiteX3"/>
                <a:gd fmla="*/ 1650195 h 1650195" name="connsiteY3"/>
                <a:gd fmla="*/ 1024103 w 3836579" name="connsiteX4"/>
                <a:gd fmla="*/ 1019557 h 1650195" name="connsiteY4"/>
                <a:gd fmla="*/ 0 w 3836579" name="connsiteX5"/>
                <a:gd fmla="*/ 812081 h 1650195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650195" w="3836579">
                  <a:moveTo>
                    <a:pt x="0" y="812081"/>
                  </a:moveTo>
                  <a:lnTo>
                    <a:pt x="3836579" y="0"/>
                  </a:lnTo>
                  <a:lnTo>
                    <a:pt x="1418753" y="1375677"/>
                  </a:lnTo>
                  <a:lnTo>
                    <a:pt x="143054" y="1650195"/>
                  </a:lnTo>
                  <a:lnTo>
                    <a:pt x="1024103" y="1019557"/>
                  </a:lnTo>
                  <a:lnTo>
                    <a:pt x="0" y="81208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6" name="矩形 3"/>
            <p:cNvSpPr/>
            <p:nvPr/>
          </p:nvSpPr>
          <p:spPr>
            <a:xfrm flipH="1" rot="8910665">
              <a:off x="2058683" y="539060"/>
              <a:ext cx="5982344" cy="2946996"/>
            </a:xfrm>
            <a:custGeom>
              <a:gdLst>
                <a:gd fmla="*/ 2412664 w 3907145" name="connsiteX0"/>
                <a:gd fmla="*/ 303511 h 1557214" name="connsiteY0"/>
                <a:gd fmla="*/ 3907145 w 3907145" name="connsiteX1"/>
                <a:gd fmla="*/ 0 h 1557214" name="connsiteY1"/>
                <a:gd fmla="*/ 2857302 w 3907145" name="connsiteX2"/>
                <a:gd fmla="*/ 1108967 h 1557214" name="connsiteY2"/>
                <a:gd fmla="*/ 0 w 3907145" name="connsiteX3"/>
                <a:gd fmla="*/ 1557214 h 1557214" name="connsiteY3"/>
                <a:gd fmla="*/ 721130 w 3907145" name="connsiteX4"/>
                <a:gd fmla="*/ 907137 h 1557214" name="connsiteY4"/>
                <a:gd fmla="*/ 2412664 w 3907145" name="connsiteX5"/>
                <a:gd fmla="*/ 303511 h 1557214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557214" w="3907145">
                  <a:moveTo>
                    <a:pt x="2412664" y="303511"/>
                  </a:moveTo>
                  <a:lnTo>
                    <a:pt x="3907145" y="0"/>
                  </a:lnTo>
                  <a:lnTo>
                    <a:pt x="2857302" y="1108967"/>
                  </a:lnTo>
                  <a:lnTo>
                    <a:pt x="0" y="1557214"/>
                  </a:lnTo>
                  <a:lnTo>
                    <a:pt x="721130" y="907137"/>
                  </a:lnTo>
                  <a:lnTo>
                    <a:pt x="2412664" y="30351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7" name="矩形 3"/>
            <p:cNvSpPr/>
            <p:nvPr/>
          </p:nvSpPr>
          <p:spPr>
            <a:xfrm rot="21035708">
              <a:off x="5006253" y="27785"/>
              <a:ext cx="3219389" cy="1963947"/>
            </a:xfrm>
            <a:custGeom>
              <a:gdLst>
                <a:gd fmla="*/ 43419 w 1555626" name="connsiteX0"/>
                <a:gd fmla="*/ 0 h 914952" name="connsiteY0"/>
                <a:gd fmla="*/ 1463885 w 1555626" name="connsiteX1"/>
                <a:gd fmla="*/ 96074 h 914952" name="connsiteY1"/>
                <a:gd fmla="*/ 1555626 w 1555626" name="connsiteX2"/>
                <a:gd fmla="*/ 914952 h 914952" name="connsiteY2"/>
                <a:gd fmla="*/ 0 w 1555626" name="connsiteX3"/>
                <a:gd fmla="*/ 852743 h 914952" name="connsiteY3"/>
                <a:gd fmla="*/ 420967 w 1555626" name="connsiteX4"/>
                <a:gd fmla="*/ 450397 h 914952" name="connsiteY4"/>
                <a:gd fmla="*/ 43419 w 1555626" name="connsiteX5"/>
                <a:gd fmla="*/ 0 h 914952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914952" w="1555626">
                  <a:moveTo>
                    <a:pt x="43419" y="0"/>
                  </a:moveTo>
                  <a:lnTo>
                    <a:pt x="1463885" y="96074"/>
                  </a:lnTo>
                  <a:lnTo>
                    <a:pt x="1555626" y="914952"/>
                  </a:lnTo>
                  <a:lnTo>
                    <a:pt x="0" y="852743"/>
                  </a:lnTo>
                  <a:lnTo>
                    <a:pt x="420967" y="450397"/>
                  </a:lnTo>
                  <a:lnTo>
                    <a:pt x="43419" y="0"/>
                  </a:ln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1716530" y="2305957"/>
              <a:ext cx="8057028" cy="2190588"/>
            </a:xfrm>
            <a:custGeom>
              <a:gdLst>
                <a:gd fmla="*/ 0 w 8057028" name="connsiteX0"/>
                <a:gd fmla="*/ 0 h 1440543" name="connsiteY0"/>
                <a:gd fmla="*/ 7752228 w 8057028" name="connsiteX1"/>
                <a:gd fmla="*/ 0 h 1440543" name="connsiteY1"/>
                <a:gd fmla="*/ 8057028 w 8057028" name="connsiteX2"/>
                <a:gd fmla="*/ 1440543 h 1440543" name="connsiteY2"/>
                <a:gd fmla="*/ 317500 w 8057028" name="connsiteX3"/>
                <a:gd fmla="*/ 1389743 h 1440543" name="connsiteY3"/>
                <a:gd fmla="*/ 0 w 8057028" name="connsiteX4"/>
                <a:gd fmla="*/ 0 h 144054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40543" w="8057028">
                  <a:moveTo>
                    <a:pt x="0" y="0"/>
                  </a:moveTo>
                  <a:lnTo>
                    <a:pt x="7752228" y="0"/>
                  </a:lnTo>
                  <a:lnTo>
                    <a:pt x="8057028" y="1440543"/>
                  </a:lnTo>
                  <a:lnTo>
                    <a:pt x="317500" y="13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296548" y="2764715"/>
            <a:ext cx="38404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7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谢谢观赏</a:t>
            </a:r>
          </a:p>
        </p:txBody>
      </p:sp>
    </p:spTree>
    <p:extLst>
      <p:ext uri="{BB962C8B-B14F-4D97-AF65-F5344CB8AC3E}">
        <p14:creationId val="329683763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http://www.youyedoc.com/article/2017/3443.html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61" y="1416770"/>
            <a:ext cx="3158002" cy="646232"/>
          </a:xfrm>
          <a:prstGeom prst="rect">
            <a:avLst/>
          </a:prstGeom>
        </p:spPr>
      </p:pic>
    </p:spTree>
    <p:extLst>
      <p:ext uri="{BB962C8B-B14F-4D97-AF65-F5344CB8AC3E}">
        <p14:creationId val="385267538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760662" y="87092"/>
            <a:ext cx="10958285" cy="696683"/>
          </a:xfrm>
          <a:custGeom>
            <a:gdLst>
              <a:gd fmla="*/ 0 w 10958285" name="connsiteX0"/>
              <a:gd fmla="*/ 0 h 696683" name="connsiteY0"/>
              <a:gd fmla="*/ 5422421 w 10958285" name="connsiteX1"/>
              <a:gd fmla="*/ 478965 h 696683" name="connsiteY1"/>
              <a:gd fmla="*/ 10958285 w 10958285" name="connsiteX2"/>
              <a:gd fmla="*/ 0 h 696683" name="connsiteY2"/>
              <a:gd fmla="*/ 10958285 w 10958285" name="connsiteX3"/>
              <a:gd fmla="*/ 696683 h 696683" name="connsiteY3"/>
              <a:gd fmla="*/ 0 w 10958285" name="connsiteX4"/>
              <a:gd fmla="*/ 696683 h 696683" name="connsiteY4"/>
              <a:gd fmla="*/ 0 w 10958285" name="connsiteX5"/>
              <a:gd fmla="*/ 0 h 69668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96683" w="10958285">
                <a:moveTo>
                  <a:pt x="0" y="0"/>
                </a:moveTo>
                <a:cubicBezTo>
                  <a:pt x="918251" y="137885"/>
                  <a:pt x="2913869" y="493479"/>
                  <a:pt x="5422421" y="478965"/>
                </a:cubicBezTo>
                <a:cubicBezTo>
                  <a:pt x="7248802" y="478965"/>
                  <a:pt x="10050156" y="108857"/>
                  <a:pt x="10958285" y="0"/>
                </a:cubicBezTo>
                <a:lnTo>
                  <a:pt x="10958285" y="696683"/>
                </a:lnTo>
                <a:lnTo>
                  <a:pt x="0" y="696683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矩形 5"/>
          <p:cNvSpPr/>
          <p:nvPr/>
        </p:nvSpPr>
        <p:spPr>
          <a:xfrm flipH="1">
            <a:off x="116115" y="1596346"/>
            <a:ext cx="316638" cy="228600"/>
          </a:xfrm>
          <a:custGeom>
            <a:gdLst>
              <a:gd fmla="*/ 0 w 303678" name="connsiteX0"/>
              <a:gd fmla="*/ 0 h 228600" name="connsiteY0"/>
              <a:gd fmla="*/ 303678 w 303678" name="connsiteX1"/>
              <a:gd fmla="*/ 0 h 228600" name="connsiteY1"/>
              <a:gd fmla="*/ 0 w 303678" name="connsiteX2"/>
              <a:gd fmla="*/ 228600 h 228600" name="connsiteY2"/>
              <a:gd fmla="*/ 0 w 303678" name="connsiteX3"/>
              <a:gd fmla="*/ 0 h 228600" name="connsiteY3"/>
              <a:gd fmla="*/ 0 w 303678" name="connsiteX4"/>
              <a:gd fmla="*/ 0 h 228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" w="303678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2753" y="377371"/>
            <a:ext cx="11614103" cy="6480629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701153"/>
            <a:ext cx="1992904" cy="899885"/>
          </a:xfrm>
          <a:custGeom>
            <a:gdLst>
              <a:gd fmla="*/ 0 w 7752228" name="connsiteX0"/>
              <a:gd fmla="*/ 0 h 899885" name="connsiteY0"/>
              <a:gd fmla="*/ 7752228 w 7752228" name="connsiteX1"/>
              <a:gd fmla="*/ 0 h 899885" name="connsiteY1"/>
              <a:gd fmla="*/ 7303413 w 7752228" name="connsiteX2"/>
              <a:gd fmla="*/ 464457 h 899885" name="connsiteY2"/>
              <a:gd fmla="*/ 7752228 w 7752228" name="connsiteX3"/>
              <a:gd fmla="*/ 899885 h 899885" name="connsiteY3"/>
              <a:gd fmla="*/ 0 w 7752228" name="connsiteX4"/>
              <a:gd fmla="*/ 899885 h 899885" name="connsiteY4"/>
              <a:gd fmla="*/ 0 w 7752228" name="connsiteX5"/>
              <a:gd fmla="*/ 0 h 89988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99885" w="7752228">
                <a:moveTo>
                  <a:pt x="0" y="0"/>
                </a:moveTo>
                <a:lnTo>
                  <a:pt x="7752228" y="0"/>
                </a:lnTo>
                <a:lnTo>
                  <a:pt x="7303413" y="464457"/>
                </a:ln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984" y="689430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5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583976" y="1876242"/>
            <a:ext cx="7017484" cy="3482886"/>
            <a:chOff x="2583976" y="1902435"/>
            <a:chExt cx="7017484" cy="3482886"/>
          </a:xfrm>
        </p:grpSpPr>
        <p:sp>
          <p:nvSpPr>
            <p:cNvPr id="14" name="文本框 13"/>
            <p:cNvSpPr txBox="1"/>
            <p:nvPr/>
          </p:nvSpPr>
          <p:spPr>
            <a:xfrm>
              <a:off x="4836567" y="3107774"/>
              <a:ext cx="7598092" cy="27736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8800">
                  <a:solidFill>
                    <a:srgbClr val="43A5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重述精华</a:t>
              </a:r>
            </a:p>
            <a:p>
              <a:r>
                <a:rPr altLang="en-US" lang="zh-CN" smtClean="0" sz="8800">
                  <a:solidFill>
                    <a:srgbClr val="43A5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Interpretation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583976" y="1902435"/>
              <a:ext cx="2094271" cy="2215991"/>
              <a:chOff x="2583976" y="1902435"/>
              <a:chExt cx="2094271" cy="2215991"/>
            </a:xfrm>
          </p:grpSpPr>
          <p:sp>
            <p:nvSpPr>
              <p:cNvPr id="4" name="椭圆形标注 3"/>
              <p:cNvSpPr/>
              <p:nvPr/>
            </p:nvSpPr>
            <p:spPr>
              <a:xfrm>
                <a:off x="2583976" y="1950307"/>
                <a:ext cx="2094271" cy="2120248"/>
              </a:xfrm>
              <a:prstGeom prst="wedgeEllipseCallout">
                <a:avLst>
                  <a:gd fmla="val 50998" name="adj1"/>
                  <a:gd fmla="val 43382" name="adj2"/>
                </a:avLst>
              </a:prstGeom>
              <a:solidFill>
                <a:srgbClr val="43A5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020206" y="1902435"/>
                <a:ext cx="1209992" cy="21945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z="13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val="2374892478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5"/>
          <p:cNvSpPr/>
          <p:nvPr/>
        </p:nvSpPr>
        <p:spPr>
          <a:xfrm flipH="1">
            <a:off x="116115" y="1161140"/>
            <a:ext cx="331152" cy="263378"/>
          </a:xfrm>
          <a:custGeom>
            <a:gdLst>
              <a:gd fmla="*/ 0 w 303678" name="connsiteX0"/>
              <a:gd fmla="*/ 0 h 228600" name="connsiteY0"/>
              <a:gd fmla="*/ 303678 w 303678" name="connsiteX1"/>
              <a:gd fmla="*/ 0 h 228600" name="connsiteY1"/>
              <a:gd fmla="*/ 0 w 303678" name="connsiteX2"/>
              <a:gd fmla="*/ 228600 h 228600" name="connsiteY2"/>
              <a:gd fmla="*/ 0 w 303678" name="connsiteX3"/>
              <a:gd fmla="*/ 0 h 228600" name="connsiteY3"/>
              <a:gd fmla="*/ 0 w 303678" name="connsiteX4"/>
              <a:gd fmla="*/ 0 h 228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" w="303678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261255"/>
            <a:ext cx="3954440" cy="899885"/>
          </a:xfrm>
          <a:custGeom>
            <a:gdLst>
              <a:gd fmla="*/ 0 w 7752228" name="connsiteX0"/>
              <a:gd fmla="*/ 0 h 899885" name="connsiteY0"/>
              <a:gd fmla="*/ 7752228 w 7752228" name="connsiteX1"/>
              <a:gd fmla="*/ 0 h 899885" name="connsiteY1"/>
              <a:gd fmla="*/ 7460342 w 7752228" name="connsiteX2"/>
              <a:gd fmla="*/ 464457 h 899885" name="connsiteY2"/>
              <a:gd fmla="*/ 7752228 w 7752228" name="connsiteX3"/>
              <a:gd fmla="*/ 899885 h 899885" name="connsiteY3"/>
              <a:gd fmla="*/ 0 w 7752228" name="connsiteX4"/>
              <a:gd fmla="*/ 899885 h 899885" name="connsiteY4"/>
              <a:gd fmla="*/ 0 w 7752228" name="connsiteX5"/>
              <a:gd fmla="*/ 0 h 89988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99885" w="7752228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67" y="252324"/>
            <a:ext cx="3327717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重述精华1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819607" y="1174787"/>
            <a:ext cx="2846388" cy="4206805"/>
            <a:chOff x="4672806" y="1289085"/>
            <a:chExt cx="2846388" cy="4206805"/>
          </a:xfrm>
        </p:grpSpPr>
        <p:sp>
          <p:nvSpPr>
            <p:cNvPr id="6" name="AutoShape 3"/>
            <p:cNvSpPr>
              <a:spLocks noChangeArrowheads="1" noChangeAspect="1" noTextEdit="1"/>
            </p:cNvSpPr>
            <p:nvPr/>
          </p:nvSpPr>
          <p:spPr bwMode="auto">
            <a:xfrm>
              <a:off x="4672806" y="1291844"/>
              <a:ext cx="2846388" cy="420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5922844" y="2183152"/>
              <a:ext cx="198682" cy="921661"/>
            </a:xfrm>
            <a:custGeom>
              <a:gdLst>
                <a:gd fmla="*/ 144 w 144" name="T0"/>
                <a:gd fmla="*/ 83 h 668" name="T1"/>
                <a:gd fmla="*/ 73 w 144" name="T2"/>
                <a:gd fmla="*/ 0 h 668" name="T3"/>
                <a:gd fmla="*/ 0 w 144" name="T4"/>
                <a:gd fmla="*/ 83 h 668" name="T5"/>
                <a:gd fmla="*/ 40 w 144" name="T6"/>
                <a:gd fmla="*/ 180 h 668" name="T7"/>
                <a:gd fmla="*/ 9 w 144" name="T8"/>
                <a:gd fmla="*/ 457 h 668" name="T9"/>
                <a:gd fmla="*/ 71 w 144" name="T10"/>
                <a:gd fmla="*/ 668 h 668" name="T11"/>
                <a:gd fmla="*/ 135 w 144" name="T12"/>
                <a:gd fmla="*/ 450 h 668" name="T13"/>
                <a:gd fmla="*/ 104 w 144" name="T14"/>
                <a:gd fmla="*/ 180 h 668" name="T15"/>
                <a:gd fmla="*/ 144 w 144" name="T16"/>
                <a:gd fmla="*/ 83 h 6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68" w="144">
                  <a:moveTo>
                    <a:pt x="144" y="83"/>
                  </a:moveTo>
                  <a:lnTo>
                    <a:pt x="73" y="0"/>
                  </a:lnTo>
                  <a:lnTo>
                    <a:pt x="0" y="83"/>
                  </a:lnTo>
                  <a:lnTo>
                    <a:pt x="40" y="180"/>
                  </a:lnTo>
                  <a:lnTo>
                    <a:pt x="9" y="457"/>
                  </a:lnTo>
                  <a:lnTo>
                    <a:pt x="71" y="668"/>
                  </a:lnTo>
                  <a:lnTo>
                    <a:pt x="135" y="450"/>
                  </a:lnTo>
                  <a:lnTo>
                    <a:pt x="104" y="180"/>
                  </a:lnTo>
                  <a:lnTo>
                    <a:pt x="144" y="83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5317141" y="2223164"/>
              <a:ext cx="1414226" cy="3269966"/>
            </a:xfrm>
            <a:custGeom>
              <a:gdLst>
                <a:gd fmla="*/ 335 w 432" name="T0"/>
                <a:gd fmla="*/ 9 h 1001" name="T1"/>
                <a:gd fmla="*/ 294 w 432" name="T2"/>
                <a:gd fmla="*/ 0 h 1001" name="T3"/>
                <a:gd fmla="*/ 242 w 432" name="T4"/>
                <a:gd fmla="*/ 178 h 1001" name="T5"/>
                <a:gd fmla="*/ 215 w 432" name="T6"/>
                <a:gd fmla="*/ 270 h 1001" name="T7"/>
                <a:gd fmla="*/ 189 w 432" name="T8"/>
                <a:gd fmla="*/ 181 h 1001" name="T9"/>
                <a:gd fmla="*/ 136 w 432" name="T10"/>
                <a:gd fmla="*/ 0 h 1001" name="T11"/>
                <a:gd fmla="*/ 96 w 432" name="T12"/>
                <a:gd fmla="*/ 9 h 1001" name="T13"/>
                <a:gd fmla="*/ 14 w 432" name="T14"/>
                <a:gd fmla="*/ 180 h 1001" name="T15"/>
                <a:gd fmla="*/ 34 w 432" name="T16"/>
                <a:gd fmla="*/ 480 h 1001" name="T17"/>
                <a:gd fmla="*/ 95 w 432" name="T18"/>
                <a:gd fmla="*/ 480 h 1001" name="T19"/>
                <a:gd fmla="*/ 95 w 432" name="T20"/>
                <a:gd fmla="*/ 1001 h 1001" name="T21"/>
                <a:gd fmla="*/ 176 w 432" name="T22"/>
                <a:gd fmla="*/ 1001 h 1001" name="T23"/>
                <a:gd fmla="*/ 216 w 432" name="T24"/>
                <a:gd fmla="*/ 560 h 1001" name="T25"/>
                <a:gd fmla="*/ 256 w 432" name="T26"/>
                <a:gd fmla="*/ 1001 h 1001" name="T27"/>
                <a:gd fmla="*/ 336 w 432" name="T28"/>
                <a:gd fmla="*/ 1001 h 1001" name="T29"/>
                <a:gd fmla="*/ 336 w 432" name="T30"/>
                <a:gd fmla="*/ 480 h 1001" name="T31"/>
                <a:gd fmla="*/ 397 w 432" name="T32"/>
                <a:gd fmla="*/ 480 h 1001" name="T33"/>
                <a:gd fmla="*/ 417 w 432" name="T34"/>
                <a:gd fmla="*/ 180 h 1001" name="T35"/>
                <a:gd fmla="*/ 335 w 432" name="T36"/>
                <a:gd fmla="*/ 9 h 100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001" w="432">
                  <a:moveTo>
                    <a:pt x="335" y="9"/>
                  </a:moveTo>
                  <a:cubicBezTo>
                    <a:pt x="323" y="5"/>
                    <a:pt x="310" y="1"/>
                    <a:pt x="294" y="0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21" y="2"/>
                    <a:pt x="108" y="5"/>
                    <a:pt x="96" y="9"/>
                  </a:cubicBezTo>
                  <a:cubicBezTo>
                    <a:pt x="0" y="47"/>
                    <a:pt x="14" y="180"/>
                    <a:pt x="14" y="180"/>
                  </a:cubicBezTo>
                  <a:cubicBezTo>
                    <a:pt x="34" y="480"/>
                    <a:pt x="34" y="480"/>
                    <a:pt x="34" y="480"/>
                  </a:cubicBezTo>
                  <a:cubicBezTo>
                    <a:pt x="95" y="480"/>
                    <a:pt x="95" y="480"/>
                    <a:pt x="95" y="480"/>
                  </a:cubicBezTo>
                  <a:cubicBezTo>
                    <a:pt x="95" y="1001"/>
                    <a:pt x="95" y="1001"/>
                    <a:pt x="95" y="1001"/>
                  </a:cubicBezTo>
                  <a:cubicBezTo>
                    <a:pt x="176" y="1001"/>
                    <a:pt x="176" y="1001"/>
                    <a:pt x="176" y="1001"/>
                  </a:cubicBezTo>
                  <a:cubicBezTo>
                    <a:pt x="216" y="560"/>
                    <a:pt x="216" y="560"/>
                    <a:pt x="216" y="560"/>
                  </a:cubicBezTo>
                  <a:cubicBezTo>
                    <a:pt x="256" y="1001"/>
                    <a:pt x="256" y="1001"/>
                    <a:pt x="256" y="1001"/>
                  </a:cubicBezTo>
                  <a:cubicBezTo>
                    <a:pt x="336" y="1001"/>
                    <a:pt x="336" y="1001"/>
                    <a:pt x="336" y="1001"/>
                  </a:cubicBezTo>
                  <a:cubicBezTo>
                    <a:pt x="336" y="480"/>
                    <a:pt x="336" y="480"/>
                    <a:pt x="336" y="480"/>
                  </a:cubicBezTo>
                  <a:cubicBezTo>
                    <a:pt x="397" y="480"/>
                    <a:pt x="397" y="480"/>
                    <a:pt x="397" y="480"/>
                  </a:cubicBezTo>
                  <a:cubicBezTo>
                    <a:pt x="417" y="180"/>
                    <a:pt x="417" y="180"/>
                    <a:pt x="417" y="180"/>
                  </a:cubicBezTo>
                  <a:cubicBezTo>
                    <a:pt x="417" y="180"/>
                    <a:pt x="432" y="47"/>
                    <a:pt x="335" y="9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5595847" y="1289085"/>
              <a:ext cx="780929" cy="499463"/>
            </a:xfrm>
            <a:custGeom>
              <a:gdLst>
                <a:gd fmla="*/ 94 w 239" name="T0"/>
                <a:gd fmla="*/ 104 h 153" name="T1"/>
                <a:gd fmla="*/ 104 w 239" name="T2"/>
                <a:gd fmla="*/ 139 h 153" name="T3"/>
                <a:gd fmla="*/ 137 w 239" name="T4"/>
                <a:gd fmla="*/ 104 h 153" name="T5"/>
                <a:gd fmla="*/ 148 w 239" name="T6"/>
                <a:gd fmla="*/ 138 h 153" name="T7"/>
                <a:gd fmla="*/ 178 w 239" name="T8"/>
                <a:gd fmla="*/ 101 h 153" name="T9"/>
                <a:gd fmla="*/ 212 w 239" name="T10"/>
                <a:gd fmla="*/ 147 h 153" name="T11"/>
                <a:gd fmla="*/ 213 w 239" name="T12"/>
                <a:gd fmla="*/ 150 h 153" name="T13"/>
                <a:gd fmla="*/ 213 w 239" name="T14"/>
                <a:gd fmla="*/ 153 h 153" name="T15"/>
                <a:gd fmla="*/ 229 w 239" name="T16"/>
                <a:gd fmla="*/ 117 h 153" name="T17"/>
                <a:gd fmla="*/ 222 w 239" name="T18"/>
                <a:gd fmla="*/ 38 h 153" name="T19"/>
                <a:gd fmla="*/ 161 w 239" name="T20"/>
                <a:gd fmla="*/ 19 h 153" name="T21"/>
                <a:gd fmla="*/ 112 w 239" name="T22"/>
                <a:gd fmla="*/ 0 h 153" name="T23"/>
                <a:gd fmla="*/ 41 w 239" name="T24"/>
                <a:gd fmla="*/ 34 h 153" name="T25"/>
                <a:gd fmla="*/ 47 w 239" name="T26"/>
                <a:gd fmla="*/ 149 h 153" name="T27"/>
                <a:gd fmla="*/ 94 w 239" name="T28"/>
                <a:gd fmla="*/ 104 h 15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3" w="239">
                  <a:moveTo>
                    <a:pt x="94" y="104"/>
                  </a:moveTo>
                  <a:cubicBezTo>
                    <a:pt x="102" y="119"/>
                    <a:pt x="104" y="139"/>
                    <a:pt x="104" y="139"/>
                  </a:cubicBezTo>
                  <a:cubicBezTo>
                    <a:pt x="104" y="139"/>
                    <a:pt x="126" y="127"/>
                    <a:pt x="137" y="104"/>
                  </a:cubicBezTo>
                  <a:cubicBezTo>
                    <a:pt x="146" y="118"/>
                    <a:pt x="148" y="138"/>
                    <a:pt x="148" y="138"/>
                  </a:cubicBezTo>
                  <a:cubicBezTo>
                    <a:pt x="148" y="138"/>
                    <a:pt x="172" y="121"/>
                    <a:pt x="178" y="101"/>
                  </a:cubicBezTo>
                  <a:cubicBezTo>
                    <a:pt x="199" y="114"/>
                    <a:pt x="207" y="129"/>
                    <a:pt x="212" y="147"/>
                  </a:cubicBezTo>
                  <a:cubicBezTo>
                    <a:pt x="212" y="148"/>
                    <a:pt x="213" y="149"/>
                    <a:pt x="213" y="150"/>
                  </a:cubicBezTo>
                  <a:cubicBezTo>
                    <a:pt x="213" y="152"/>
                    <a:pt x="213" y="153"/>
                    <a:pt x="213" y="153"/>
                  </a:cubicBezTo>
                  <a:cubicBezTo>
                    <a:pt x="213" y="153"/>
                    <a:pt x="222" y="138"/>
                    <a:pt x="229" y="117"/>
                  </a:cubicBezTo>
                  <a:cubicBezTo>
                    <a:pt x="236" y="93"/>
                    <a:pt x="239" y="62"/>
                    <a:pt x="222" y="38"/>
                  </a:cubicBezTo>
                  <a:cubicBezTo>
                    <a:pt x="205" y="14"/>
                    <a:pt x="177" y="14"/>
                    <a:pt x="161" y="19"/>
                  </a:cubicBezTo>
                  <a:cubicBezTo>
                    <a:pt x="146" y="6"/>
                    <a:pt x="129" y="0"/>
                    <a:pt x="112" y="0"/>
                  </a:cubicBezTo>
                  <a:cubicBezTo>
                    <a:pt x="73" y="1"/>
                    <a:pt x="42" y="33"/>
                    <a:pt x="41" y="34"/>
                  </a:cubicBezTo>
                  <a:cubicBezTo>
                    <a:pt x="0" y="74"/>
                    <a:pt x="43" y="143"/>
                    <a:pt x="47" y="149"/>
                  </a:cubicBezTo>
                  <a:cubicBezTo>
                    <a:pt x="48" y="149"/>
                    <a:pt x="77" y="133"/>
                    <a:pt x="94" y="104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762795" y="2105887"/>
              <a:ext cx="516020" cy="998926"/>
            </a:xfrm>
            <a:custGeom>
              <a:gdLst>
                <a:gd fmla="*/ 189 w 374" name="T0"/>
                <a:gd fmla="*/ 56 h 724" name="T1"/>
                <a:gd fmla="*/ 35 w 374" name="T2"/>
                <a:gd fmla="*/ 0 h 724" name="T3"/>
                <a:gd fmla="*/ 0 w 374" name="T4"/>
                <a:gd fmla="*/ 85 h 724" name="T5"/>
                <a:gd fmla="*/ 125 w 374" name="T6"/>
                <a:gd fmla="*/ 513 h 724" name="T7"/>
                <a:gd fmla="*/ 187 w 374" name="T8"/>
                <a:gd fmla="*/ 724 h 724" name="T9"/>
                <a:gd fmla="*/ 251 w 374" name="T10"/>
                <a:gd fmla="*/ 506 h 724" name="T11"/>
                <a:gd fmla="*/ 374 w 374" name="T12"/>
                <a:gd fmla="*/ 85 h 724" name="T13"/>
                <a:gd fmla="*/ 343 w 374" name="T14"/>
                <a:gd fmla="*/ 0 h 724" name="T15"/>
                <a:gd fmla="*/ 189 w 374" name="T16"/>
                <a:gd fmla="*/ 56 h 7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24" w="374">
                  <a:moveTo>
                    <a:pt x="189" y="56"/>
                  </a:moveTo>
                  <a:lnTo>
                    <a:pt x="35" y="0"/>
                  </a:lnTo>
                  <a:lnTo>
                    <a:pt x="0" y="85"/>
                  </a:lnTo>
                  <a:lnTo>
                    <a:pt x="125" y="513"/>
                  </a:lnTo>
                  <a:lnTo>
                    <a:pt x="187" y="724"/>
                  </a:lnTo>
                  <a:lnTo>
                    <a:pt x="251" y="506"/>
                  </a:lnTo>
                  <a:lnTo>
                    <a:pt x="374" y="85"/>
                  </a:lnTo>
                  <a:lnTo>
                    <a:pt x="343" y="0"/>
                  </a:lnTo>
                  <a:lnTo>
                    <a:pt x="189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43A538"/>
              </a:soli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917631" y="2856461"/>
              <a:ext cx="160049" cy="193163"/>
            </a:xfrm>
            <a:custGeom>
              <a:gdLst>
                <a:gd fmla="*/ 25 w 49" name="T0"/>
                <a:gd fmla="*/ 59 h 59" name="T1"/>
                <a:gd fmla="*/ 49 w 49" name="T2"/>
                <a:gd fmla="*/ 30 h 59" name="T3"/>
                <a:gd fmla="*/ 25 w 49" name="T4"/>
                <a:gd fmla="*/ 0 h 59" name="T5"/>
                <a:gd fmla="*/ 0 w 49" name="T6"/>
                <a:gd fmla="*/ 30 h 59" name="T7"/>
                <a:gd fmla="*/ 25 w 49" name="T8"/>
                <a:gd fmla="*/ 59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49">
                  <a:moveTo>
                    <a:pt x="25" y="59"/>
                  </a:moveTo>
                  <a:cubicBezTo>
                    <a:pt x="25" y="43"/>
                    <a:pt x="36" y="30"/>
                    <a:pt x="49" y="30"/>
                  </a:cubicBezTo>
                  <a:cubicBezTo>
                    <a:pt x="36" y="30"/>
                    <a:pt x="25" y="16"/>
                    <a:pt x="25" y="0"/>
                  </a:cubicBezTo>
                  <a:cubicBezTo>
                    <a:pt x="25" y="16"/>
                    <a:pt x="14" y="30"/>
                    <a:pt x="0" y="30"/>
                  </a:cubicBezTo>
                  <a:cubicBezTo>
                    <a:pt x="14" y="30"/>
                    <a:pt x="25" y="43"/>
                    <a:pt x="25" y="59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960403" y="2075533"/>
              <a:ext cx="231795" cy="281465"/>
            </a:xfrm>
            <a:custGeom>
              <a:gdLst>
                <a:gd fmla="*/ 36 w 71" name="T0"/>
                <a:gd fmla="*/ 86 h 86" name="T1"/>
                <a:gd fmla="*/ 71 w 71" name="T2"/>
                <a:gd fmla="*/ 43 h 86" name="T3"/>
                <a:gd fmla="*/ 36 w 71" name="T4"/>
                <a:gd fmla="*/ 0 h 86" name="T5"/>
                <a:gd fmla="*/ 0 w 71" name="T6"/>
                <a:gd fmla="*/ 43 h 86" name="T7"/>
                <a:gd fmla="*/ 36 w 71" name="T8"/>
                <a:gd fmla="*/ 86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71">
                  <a:moveTo>
                    <a:pt x="36" y="86"/>
                  </a:moveTo>
                  <a:cubicBezTo>
                    <a:pt x="36" y="62"/>
                    <a:pt x="52" y="43"/>
                    <a:pt x="71" y="43"/>
                  </a:cubicBezTo>
                  <a:cubicBezTo>
                    <a:pt x="52" y="43"/>
                    <a:pt x="36" y="24"/>
                    <a:pt x="36" y="0"/>
                  </a:cubicBezTo>
                  <a:cubicBezTo>
                    <a:pt x="36" y="24"/>
                    <a:pt x="20" y="43"/>
                    <a:pt x="0" y="43"/>
                  </a:cubicBezTo>
                  <a:cubicBezTo>
                    <a:pt x="20" y="43"/>
                    <a:pt x="36" y="62"/>
                    <a:pt x="36" y="86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7392259" y="2896474"/>
              <a:ext cx="126935" cy="153151"/>
            </a:xfrm>
            <a:custGeom>
              <a:gdLst>
                <a:gd fmla="*/ 19 w 39" name="T0"/>
                <a:gd fmla="*/ 47 h 47" name="T1"/>
                <a:gd fmla="*/ 39 w 39" name="T2"/>
                <a:gd fmla="*/ 23 h 47" name="T3"/>
                <a:gd fmla="*/ 19 w 39" name="T4"/>
                <a:gd fmla="*/ 0 h 47" name="T5"/>
                <a:gd fmla="*/ 0 w 39" name="T6"/>
                <a:gd fmla="*/ 23 h 47" name="T7"/>
                <a:gd fmla="*/ 19 w 39" name="T8"/>
                <a:gd fmla="*/ 47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9">
                  <a:moveTo>
                    <a:pt x="19" y="47"/>
                  </a:moveTo>
                  <a:cubicBezTo>
                    <a:pt x="19" y="34"/>
                    <a:pt x="28" y="23"/>
                    <a:pt x="39" y="23"/>
                  </a:cubicBezTo>
                  <a:cubicBezTo>
                    <a:pt x="28" y="23"/>
                    <a:pt x="19" y="13"/>
                    <a:pt x="19" y="0"/>
                  </a:cubicBezTo>
                  <a:cubicBezTo>
                    <a:pt x="19" y="13"/>
                    <a:pt x="11" y="23"/>
                    <a:pt x="0" y="23"/>
                  </a:cubicBezTo>
                  <a:cubicBezTo>
                    <a:pt x="11" y="23"/>
                    <a:pt x="19" y="34"/>
                    <a:pt x="19" y="47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7034908" y="3480100"/>
              <a:ext cx="314579" cy="379427"/>
            </a:xfrm>
            <a:custGeom>
              <a:gdLst>
                <a:gd fmla="*/ 0 w 96" name="T0"/>
                <a:gd fmla="*/ 58 h 116" name="T1"/>
                <a:gd fmla="*/ 48 w 96" name="T2"/>
                <a:gd fmla="*/ 116 h 116" name="T3"/>
                <a:gd fmla="*/ 96 w 96" name="T4"/>
                <a:gd fmla="*/ 58 h 116" name="T5"/>
                <a:gd fmla="*/ 48 w 96" name="T6"/>
                <a:gd fmla="*/ 0 h 116" name="T7"/>
                <a:gd fmla="*/ 0 w 96" name="T8"/>
                <a:gd fmla="*/ 58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6">
                  <a:moveTo>
                    <a:pt x="0" y="58"/>
                  </a:moveTo>
                  <a:cubicBezTo>
                    <a:pt x="27" y="58"/>
                    <a:pt x="48" y="84"/>
                    <a:pt x="48" y="116"/>
                  </a:cubicBezTo>
                  <a:cubicBezTo>
                    <a:pt x="48" y="84"/>
                    <a:pt x="70" y="58"/>
                    <a:pt x="96" y="58"/>
                  </a:cubicBezTo>
                  <a:cubicBezTo>
                    <a:pt x="70" y="58"/>
                    <a:pt x="48" y="32"/>
                    <a:pt x="48" y="0"/>
                  </a:cubicBezTo>
                  <a:cubicBezTo>
                    <a:pt x="48" y="32"/>
                    <a:pt x="27" y="58"/>
                    <a:pt x="0" y="58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4711439" y="3924374"/>
              <a:ext cx="128315" cy="150391"/>
            </a:xfrm>
            <a:custGeom>
              <a:gdLst>
                <a:gd fmla="*/ 19 w 39" name="T0"/>
                <a:gd fmla="*/ 0 h 46" name="T1"/>
                <a:gd fmla="*/ 0 w 39" name="T2"/>
                <a:gd fmla="*/ 23 h 46" name="T3"/>
                <a:gd fmla="*/ 19 w 39" name="T4"/>
                <a:gd fmla="*/ 46 h 46" name="T5"/>
                <a:gd fmla="*/ 39 w 39" name="T6"/>
                <a:gd fmla="*/ 23 h 46" name="T7"/>
                <a:gd fmla="*/ 19 w 39" name="T8"/>
                <a:gd fmla="*/ 0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39">
                  <a:moveTo>
                    <a:pt x="19" y="0"/>
                  </a:moveTo>
                  <a:cubicBezTo>
                    <a:pt x="19" y="13"/>
                    <a:pt x="11" y="23"/>
                    <a:pt x="0" y="23"/>
                  </a:cubicBezTo>
                  <a:cubicBezTo>
                    <a:pt x="11" y="23"/>
                    <a:pt x="19" y="34"/>
                    <a:pt x="19" y="46"/>
                  </a:cubicBezTo>
                  <a:cubicBezTo>
                    <a:pt x="19" y="34"/>
                    <a:pt x="28" y="23"/>
                    <a:pt x="39" y="23"/>
                  </a:cubicBezTo>
                  <a:cubicBezTo>
                    <a:pt x="28" y="23"/>
                    <a:pt x="19" y="13"/>
                    <a:pt x="19" y="0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4852171" y="3297976"/>
              <a:ext cx="233174" cy="280086"/>
            </a:xfrm>
            <a:custGeom>
              <a:gdLst>
                <a:gd fmla="*/ 36 w 71" name="T0"/>
                <a:gd fmla="*/ 0 h 86" name="T1"/>
                <a:gd fmla="*/ 0 w 71" name="T2"/>
                <a:gd fmla="*/ 43 h 86" name="T3"/>
                <a:gd fmla="*/ 36 w 71" name="T4"/>
                <a:gd fmla="*/ 86 h 86" name="T5"/>
                <a:gd fmla="*/ 71 w 71" name="T6"/>
                <a:gd fmla="*/ 43 h 86" name="T7"/>
                <a:gd fmla="*/ 36 w 71" name="T8"/>
                <a:gd fmla="*/ 0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71">
                  <a:moveTo>
                    <a:pt x="36" y="0"/>
                  </a:moveTo>
                  <a:cubicBezTo>
                    <a:pt x="36" y="24"/>
                    <a:pt x="20" y="43"/>
                    <a:pt x="0" y="43"/>
                  </a:cubicBezTo>
                  <a:cubicBezTo>
                    <a:pt x="20" y="43"/>
                    <a:pt x="36" y="62"/>
                    <a:pt x="36" y="86"/>
                  </a:cubicBezTo>
                  <a:cubicBezTo>
                    <a:pt x="36" y="62"/>
                    <a:pt x="52" y="43"/>
                    <a:pt x="71" y="43"/>
                  </a:cubicBezTo>
                  <a:cubicBezTo>
                    <a:pt x="52" y="43"/>
                    <a:pt x="36" y="24"/>
                    <a:pt x="36" y="0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4914259" y="2846803"/>
              <a:ext cx="128315" cy="153151"/>
            </a:xfrm>
            <a:custGeom>
              <a:gdLst>
                <a:gd fmla="*/ 20 w 39" name="T0"/>
                <a:gd fmla="*/ 47 h 47" name="T1"/>
                <a:gd fmla="*/ 39 w 39" name="T2"/>
                <a:gd fmla="*/ 24 h 47" name="T3"/>
                <a:gd fmla="*/ 20 w 39" name="T4"/>
                <a:gd fmla="*/ 0 h 47" name="T5"/>
                <a:gd fmla="*/ 0 w 39" name="T6"/>
                <a:gd fmla="*/ 24 h 47" name="T7"/>
                <a:gd fmla="*/ 20 w 39" name="T8"/>
                <a:gd fmla="*/ 47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9">
                  <a:moveTo>
                    <a:pt x="20" y="47"/>
                  </a:moveTo>
                  <a:cubicBezTo>
                    <a:pt x="20" y="34"/>
                    <a:pt x="28" y="24"/>
                    <a:pt x="39" y="24"/>
                  </a:cubicBezTo>
                  <a:cubicBezTo>
                    <a:pt x="28" y="24"/>
                    <a:pt x="20" y="13"/>
                    <a:pt x="20" y="0"/>
                  </a:cubicBezTo>
                  <a:cubicBezTo>
                    <a:pt x="20" y="13"/>
                    <a:pt x="11" y="24"/>
                    <a:pt x="0" y="24"/>
                  </a:cubicBezTo>
                  <a:cubicBezTo>
                    <a:pt x="11" y="24"/>
                    <a:pt x="20" y="34"/>
                    <a:pt x="20" y="47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6701013" y="4205840"/>
              <a:ext cx="128315" cy="153151"/>
            </a:xfrm>
            <a:custGeom>
              <a:gdLst>
                <a:gd fmla="*/ 20 w 39" name="T0"/>
                <a:gd fmla="*/ 0 h 47" name="T1"/>
                <a:gd fmla="*/ 0 w 39" name="T2"/>
                <a:gd fmla="*/ 23 h 47" name="T3"/>
                <a:gd fmla="*/ 20 w 39" name="T4"/>
                <a:gd fmla="*/ 47 h 47" name="T5"/>
                <a:gd fmla="*/ 39 w 39" name="T6"/>
                <a:gd fmla="*/ 23 h 47" name="T7"/>
                <a:gd fmla="*/ 20 w 39" name="T8"/>
                <a:gd fmla="*/ 0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9">
                  <a:moveTo>
                    <a:pt x="20" y="0"/>
                  </a:moveTo>
                  <a:cubicBezTo>
                    <a:pt x="20" y="13"/>
                    <a:pt x="11" y="23"/>
                    <a:pt x="0" y="23"/>
                  </a:cubicBezTo>
                  <a:cubicBezTo>
                    <a:pt x="11" y="23"/>
                    <a:pt x="20" y="34"/>
                    <a:pt x="20" y="47"/>
                  </a:cubicBezTo>
                  <a:cubicBezTo>
                    <a:pt x="20" y="34"/>
                    <a:pt x="28" y="23"/>
                    <a:pt x="39" y="23"/>
                  </a:cubicBezTo>
                  <a:cubicBezTo>
                    <a:pt x="28" y="23"/>
                    <a:pt x="20" y="13"/>
                    <a:pt x="20" y="0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5190205" y="4176866"/>
              <a:ext cx="160049" cy="191783"/>
            </a:xfrm>
            <a:custGeom>
              <a:gdLst>
                <a:gd fmla="*/ 25 w 49" name="T0"/>
                <a:gd fmla="*/ 59 h 59" name="T1"/>
                <a:gd fmla="*/ 49 w 49" name="T2"/>
                <a:gd fmla="*/ 29 h 59" name="T3"/>
                <a:gd fmla="*/ 25 w 49" name="T4"/>
                <a:gd fmla="*/ 0 h 59" name="T5"/>
                <a:gd fmla="*/ 0 w 49" name="T6"/>
                <a:gd fmla="*/ 29 h 59" name="T7"/>
                <a:gd fmla="*/ 25 w 49" name="T8"/>
                <a:gd fmla="*/ 59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49">
                  <a:moveTo>
                    <a:pt x="25" y="59"/>
                  </a:moveTo>
                  <a:cubicBezTo>
                    <a:pt x="25" y="42"/>
                    <a:pt x="36" y="29"/>
                    <a:pt x="49" y="29"/>
                  </a:cubicBezTo>
                  <a:cubicBezTo>
                    <a:pt x="36" y="29"/>
                    <a:pt x="25" y="16"/>
                    <a:pt x="25" y="0"/>
                  </a:cubicBezTo>
                  <a:cubicBezTo>
                    <a:pt x="25" y="16"/>
                    <a:pt x="14" y="29"/>
                    <a:pt x="0" y="29"/>
                  </a:cubicBezTo>
                  <a:cubicBezTo>
                    <a:pt x="14" y="29"/>
                    <a:pt x="25" y="42"/>
                    <a:pt x="25" y="59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4675565" y="2027242"/>
              <a:ext cx="409780" cy="492565"/>
            </a:xfrm>
            <a:custGeom>
              <a:gdLst>
                <a:gd fmla="*/ 63 w 125" name="T0"/>
                <a:gd fmla="*/ 151 h 151" name="T1"/>
                <a:gd fmla="*/ 125 w 125" name="T2"/>
                <a:gd fmla="*/ 76 h 151" name="T3"/>
                <a:gd fmla="*/ 63 w 125" name="T4"/>
                <a:gd fmla="*/ 0 h 151" name="T5"/>
                <a:gd fmla="*/ 0 w 125" name="T6"/>
                <a:gd fmla="*/ 76 h 151" name="T7"/>
                <a:gd fmla="*/ 63 w 125" name="T8"/>
                <a:gd fmla="*/ 151 h 1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" w="125">
                  <a:moveTo>
                    <a:pt x="63" y="151"/>
                  </a:moveTo>
                  <a:cubicBezTo>
                    <a:pt x="63" y="109"/>
                    <a:pt x="91" y="76"/>
                    <a:pt x="125" y="76"/>
                  </a:cubicBezTo>
                  <a:cubicBezTo>
                    <a:pt x="91" y="76"/>
                    <a:pt x="63" y="42"/>
                    <a:pt x="63" y="0"/>
                  </a:cubicBezTo>
                  <a:cubicBezTo>
                    <a:pt x="63" y="42"/>
                    <a:pt x="35" y="76"/>
                    <a:pt x="0" y="76"/>
                  </a:cubicBezTo>
                  <a:cubicBezTo>
                    <a:pt x="35" y="76"/>
                    <a:pt x="63" y="109"/>
                    <a:pt x="63" y="151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6681697" y="1800966"/>
              <a:ext cx="126935" cy="154530"/>
            </a:xfrm>
            <a:custGeom>
              <a:gdLst>
                <a:gd fmla="*/ 20 w 39" name="T0"/>
                <a:gd fmla="*/ 47 h 47" name="T1"/>
                <a:gd fmla="*/ 39 w 39" name="T2"/>
                <a:gd fmla="*/ 23 h 47" name="T3"/>
                <a:gd fmla="*/ 20 w 39" name="T4"/>
                <a:gd fmla="*/ 0 h 47" name="T5"/>
                <a:gd fmla="*/ 0 w 39" name="T6"/>
                <a:gd fmla="*/ 23 h 47" name="T7"/>
                <a:gd fmla="*/ 20 w 39" name="T8"/>
                <a:gd fmla="*/ 47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9">
                  <a:moveTo>
                    <a:pt x="20" y="47"/>
                  </a:moveTo>
                  <a:cubicBezTo>
                    <a:pt x="20" y="34"/>
                    <a:pt x="28" y="23"/>
                    <a:pt x="39" y="23"/>
                  </a:cubicBezTo>
                  <a:cubicBezTo>
                    <a:pt x="28" y="23"/>
                    <a:pt x="20" y="13"/>
                    <a:pt x="20" y="0"/>
                  </a:cubicBezTo>
                  <a:cubicBezTo>
                    <a:pt x="20" y="13"/>
                    <a:pt x="11" y="23"/>
                    <a:pt x="0" y="23"/>
                  </a:cubicBezTo>
                  <a:cubicBezTo>
                    <a:pt x="11" y="23"/>
                    <a:pt x="20" y="34"/>
                    <a:pt x="20" y="47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5748997" y="1618842"/>
              <a:ext cx="543615" cy="440135"/>
            </a:xfrm>
            <a:custGeom>
              <a:gdLst>
                <a:gd fmla="*/ 83 w 166" name="T0"/>
                <a:gd fmla="*/ 135 h 135" name="T1"/>
                <a:gd fmla="*/ 166 w 166" name="T2"/>
                <a:gd fmla="*/ 52 h 135" name="T3"/>
                <a:gd fmla="*/ 166 w 166" name="T4"/>
                <a:gd fmla="*/ 49 h 135" name="T5"/>
                <a:gd fmla="*/ 165 w 166" name="T6"/>
                <a:gd fmla="*/ 46 h 135" name="T7"/>
                <a:gd fmla="*/ 131 w 166" name="T8"/>
                <a:gd fmla="*/ 0 h 135" name="T9"/>
                <a:gd fmla="*/ 101 w 166" name="T10"/>
                <a:gd fmla="*/ 37 h 135" name="T11"/>
                <a:gd fmla="*/ 90 w 166" name="T12"/>
                <a:gd fmla="*/ 3 h 135" name="T13"/>
                <a:gd fmla="*/ 57 w 166" name="T14"/>
                <a:gd fmla="*/ 38 h 135" name="T15"/>
                <a:gd fmla="*/ 47 w 166" name="T16"/>
                <a:gd fmla="*/ 3 h 135" name="T17"/>
                <a:gd fmla="*/ 0 w 166" name="T18"/>
                <a:gd fmla="*/ 48 h 135" name="T19"/>
                <a:gd fmla="*/ 0 w 166" name="T20"/>
                <a:gd fmla="*/ 52 h 135" name="T21"/>
                <a:gd fmla="*/ 83 w 166" name="T22"/>
                <a:gd fmla="*/ 135 h 1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5" w="166">
                  <a:moveTo>
                    <a:pt x="83" y="135"/>
                  </a:moveTo>
                  <a:cubicBezTo>
                    <a:pt x="129" y="135"/>
                    <a:pt x="166" y="98"/>
                    <a:pt x="166" y="52"/>
                  </a:cubicBezTo>
                  <a:cubicBezTo>
                    <a:pt x="166" y="52"/>
                    <a:pt x="166" y="51"/>
                    <a:pt x="166" y="49"/>
                  </a:cubicBezTo>
                  <a:cubicBezTo>
                    <a:pt x="166" y="48"/>
                    <a:pt x="165" y="47"/>
                    <a:pt x="165" y="46"/>
                  </a:cubicBezTo>
                  <a:cubicBezTo>
                    <a:pt x="160" y="28"/>
                    <a:pt x="152" y="13"/>
                    <a:pt x="131" y="0"/>
                  </a:cubicBezTo>
                  <a:cubicBezTo>
                    <a:pt x="125" y="20"/>
                    <a:pt x="101" y="37"/>
                    <a:pt x="101" y="37"/>
                  </a:cubicBezTo>
                  <a:cubicBezTo>
                    <a:pt x="101" y="37"/>
                    <a:pt x="99" y="17"/>
                    <a:pt x="90" y="3"/>
                  </a:cubicBezTo>
                  <a:cubicBezTo>
                    <a:pt x="79" y="26"/>
                    <a:pt x="57" y="38"/>
                    <a:pt x="57" y="38"/>
                  </a:cubicBezTo>
                  <a:cubicBezTo>
                    <a:pt x="57" y="38"/>
                    <a:pt x="55" y="18"/>
                    <a:pt x="47" y="3"/>
                  </a:cubicBezTo>
                  <a:cubicBezTo>
                    <a:pt x="30" y="32"/>
                    <a:pt x="1" y="48"/>
                    <a:pt x="0" y="48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98"/>
                    <a:pt x="37" y="135"/>
                    <a:pt x="83" y="135"/>
                  </a:cubicBezTo>
                  <a:close/>
                </a:path>
              </a:pathLst>
            </a:custGeom>
            <a:solidFill>
              <a:srgbClr val="FBEED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5284027" y="1771991"/>
              <a:ext cx="128315" cy="153151"/>
            </a:xfrm>
            <a:custGeom>
              <a:gdLst>
                <a:gd fmla="*/ 19 w 39" name="T0"/>
                <a:gd fmla="*/ 47 h 47" name="T1"/>
                <a:gd fmla="*/ 39 w 39" name="T2"/>
                <a:gd fmla="*/ 23 h 47" name="T3"/>
                <a:gd fmla="*/ 19 w 39" name="T4"/>
                <a:gd fmla="*/ 0 h 47" name="T5"/>
                <a:gd fmla="*/ 0 w 39" name="T6"/>
                <a:gd fmla="*/ 23 h 47" name="T7"/>
                <a:gd fmla="*/ 19 w 39" name="T8"/>
                <a:gd fmla="*/ 47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39">
                  <a:moveTo>
                    <a:pt x="19" y="47"/>
                  </a:moveTo>
                  <a:cubicBezTo>
                    <a:pt x="19" y="34"/>
                    <a:pt x="28" y="23"/>
                    <a:pt x="39" y="23"/>
                  </a:cubicBezTo>
                  <a:cubicBezTo>
                    <a:pt x="28" y="23"/>
                    <a:pt x="19" y="13"/>
                    <a:pt x="19" y="0"/>
                  </a:cubicBezTo>
                  <a:cubicBezTo>
                    <a:pt x="19" y="13"/>
                    <a:pt x="11" y="23"/>
                    <a:pt x="0" y="23"/>
                  </a:cubicBezTo>
                  <a:cubicBezTo>
                    <a:pt x="11" y="23"/>
                    <a:pt x="19" y="34"/>
                    <a:pt x="19" y="47"/>
                  </a:cubicBezTo>
                  <a:close/>
                </a:path>
              </a:pathLst>
            </a:custGeom>
            <a:solidFill>
              <a:srgbClr val="FF7B0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5922844" y="2183152"/>
              <a:ext cx="198682" cy="921661"/>
            </a:xfrm>
            <a:custGeom>
              <a:gdLst>
                <a:gd fmla="*/ 144 w 144" name="T0"/>
                <a:gd fmla="*/ 83 h 668" name="T1"/>
                <a:gd fmla="*/ 73 w 144" name="T2"/>
                <a:gd fmla="*/ 0 h 668" name="T3"/>
                <a:gd fmla="*/ 0 w 144" name="T4"/>
                <a:gd fmla="*/ 83 h 668" name="T5"/>
                <a:gd fmla="*/ 40 w 144" name="T6"/>
                <a:gd fmla="*/ 180 h 668" name="T7"/>
                <a:gd fmla="*/ 9 w 144" name="T8"/>
                <a:gd fmla="*/ 457 h 668" name="T9"/>
                <a:gd fmla="*/ 71 w 144" name="T10"/>
                <a:gd fmla="*/ 668 h 668" name="T11"/>
                <a:gd fmla="*/ 135 w 144" name="T12"/>
                <a:gd fmla="*/ 450 h 668" name="T13"/>
                <a:gd fmla="*/ 104 w 144" name="T14"/>
                <a:gd fmla="*/ 180 h 668" name="T15"/>
                <a:gd fmla="*/ 144 w 144" name="T16"/>
                <a:gd fmla="*/ 83 h 6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68" w="144">
                  <a:moveTo>
                    <a:pt x="144" y="83"/>
                  </a:moveTo>
                  <a:lnTo>
                    <a:pt x="73" y="0"/>
                  </a:lnTo>
                  <a:lnTo>
                    <a:pt x="0" y="83"/>
                  </a:lnTo>
                  <a:lnTo>
                    <a:pt x="40" y="180"/>
                  </a:lnTo>
                  <a:lnTo>
                    <a:pt x="9" y="457"/>
                  </a:lnTo>
                  <a:lnTo>
                    <a:pt x="71" y="668"/>
                  </a:lnTo>
                  <a:lnTo>
                    <a:pt x="135" y="450"/>
                  </a:lnTo>
                  <a:lnTo>
                    <a:pt x="104" y="180"/>
                  </a:lnTo>
                  <a:lnTo>
                    <a:pt x="144" y="83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" name="矩形 2"/>
          <p:cNvSpPr/>
          <p:nvPr/>
        </p:nvSpPr>
        <p:spPr>
          <a:xfrm>
            <a:off x="1059543" y="5849321"/>
            <a:ext cx="10505685" cy="624049"/>
          </a:xfrm>
          <a:prstGeom prst="rect">
            <a:avLst/>
          </a:prstGeom>
          <a:solidFill>
            <a:srgbClr val="43A538"/>
          </a:solidFill>
          <a:ln>
            <a:solidFill>
              <a:srgbClr val="43A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文本框 30"/>
          <p:cNvSpPr txBox="1"/>
          <p:nvPr/>
        </p:nvSpPr>
        <p:spPr>
          <a:xfrm>
            <a:off x="1196748" y="5900490"/>
            <a:ext cx="10145486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把自己的专业搞牛了，你自己就是品牌和名片，人脉自然来。</a:t>
            </a:r>
          </a:p>
        </p:txBody>
      </p:sp>
      <p:sp>
        <p:nvSpPr>
          <p:cNvPr id="2" name="矩形 1"/>
          <p:cNvSpPr/>
          <p:nvPr/>
        </p:nvSpPr>
        <p:spPr>
          <a:xfrm>
            <a:off x="610490" y="5736565"/>
            <a:ext cx="1095473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14560832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5"/>
          <p:cNvSpPr/>
          <p:nvPr/>
        </p:nvSpPr>
        <p:spPr>
          <a:xfrm flipH="1">
            <a:off x="116115" y="1161140"/>
            <a:ext cx="331152" cy="263378"/>
          </a:xfrm>
          <a:custGeom>
            <a:gdLst>
              <a:gd fmla="*/ 0 w 303678" name="connsiteX0"/>
              <a:gd fmla="*/ 0 h 228600" name="connsiteY0"/>
              <a:gd fmla="*/ 303678 w 303678" name="connsiteX1"/>
              <a:gd fmla="*/ 0 h 228600" name="connsiteY1"/>
              <a:gd fmla="*/ 0 w 303678" name="connsiteX2"/>
              <a:gd fmla="*/ 228600 h 228600" name="connsiteY2"/>
              <a:gd fmla="*/ 0 w 303678" name="connsiteX3"/>
              <a:gd fmla="*/ 0 h 228600" name="connsiteY3"/>
              <a:gd fmla="*/ 0 w 303678" name="connsiteX4"/>
              <a:gd fmla="*/ 0 h 228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" w="303678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261255"/>
            <a:ext cx="3954440" cy="899885"/>
          </a:xfrm>
          <a:custGeom>
            <a:gdLst>
              <a:gd fmla="*/ 0 w 7752228" name="connsiteX0"/>
              <a:gd fmla="*/ 0 h 899885" name="connsiteY0"/>
              <a:gd fmla="*/ 7752228 w 7752228" name="connsiteX1"/>
              <a:gd fmla="*/ 0 h 899885" name="connsiteY1"/>
              <a:gd fmla="*/ 7460342 w 7752228" name="connsiteX2"/>
              <a:gd fmla="*/ 464457 h 899885" name="connsiteY2"/>
              <a:gd fmla="*/ 7752228 w 7752228" name="connsiteX3"/>
              <a:gd fmla="*/ 899885 h 899885" name="connsiteY3"/>
              <a:gd fmla="*/ 0 w 7752228" name="connsiteX4"/>
              <a:gd fmla="*/ 899885 h 899885" name="connsiteY4"/>
              <a:gd fmla="*/ 0 w 7752228" name="connsiteX5"/>
              <a:gd fmla="*/ 0 h 89988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99885" w="7752228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67" y="252324"/>
            <a:ext cx="3327717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重述精华2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81764" y="891305"/>
            <a:ext cx="9692433" cy="4641350"/>
            <a:chOff x="1651188" y="281717"/>
            <a:chExt cx="9692433" cy="4641350"/>
          </a:xfrm>
        </p:grpSpPr>
        <p:grpSp>
          <p:nvGrpSpPr>
            <p:cNvPr id="35" name="组合 34"/>
            <p:cNvGrpSpPr/>
            <p:nvPr/>
          </p:nvGrpSpPr>
          <p:grpSpPr>
            <a:xfrm flipH="1" rot="19366676">
              <a:off x="1651188" y="3498227"/>
              <a:ext cx="1372907" cy="1424840"/>
              <a:chOff x="827088" y="1312863"/>
              <a:chExt cx="1525586" cy="1583295"/>
            </a:xfrm>
            <a:solidFill>
              <a:srgbClr val="43A538"/>
            </a:solidFill>
          </p:grpSpPr>
          <p:sp>
            <p:nvSpPr>
              <p:cNvPr id="36" name="Freeform 5"/>
              <p:cNvSpPr/>
              <p:nvPr/>
            </p:nvSpPr>
            <p:spPr bwMode="auto">
              <a:xfrm>
                <a:off x="1754986" y="1577181"/>
                <a:ext cx="333513" cy="275432"/>
              </a:xfrm>
              <a:custGeom>
                <a:gdLst>
                  <a:gd fmla="*/ 28 w 46" name="T0"/>
                  <a:gd fmla="*/ 42 h 42" name="T1"/>
                  <a:gd fmla="*/ 46 w 46" name="T2"/>
                  <a:gd fmla="*/ 24 h 42" name="T3"/>
                  <a:gd fmla="*/ 23 w 46" name="T4"/>
                  <a:gd fmla="*/ 0 h 42" name="T5"/>
                  <a:gd fmla="*/ 0 w 46" name="T6"/>
                  <a:gd fmla="*/ 23 h 42" name="T7"/>
                  <a:gd fmla="*/ 28 w 46" name="T8"/>
                  <a:gd fmla="*/ 42 h 42" name="T9"/>
                  <a:gd fmla="*/ 15307 w 19274" name="connsiteX0"/>
                  <a:gd fmla="*/ 17350 h 17350" name="connsiteY0"/>
                  <a:gd fmla="*/ 19220 w 19274" name="connsiteX1"/>
                  <a:gd fmla="*/ 13064 h 17350" name="connsiteY1"/>
                  <a:gd fmla="*/ 4999 w 19274" name="connsiteX2"/>
                  <a:gd fmla="*/ 0 h 17350" name="connsiteY2"/>
                  <a:gd fmla="*/ 0 w 19274" name="connsiteX3"/>
                  <a:gd fmla="*/ 8476 h 17350" name="connsiteY3"/>
                  <a:gd fmla="*/ 15307 w 19274" name="connsiteX4"/>
                  <a:gd fmla="*/ 17350 h 1735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7350" w="19274">
                    <a:moveTo>
                      <a:pt x="15307" y="17350"/>
                    </a:moveTo>
                    <a:lnTo>
                      <a:pt x="19220" y="13064"/>
                    </a:lnTo>
                    <a:cubicBezTo>
                      <a:pt x="20162" y="10247"/>
                      <a:pt x="8535" y="271"/>
                      <a:pt x="4999" y="0"/>
                    </a:cubicBezTo>
                    <a:lnTo>
                      <a:pt x="0" y="8476"/>
                    </a:lnTo>
                    <a:cubicBezTo>
                      <a:pt x="6341" y="9734"/>
                      <a:pt x="9654" y="13992"/>
                      <a:pt x="15307" y="173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6"/>
              <p:cNvSpPr>
                <a:spLocks noChangeArrowheads="1"/>
              </p:cNvSpPr>
              <p:nvPr/>
            </p:nvSpPr>
            <p:spPr bwMode="auto">
              <a:xfrm>
                <a:off x="1079501" y="1312863"/>
                <a:ext cx="290513" cy="2905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1173678" y="1870867"/>
                <a:ext cx="1178996" cy="1025291"/>
              </a:xfrm>
              <a:custGeom>
                <a:gdLst>
                  <a:gd fmla="*/ 264 w 356" name="T0"/>
                  <a:gd fmla="*/ 143 h 243" name="T1"/>
                  <a:gd fmla="*/ 251 w 356" name="T2"/>
                  <a:gd fmla="*/ 89 h 243" name="T3"/>
                  <a:gd fmla="*/ 211 w 356" name="T4"/>
                  <a:gd fmla="*/ 10 h 243" name="T5"/>
                  <a:gd fmla="*/ 204 w 356" name="T6"/>
                  <a:gd fmla="*/ 0 h 243" name="T7"/>
                  <a:gd fmla="*/ 23 w 356" name="T8"/>
                  <a:gd fmla="*/ 181 h 243" name="T9"/>
                  <a:gd fmla="*/ 0 w 356" name="T10"/>
                  <a:gd fmla="*/ 226 h 243" name="T11"/>
                  <a:gd fmla="*/ 36 w 356" name="T12"/>
                  <a:gd fmla="*/ 243 h 243" name="T13"/>
                  <a:gd fmla="*/ 95 w 356" name="T14"/>
                  <a:gd fmla="*/ 153 h 243" name="T15"/>
                  <a:gd fmla="*/ 182 w 356" name="T16"/>
                  <a:gd fmla="*/ 112 h 243" name="T17"/>
                  <a:gd fmla="*/ 212 w 356" name="T18"/>
                  <a:gd fmla="*/ 166 h 243" name="T19"/>
                  <a:gd fmla="*/ 274 w 356" name="T20"/>
                  <a:gd fmla="*/ 188 h 243" name="T21"/>
                  <a:gd fmla="*/ 356 w 356" name="T22"/>
                  <a:gd fmla="*/ 137 h 243" name="T23"/>
                  <a:gd fmla="*/ 337 w 356" name="T24"/>
                  <a:gd fmla="*/ 111 h 243" name="T25"/>
                  <a:gd fmla="*/ 264 w 356" name="T26"/>
                  <a:gd fmla="*/ 143 h 243" name="T27"/>
                  <a:gd fmla="*/ 7057 w 10000" name="connsiteX0"/>
                  <a:gd fmla="*/ 5755 h 10000" name="connsiteY0"/>
                  <a:gd fmla="*/ 6640 w 10000" name="connsiteX1"/>
                  <a:gd fmla="*/ 3766 h 10000" name="connsiteY1"/>
                  <a:gd fmla="*/ 5360 w 10000" name="connsiteX2"/>
                  <a:gd fmla="*/ 858 h 10000" name="connsiteY2"/>
                  <a:gd fmla="*/ 4731 w 10000" name="connsiteX3"/>
                  <a:gd fmla="*/ 0 h 10000" name="connsiteY3"/>
                  <a:gd fmla="*/ 4546 w 10000" name="connsiteX4"/>
                  <a:gd fmla="*/ 1216 h 10000" name="connsiteY4"/>
                  <a:gd fmla="*/ 25 w 10000" name="connsiteX5"/>
                  <a:gd fmla="*/ 4649 h 10000" name="connsiteY5"/>
                  <a:gd fmla="*/ 1378 w 10000" name="connsiteX6"/>
                  <a:gd fmla="*/ 10000 h 10000" name="connsiteY6"/>
                  <a:gd fmla="*/ 2615 w 10000" name="connsiteX7"/>
                  <a:gd fmla="*/ 9384 h 10000" name="connsiteY7"/>
                  <a:gd fmla="*/ 1517 w 10000" name="connsiteX8"/>
                  <a:gd fmla="*/ 5314 h 10000" name="connsiteY8"/>
                  <a:gd fmla="*/ 4433 w 10000" name="connsiteX9"/>
                  <a:gd fmla="*/ 4614 h 10000" name="connsiteY9"/>
                  <a:gd fmla="*/ 5393 w 10000" name="connsiteX10"/>
                  <a:gd fmla="*/ 6601 h 10000" name="connsiteY10"/>
                  <a:gd fmla="*/ 7377 w 10000" name="connsiteX11"/>
                  <a:gd fmla="*/ 7412 h 10000" name="connsiteY11"/>
                  <a:gd fmla="*/ 10000 w 10000" name="connsiteX12"/>
                  <a:gd fmla="*/ 5534 h 10000" name="connsiteY12"/>
                  <a:gd fmla="*/ 9392 w 10000" name="connsiteX13"/>
                  <a:gd fmla="*/ 4576 h 10000" name="connsiteY13"/>
                  <a:gd fmla="*/ 7057 w 10000" name="connsiteX14"/>
                  <a:gd fmla="*/ 5755 h 10000" name="connsiteY1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b="b" l="l" r="r" t="t"/>
                <a:pathLst>
                  <a:path h="10000" w="10000">
                    <a:moveTo>
                      <a:pt x="7057" y="5755"/>
                    </a:moveTo>
                    <a:lnTo>
                      <a:pt x="6640" y="3766"/>
                    </a:lnTo>
                    <a:cubicBezTo>
                      <a:pt x="6479" y="2956"/>
                      <a:pt x="6224" y="2110"/>
                      <a:pt x="5360" y="858"/>
                    </a:cubicBezTo>
                    <a:cubicBezTo>
                      <a:pt x="5297" y="746"/>
                      <a:pt x="4797" y="109"/>
                      <a:pt x="4731" y="0"/>
                    </a:cubicBezTo>
                    <a:cubicBezTo>
                      <a:pt x="4669" y="406"/>
                      <a:pt x="4608" y="810"/>
                      <a:pt x="4546" y="1216"/>
                    </a:cubicBezTo>
                    <a:cubicBezTo>
                      <a:pt x="3296" y="2442"/>
                      <a:pt x="177" y="3101"/>
                      <a:pt x="25" y="4649"/>
                    </a:cubicBezTo>
                    <a:cubicBezTo>
                      <a:pt x="-170" y="6640"/>
                      <a:pt x="824" y="8389"/>
                      <a:pt x="1378" y="10000"/>
                    </a:cubicBezTo>
                    <a:lnTo>
                      <a:pt x="2615" y="9384"/>
                    </a:lnTo>
                    <a:cubicBezTo>
                      <a:pt x="2200" y="7254"/>
                      <a:pt x="1604" y="6357"/>
                      <a:pt x="1517" y="5314"/>
                    </a:cubicBezTo>
                    <a:cubicBezTo>
                      <a:pt x="1846" y="4528"/>
                      <a:pt x="3702" y="3919"/>
                      <a:pt x="4433" y="4614"/>
                    </a:cubicBezTo>
                    <a:cubicBezTo>
                      <a:pt x="4927" y="5084"/>
                      <a:pt x="5071" y="5938"/>
                      <a:pt x="5393" y="6601"/>
                    </a:cubicBezTo>
                    <a:cubicBezTo>
                      <a:pt x="5745" y="7412"/>
                      <a:pt x="6448" y="8038"/>
                      <a:pt x="7377" y="7412"/>
                    </a:cubicBezTo>
                    <a:cubicBezTo>
                      <a:pt x="8976" y="6380"/>
                      <a:pt x="10000" y="5534"/>
                      <a:pt x="10000" y="5534"/>
                    </a:cubicBezTo>
                    <a:lnTo>
                      <a:pt x="9392" y="4576"/>
                    </a:lnTo>
                    <a:lnTo>
                      <a:pt x="7057" y="57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8"/>
              <p:cNvSpPr/>
              <p:nvPr/>
            </p:nvSpPr>
            <p:spPr bwMode="auto">
              <a:xfrm>
                <a:off x="827088" y="1559354"/>
                <a:ext cx="1057275" cy="642303"/>
              </a:xfrm>
              <a:custGeom>
                <a:gdLst>
                  <a:gd fmla="*/ 208 w 280" name="T0"/>
                  <a:gd fmla="*/ 49 h 143" name="T1"/>
                  <a:gd fmla="*/ 248 w 280" name="T2"/>
                  <a:gd fmla="*/ 43 h 143" name="T3"/>
                  <a:gd fmla="*/ 280 w 280" name="T4"/>
                  <a:gd fmla="*/ 11 h 143" name="T5"/>
                  <a:gd fmla="*/ 252 w 280" name="T6"/>
                  <a:gd fmla="*/ 4 h 143" name="T7"/>
                  <a:gd fmla="*/ 186 w 280" name="T8"/>
                  <a:gd fmla="*/ 4 h 143" name="T9"/>
                  <a:gd fmla="*/ 107 w 280" name="T10"/>
                  <a:gd fmla="*/ 46 h 143" name="T11"/>
                  <a:gd fmla="*/ 84 w 280" name="T12"/>
                  <a:gd fmla="*/ 78 h 143" name="T13"/>
                  <a:gd fmla="*/ 70 w 280" name="T14"/>
                  <a:gd fmla="*/ 99 h 143" name="T15"/>
                  <a:gd fmla="*/ 21 w 280" name="T16"/>
                  <a:gd fmla="*/ 54 h 143" name="T17"/>
                  <a:gd fmla="*/ 0 w 280" name="T18"/>
                  <a:gd fmla="*/ 71 h 143" name="T19"/>
                  <a:gd fmla="*/ 36 w 280" name="T20"/>
                  <a:gd fmla="*/ 116 h 143" name="T21"/>
                  <a:gd fmla="*/ 77 w 280" name="T22"/>
                  <a:gd fmla="*/ 141 h 143" name="T23"/>
                  <a:gd fmla="*/ 109 w 280" name="T24"/>
                  <a:gd fmla="*/ 120 h 143" name="T25"/>
                  <a:gd fmla="*/ 130 w 280" name="T26"/>
                  <a:gd fmla="*/ 94 h 143" name="T27"/>
                  <a:gd fmla="*/ 159 w 280" name="T28"/>
                  <a:gd fmla="*/ 132 h 143" name="T29"/>
                  <a:gd fmla="*/ 224 w 280" name="T30"/>
                  <a:gd fmla="*/ 67 h 143" name="T31"/>
                  <a:gd fmla="*/ 208 w 280" name="T32"/>
                  <a:gd fmla="*/ 49 h 143" name="T33"/>
                  <a:gd fmla="*/ 7429 w 10000" name="connsiteX0"/>
                  <a:gd fmla="*/ 3272 h 11900" name="connsiteY0"/>
                  <a:gd fmla="*/ 8857 w 10000" name="connsiteX1"/>
                  <a:gd fmla="*/ 2852 h 11900" name="connsiteY1"/>
                  <a:gd fmla="*/ 10000 w 10000" name="connsiteX2"/>
                  <a:gd fmla="*/ 614 h 11900" name="connsiteY2"/>
                  <a:gd fmla="*/ 9000 w 10000" name="connsiteX3"/>
                  <a:gd fmla="*/ 125 h 11900" name="connsiteY3"/>
                  <a:gd fmla="*/ 6643 w 10000" name="connsiteX4"/>
                  <a:gd fmla="*/ 125 h 11900" name="connsiteY4"/>
                  <a:gd fmla="*/ 3821 w 10000" name="connsiteX5"/>
                  <a:gd fmla="*/ 3062 h 11900" name="connsiteY5"/>
                  <a:gd fmla="*/ 3000 w 10000" name="connsiteX6"/>
                  <a:gd fmla="*/ 5300 h 11900" name="connsiteY6"/>
                  <a:gd fmla="*/ 2500 w 10000" name="connsiteX7"/>
                  <a:gd fmla="*/ 6768 h 11900" name="connsiteY7"/>
                  <a:gd fmla="*/ 750 w 10000" name="connsiteX8"/>
                  <a:gd fmla="*/ 3621 h 11900" name="connsiteY8"/>
                  <a:gd fmla="*/ 0 w 10000" name="connsiteX9"/>
                  <a:gd fmla="*/ 4810 h 11900" name="connsiteY9"/>
                  <a:gd fmla="*/ 1286 w 10000" name="connsiteX10"/>
                  <a:gd fmla="*/ 7957 h 11900" name="connsiteY10"/>
                  <a:gd fmla="*/ 2750 w 10000" name="connsiteX11"/>
                  <a:gd fmla="*/ 9705 h 11900" name="connsiteY11"/>
                  <a:gd fmla="*/ 3893 w 10000" name="connsiteX12"/>
                  <a:gd fmla="*/ 8237 h 11900" name="connsiteY12"/>
                  <a:gd fmla="*/ 4643 w 10000" name="connsiteX13"/>
                  <a:gd fmla="*/ 6418 h 11900" name="connsiteY13"/>
                  <a:gd fmla="*/ 6602 w 10000" name="connsiteX14"/>
                  <a:gd fmla="*/ 11900 h 11900" name="connsiteY14"/>
                  <a:gd fmla="*/ 9149 w 10000" name="connsiteX15"/>
                  <a:gd fmla="*/ 7133 h 11900" name="connsiteY15"/>
                  <a:gd fmla="*/ 7429 w 10000" name="connsiteX16"/>
                  <a:gd fmla="*/ 3272 h 11900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11900" w="10000">
                    <a:moveTo>
                      <a:pt x="7429" y="3272"/>
                    </a:moveTo>
                    <a:lnTo>
                      <a:pt x="8857" y="2852"/>
                    </a:lnTo>
                    <a:lnTo>
                      <a:pt x="10000" y="614"/>
                    </a:lnTo>
                    <a:cubicBezTo>
                      <a:pt x="9750" y="335"/>
                      <a:pt x="9464" y="195"/>
                      <a:pt x="9000" y="125"/>
                    </a:cubicBezTo>
                    <a:cubicBezTo>
                      <a:pt x="7607" y="-155"/>
                      <a:pt x="6643" y="125"/>
                      <a:pt x="6643" y="125"/>
                    </a:cubicBezTo>
                    <a:cubicBezTo>
                      <a:pt x="5464" y="404"/>
                      <a:pt x="4571" y="1383"/>
                      <a:pt x="3821" y="3062"/>
                    </a:cubicBezTo>
                    <a:cubicBezTo>
                      <a:pt x="3536" y="3621"/>
                      <a:pt x="3214" y="4670"/>
                      <a:pt x="3000" y="5300"/>
                    </a:cubicBezTo>
                    <a:cubicBezTo>
                      <a:pt x="2679" y="6279"/>
                      <a:pt x="2500" y="6768"/>
                      <a:pt x="2500" y="6768"/>
                    </a:cubicBezTo>
                    <a:lnTo>
                      <a:pt x="750" y="3621"/>
                    </a:lnTo>
                    <a:lnTo>
                      <a:pt x="0" y="4810"/>
                    </a:lnTo>
                    <a:cubicBezTo>
                      <a:pt x="0" y="4810"/>
                      <a:pt x="643" y="6558"/>
                      <a:pt x="1286" y="7957"/>
                    </a:cubicBezTo>
                    <a:cubicBezTo>
                      <a:pt x="1750" y="9006"/>
                      <a:pt x="2179" y="9845"/>
                      <a:pt x="2750" y="9705"/>
                    </a:cubicBezTo>
                    <a:cubicBezTo>
                      <a:pt x="3214" y="9635"/>
                      <a:pt x="3536" y="9076"/>
                      <a:pt x="3893" y="8237"/>
                    </a:cubicBezTo>
                    <a:cubicBezTo>
                      <a:pt x="4286" y="7397"/>
                      <a:pt x="4192" y="5808"/>
                      <a:pt x="4643" y="6418"/>
                    </a:cubicBezTo>
                    <a:cubicBezTo>
                      <a:pt x="5094" y="7028"/>
                      <a:pt x="6602" y="11900"/>
                      <a:pt x="6602" y="11900"/>
                    </a:cubicBezTo>
                    <a:cubicBezTo>
                      <a:pt x="8923" y="7354"/>
                      <a:pt x="9149" y="7133"/>
                      <a:pt x="9149" y="7133"/>
                    </a:cubicBezTo>
                    <a:cubicBezTo>
                      <a:pt x="8935" y="6714"/>
                      <a:pt x="7607" y="3621"/>
                      <a:pt x="7429" y="32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3589767" y="3731844"/>
              <a:ext cx="435429" cy="435429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288350" y="3289534"/>
              <a:ext cx="386737" cy="386737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893394" y="2713718"/>
              <a:ext cx="308789" cy="308789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985789" y="2245484"/>
              <a:ext cx="216327" cy="216327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7207640" y="2122467"/>
              <a:ext cx="246035" cy="246035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574647" y="2520649"/>
              <a:ext cx="347634" cy="347634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8734560" y="1880079"/>
              <a:ext cx="158948" cy="158948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 flipV="1">
              <a:off x="9682161" y="1753959"/>
              <a:ext cx="144114" cy="144114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173113" y="1629856"/>
              <a:ext cx="142763" cy="142763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H="1">
              <a:off x="10794058" y="1161140"/>
              <a:ext cx="0" cy="1084345"/>
            </a:xfrm>
            <a:prstGeom prst="line">
              <a:avLst/>
            </a:prstGeom>
            <a:ln w="31750">
              <a:solidFill>
                <a:srgbClr val="43A53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等腰三角形 56"/>
            <p:cNvSpPr/>
            <p:nvPr/>
          </p:nvSpPr>
          <p:spPr>
            <a:xfrm>
              <a:off x="10244495" y="281717"/>
              <a:ext cx="1099126" cy="947523"/>
            </a:xfrm>
            <a:prstGeom prst="triangl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0424102" y="794316"/>
              <a:ext cx="80200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>
                  <a:solidFill>
                    <a:srgbClr val="FF7B0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STOP</a:t>
              </a:r>
            </a:p>
          </p:txBody>
        </p:sp>
        <p:sp>
          <p:nvSpPr>
            <p:cNvPr id="59" name="椭圆 58"/>
            <p:cNvSpPr/>
            <p:nvPr/>
          </p:nvSpPr>
          <p:spPr>
            <a:xfrm flipV="1">
              <a:off x="9132599" y="1827378"/>
              <a:ext cx="144114" cy="144114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395047" y="3365514"/>
              <a:ext cx="386737" cy="386737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059543" y="5849321"/>
            <a:ext cx="10505685" cy="624049"/>
          </a:xfrm>
          <a:prstGeom prst="rect">
            <a:avLst/>
          </a:prstGeom>
          <a:solidFill>
            <a:srgbClr val="43A538"/>
          </a:solidFill>
          <a:ln>
            <a:solidFill>
              <a:srgbClr val="43A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文本框 30"/>
          <p:cNvSpPr txBox="1"/>
          <p:nvPr/>
        </p:nvSpPr>
        <p:spPr>
          <a:xfrm>
            <a:off x="1130470" y="5891206"/>
            <a:ext cx="10088880" cy="548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人生最恐怖的，不是跑不到终点，而是你不知道终点在哪里。</a:t>
            </a:r>
          </a:p>
        </p:txBody>
      </p:sp>
    </p:spTree>
    <p:extLst>
      <p:ext uri="{BB962C8B-B14F-4D97-AF65-F5344CB8AC3E}">
        <p14:creationId val="3612274159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0218" y="4930720"/>
            <a:ext cx="2008293" cy="682290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66"/>
          <p:cNvSpPr/>
          <p:nvPr/>
        </p:nvSpPr>
        <p:spPr>
          <a:xfrm>
            <a:off x="3595167" y="4930720"/>
            <a:ext cx="2764281" cy="682290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矩形 67"/>
          <p:cNvSpPr/>
          <p:nvPr/>
        </p:nvSpPr>
        <p:spPr>
          <a:xfrm>
            <a:off x="6887205" y="4930720"/>
            <a:ext cx="2008293" cy="682290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矩形 68"/>
          <p:cNvSpPr/>
          <p:nvPr/>
        </p:nvSpPr>
        <p:spPr>
          <a:xfrm>
            <a:off x="9441837" y="4930720"/>
            <a:ext cx="2008293" cy="682290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992082" y="3042155"/>
            <a:ext cx="2119489" cy="3382602"/>
            <a:chOff x="963506" y="2127756"/>
            <a:chExt cx="2119489" cy="3382602"/>
          </a:xfrm>
        </p:grpSpPr>
        <p:grpSp>
          <p:nvGrpSpPr>
            <p:cNvPr id="32" name="组合 31"/>
            <p:cNvGrpSpPr/>
            <p:nvPr/>
          </p:nvGrpSpPr>
          <p:grpSpPr>
            <a:xfrm>
              <a:off x="1285955" y="2127756"/>
              <a:ext cx="1474590" cy="1691786"/>
              <a:chOff x="855663" y="754063"/>
              <a:chExt cx="1993900" cy="2287587"/>
            </a:xfrm>
          </p:grpSpPr>
          <p:sp>
            <p:nvSpPr>
              <p:cNvPr id="33" name="Freeform 9"/>
              <p:cNvSpPr/>
              <p:nvPr/>
            </p:nvSpPr>
            <p:spPr bwMode="auto">
              <a:xfrm>
                <a:off x="1574801" y="754063"/>
                <a:ext cx="373063" cy="373063"/>
              </a:xfrm>
              <a:custGeom>
                <a:gdLst>
                  <a:gd fmla="*/ 66 w 99" name="T0"/>
                  <a:gd fmla="*/ 89 h 99" name="T1"/>
                  <a:gd fmla="*/ 89 w 99" name="T2"/>
                  <a:gd fmla="*/ 32 h 99" name="T3"/>
                  <a:gd fmla="*/ 32 w 99" name="T4"/>
                  <a:gd fmla="*/ 9 h 99" name="T5"/>
                  <a:gd fmla="*/ 9 w 99" name="T6"/>
                  <a:gd fmla="*/ 66 h 99" name="T7"/>
                  <a:gd fmla="*/ 66 w 99" name="T8"/>
                  <a:gd fmla="*/ 89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99">
                    <a:moveTo>
                      <a:pt x="66" y="89"/>
                    </a:moveTo>
                    <a:cubicBezTo>
                      <a:pt x="88" y="80"/>
                      <a:pt x="99" y="54"/>
                      <a:pt x="89" y="32"/>
                    </a:cubicBezTo>
                    <a:cubicBezTo>
                      <a:pt x="80" y="10"/>
                      <a:pt x="54" y="0"/>
                      <a:pt x="32" y="9"/>
                    </a:cubicBezTo>
                    <a:cubicBezTo>
                      <a:pt x="10" y="19"/>
                      <a:pt x="0" y="44"/>
                      <a:pt x="9" y="66"/>
                    </a:cubicBezTo>
                    <a:cubicBezTo>
                      <a:pt x="19" y="88"/>
                      <a:pt x="44" y="99"/>
                      <a:pt x="66" y="89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0"/>
              <p:cNvSpPr/>
              <p:nvPr/>
            </p:nvSpPr>
            <p:spPr bwMode="auto">
              <a:xfrm>
                <a:off x="1277938" y="1066800"/>
                <a:ext cx="1146175" cy="1541463"/>
              </a:xfrm>
              <a:custGeom>
                <a:gdLst>
                  <a:gd fmla="*/ 168 w 304" name="T0"/>
                  <a:gd fmla="*/ 409 h 409" name="T1"/>
                  <a:gd fmla="*/ 203 w 304" name="T2"/>
                  <a:gd fmla="*/ 391 h 409" name="T3"/>
                  <a:gd fmla="*/ 156 w 304" name="T4"/>
                  <a:gd fmla="*/ 286 h 409" name="T5"/>
                  <a:gd fmla="*/ 263 w 304" name="T6"/>
                  <a:gd fmla="*/ 247 h 409" name="T7"/>
                  <a:gd fmla="*/ 299 w 304" name="T8"/>
                  <a:gd fmla="*/ 210 h 409" name="T9"/>
                  <a:gd fmla="*/ 304 w 304" name="T10"/>
                  <a:gd fmla="*/ 184 h 409" name="T11"/>
                  <a:gd fmla="*/ 293 w 304" name="T12"/>
                  <a:gd fmla="*/ 140 h 409" name="T13"/>
                  <a:gd fmla="*/ 282 w 304" name="T14"/>
                  <a:gd fmla="*/ 112 h 409" name="T15"/>
                  <a:gd fmla="*/ 224 w 304" name="T16"/>
                  <a:gd fmla="*/ 20 h 409" name="T17"/>
                  <a:gd fmla="*/ 223 w 304" name="T18"/>
                  <a:gd fmla="*/ 20 h 409" name="T19"/>
                  <a:gd fmla="*/ 223 w 304" name="T20"/>
                  <a:gd fmla="*/ 20 h 409" name="T21"/>
                  <a:gd fmla="*/ 136 w 304" name="T22"/>
                  <a:gd fmla="*/ 32 h 409" name="T23"/>
                  <a:gd fmla="*/ 0 w 304" name="T24"/>
                  <a:gd fmla="*/ 115 h 409" name="T25"/>
                  <a:gd fmla="*/ 12 w 304" name="T26"/>
                  <a:gd fmla="*/ 143 h 409" name="T27"/>
                  <a:gd fmla="*/ 147 w 304" name="T28"/>
                  <a:gd fmla="*/ 97 h 409" name="T29"/>
                  <a:gd fmla="*/ 191 w 304" name="T30"/>
                  <a:gd fmla="*/ 190 h 409" name="T31"/>
                  <a:gd fmla="*/ 127 w 304" name="T32"/>
                  <a:gd fmla="*/ 226 h 409" name="T33"/>
                  <a:gd fmla="*/ 127 w 304" name="T34"/>
                  <a:gd fmla="*/ 226 h 409" name="T35"/>
                  <a:gd fmla="*/ 93 w 304" name="T36"/>
                  <a:gd fmla="*/ 263 h 409" name="T37"/>
                  <a:gd fmla="*/ 91 w 304" name="T38"/>
                  <a:gd fmla="*/ 274 h 409" name="T39"/>
                  <a:gd fmla="*/ 104 w 304" name="T40"/>
                  <a:gd fmla="*/ 311 h 409" name="T41"/>
                  <a:gd fmla="*/ 168 w 304" name="T42"/>
                  <a:gd fmla="*/ 409 h 409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409" w="304">
                    <a:moveTo>
                      <a:pt x="168" y="409"/>
                    </a:moveTo>
                    <a:cubicBezTo>
                      <a:pt x="174" y="406"/>
                      <a:pt x="197" y="395"/>
                      <a:pt x="203" y="391"/>
                    </a:cubicBezTo>
                    <a:cubicBezTo>
                      <a:pt x="199" y="382"/>
                      <a:pt x="156" y="286"/>
                      <a:pt x="156" y="286"/>
                    </a:cubicBezTo>
                    <a:cubicBezTo>
                      <a:pt x="156" y="286"/>
                      <a:pt x="262" y="247"/>
                      <a:pt x="263" y="247"/>
                    </a:cubicBezTo>
                    <a:cubicBezTo>
                      <a:pt x="264" y="247"/>
                      <a:pt x="288" y="236"/>
                      <a:pt x="299" y="210"/>
                    </a:cubicBezTo>
                    <a:cubicBezTo>
                      <a:pt x="302" y="202"/>
                      <a:pt x="304" y="193"/>
                      <a:pt x="304" y="184"/>
                    </a:cubicBezTo>
                    <a:cubicBezTo>
                      <a:pt x="304" y="170"/>
                      <a:pt x="300" y="155"/>
                      <a:pt x="293" y="140"/>
                    </a:cubicBezTo>
                    <a:cubicBezTo>
                      <a:pt x="282" y="112"/>
                      <a:pt x="282" y="112"/>
                      <a:pt x="282" y="112"/>
                    </a:cubicBezTo>
                    <a:cubicBezTo>
                      <a:pt x="263" y="67"/>
                      <a:pt x="249" y="34"/>
                      <a:pt x="224" y="20"/>
                    </a:cubicBezTo>
                    <a:cubicBezTo>
                      <a:pt x="223" y="20"/>
                      <a:pt x="223" y="20"/>
                      <a:pt x="223" y="20"/>
                    </a:cubicBezTo>
                    <a:cubicBezTo>
                      <a:pt x="223" y="20"/>
                      <a:pt x="223" y="20"/>
                      <a:pt x="223" y="20"/>
                    </a:cubicBezTo>
                    <a:cubicBezTo>
                      <a:pt x="222" y="19"/>
                      <a:pt x="191" y="0"/>
                      <a:pt x="136" y="32"/>
                    </a:cubicBezTo>
                    <a:cubicBezTo>
                      <a:pt x="82" y="63"/>
                      <a:pt x="0" y="115"/>
                      <a:pt x="0" y="115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47" y="97"/>
                      <a:pt x="147" y="97"/>
                      <a:pt x="147" y="97"/>
                    </a:cubicBezTo>
                    <a:cubicBezTo>
                      <a:pt x="191" y="190"/>
                      <a:pt x="191" y="190"/>
                      <a:pt x="191" y="190"/>
                    </a:cubicBezTo>
                    <a:cubicBezTo>
                      <a:pt x="127" y="226"/>
                      <a:pt x="127" y="226"/>
                      <a:pt x="127" y="226"/>
                    </a:cubicBezTo>
                    <a:cubicBezTo>
                      <a:pt x="127" y="226"/>
                      <a:pt x="127" y="226"/>
                      <a:pt x="127" y="226"/>
                    </a:cubicBezTo>
                    <a:cubicBezTo>
                      <a:pt x="127" y="226"/>
                      <a:pt x="100" y="238"/>
                      <a:pt x="93" y="263"/>
                    </a:cubicBezTo>
                    <a:cubicBezTo>
                      <a:pt x="92" y="266"/>
                      <a:pt x="91" y="270"/>
                      <a:pt x="91" y="274"/>
                    </a:cubicBezTo>
                    <a:cubicBezTo>
                      <a:pt x="91" y="286"/>
                      <a:pt x="95" y="298"/>
                      <a:pt x="104" y="311"/>
                    </a:cubicBezTo>
                    <a:cubicBezTo>
                      <a:pt x="137" y="360"/>
                      <a:pt x="160" y="397"/>
                      <a:pt x="168" y="409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"/>
              <p:cNvSpPr/>
              <p:nvPr/>
            </p:nvSpPr>
            <p:spPr bwMode="auto">
              <a:xfrm>
                <a:off x="855663" y="1168400"/>
                <a:ext cx="1993900" cy="1873250"/>
              </a:xfrm>
              <a:custGeom>
                <a:gdLst>
                  <a:gd fmla="*/ 389 w 529" name="T0"/>
                  <a:gd fmla="*/ 303 h 497" name="T1"/>
                  <a:gd fmla="*/ 385 w 529" name="T2"/>
                  <a:gd fmla="*/ 280 h 497" name="T3"/>
                  <a:gd fmla="*/ 438 w 529" name="T4"/>
                  <a:gd fmla="*/ 272 h 497" name="T5"/>
                  <a:gd fmla="*/ 460 w 529" name="T6"/>
                  <a:gd fmla="*/ 243 h 497" name="T7"/>
                  <a:gd fmla="*/ 431 w 529" name="T8"/>
                  <a:gd fmla="*/ 222 h 497" name="T9"/>
                  <a:gd fmla="*/ 382 w 529" name="T10"/>
                  <a:gd fmla="*/ 229 h 497" name="T11"/>
                  <a:gd fmla="*/ 379 w 529" name="T12"/>
                  <a:gd fmla="*/ 231 h 497" name="T13"/>
                  <a:gd fmla="*/ 379 w 529" name="T14"/>
                  <a:gd fmla="*/ 231 h 497" name="T15"/>
                  <a:gd fmla="*/ 283 w 529" name="T16"/>
                  <a:gd fmla="*/ 265 h 497" name="T17"/>
                  <a:gd fmla="*/ 296 w 529" name="T18"/>
                  <a:gd fmla="*/ 294 h 497" name="T19"/>
                  <a:gd fmla="*/ 353 w 529" name="T20"/>
                  <a:gd fmla="*/ 285 h 497" name="T21"/>
                  <a:gd fmla="*/ 356 w 529" name="T22"/>
                  <a:gd fmla="*/ 308 h 497" name="T23"/>
                  <a:gd fmla="*/ 306 w 529" name="T24"/>
                  <a:gd fmla="*/ 315 h 497" name="T25"/>
                  <a:gd fmla="*/ 330 w 529" name="T26"/>
                  <a:gd fmla="*/ 369 h 497" name="T27"/>
                  <a:gd fmla="*/ 276 w 529" name="T28"/>
                  <a:gd fmla="*/ 396 h 497" name="T29"/>
                  <a:gd fmla="*/ 273 w 529" name="T30"/>
                  <a:gd fmla="*/ 392 h 497" name="T31"/>
                  <a:gd fmla="*/ 231 w 529" name="T32"/>
                  <a:gd fmla="*/ 326 h 497" name="T33"/>
                  <a:gd fmla="*/ 137 w 529" name="T34"/>
                  <a:gd fmla="*/ 340 h 497" name="T35"/>
                  <a:gd fmla="*/ 75 w 529" name="T36"/>
                  <a:gd fmla="*/ 121 h 497" name="T37"/>
                  <a:gd fmla="*/ 111 w 529" name="T38"/>
                  <a:gd fmla="*/ 120 h 497" name="T39"/>
                  <a:gd fmla="*/ 67 w 529" name="T40"/>
                  <a:gd fmla="*/ 0 h 497" name="T41"/>
                  <a:gd fmla="*/ 1 w 529" name="T42"/>
                  <a:gd fmla="*/ 0 h 497" name="T43"/>
                  <a:gd fmla="*/ 101 w 529" name="T44"/>
                  <a:gd fmla="*/ 345 h 497" name="T45"/>
                  <a:gd fmla="*/ 0 w 529" name="T46"/>
                  <a:gd fmla="*/ 359 h 497" name="T47"/>
                  <a:gd fmla="*/ 0 w 529" name="T48"/>
                  <a:gd fmla="*/ 497 h 497" name="T49"/>
                  <a:gd fmla="*/ 529 w 529" name="T50"/>
                  <a:gd fmla="*/ 497 h 497" name="T51"/>
                  <a:gd fmla="*/ 529 w 529" name="T52"/>
                  <a:gd fmla="*/ 283 h 497" name="T53"/>
                  <a:gd fmla="*/ 389 w 529" name="T54"/>
                  <a:gd fmla="*/ 303 h 497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497" w="529">
                    <a:moveTo>
                      <a:pt x="389" y="303"/>
                    </a:moveTo>
                    <a:cubicBezTo>
                      <a:pt x="385" y="280"/>
                      <a:pt x="385" y="280"/>
                      <a:pt x="385" y="280"/>
                    </a:cubicBezTo>
                    <a:cubicBezTo>
                      <a:pt x="438" y="272"/>
                      <a:pt x="438" y="272"/>
                      <a:pt x="438" y="272"/>
                    </a:cubicBezTo>
                    <a:cubicBezTo>
                      <a:pt x="452" y="270"/>
                      <a:pt x="462" y="257"/>
                      <a:pt x="460" y="243"/>
                    </a:cubicBezTo>
                    <a:cubicBezTo>
                      <a:pt x="458" y="229"/>
                      <a:pt x="445" y="220"/>
                      <a:pt x="431" y="222"/>
                    </a:cubicBezTo>
                    <a:cubicBezTo>
                      <a:pt x="382" y="229"/>
                      <a:pt x="382" y="229"/>
                      <a:pt x="382" y="229"/>
                    </a:cubicBezTo>
                    <a:cubicBezTo>
                      <a:pt x="380" y="230"/>
                      <a:pt x="379" y="230"/>
                      <a:pt x="379" y="231"/>
                    </a:cubicBezTo>
                    <a:cubicBezTo>
                      <a:pt x="379" y="231"/>
                      <a:pt x="379" y="231"/>
                      <a:pt x="379" y="231"/>
                    </a:cubicBezTo>
                    <a:cubicBezTo>
                      <a:pt x="379" y="231"/>
                      <a:pt x="293" y="261"/>
                      <a:pt x="283" y="265"/>
                    </a:cubicBezTo>
                    <a:cubicBezTo>
                      <a:pt x="284" y="268"/>
                      <a:pt x="289" y="279"/>
                      <a:pt x="296" y="294"/>
                    </a:cubicBezTo>
                    <a:cubicBezTo>
                      <a:pt x="353" y="285"/>
                      <a:pt x="353" y="285"/>
                      <a:pt x="353" y="285"/>
                    </a:cubicBezTo>
                    <a:cubicBezTo>
                      <a:pt x="356" y="308"/>
                      <a:pt x="356" y="308"/>
                      <a:pt x="356" y="308"/>
                    </a:cubicBezTo>
                    <a:cubicBezTo>
                      <a:pt x="306" y="315"/>
                      <a:pt x="306" y="315"/>
                      <a:pt x="306" y="315"/>
                    </a:cubicBezTo>
                    <a:cubicBezTo>
                      <a:pt x="318" y="342"/>
                      <a:pt x="330" y="369"/>
                      <a:pt x="330" y="369"/>
                    </a:cubicBezTo>
                    <a:cubicBezTo>
                      <a:pt x="276" y="396"/>
                      <a:pt x="276" y="396"/>
                      <a:pt x="276" y="396"/>
                    </a:cubicBezTo>
                    <a:cubicBezTo>
                      <a:pt x="273" y="392"/>
                      <a:pt x="273" y="392"/>
                      <a:pt x="273" y="392"/>
                    </a:cubicBezTo>
                    <a:cubicBezTo>
                      <a:pt x="273" y="391"/>
                      <a:pt x="257" y="366"/>
                      <a:pt x="231" y="326"/>
                    </a:cubicBezTo>
                    <a:cubicBezTo>
                      <a:pt x="137" y="340"/>
                      <a:pt x="137" y="340"/>
                      <a:pt x="137" y="340"/>
                    </a:cubicBezTo>
                    <a:cubicBezTo>
                      <a:pt x="75" y="121"/>
                      <a:pt x="75" y="121"/>
                      <a:pt x="75" y="121"/>
                    </a:cubicBezTo>
                    <a:cubicBezTo>
                      <a:pt x="111" y="120"/>
                      <a:pt x="111" y="120"/>
                      <a:pt x="111" y="12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1" y="345"/>
                      <a:pt x="101" y="345"/>
                      <a:pt x="101" y="345"/>
                    </a:cubicBezTo>
                    <a:cubicBezTo>
                      <a:pt x="0" y="359"/>
                      <a:pt x="0" y="359"/>
                      <a:pt x="0" y="359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529" y="497"/>
                      <a:pt x="529" y="497"/>
                      <a:pt x="529" y="497"/>
                    </a:cubicBezTo>
                    <a:cubicBezTo>
                      <a:pt x="529" y="283"/>
                      <a:pt x="529" y="283"/>
                      <a:pt x="529" y="283"/>
                    </a:cubicBezTo>
                    <a:lnTo>
                      <a:pt x="389" y="303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63506" y="4002253"/>
              <a:ext cx="2119489" cy="3444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身体</a:t>
              </a:r>
            </a:p>
            <a:p>
              <a:pPr algn="dist"/>
              <a:r>
                <a:rPr altLang="en-US" b="1" lang="zh-CN" smtClean="0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锻炼 营养</a:t>
              </a:r>
            </a:p>
            <a:p>
              <a:pPr algn="dist"/>
              <a:r>
                <a:rPr altLang="en-US" b="1" lang="zh-CN" smtClean="0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休息 压力调节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402607" y="2981308"/>
            <a:ext cx="2119489" cy="3443449"/>
            <a:chOff x="9402607" y="2066909"/>
            <a:chExt cx="2119489" cy="3443449"/>
          </a:xfrm>
        </p:grpSpPr>
        <p:sp>
          <p:nvSpPr>
            <p:cNvPr id="13" name="文本框 12"/>
            <p:cNvSpPr txBox="1"/>
            <p:nvPr/>
          </p:nvSpPr>
          <p:spPr>
            <a:xfrm>
              <a:off x="9402607" y="4002253"/>
              <a:ext cx="2119489" cy="3444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心智</a:t>
              </a:r>
            </a:p>
            <a:p>
              <a:pPr algn="dist"/>
              <a:r>
                <a:rPr altLang="en-US" b="1" lang="zh-CN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阅读 规划</a:t>
              </a:r>
            </a:p>
            <a:p>
              <a:pPr algn="dist"/>
              <a:r>
                <a:rPr altLang="en-US" b="1" lang="zh-CN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写作 学习</a:t>
              </a: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10046814" y="2066909"/>
              <a:ext cx="831074" cy="1722454"/>
            </a:xfrm>
            <a:custGeom>
              <a:gdLst>
                <a:gd fmla="*/ 180 w 184" name="T0"/>
                <a:gd fmla="*/ 267 h 384" name="T1"/>
                <a:gd fmla="*/ 154 w 184" name="T2"/>
                <a:gd fmla="*/ 267 h 384" name="T3"/>
                <a:gd fmla="*/ 154 w 184" name="T4"/>
                <a:gd fmla="*/ 117 h 384" name="T5"/>
                <a:gd fmla="*/ 92 w 184" name="T6"/>
                <a:gd fmla="*/ 0 h 384" name="T7"/>
                <a:gd fmla="*/ 89 w 184" name="T8"/>
                <a:gd fmla="*/ 7 h 384" name="T9"/>
                <a:gd fmla="*/ 30 w 184" name="T10"/>
                <a:gd fmla="*/ 117 h 384" name="T11"/>
                <a:gd fmla="*/ 30 w 184" name="T12"/>
                <a:gd fmla="*/ 267 h 384" name="T13"/>
                <a:gd fmla="*/ 0 w 184" name="T14"/>
                <a:gd fmla="*/ 267 h 384" name="T15"/>
                <a:gd fmla="*/ 0 w 184" name="T16"/>
                <a:gd fmla="*/ 384 h 384" name="T17"/>
                <a:gd fmla="*/ 184 w 184" name="T18"/>
                <a:gd fmla="*/ 384 h 384" name="T19"/>
                <a:gd fmla="*/ 184 w 184" name="T20"/>
                <a:gd fmla="*/ 267 h 384" name="T21"/>
                <a:gd fmla="*/ 180 w 184" name="T22"/>
                <a:gd fmla="*/ 267 h 384" name="T23"/>
                <a:gd fmla="*/ 38 w 184" name="T24"/>
                <a:gd fmla="*/ 120 h 384" name="T25"/>
                <a:gd fmla="*/ 88 w 184" name="T26"/>
                <a:gd fmla="*/ 26 h 384" name="T27"/>
                <a:gd fmla="*/ 88 w 184" name="T28"/>
                <a:gd fmla="*/ 121 h 384" name="T29"/>
                <a:gd fmla="*/ 70 w 184" name="T30"/>
                <a:gd fmla="*/ 143 h 384" name="T31"/>
                <a:gd fmla="*/ 92 w 184" name="T32"/>
                <a:gd fmla="*/ 165 h 384" name="T33"/>
                <a:gd fmla="*/ 114 w 184" name="T34"/>
                <a:gd fmla="*/ 143 h 384" name="T35"/>
                <a:gd fmla="*/ 96 w 184" name="T36"/>
                <a:gd fmla="*/ 121 h 384" name="T37"/>
                <a:gd fmla="*/ 96 w 184" name="T38"/>
                <a:gd fmla="*/ 26 h 384" name="T39"/>
                <a:gd fmla="*/ 146 w 184" name="T40"/>
                <a:gd fmla="*/ 120 h 384" name="T41"/>
                <a:gd fmla="*/ 146 w 184" name="T42"/>
                <a:gd fmla="*/ 267 h 384" name="T43"/>
                <a:gd fmla="*/ 38 w 184" name="T44"/>
                <a:gd fmla="*/ 267 h 384" name="T45"/>
                <a:gd fmla="*/ 38 w 184" name="T46"/>
                <a:gd fmla="*/ 120 h 38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84" w="184">
                  <a:moveTo>
                    <a:pt x="180" y="267"/>
                  </a:moveTo>
                  <a:cubicBezTo>
                    <a:pt x="154" y="267"/>
                    <a:pt x="154" y="267"/>
                    <a:pt x="154" y="267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0" y="267"/>
                    <a:pt x="30" y="267"/>
                    <a:pt x="30" y="26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84" y="384"/>
                    <a:pt x="184" y="384"/>
                    <a:pt x="184" y="384"/>
                  </a:cubicBezTo>
                  <a:cubicBezTo>
                    <a:pt x="184" y="267"/>
                    <a:pt x="184" y="267"/>
                    <a:pt x="184" y="267"/>
                  </a:cubicBezTo>
                  <a:lnTo>
                    <a:pt x="180" y="267"/>
                  </a:lnTo>
                  <a:close/>
                  <a:moveTo>
                    <a:pt x="38" y="120"/>
                  </a:moveTo>
                  <a:cubicBezTo>
                    <a:pt x="39" y="118"/>
                    <a:pt x="75" y="51"/>
                    <a:pt x="88" y="26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78" y="123"/>
                    <a:pt x="70" y="132"/>
                    <a:pt x="70" y="143"/>
                  </a:cubicBezTo>
                  <a:cubicBezTo>
                    <a:pt x="70" y="155"/>
                    <a:pt x="80" y="165"/>
                    <a:pt x="92" y="165"/>
                  </a:cubicBezTo>
                  <a:cubicBezTo>
                    <a:pt x="104" y="165"/>
                    <a:pt x="114" y="155"/>
                    <a:pt x="114" y="143"/>
                  </a:cubicBezTo>
                  <a:cubicBezTo>
                    <a:pt x="114" y="132"/>
                    <a:pt x="107" y="123"/>
                    <a:pt x="96" y="1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110" y="51"/>
                    <a:pt x="145" y="118"/>
                    <a:pt x="146" y="120"/>
                  </a:cubicBezTo>
                  <a:cubicBezTo>
                    <a:pt x="146" y="121"/>
                    <a:pt x="146" y="211"/>
                    <a:pt x="146" y="267"/>
                  </a:cubicBezTo>
                  <a:cubicBezTo>
                    <a:pt x="38" y="267"/>
                    <a:pt x="38" y="267"/>
                    <a:pt x="38" y="267"/>
                  </a:cubicBezTo>
                  <a:cubicBezTo>
                    <a:pt x="38" y="211"/>
                    <a:pt x="38" y="121"/>
                    <a:pt x="38" y="120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32777" y="3043236"/>
            <a:ext cx="2119489" cy="3381521"/>
            <a:chOff x="6823251" y="2128837"/>
            <a:chExt cx="2119489" cy="3381521"/>
          </a:xfrm>
        </p:grpSpPr>
        <p:sp>
          <p:nvSpPr>
            <p:cNvPr id="18" name="文本框 17"/>
            <p:cNvSpPr txBox="1"/>
            <p:nvPr/>
          </p:nvSpPr>
          <p:spPr>
            <a:xfrm>
              <a:off x="6823250" y="4002253"/>
              <a:ext cx="2119489" cy="3444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精神</a:t>
              </a:r>
            </a:p>
            <a:p>
              <a:pPr algn="dist"/>
              <a:r>
                <a:rPr altLang="en-US" b="1" lang="zh-CN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思考 旅行</a:t>
              </a:r>
            </a:p>
            <a:p>
              <a:pPr algn="dist"/>
              <a:r>
                <a:rPr altLang="en-US" b="1" lang="zh-CN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欣赏 服务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508707" y="2128837"/>
              <a:ext cx="748577" cy="1669093"/>
              <a:chOff x="8085138" y="933450"/>
              <a:chExt cx="1016000" cy="2265363"/>
            </a:xfrm>
          </p:grpSpPr>
          <p:sp>
            <p:nvSpPr>
              <p:cNvPr id="45" name="Freeform 25"/>
              <p:cNvSpPr/>
              <p:nvPr/>
            </p:nvSpPr>
            <p:spPr bwMode="auto">
              <a:xfrm>
                <a:off x="8085138" y="2351088"/>
                <a:ext cx="1016000" cy="847725"/>
              </a:xfrm>
              <a:custGeom>
                <a:gdLst>
                  <a:gd fmla="*/ 172 w 268" name="T0"/>
                  <a:gd fmla="*/ 0 h 225" name="T1"/>
                  <a:gd fmla="*/ 96 w 268" name="T2"/>
                  <a:gd fmla="*/ 0 h 225" name="T3"/>
                  <a:gd fmla="*/ 0 w 268" name="T4"/>
                  <a:gd fmla="*/ 225 h 225" name="T5"/>
                  <a:gd fmla="*/ 45 w 268" name="T6"/>
                  <a:gd fmla="*/ 225 h 225" name="T7"/>
                  <a:gd fmla="*/ 134 w 268" name="T8"/>
                  <a:gd fmla="*/ 152 h 225" name="T9"/>
                  <a:gd fmla="*/ 222 w 268" name="T10"/>
                  <a:gd fmla="*/ 225 h 225" name="T11"/>
                  <a:gd fmla="*/ 268 w 268" name="T12"/>
                  <a:gd fmla="*/ 225 h 225" name="T13"/>
                  <a:gd fmla="*/ 172 w 268" name="T14"/>
                  <a:gd fmla="*/ 0 h 22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25" w="268">
                    <a:moveTo>
                      <a:pt x="17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78" y="76"/>
                      <a:pt x="46" y="157"/>
                      <a:pt x="0" y="225"/>
                    </a:cubicBezTo>
                    <a:cubicBezTo>
                      <a:pt x="45" y="225"/>
                      <a:pt x="45" y="225"/>
                      <a:pt x="45" y="225"/>
                    </a:cubicBezTo>
                    <a:cubicBezTo>
                      <a:pt x="45" y="225"/>
                      <a:pt x="72" y="152"/>
                      <a:pt x="134" y="152"/>
                    </a:cubicBezTo>
                    <a:cubicBezTo>
                      <a:pt x="195" y="152"/>
                      <a:pt x="222" y="225"/>
                      <a:pt x="222" y="225"/>
                    </a:cubicBezTo>
                    <a:cubicBezTo>
                      <a:pt x="268" y="225"/>
                      <a:pt x="268" y="225"/>
                      <a:pt x="268" y="225"/>
                    </a:cubicBezTo>
                    <a:cubicBezTo>
                      <a:pt x="221" y="157"/>
                      <a:pt x="189" y="76"/>
                      <a:pt x="172" y="0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6"/>
              <p:cNvSpPr/>
              <p:nvPr/>
            </p:nvSpPr>
            <p:spPr bwMode="auto">
              <a:xfrm>
                <a:off x="8521701" y="933450"/>
                <a:ext cx="139700" cy="317500"/>
              </a:xfrm>
              <a:custGeom>
                <a:gdLst>
                  <a:gd fmla="*/ 88 w 88" name="T0"/>
                  <a:gd fmla="*/ 145 h 200" name="T1"/>
                  <a:gd fmla="*/ 59 w 88" name="T2"/>
                  <a:gd fmla="*/ 145 h 200" name="T3"/>
                  <a:gd fmla="*/ 59 w 88" name="T4"/>
                  <a:gd fmla="*/ 0 h 200" name="T5"/>
                  <a:gd fmla="*/ 31 w 88" name="T6"/>
                  <a:gd fmla="*/ 0 h 200" name="T7"/>
                  <a:gd fmla="*/ 31 w 88" name="T8"/>
                  <a:gd fmla="*/ 145 h 200" name="T9"/>
                  <a:gd fmla="*/ 0 w 88" name="T10"/>
                  <a:gd fmla="*/ 145 h 200" name="T11"/>
                  <a:gd fmla="*/ 0 w 88" name="T12"/>
                  <a:gd fmla="*/ 200 h 200" name="T13"/>
                  <a:gd fmla="*/ 88 w 88" name="T14"/>
                  <a:gd fmla="*/ 200 h 200" name="T15"/>
                  <a:gd fmla="*/ 88 w 88" name="T16"/>
                  <a:gd fmla="*/ 145 h 20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00" w="88">
                    <a:moveTo>
                      <a:pt x="88" y="145"/>
                    </a:moveTo>
                    <a:lnTo>
                      <a:pt x="59" y="145"/>
                    </a:lnTo>
                    <a:lnTo>
                      <a:pt x="59" y="0"/>
                    </a:lnTo>
                    <a:lnTo>
                      <a:pt x="31" y="0"/>
                    </a:lnTo>
                    <a:lnTo>
                      <a:pt x="31" y="145"/>
                    </a:lnTo>
                    <a:lnTo>
                      <a:pt x="0" y="145"/>
                    </a:lnTo>
                    <a:lnTo>
                      <a:pt x="0" y="200"/>
                    </a:lnTo>
                    <a:lnTo>
                      <a:pt x="88" y="200"/>
                    </a:lnTo>
                    <a:lnTo>
                      <a:pt x="88" y="145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7"/>
              <p:cNvSpPr/>
              <p:nvPr/>
            </p:nvSpPr>
            <p:spPr bwMode="auto">
              <a:xfrm>
                <a:off x="8486776" y="1476375"/>
                <a:ext cx="209550" cy="647700"/>
              </a:xfrm>
              <a:custGeom>
                <a:gdLst>
                  <a:gd fmla="*/ 46 w 55" name="T0"/>
                  <a:gd fmla="*/ 35 h 172" name="T1"/>
                  <a:gd fmla="*/ 46 w 55" name="T2"/>
                  <a:gd fmla="*/ 0 h 172" name="T3"/>
                  <a:gd fmla="*/ 9 w 55" name="T4"/>
                  <a:gd fmla="*/ 0 h 172" name="T5"/>
                  <a:gd fmla="*/ 9 w 55" name="T6"/>
                  <a:gd fmla="*/ 35 h 172" name="T7"/>
                  <a:gd fmla="*/ 0 w 55" name="T8"/>
                  <a:gd fmla="*/ 172 h 172" name="T9"/>
                  <a:gd fmla="*/ 55 w 55" name="T10"/>
                  <a:gd fmla="*/ 172 h 172" name="T11"/>
                  <a:gd fmla="*/ 46 w 55" name="T12"/>
                  <a:gd fmla="*/ 35 h 1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2" w="55">
                    <a:moveTo>
                      <a:pt x="46" y="35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96"/>
                      <a:pt x="0" y="172"/>
                    </a:cubicBezTo>
                    <a:cubicBezTo>
                      <a:pt x="55" y="172"/>
                      <a:pt x="55" y="172"/>
                      <a:pt x="55" y="172"/>
                    </a:cubicBezTo>
                    <a:cubicBezTo>
                      <a:pt x="44" y="96"/>
                      <a:pt x="46" y="35"/>
                      <a:pt x="46" y="35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8"/>
              <p:cNvSpPr>
                <a:spLocks noEditPoints="1"/>
              </p:cNvSpPr>
              <p:nvPr/>
            </p:nvSpPr>
            <p:spPr bwMode="auto">
              <a:xfrm>
                <a:off x="8355013" y="2124075"/>
                <a:ext cx="473075" cy="227013"/>
              </a:xfrm>
              <a:custGeom>
                <a:gdLst>
                  <a:gd fmla="*/ 125 w 125" name="T0"/>
                  <a:gd fmla="*/ 60 h 60" name="T1"/>
                  <a:gd fmla="*/ 125 w 125" name="T2"/>
                  <a:gd fmla="*/ 0 h 60" name="T3"/>
                  <a:gd fmla="*/ 121 w 125" name="T4"/>
                  <a:gd fmla="*/ 0 h 60" name="T5"/>
                  <a:gd fmla="*/ 90 w 125" name="T6"/>
                  <a:gd fmla="*/ 0 h 60" name="T7"/>
                  <a:gd fmla="*/ 35 w 125" name="T8"/>
                  <a:gd fmla="*/ 0 h 60" name="T9"/>
                  <a:gd fmla="*/ 0 w 125" name="T10"/>
                  <a:gd fmla="*/ 0 h 60" name="T11"/>
                  <a:gd fmla="*/ 0 w 125" name="T12"/>
                  <a:gd fmla="*/ 60 h 60" name="T13"/>
                  <a:gd fmla="*/ 25 w 125" name="T14"/>
                  <a:gd fmla="*/ 60 h 60" name="T15"/>
                  <a:gd fmla="*/ 101 w 125" name="T16"/>
                  <a:gd fmla="*/ 60 h 60" name="T17"/>
                  <a:gd fmla="*/ 125 w 125" name="T18"/>
                  <a:gd fmla="*/ 60 h 60" name="T19"/>
                  <a:gd fmla="*/ 8 w 125" name="T20"/>
                  <a:gd fmla="*/ 9 h 60" name="T21"/>
                  <a:gd fmla="*/ 117 w 125" name="T22"/>
                  <a:gd fmla="*/ 9 h 60" name="T23"/>
                  <a:gd fmla="*/ 117 w 125" name="T24"/>
                  <a:gd fmla="*/ 52 h 60" name="T25"/>
                  <a:gd fmla="*/ 8 w 125" name="T26"/>
                  <a:gd fmla="*/ 52 h 60" name="T27"/>
                  <a:gd fmla="*/ 8 w 125" name="T28"/>
                  <a:gd fmla="*/ 9 h 6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0" w="125">
                    <a:moveTo>
                      <a:pt x="125" y="60"/>
                    </a:moveTo>
                    <a:cubicBezTo>
                      <a:pt x="125" y="0"/>
                      <a:pt x="125" y="0"/>
                      <a:pt x="125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101" y="60"/>
                      <a:pt x="101" y="60"/>
                      <a:pt x="101" y="60"/>
                    </a:cubicBezTo>
                    <a:lnTo>
                      <a:pt x="125" y="60"/>
                    </a:lnTo>
                    <a:close/>
                    <a:moveTo>
                      <a:pt x="8" y="9"/>
                    </a:moveTo>
                    <a:cubicBezTo>
                      <a:pt x="15" y="9"/>
                      <a:pt x="110" y="9"/>
                      <a:pt x="117" y="9"/>
                    </a:cubicBezTo>
                    <a:cubicBezTo>
                      <a:pt x="117" y="15"/>
                      <a:pt x="117" y="45"/>
                      <a:pt x="117" y="52"/>
                    </a:cubicBezTo>
                    <a:cubicBezTo>
                      <a:pt x="110" y="52"/>
                      <a:pt x="15" y="52"/>
                      <a:pt x="8" y="52"/>
                    </a:cubicBezTo>
                    <a:cubicBezTo>
                      <a:pt x="8" y="45"/>
                      <a:pt x="8" y="15"/>
                      <a:pt x="8" y="9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9"/>
              <p:cNvSpPr>
                <a:spLocks noEditPoints="1"/>
              </p:cNvSpPr>
              <p:nvPr/>
            </p:nvSpPr>
            <p:spPr bwMode="auto">
              <a:xfrm>
                <a:off x="8464551" y="1250950"/>
                <a:ext cx="254000" cy="225425"/>
              </a:xfrm>
              <a:custGeom>
                <a:gdLst>
                  <a:gd fmla="*/ 67 w 67" name="T0"/>
                  <a:gd fmla="*/ 60 h 60" name="T1"/>
                  <a:gd fmla="*/ 67 w 67" name="T2"/>
                  <a:gd fmla="*/ 0 h 60" name="T3"/>
                  <a:gd fmla="*/ 63 w 67" name="T4"/>
                  <a:gd fmla="*/ 0 h 60" name="T5"/>
                  <a:gd fmla="*/ 52 w 67" name="T6"/>
                  <a:gd fmla="*/ 0 h 60" name="T7"/>
                  <a:gd fmla="*/ 15 w 67" name="T8"/>
                  <a:gd fmla="*/ 0 h 60" name="T9"/>
                  <a:gd fmla="*/ 0 w 67" name="T10"/>
                  <a:gd fmla="*/ 0 h 60" name="T11"/>
                  <a:gd fmla="*/ 0 w 67" name="T12"/>
                  <a:gd fmla="*/ 60 h 60" name="T13"/>
                  <a:gd fmla="*/ 15 w 67" name="T14"/>
                  <a:gd fmla="*/ 60 h 60" name="T15"/>
                  <a:gd fmla="*/ 52 w 67" name="T16"/>
                  <a:gd fmla="*/ 60 h 60" name="T17"/>
                  <a:gd fmla="*/ 67 w 67" name="T18"/>
                  <a:gd fmla="*/ 60 h 60" name="T19"/>
                  <a:gd fmla="*/ 8 w 67" name="T20"/>
                  <a:gd fmla="*/ 8 h 60" name="T21"/>
                  <a:gd fmla="*/ 59 w 67" name="T22"/>
                  <a:gd fmla="*/ 8 h 60" name="T23"/>
                  <a:gd fmla="*/ 59 w 67" name="T24"/>
                  <a:gd fmla="*/ 52 h 60" name="T25"/>
                  <a:gd fmla="*/ 8 w 67" name="T26"/>
                  <a:gd fmla="*/ 52 h 60" name="T27"/>
                  <a:gd fmla="*/ 8 w 67" name="T28"/>
                  <a:gd fmla="*/ 8 h 6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0" w="67">
                    <a:moveTo>
                      <a:pt x="67" y="6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52" y="60"/>
                      <a:pt x="52" y="60"/>
                      <a:pt x="52" y="60"/>
                    </a:cubicBezTo>
                    <a:lnTo>
                      <a:pt x="67" y="60"/>
                    </a:lnTo>
                    <a:close/>
                    <a:moveTo>
                      <a:pt x="8" y="8"/>
                    </a:moveTo>
                    <a:cubicBezTo>
                      <a:pt x="15" y="8"/>
                      <a:pt x="52" y="8"/>
                      <a:pt x="59" y="8"/>
                    </a:cubicBezTo>
                    <a:cubicBezTo>
                      <a:pt x="59" y="14"/>
                      <a:pt x="59" y="46"/>
                      <a:pt x="59" y="52"/>
                    </a:cubicBezTo>
                    <a:cubicBezTo>
                      <a:pt x="52" y="52"/>
                      <a:pt x="15" y="52"/>
                      <a:pt x="8" y="52"/>
                    </a:cubicBezTo>
                    <a:cubicBezTo>
                      <a:pt x="8" y="46"/>
                      <a:pt x="8" y="14"/>
                      <a:pt x="8" y="8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561912" y="3166937"/>
            <a:ext cx="2820524" cy="3257820"/>
            <a:chOff x="3542861" y="2252538"/>
            <a:chExt cx="2820524" cy="3257820"/>
          </a:xfrm>
        </p:grpSpPr>
        <p:sp>
          <p:nvSpPr>
            <p:cNvPr id="19" name="文本框 18"/>
            <p:cNvSpPr txBox="1"/>
            <p:nvPr/>
          </p:nvSpPr>
          <p:spPr>
            <a:xfrm>
              <a:off x="3542861" y="4002253"/>
              <a:ext cx="2820524" cy="3444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 smtClean="0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社会/情感</a:t>
              </a:r>
            </a:p>
            <a:p>
              <a:pPr algn="dist"/>
              <a:r>
                <a:rPr altLang="en-US" b="1" lang="zh-CN" smtClean="0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情感账户存款</a:t>
              </a:r>
            </a:p>
            <a:p>
              <a:pPr algn="dist"/>
              <a:r>
                <a:rPr altLang="en-US" b="1" lang="zh-CN" smtClean="0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家庭/社会关系</a:t>
              </a: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756233" y="2252538"/>
              <a:ext cx="2393781" cy="1433638"/>
              <a:chOff x="2879726" y="4119388"/>
              <a:chExt cx="1733549" cy="1038225"/>
            </a:xfrm>
          </p:grpSpPr>
          <p:sp>
            <p:nvSpPr>
              <p:cNvPr id="51" name="Oval 36"/>
              <p:cNvSpPr>
                <a:spLocks noChangeArrowheads="1"/>
              </p:cNvSpPr>
              <p:nvPr/>
            </p:nvSpPr>
            <p:spPr bwMode="auto">
              <a:xfrm>
                <a:off x="4375151" y="4324176"/>
                <a:ext cx="184150" cy="185738"/>
              </a:xfrm>
              <a:prstGeom prst="ellipse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37"/>
              <p:cNvSpPr/>
              <p:nvPr/>
            </p:nvSpPr>
            <p:spPr bwMode="auto">
              <a:xfrm>
                <a:off x="4329113" y="4548013"/>
                <a:ext cx="284162" cy="609600"/>
              </a:xfrm>
              <a:custGeom>
                <a:gdLst>
                  <a:gd fmla="*/ 36 w 75" name="T0"/>
                  <a:gd fmla="*/ 0 h 161" name="T1"/>
                  <a:gd fmla="*/ 6 w 75" name="T2"/>
                  <a:gd fmla="*/ 49 h 161" name="T3"/>
                  <a:gd fmla="*/ 6 w 75" name="T4"/>
                  <a:gd fmla="*/ 97 h 161" name="T5"/>
                  <a:gd fmla="*/ 34 w 75" name="T6"/>
                  <a:gd fmla="*/ 161 h 161" name="T7"/>
                  <a:gd fmla="*/ 34 w 75" name="T8"/>
                  <a:gd fmla="*/ 161 h 161" name="T9"/>
                  <a:gd fmla="*/ 69 w 75" name="T10"/>
                  <a:gd fmla="*/ 126 h 161" name="T11"/>
                  <a:gd fmla="*/ 69 w 75" name="T12"/>
                  <a:gd fmla="*/ 47 h 161" name="T13"/>
                  <a:gd fmla="*/ 36 w 75" name="T14"/>
                  <a:gd fmla="*/ 0 h 16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61" w="75">
                    <a:moveTo>
                      <a:pt x="36" y="0"/>
                    </a:moveTo>
                    <a:cubicBezTo>
                      <a:pt x="0" y="0"/>
                      <a:pt x="6" y="49"/>
                      <a:pt x="6" y="49"/>
                    </a:cubicBezTo>
                    <a:cubicBezTo>
                      <a:pt x="6" y="97"/>
                      <a:pt x="6" y="97"/>
                      <a:pt x="6" y="97"/>
                    </a:cubicBezTo>
                    <a:cubicBezTo>
                      <a:pt x="10" y="114"/>
                      <a:pt x="17" y="136"/>
                      <a:pt x="34" y="161"/>
                    </a:cubicBezTo>
                    <a:cubicBezTo>
                      <a:pt x="34" y="161"/>
                      <a:pt x="34" y="161"/>
                      <a:pt x="34" y="161"/>
                    </a:cubicBezTo>
                    <a:cubicBezTo>
                      <a:pt x="38" y="161"/>
                      <a:pt x="69" y="159"/>
                      <a:pt x="69" y="126"/>
                    </a:cubicBezTo>
                    <a:cubicBezTo>
                      <a:pt x="69" y="98"/>
                      <a:pt x="69" y="47"/>
                      <a:pt x="69" y="47"/>
                    </a:cubicBezTo>
                    <a:cubicBezTo>
                      <a:pt x="69" y="47"/>
                      <a:pt x="75" y="0"/>
                      <a:pt x="36" y="0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Oval 38"/>
              <p:cNvSpPr>
                <a:spLocks noChangeArrowheads="1"/>
              </p:cNvSpPr>
              <p:nvPr/>
            </p:nvSpPr>
            <p:spPr bwMode="auto">
              <a:xfrm>
                <a:off x="3929063" y="4324176"/>
                <a:ext cx="180975" cy="185738"/>
              </a:xfrm>
              <a:prstGeom prst="ellipse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9"/>
              <p:cNvSpPr/>
              <p:nvPr/>
            </p:nvSpPr>
            <p:spPr bwMode="auto">
              <a:xfrm>
                <a:off x="3906838" y="4543251"/>
                <a:ext cx="238125" cy="133350"/>
              </a:xfrm>
              <a:custGeom>
                <a:gdLst>
                  <a:gd fmla="*/ 29 w 63" name="T0"/>
                  <a:gd fmla="*/ 1 h 35" name="T1"/>
                  <a:gd fmla="*/ 0 w 63" name="T2"/>
                  <a:gd fmla="*/ 35 h 35" name="T3"/>
                  <a:gd fmla="*/ 63 w 63" name="T4"/>
                  <a:gd fmla="*/ 35 h 35" name="T5"/>
                  <a:gd fmla="*/ 29 w 63" name="T6"/>
                  <a:gd fmla="*/ 1 h 3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5" w="62">
                    <a:moveTo>
                      <a:pt x="29" y="1"/>
                    </a:moveTo>
                    <a:cubicBezTo>
                      <a:pt x="6" y="2"/>
                      <a:pt x="1" y="21"/>
                      <a:pt x="0" y="35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1" y="21"/>
                      <a:pt x="55" y="0"/>
                      <a:pt x="29" y="1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40"/>
              <p:cNvSpPr>
                <a:spLocks noChangeArrowheads="1"/>
              </p:cNvSpPr>
              <p:nvPr/>
            </p:nvSpPr>
            <p:spPr bwMode="auto">
              <a:xfrm>
                <a:off x="3586163" y="4324176"/>
                <a:ext cx="184150" cy="185738"/>
              </a:xfrm>
              <a:prstGeom prst="ellipse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1"/>
              <p:cNvSpPr/>
              <p:nvPr/>
            </p:nvSpPr>
            <p:spPr bwMode="auto">
              <a:xfrm>
                <a:off x="3563938" y="4540076"/>
                <a:ext cx="236537" cy="136525"/>
              </a:xfrm>
              <a:custGeom>
                <a:gdLst>
                  <a:gd fmla="*/ 29 w 63" name="T0"/>
                  <a:gd fmla="*/ 2 h 36" name="T1"/>
                  <a:gd fmla="*/ 0 w 63" name="T2"/>
                  <a:gd fmla="*/ 36 h 36" name="T3"/>
                  <a:gd fmla="*/ 63 w 63" name="T4"/>
                  <a:gd fmla="*/ 36 h 36" name="T5"/>
                  <a:gd fmla="*/ 29 w 63" name="T6"/>
                  <a:gd fmla="*/ 2 h 3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" w="62">
                    <a:moveTo>
                      <a:pt x="29" y="2"/>
                    </a:moveTo>
                    <a:cubicBezTo>
                      <a:pt x="7" y="4"/>
                      <a:pt x="1" y="23"/>
                      <a:pt x="0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2" y="22"/>
                      <a:pt x="56" y="0"/>
                      <a:pt x="29" y="2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2"/>
              <p:cNvSpPr>
                <a:spLocks noEditPoints="1"/>
              </p:cNvSpPr>
              <p:nvPr/>
            </p:nvSpPr>
            <p:spPr bwMode="auto">
              <a:xfrm>
                <a:off x="3122613" y="4497213"/>
                <a:ext cx="225425" cy="266700"/>
              </a:xfrm>
              <a:custGeom>
                <a:gdLst>
                  <a:gd fmla="*/ 0 w 60" name="T0"/>
                  <a:gd fmla="*/ 70 h 70" name="T1"/>
                  <a:gd fmla="*/ 60 w 60" name="T2"/>
                  <a:gd fmla="*/ 70 h 70" name="T3"/>
                  <a:gd fmla="*/ 60 w 60" name="T4"/>
                  <a:gd fmla="*/ 0 h 70" name="T5"/>
                  <a:gd fmla="*/ 0 w 60" name="T6"/>
                  <a:gd fmla="*/ 0 h 70" name="T7"/>
                  <a:gd fmla="*/ 0 w 60" name="T8"/>
                  <a:gd fmla="*/ 70 h 70" name="T9"/>
                  <a:gd fmla="*/ 15 w 60" name="T10"/>
                  <a:gd fmla="*/ 11 h 70" name="T11"/>
                  <a:gd fmla="*/ 20 w 60" name="T12"/>
                  <a:gd fmla="*/ 16 h 70" name="T13"/>
                  <a:gd fmla="*/ 15 w 60" name="T14"/>
                  <a:gd fmla="*/ 20 h 70" name="T15"/>
                  <a:gd fmla="*/ 11 w 60" name="T16"/>
                  <a:gd fmla="*/ 16 h 70" name="T17"/>
                  <a:gd fmla="*/ 15 w 60" name="T18"/>
                  <a:gd fmla="*/ 11 h 7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0" w="60">
                    <a:moveTo>
                      <a:pt x="0" y="70"/>
                    </a:move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0"/>
                    </a:lnTo>
                    <a:close/>
                    <a:moveTo>
                      <a:pt x="15" y="11"/>
                    </a:moveTo>
                    <a:cubicBezTo>
                      <a:pt x="18" y="11"/>
                      <a:pt x="20" y="13"/>
                      <a:pt x="20" y="16"/>
                    </a:cubicBezTo>
                    <a:cubicBezTo>
                      <a:pt x="20" y="18"/>
                      <a:pt x="18" y="20"/>
                      <a:pt x="15" y="20"/>
                    </a:cubicBezTo>
                    <a:cubicBezTo>
                      <a:pt x="13" y="20"/>
                      <a:pt x="11" y="18"/>
                      <a:pt x="11" y="16"/>
                    </a:cubicBezTo>
                    <a:cubicBezTo>
                      <a:pt x="11" y="13"/>
                      <a:pt x="13" y="11"/>
                      <a:pt x="15" y="11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43"/>
              <p:cNvSpPr>
                <a:spLocks noEditPoints="1"/>
              </p:cNvSpPr>
              <p:nvPr/>
            </p:nvSpPr>
            <p:spPr bwMode="auto">
              <a:xfrm>
                <a:off x="2879726" y="4497213"/>
                <a:ext cx="227012" cy="266700"/>
              </a:xfrm>
              <a:custGeom>
                <a:gdLst>
                  <a:gd fmla="*/ 0 w 60" name="T0"/>
                  <a:gd fmla="*/ 0 h 70" name="T1"/>
                  <a:gd fmla="*/ 0 w 60" name="T2"/>
                  <a:gd fmla="*/ 70 h 70" name="T3"/>
                  <a:gd fmla="*/ 60 w 60" name="T4"/>
                  <a:gd fmla="*/ 70 h 70" name="T5"/>
                  <a:gd fmla="*/ 60 w 60" name="T6"/>
                  <a:gd fmla="*/ 0 h 70" name="T7"/>
                  <a:gd fmla="*/ 0 w 60" name="T8"/>
                  <a:gd fmla="*/ 0 h 70" name="T9"/>
                  <a:gd fmla="*/ 45 w 60" name="T10"/>
                  <a:gd fmla="*/ 20 h 70" name="T11"/>
                  <a:gd fmla="*/ 40 w 60" name="T12"/>
                  <a:gd fmla="*/ 16 h 70" name="T13"/>
                  <a:gd fmla="*/ 45 w 60" name="T14"/>
                  <a:gd fmla="*/ 11 h 70" name="T15"/>
                  <a:gd fmla="*/ 49 w 60" name="T16"/>
                  <a:gd fmla="*/ 16 h 70" name="T17"/>
                  <a:gd fmla="*/ 45 w 60" name="T18"/>
                  <a:gd fmla="*/ 20 h 7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0" w="60">
                    <a:moveTo>
                      <a:pt x="0" y="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0" y="0"/>
                    </a:lnTo>
                    <a:close/>
                    <a:moveTo>
                      <a:pt x="45" y="20"/>
                    </a:moveTo>
                    <a:cubicBezTo>
                      <a:pt x="42" y="20"/>
                      <a:pt x="40" y="18"/>
                      <a:pt x="40" y="16"/>
                    </a:cubicBezTo>
                    <a:cubicBezTo>
                      <a:pt x="40" y="13"/>
                      <a:pt x="42" y="11"/>
                      <a:pt x="45" y="11"/>
                    </a:cubicBezTo>
                    <a:cubicBezTo>
                      <a:pt x="47" y="11"/>
                      <a:pt x="49" y="13"/>
                      <a:pt x="49" y="16"/>
                    </a:cubicBezTo>
                    <a:cubicBezTo>
                      <a:pt x="49" y="18"/>
                      <a:pt x="47" y="20"/>
                      <a:pt x="45" y="20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44"/>
              <p:cNvSpPr>
                <a:spLocks noEditPoints="1"/>
              </p:cNvSpPr>
              <p:nvPr/>
            </p:nvSpPr>
            <p:spPr bwMode="auto">
              <a:xfrm>
                <a:off x="2879726" y="4119388"/>
                <a:ext cx="468312" cy="360363"/>
              </a:xfrm>
              <a:custGeom>
                <a:gdLst>
                  <a:gd fmla="*/ 295 w 295" name="T0"/>
                  <a:gd fmla="*/ 0 h 227" name="T1"/>
                  <a:gd fmla="*/ 0 w 295" name="T2"/>
                  <a:gd fmla="*/ 0 h 227" name="T3"/>
                  <a:gd fmla="*/ 0 w 295" name="T4"/>
                  <a:gd fmla="*/ 227 h 227" name="T5"/>
                  <a:gd fmla="*/ 295 w 295" name="T6"/>
                  <a:gd fmla="*/ 227 h 227" name="T7"/>
                  <a:gd fmla="*/ 295 w 295" name="T8"/>
                  <a:gd fmla="*/ 0 h 227" name="T9"/>
                  <a:gd fmla="*/ 212 w 295" name="T10"/>
                  <a:gd fmla="*/ 188 h 227" name="T11"/>
                  <a:gd fmla="*/ 169 w 295" name="T12"/>
                  <a:gd fmla="*/ 188 h 227" name="T13"/>
                  <a:gd fmla="*/ 126 w 295" name="T14"/>
                  <a:gd fmla="*/ 188 h 227" name="T15"/>
                  <a:gd fmla="*/ 84 w 295" name="T16"/>
                  <a:gd fmla="*/ 188 h 227" name="T17"/>
                  <a:gd fmla="*/ 41 w 295" name="T18"/>
                  <a:gd fmla="*/ 188 h 227" name="T19"/>
                  <a:gd fmla="*/ 41 w 295" name="T20"/>
                  <a:gd fmla="*/ 40 h 227" name="T21"/>
                  <a:gd fmla="*/ 84 w 295" name="T22"/>
                  <a:gd fmla="*/ 40 h 227" name="T23"/>
                  <a:gd fmla="*/ 126 w 295" name="T24"/>
                  <a:gd fmla="*/ 40 h 227" name="T25"/>
                  <a:gd fmla="*/ 169 w 295" name="T26"/>
                  <a:gd fmla="*/ 40 h 227" name="T27"/>
                  <a:gd fmla="*/ 212 w 295" name="T28"/>
                  <a:gd fmla="*/ 40 h 227" name="T29"/>
                  <a:gd fmla="*/ 252 w 295" name="T30"/>
                  <a:gd fmla="*/ 40 h 227" name="T31"/>
                  <a:gd fmla="*/ 252 w 295" name="T32"/>
                  <a:gd fmla="*/ 188 h 227" name="T33"/>
                  <a:gd fmla="*/ 212 w 295" name="T34"/>
                  <a:gd fmla="*/ 188 h 22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26" w="295">
                    <a:moveTo>
                      <a:pt x="295" y="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95" y="227"/>
                    </a:lnTo>
                    <a:lnTo>
                      <a:pt x="295" y="0"/>
                    </a:lnTo>
                    <a:close/>
                    <a:moveTo>
                      <a:pt x="212" y="188"/>
                    </a:moveTo>
                    <a:lnTo>
                      <a:pt x="169" y="188"/>
                    </a:lnTo>
                    <a:lnTo>
                      <a:pt x="126" y="188"/>
                    </a:lnTo>
                    <a:lnTo>
                      <a:pt x="84" y="188"/>
                    </a:lnTo>
                    <a:lnTo>
                      <a:pt x="41" y="188"/>
                    </a:lnTo>
                    <a:lnTo>
                      <a:pt x="41" y="40"/>
                    </a:lnTo>
                    <a:lnTo>
                      <a:pt x="84" y="40"/>
                    </a:lnTo>
                    <a:lnTo>
                      <a:pt x="126" y="40"/>
                    </a:lnTo>
                    <a:lnTo>
                      <a:pt x="169" y="40"/>
                    </a:lnTo>
                    <a:lnTo>
                      <a:pt x="212" y="40"/>
                    </a:lnTo>
                    <a:lnTo>
                      <a:pt x="252" y="40"/>
                    </a:lnTo>
                    <a:lnTo>
                      <a:pt x="252" y="188"/>
                    </a:lnTo>
                    <a:lnTo>
                      <a:pt x="212" y="188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45"/>
              <p:cNvSpPr/>
              <p:nvPr/>
            </p:nvSpPr>
            <p:spPr bwMode="auto">
              <a:xfrm>
                <a:off x="3287713" y="4786138"/>
                <a:ext cx="1139825" cy="368300"/>
              </a:xfrm>
              <a:custGeom>
                <a:gdLst>
                  <a:gd fmla="*/ 302 w 302" name="T0"/>
                  <a:gd fmla="*/ 97 h 97" name="T1"/>
                  <a:gd fmla="*/ 275 w 302" name="T2"/>
                  <a:gd fmla="*/ 33 h 97" name="T3"/>
                  <a:gd fmla="*/ 274 w 302" name="T4"/>
                  <a:gd fmla="*/ 26 h 97" name="T5"/>
                  <a:gd fmla="*/ 259 w 302" name="T6"/>
                  <a:gd fmla="*/ 0 h 97" name="T7"/>
                  <a:gd fmla="*/ 43 w 302" name="T8"/>
                  <a:gd fmla="*/ 0 h 97" name="T9"/>
                  <a:gd fmla="*/ 29 w 302" name="T10"/>
                  <a:gd fmla="*/ 26 h 97" name="T11"/>
                  <a:gd fmla="*/ 27 w 302" name="T12"/>
                  <a:gd fmla="*/ 33 h 97" name="T13"/>
                  <a:gd fmla="*/ 0 w 302" name="T14"/>
                  <a:gd fmla="*/ 97 h 97" name="T15"/>
                  <a:gd fmla="*/ 302 w 302" name="T16"/>
                  <a:gd fmla="*/ 97 h 9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7" w="302">
                    <a:moveTo>
                      <a:pt x="302" y="97"/>
                    </a:moveTo>
                    <a:cubicBezTo>
                      <a:pt x="286" y="71"/>
                      <a:pt x="280" y="49"/>
                      <a:pt x="275" y="33"/>
                    </a:cubicBezTo>
                    <a:cubicBezTo>
                      <a:pt x="274" y="26"/>
                      <a:pt x="274" y="26"/>
                      <a:pt x="274" y="26"/>
                    </a:cubicBezTo>
                    <a:cubicBezTo>
                      <a:pt x="270" y="12"/>
                      <a:pt x="264" y="4"/>
                      <a:pt x="25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4"/>
                      <a:pt x="33" y="12"/>
                      <a:pt x="29" y="2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3" y="49"/>
                      <a:pt x="17" y="71"/>
                      <a:pt x="0" y="97"/>
                    </a:cubicBezTo>
                    <a:cubicBezTo>
                      <a:pt x="11" y="97"/>
                      <a:pt x="292" y="97"/>
                      <a:pt x="302" y="97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46"/>
              <p:cNvSpPr/>
              <p:nvPr/>
            </p:nvSpPr>
            <p:spPr bwMode="auto">
              <a:xfrm>
                <a:off x="3424238" y="4698826"/>
                <a:ext cx="871537" cy="65088"/>
              </a:xfrm>
              <a:custGeom>
                <a:gdLst>
                  <a:gd fmla="*/ 7 w 231" name="T0"/>
                  <a:gd fmla="*/ 17 h 17" name="T1"/>
                  <a:gd fmla="*/ 223 w 231" name="T2"/>
                  <a:gd fmla="*/ 17 h 17" name="T3"/>
                  <a:gd fmla="*/ 231 w 231" name="T4"/>
                  <a:gd fmla="*/ 10 h 17" name="T5"/>
                  <a:gd fmla="*/ 231 w 231" name="T6"/>
                  <a:gd fmla="*/ 7 h 17" name="T7"/>
                  <a:gd fmla="*/ 223 w 231" name="T8"/>
                  <a:gd fmla="*/ 0 h 17" name="T9"/>
                  <a:gd fmla="*/ 7 w 231" name="T10"/>
                  <a:gd fmla="*/ 0 h 17" name="T11"/>
                  <a:gd fmla="*/ 0 w 231" name="T12"/>
                  <a:gd fmla="*/ 7 h 17" name="T13"/>
                  <a:gd fmla="*/ 0 w 231" name="T14"/>
                  <a:gd fmla="*/ 10 h 17" name="T15"/>
                  <a:gd fmla="*/ 7 w 231" name="T16"/>
                  <a:gd fmla="*/ 17 h 1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7" w="231">
                    <a:moveTo>
                      <a:pt x="7" y="17"/>
                    </a:moveTo>
                    <a:cubicBezTo>
                      <a:pt x="223" y="17"/>
                      <a:pt x="223" y="17"/>
                      <a:pt x="223" y="17"/>
                    </a:cubicBezTo>
                    <a:cubicBezTo>
                      <a:pt x="227" y="17"/>
                      <a:pt x="231" y="13"/>
                      <a:pt x="231" y="10"/>
                    </a:cubicBezTo>
                    <a:cubicBezTo>
                      <a:pt x="231" y="7"/>
                      <a:pt x="231" y="7"/>
                      <a:pt x="231" y="7"/>
                    </a:cubicBezTo>
                    <a:cubicBezTo>
                      <a:pt x="231" y="3"/>
                      <a:pt x="227" y="0"/>
                      <a:pt x="22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3"/>
                      <a:pt x="3" y="17"/>
                      <a:pt x="7" y="17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tangle 47"/>
              <p:cNvSpPr>
                <a:spLocks noChangeArrowheads="1"/>
              </p:cNvSpPr>
              <p:nvPr/>
            </p:nvSpPr>
            <p:spPr bwMode="auto">
              <a:xfrm>
                <a:off x="2944813" y="4182888"/>
                <a:ext cx="68262" cy="23495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48"/>
              <p:cNvSpPr>
                <a:spLocks noChangeArrowheads="1"/>
              </p:cNvSpPr>
              <p:nvPr/>
            </p:nvSpPr>
            <p:spPr bwMode="auto">
              <a:xfrm>
                <a:off x="3013076" y="4182888"/>
                <a:ext cx="66675" cy="23495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49"/>
              <p:cNvSpPr>
                <a:spLocks noChangeArrowheads="1"/>
              </p:cNvSpPr>
              <p:nvPr/>
            </p:nvSpPr>
            <p:spPr bwMode="auto">
              <a:xfrm>
                <a:off x="3079751" y="4182888"/>
                <a:ext cx="68262" cy="23495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50"/>
              <p:cNvSpPr>
                <a:spLocks noChangeArrowheads="1"/>
              </p:cNvSpPr>
              <p:nvPr/>
            </p:nvSpPr>
            <p:spPr bwMode="auto">
              <a:xfrm>
                <a:off x="3148013" y="4182888"/>
                <a:ext cx="68262" cy="23495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3188119" y="1431490"/>
            <a:ext cx="60502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6600">
                <a:solidFill>
                  <a:srgbClr val="43A538"/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如何做到这些？</a:t>
            </a:r>
          </a:p>
        </p:txBody>
      </p:sp>
      <p:sp>
        <p:nvSpPr>
          <p:cNvPr id="42" name="矩形 5"/>
          <p:cNvSpPr/>
          <p:nvPr/>
        </p:nvSpPr>
        <p:spPr>
          <a:xfrm flipH="1">
            <a:off x="116115" y="1161140"/>
            <a:ext cx="331152" cy="263378"/>
          </a:xfrm>
          <a:custGeom>
            <a:gdLst>
              <a:gd fmla="*/ 0 w 303678" name="connsiteX0"/>
              <a:gd fmla="*/ 0 h 228600" name="connsiteY0"/>
              <a:gd fmla="*/ 303678 w 303678" name="connsiteX1"/>
              <a:gd fmla="*/ 0 h 228600" name="connsiteY1"/>
              <a:gd fmla="*/ 0 w 303678" name="connsiteX2"/>
              <a:gd fmla="*/ 228600 h 228600" name="connsiteY2"/>
              <a:gd fmla="*/ 0 w 303678" name="connsiteX3"/>
              <a:gd fmla="*/ 0 h 228600" name="connsiteY3"/>
              <a:gd fmla="*/ 0 w 303678" name="connsiteX4"/>
              <a:gd fmla="*/ 0 h 228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" w="303678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3" name="矩形 15"/>
          <p:cNvSpPr/>
          <p:nvPr/>
        </p:nvSpPr>
        <p:spPr>
          <a:xfrm>
            <a:off x="116115" y="261255"/>
            <a:ext cx="3954440" cy="899885"/>
          </a:xfrm>
          <a:custGeom>
            <a:gdLst>
              <a:gd fmla="*/ 0 w 7752228" name="connsiteX0"/>
              <a:gd fmla="*/ 0 h 899885" name="connsiteY0"/>
              <a:gd fmla="*/ 7752228 w 7752228" name="connsiteX1"/>
              <a:gd fmla="*/ 0 h 899885" name="connsiteY1"/>
              <a:gd fmla="*/ 7460342 w 7752228" name="connsiteX2"/>
              <a:gd fmla="*/ 464457 h 899885" name="connsiteY2"/>
              <a:gd fmla="*/ 7752228 w 7752228" name="connsiteX3"/>
              <a:gd fmla="*/ 899885 h 899885" name="connsiteY3"/>
              <a:gd fmla="*/ 0 w 7752228" name="connsiteX4"/>
              <a:gd fmla="*/ 899885 h 899885" name="connsiteY4"/>
              <a:gd fmla="*/ 0 w 7752228" name="connsiteX5"/>
              <a:gd fmla="*/ 0 h 89988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99885" w="7752228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47267" y="252324"/>
            <a:ext cx="3327717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重述精华3</a:t>
            </a:r>
          </a:p>
        </p:txBody>
      </p:sp>
    </p:spTree>
    <p:extLst>
      <p:ext uri="{BB962C8B-B14F-4D97-AF65-F5344CB8AC3E}">
        <p14:creationId val="2796577749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5"/>
          <p:cNvSpPr/>
          <p:nvPr/>
        </p:nvSpPr>
        <p:spPr>
          <a:xfrm flipH="1">
            <a:off x="116115" y="1161140"/>
            <a:ext cx="331152" cy="263378"/>
          </a:xfrm>
          <a:custGeom>
            <a:gdLst>
              <a:gd fmla="*/ 0 w 303678" name="connsiteX0"/>
              <a:gd fmla="*/ 0 h 228600" name="connsiteY0"/>
              <a:gd fmla="*/ 303678 w 303678" name="connsiteX1"/>
              <a:gd fmla="*/ 0 h 228600" name="connsiteY1"/>
              <a:gd fmla="*/ 0 w 303678" name="connsiteX2"/>
              <a:gd fmla="*/ 228600 h 228600" name="connsiteY2"/>
              <a:gd fmla="*/ 0 w 303678" name="connsiteX3"/>
              <a:gd fmla="*/ 0 h 228600" name="connsiteY3"/>
              <a:gd fmla="*/ 0 w 303678" name="connsiteX4"/>
              <a:gd fmla="*/ 0 h 228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" w="303678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83976" y="1876242"/>
            <a:ext cx="6951312" cy="3667552"/>
            <a:chOff x="2583976" y="1902435"/>
            <a:chExt cx="6951312" cy="3667552"/>
          </a:xfrm>
        </p:grpSpPr>
        <p:sp>
          <p:nvSpPr>
            <p:cNvPr id="11" name="文本框 10"/>
            <p:cNvSpPr txBox="1"/>
            <p:nvPr/>
          </p:nvSpPr>
          <p:spPr>
            <a:xfrm>
              <a:off x="4836567" y="3107774"/>
              <a:ext cx="6134417" cy="27736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8800">
                  <a:solidFill>
                    <a:srgbClr val="43A5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联系实际</a:t>
              </a:r>
            </a:p>
            <a:p>
              <a:r>
                <a:rPr altLang="en-US" lang="zh-CN" sz="8800">
                  <a:solidFill>
                    <a:srgbClr val="43A5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association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583976" y="1902435"/>
              <a:ext cx="2094271" cy="2215991"/>
              <a:chOff x="2583976" y="1902435"/>
              <a:chExt cx="2094271" cy="2215991"/>
            </a:xfrm>
          </p:grpSpPr>
          <p:sp>
            <p:nvSpPr>
              <p:cNvPr id="13" name="椭圆形标注 12"/>
              <p:cNvSpPr/>
              <p:nvPr/>
            </p:nvSpPr>
            <p:spPr>
              <a:xfrm>
                <a:off x="2583976" y="1950307"/>
                <a:ext cx="2094271" cy="2120248"/>
              </a:xfrm>
              <a:prstGeom prst="wedgeEllipseCallout">
                <a:avLst>
                  <a:gd fmla="val 50998" name="adj1"/>
                  <a:gd fmla="val 43382" name="adj2"/>
                </a:avLst>
              </a:prstGeom>
              <a:solidFill>
                <a:srgbClr val="43A5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020206" y="1902435"/>
                <a:ext cx="1209992" cy="21945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13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</a:t>
                </a:r>
              </a:p>
            </p:txBody>
          </p:sp>
        </p:grpSp>
      </p:grpSp>
      <p:sp>
        <p:nvSpPr>
          <p:cNvPr id="17" name="矩形 15"/>
          <p:cNvSpPr/>
          <p:nvPr/>
        </p:nvSpPr>
        <p:spPr>
          <a:xfrm>
            <a:off x="116115" y="261255"/>
            <a:ext cx="2127023" cy="899885"/>
          </a:xfrm>
          <a:custGeom>
            <a:gdLst>
              <a:gd fmla="*/ 0 w 7752228" name="connsiteX0"/>
              <a:gd fmla="*/ 0 h 899885" name="connsiteY0"/>
              <a:gd fmla="*/ 7752228 w 7752228" name="connsiteX1"/>
              <a:gd fmla="*/ 0 h 899885" name="connsiteY1"/>
              <a:gd fmla="*/ 7460342 w 7752228" name="connsiteX2"/>
              <a:gd fmla="*/ 464457 h 899885" name="connsiteY2"/>
              <a:gd fmla="*/ 7752228 w 7752228" name="connsiteX3"/>
              <a:gd fmla="*/ 899885 h 899885" name="connsiteY3"/>
              <a:gd fmla="*/ 0 w 7752228" name="connsiteX4"/>
              <a:gd fmla="*/ 899885 h 899885" name="connsiteY4"/>
              <a:gd fmla="*/ 0 w 7752228" name="connsiteX5"/>
              <a:gd fmla="*/ 0 h 89988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99885" w="7752228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8" name="文本框 7"/>
          <p:cNvSpPr txBox="1"/>
          <p:nvPr/>
        </p:nvSpPr>
        <p:spPr>
          <a:xfrm>
            <a:off x="447267" y="252324"/>
            <a:ext cx="15544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5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</p:spTree>
    <p:extLst>
      <p:ext uri="{BB962C8B-B14F-4D97-AF65-F5344CB8AC3E}">
        <p14:creationId val="468233402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5"/>
          <p:cNvSpPr/>
          <p:nvPr/>
        </p:nvSpPr>
        <p:spPr>
          <a:xfrm flipH="1">
            <a:off x="116115" y="1161140"/>
            <a:ext cx="331152" cy="263378"/>
          </a:xfrm>
          <a:custGeom>
            <a:gdLst>
              <a:gd fmla="*/ 0 w 303678" name="connsiteX0"/>
              <a:gd fmla="*/ 0 h 228600" name="connsiteY0"/>
              <a:gd fmla="*/ 303678 w 303678" name="connsiteX1"/>
              <a:gd fmla="*/ 0 h 228600" name="connsiteY1"/>
              <a:gd fmla="*/ 0 w 303678" name="connsiteX2"/>
              <a:gd fmla="*/ 228600 h 228600" name="connsiteY2"/>
              <a:gd fmla="*/ 0 w 303678" name="connsiteX3"/>
              <a:gd fmla="*/ 0 h 228600" name="connsiteY3"/>
              <a:gd fmla="*/ 0 w 303678" name="connsiteX4"/>
              <a:gd fmla="*/ 0 h 228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" w="303678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87386" y="1478578"/>
            <a:ext cx="6910830" cy="4145944"/>
            <a:chOff x="1614992" y="1478578"/>
            <a:chExt cx="6910830" cy="4145944"/>
          </a:xfrm>
        </p:grpSpPr>
        <p:grpSp>
          <p:nvGrpSpPr>
            <p:cNvPr id="15" name="组合 14"/>
            <p:cNvGrpSpPr/>
            <p:nvPr/>
          </p:nvGrpSpPr>
          <p:grpSpPr>
            <a:xfrm>
              <a:off x="6240463" y="1478578"/>
              <a:ext cx="2285359" cy="4145944"/>
              <a:chOff x="3881877" y="1449549"/>
              <a:chExt cx="2285359" cy="4145944"/>
            </a:xfrm>
          </p:grpSpPr>
          <p:sp>
            <p:nvSpPr>
              <p:cNvPr id="16" name="Freeform 16"/>
              <p:cNvSpPr/>
              <p:nvPr/>
            </p:nvSpPr>
            <p:spPr bwMode="auto">
              <a:xfrm>
                <a:off x="5493213" y="3503213"/>
                <a:ext cx="607323" cy="867103"/>
              </a:xfrm>
              <a:custGeom>
                <a:gdLst>
                  <a:gd fmla="*/ 57 w 73" name="T0"/>
                  <a:gd fmla="*/ 44 h 104" name="T1"/>
                  <a:gd fmla="*/ 14 w 73" name="T2"/>
                  <a:gd fmla="*/ 87 h 104" name="T3"/>
                  <a:gd fmla="*/ 7 w 73" name="T4"/>
                  <a:gd fmla="*/ 87 h 104" name="T5"/>
                  <a:gd fmla="*/ 0 w 73" name="T6"/>
                  <a:gd fmla="*/ 104 h 104" name="T7"/>
                  <a:gd fmla="*/ 14 w 73" name="T8"/>
                  <a:gd fmla="*/ 104 h 104" name="T9"/>
                  <a:gd fmla="*/ 73 w 73" name="T10"/>
                  <a:gd fmla="*/ 44 h 104" name="T11"/>
                  <a:gd fmla="*/ 73 w 73" name="T12"/>
                  <a:gd fmla="*/ 0 h 104" name="T13"/>
                  <a:gd fmla="*/ 57 w 73" name="T14"/>
                  <a:gd fmla="*/ 0 h 104" name="T15"/>
                  <a:gd fmla="*/ 57 w 73" name="T16"/>
                  <a:gd fmla="*/ 44 h 10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4" w="73">
                    <a:moveTo>
                      <a:pt x="57" y="44"/>
                    </a:moveTo>
                    <a:cubicBezTo>
                      <a:pt x="57" y="73"/>
                      <a:pt x="50" y="87"/>
                      <a:pt x="14" y="87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66" y="104"/>
                      <a:pt x="73" y="74"/>
                      <a:pt x="73" y="44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57" y="0"/>
                      <a:pt x="57" y="0"/>
                      <a:pt x="57" y="0"/>
                    </a:cubicBezTo>
                    <a:lnTo>
                      <a:pt x="57" y="44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4682279" y="1449549"/>
                <a:ext cx="677534" cy="677534"/>
              </a:xfrm>
              <a:prstGeom prst="ellipse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8"/>
              <p:cNvSpPr>
                <a:spLocks noEditPoints="1"/>
              </p:cNvSpPr>
              <p:nvPr/>
            </p:nvSpPr>
            <p:spPr bwMode="auto">
              <a:xfrm>
                <a:off x="3924003" y="2218357"/>
                <a:ext cx="2243233" cy="1751758"/>
              </a:xfrm>
              <a:custGeom>
                <a:gdLst>
                  <a:gd fmla="*/ 168 w 269" name="T0"/>
                  <a:gd fmla="*/ 210 h 210" name="T1"/>
                  <a:gd fmla="*/ 183 w 269" name="T2"/>
                  <a:gd fmla="*/ 183 h 210" name="T3"/>
                  <a:gd fmla="*/ 156 w 269" name="T4"/>
                  <a:gd fmla="*/ 162 h 210" name="T5"/>
                  <a:gd fmla="*/ 190 w 269" name="T6"/>
                  <a:gd fmla="*/ 119 h 210" name="T7"/>
                  <a:gd fmla="*/ 185 w 269" name="T8"/>
                  <a:gd fmla="*/ 71 h 210" name="T9"/>
                  <a:gd fmla="*/ 216 w 269" name="T10"/>
                  <a:gd fmla="*/ 104 h 210" name="T11"/>
                  <a:gd fmla="*/ 192 w 269" name="T12"/>
                  <a:gd fmla="*/ 134 h 210" name="T13"/>
                  <a:gd fmla="*/ 171 w 269" name="T14"/>
                  <a:gd fmla="*/ 160 h 210" name="T15"/>
                  <a:gd fmla="*/ 189 w 269" name="T16"/>
                  <a:gd fmla="*/ 175 h 210" name="T17"/>
                  <a:gd fmla="*/ 269 w 269" name="T18"/>
                  <a:gd fmla="*/ 107 h 210" name="T19"/>
                  <a:gd fmla="*/ 238 w 269" name="T20"/>
                  <a:gd fmla="*/ 69 h 210" name="T21"/>
                  <a:gd fmla="*/ 134 w 269" name="T22"/>
                  <a:gd fmla="*/ 8 h 210" name="T23"/>
                  <a:gd fmla="*/ 45 w 269" name="T24"/>
                  <a:gd fmla="*/ 52 h 210" name="T25"/>
                  <a:gd fmla="*/ 0 w 269" name="T26"/>
                  <a:gd fmla="*/ 107 h 210" name="T27"/>
                  <a:gd fmla="*/ 47 w 269" name="T28"/>
                  <a:gd fmla="*/ 144 h 210" name="T29"/>
                  <a:gd fmla="*/ 52 w 269" name="T30"/>
                  <a:gd fmla="*/ 146 h 210" name="T31"/>
                  <a:gd fmla="*/ 168 w 269" name="T32"/>
                  <a:gd fmla="*/ 210 h 210" name="T33"/>
                  <a:gd fmla="*/ 82 w 269" name="T34"/>
                  <a:gd fmla="*/ 75 h 210" name="T35"/>
                  <a:gd fmla="*/ 73 w 269" name="T36"/>
                  <a:gd fmla="*/ 128 h 210" name="T37"/>
                  <a:gd fmla="*/ 49 w 269" name="T38"/>
                  <a:gd fmla="*/ 105 h 210" name="T39"/>
                  <a:gd fmla="*/ 82 w 269" name="T40"/>
                  <a:gd fmla="*/ 75 h 210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210" w="269">
                    <a:moveTo>
                      <a:pt x="168" y="210"/>
                    </a:moveTo>
                    <a:cubicBezTo>
                      <a:pt x="175" y="203"/>
                      <a:pt x="180" y="193"/>
                      <a:pt x="183" y="183"/>
                    </a:cubicBezTo>
                    <a:cubicBezTo>
                      <a:pt x="156" y="162"/>
                      <a:pt x="156" y="162"/>
                      <a:pt x="156" y="162"/>
                    </a:cubicBezTo>
                    <a:cubicBezTo>
                      <a:pt x="190" y="119"/>
                      <a:pt x="190" y="119"/>
                      <a:pt x="190" y="119"/>
                    </a:cubicBezTo>
                    <a:cubicBezTo>
                      <a:pt x="189" y="92"/>
                      <a:pt x="185" y="71"/>
                      <a:pt x="185" y="71"/>
                    </a:cubicBezTo>
                    <a:cubicBezTo>
                      <a:pt x="216" y="104"/>
                      <a:pt x="216" y="104"/>
                      <a:pt x="216" y="104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183" y="145"/>
                      <a:pt x="173" y="157"/>
                      <a:pt x="171" y="160"/>
                    </a:cubicBezTo>
                    <a:cubicBezTo>
                      <a:pt x="176" y="164"/>
                      <a:pt x="185" y="171"/>
                      <a:pt x="189" y="175"/>
                    </a:cubicBezTo>
                    <a:cubicBezTo>
                      <a:pt x="193" y="171"/>
                      <a:pt x="269" y="107"/>
                      <a:pt x="269" y="107"/>
                    </a:cubicBezTo>
                    <a:cubicBezTo>
                      <a:pt x="238" y="69"/>
                      <a:pt x="238" y="69"/>
                      <a:pt x="238" y="69"/>
                    </a:cubicBezTo>
                    <a:cubicBezTo>
                      <a:pt x="187" y="0"/>
                      <a:pt x="134" y="8"/>
                      <a:pt x="134" y="8"/>
                    </a:cubicBezTo>
                    <a:cubicBezTo>
                      <a:pt x="134" y="8"/>
                      <a:pt x="87" y="5"/>
                      <a:pt x="45" y="52"/>
                    </a:cubicBezTo>
                    <a:cubicBezTo>
                      <a:pt x="9" y="93"/>
                      <a:pt x="0" y="107"/>
                      <a:pt x="0" y="107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9" y="145"/>
                      <a:pt x="50" y="145"/>
                      <a:pt x="52" y="146"/>
                    </a:cubicBezTo>
                    <a:cubicBezTo>
                      <a:pt x="89" y="162"/>
                      <a:pt x="139" y="192"/>
                      <a:pt x="168" y="210"/>
                    </a:cubicBezTo>
                    <a:close/>
                    <a:moveTo>
                      <a:pt x="82" y="75"/>
                    </a:moveTo>
                    <a:cubicBezTo>
                      <a:pt x="73" y="128"/>
                      <a:pt x="73" y="128"/>
                      <a:pt x="73" y="128"/>
                    </a:cubicBezTo>
                    <a:cubicBezTo>
                      <a:pt x="49" y="105"/>
                      <a:pt x="49" y="105"/>
                      <a:pt x="49" y="105"/>
                    </a:cubicBezTo>
                    <a:lnTo>
                      <a:pt x="82" y="75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4433031" y="4236915"/>
                <a:ext cx="642428" cy="1358578"/>
              </a:xfrm>
              <a:custGeom>
                <a:gdLst>
                  <a:gd fmla="*/ 9 w 77" name="T0"/>
                  <a:gd fmla="*/ 36 h 163" name="T1"/>
                  <a:gd fmla="*/ 0 w 77" name="T2"/>
                  <a:gd fmla="*/ 161 h 163" name="T3"/>
                  <a:gd fmla="*/ 34 w 77" name="T4"/>
                  <a:gd fmla="*/ 163 h 163" name="T5"/>
                  <a:gd fmla="*/ 55 w 77" name="T6"/>
                  <a:gd fmla="*/ 49 h 163" name="T7"/>
                  <a:gd fmla="*/ 77 w 77" name="T8"/>
                  <a:gd fmla="*/ 16 h 163" name="T9"/>
                  <a:gd fmla="*/ 22 w 77" name="T10"/>
                  <a:gd fmla="*/ 0 h 163" name="T11"/>
                  <a:gd fmla="*/ 9 w 77" name="T12"/>
                  <a:gd fmla="*/ 36 h 16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3" w="77">
                    <a:moveTo>
                      <a:pt x="9" y="36"/>
                    </a:moveTo>
                    <a:cubicBezTo>
                      <a:pt x="0" y="161"/>
                      <a:pt x="0" y="161"/>
                      <a:pt x="0" y="161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34" y="163"/>
                      <a:pt x="55" y="50"/>
                      <a:pt x="55" y="49"/>
                    </a:cubicBezTo>
                    <a:cubicBezTo>
                      <a:pt x="56" y="48"/>
                      <a:pt x="67" y="31"/>
                      <a:pt x="77" y="16"/>
                    </a:cubicBezTo>
                    <a:cubicBezTo>
                      <a:pt x="61" y="12"/>
                      <a:pt x="42" y="7"/>
                      <a:pt x="22" y="0"/>
                    </a:cubicBezTo>
                    <a:lnTo>
                      <a:pt x="9" y="36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3881877" y="3443534"/>
                <a:ext cx="1544636" cy="898697"/>
              </a:xfrm>
              <a:custGeom>
                <a:gdLst>
                  <a:gd fmla="*/ 174 w 185" name="T0"/>
                  <a:gd fmla="*/ 108 h 108" name="T1"/>
                  <a:gd fmla="*/ 185 w 185" name="T2"/>
                  <a:gd fmla="*/ 83 h 108" name="T3"/>
                  <a:gd fmla="*/ 53 w 185" name="T4"/>
                  <a:gd fmla="*/ 8 h 108" name="T5"/>
                  <a:gd fmla="*/ 13 w 185" name="T6"/>
                  <a:gd fmla="*/ 4 h 108" name="T7"/>
                  <a:gd fmla="*/ 1 w 185" name="T8"/>
                  <a:gd fmla="*/ 17 h 108" name="T9"/>
                  <a:gd fmla="*/ 1 w 185" name="T10"/>
                  <a:gd fmla="*/ 17 h 108" name="T11"/>
                  <a:gd fmla="*/ 0 w 185" name="T12"/>
                  <a:gd fmla="*/ 24 h 108" name="T13"/>
                  <a:gd fmla="*/ 3 w 185" name="T14"/>
                  <a:gd fmla="*/ 35 h 108" name="T15"/>
                  <a:gd fmla="*/ 174 w 185" name="T16"/>
                  <a:gd fmla="*/ 108 h 10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8" w="185">
                    <a:moveTo>
                      <a:pt x="174" y="108"/>
                    </a:moveTo>
                    <a:cubicBezTo>
                      <a:pt x="176" y="103"/>
                      <a:pt x="183" y="88"/>
                      <a:pt x="185" y="83"/>
                    </a:cubicBezTo>
                    <a:cubicBezTo>
                      <a:pt x="169" y="72"/>
                      <a:pt x="99" y="28"/>
                      <a:pt x="53" y="8"/>
                    </a:cubicBezTo>
                    <a:cubicBezTo>
                      <a:pt x="36" y="1"/>
                      <a:pt x="23" y="0"/>
                      <a:pt x="13" y="4"/>
                    </a:cubicBezTo>
                    <a:cubicBezTo>
                      <a:pt x="4" y="8"/>
                      <a:pt x="1" y="16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0" y="21"/>
                      <a:pt x="0" y="24"/>
                    </a:cubicBezTo>
                    <a:cubicBezTo>
                      <a:pt x="0" y="28"/>
                      <a:pt x="1" y="31"/>
                      <a:pt x="3" y="35"/>
                    </a:cubicBezTo>
                    <a:cubicBezTo>
                      <a:pt x="27" y="75"/>
                      <a:pt x="150" y="103"/>
                      <a:pt x="174" y="108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614993" y="2997552"/>
              <a:ext cx="4373880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6600">
                  <a:solidFill>
                    <a:srgbClr val="43A5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以自己为例</a:t>
              </a:r>
            </a:p>
          </p:txBody>
        </p:sp>
      </p:grpSp>
      <p:sp>
        <p:nvSpPr>
          <p:cNvPr id="23" name="矩形 15"/>
          <p:cNvSpPr/>
          <p:nvPr/>
        </p:nvSpPr>
        <p:spPr>
          <a:xfrm>
            <a:off x="116115" y="261255"/>
            <a:ext cx="3954440" cy="899885"/>
          </a:xfrm>
          <a:custGeom>
            <a:gdLst>
              <a:gd fmla="*/ 0 w 7752228" name="connsiteX0"/>
              <a:gd fmla="*/ 0 h 899885" name="connsiteY0"/>
              <a:gd fmla="*/ 7752228 w 7752228" name="connsiteX1"/>
              <a:gd fmla="*/ 0 h 899885" name="connsiteY1"/>
              <a:gd fmla="*/ 7460342 w 7752228" name="connsiteX2"/>
              <a:gd fmla="*/ 464457 h 899885" name="connsiteY2"/>
              <a:gd fmla="*/ 7752228 w 7752228" name="connsiteX3"/>
              <a:gd fmla="*/ 899885 h 899885" name="connsiteY3"/>
              <a:gd fmla="*/ 0 w 7752228" name="connsiteX4"/>
              <a:gd fmla="*/ 899885 h 899885" name="connsiteY4"/>
              <a:gd fmla="*/ 0 w 7752228" name="connsiteX5"/>
              <a:gd fmla="*/ 0 h 89988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99885" w="7752228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4" name="文本框 7"/>
          <p:cNvSpPr txBox="1"/>
          <p:nvPr/>
        </p:nvSpPr>
        <p:spPr>
          <a:xfrm>
            <a:off x="447267" y="252324"/>
            <a:ext cx="29260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联系实际</a:t>
            </a:r>
          </a:p>
        </p:txBody>
      </p:sp>
    </p:spTree>
    <p:extLst>
      <p:ext uri="{BB962C8B-B14F-4D97-AF65-F5344CB8AC3E}">
        <p14:creationId val="2749826282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30590" y="5474228"/>
            <a:ext cx="2527611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矩形 75"/>
          <p:cNvSpPr/>
          <p:nvPr/>
        </p:nvSpPr>
        <p:spPr>
          <a:xfrm>
            <a:off x="8261398" y="5480632"/>
            <a:ext cx="2449076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5"/>
          <p:cNvSpPr/>
          <p:nvPr/>
        </p:nvSpPr>
        <p:spPr>
          <a:xfrm flipH="1">
            <a:off x="116115" y="1161140"/>
            <a:ext cx="331152" cy="263378"/>
          </a:xfrm>
          <a:custGeom>
            <a:gdLst>
              <a:gd fmla="*/ 0 w 303678" name="connsiteX0"/>
              <a:gd fmla="*/ 0 h 228600" name="connsiteY0"/>
              <a:gd fmla="*/ 303678 w 303678" name="connsiteX1"/>
              <a:gd fmla="*/ 0 h 228600" name="connsiteY1"/>
              <a:gd fmla="*/ 0 w 303678" name="connsiteX2"/>
              <a:gd fmla="*/ 228600 h 228600" name="connsiteY2"/>
              <a:gd fmla="*/ 0 w 303678" name="connsiteX3"/>
              <a:gd fmla="*/ 0 h 228600" name="connsiteY3"/>
              <a:gd fmla="*/ 0 w 303678" name="connsiteX4"/>
              <a:gd fmla="*/ 0 h 228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" w="303678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261255"/>
            <a:ext cx="5484585" cy="899885"/>
          </a:xfrm>
          <a:custGeom>
            <a:gdLst>
              <a:gd fmla="*/ 0 w 7752228" name="connsiteX0"/>
              <a:gd fmla="*/ 0 h 899885" name="connsiteY0"/>
              <a:gd fmla="*/ 7752228 w 7752228" name="connsiteX1"/>
              <a:gd fmla="*/ 0 h 899885" name="connsiteY1"/>
              <a:gd fmla="*/ 7460342 w 7752228" name="connsiteX2"/>
              <a:gd fmla="*/ 464457 h 899885" name="connsiteY2"/>
              <a:gd fmla="*/ 7752228 w 7752228" name="connsiteX3"/>
              <a:gd fmla="*/ 899885 h 899885" name="connsiteY3"/>
              <a:gd fmla="*/ 0 w 7752228" name="connsiteX4"/>
              <a:gd fmla="*/ 899885 h 899885" name="connsiteY4"/>
              <a:gd fmla="*/ 0 w 7752228" name="connsiteX5"/>
              <a:gd fmla="*/ 0 h 89988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99885" w="7752228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67" y="252324"/>
            <a:ext cx="4864418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5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联系实际1:身体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753534" y="2711227"/>
            <a:ext cx="2040943" cy="2294579"/>
            <a:chOff x="6982134" y="2711227"/>
            <a:chExt cx="2040943" cy="2294579"/>
          </a:xfrm>
        </p:grpSpPr>
        <p:sp>
          <p:nvSpPr>
            <p:cNvPr id="57" name="文本框 56"/>
            <p:cNvSpPr txBox="1"/>
            <p:nvPr/>
          </p:nvSpPr>
          <p:spPr>
            <a:xfrm>
              <a:off x="6982135" y="4482586"/>
              <a:ext cx="166560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800">
                  <a:solidFill>
                    <a:srgbClr val="43A5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11点就睡！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7291157" y="2711227"/>
              <a:ext cx="1422897" cy="1418429"/>
              <a:chOff x="6275388" y="1146175"/>
              <a:chExt cx="1011238" cy="1008063"/>
            </a:xfrm>
          </p:grpSpPr>
          <p:sp>
            <p:nvSpPr>
              <p:cNvPr id="58" name="Freeform 1666"/>
              <p:cNvSpPr>
                <a:spLocks noEditPoints="1"/>
              </p:cNvSpPr>
              <p:nvPr/>
            </p:nvSpPr>
            <p:spPr bwMode="auto">
              <a:xfrm>
                <a:off x="6275388" y="1146175"/>
                <a:ext cx="1011238" cy="1008063"/>
              </a:xfrm>
              <a:custGeom>
                <a:gdLst>
                  <a:gd fmla="*/ 0 w 267" name="T0"/>
                  <a:gd fmla="*/ 133 h 266" name="T1"/>
                  <a:gd fmla="*/ 133 w 267" name="T2"/>
                  <a:gd fmla="*/ 266 h 266" name="T3"/>
                  <a:gd fmla="*/ 267 w 267" name="T4"/>
                  <a:gd fmla="*/ 133 h 266" name="T5"/>
                  <a:gd fmla="*/ 133 w 267" name="T6"/>
                  <a:gd fmla="*/ 0 h 266" name="T7"/>
                  <a:gd fmla="*/ 0 w 267" name="T8"/>
                  <a:gd fmla="*/ 133 h 266" name="T9"/>
                  <a:gd fmla="*/ 10 w 267" name="T10"/>
                  <a:gd fmla="*/ 133 h 266" name="T11"/>
                  <a:gd fmla="*/ 133 w 267" name="T12"/>
                  <a:gd fmla="*/ 9 h 266" name="T13"/>
                  <a:gd fmla="*/ 257 w 267" name="T14"/>
                  <a:gd fmla="*/ 133 h 266" name="T15"/>
                  <a:gd fmla="*/ 133 w 267" name="T16"/>
                  <a:gd fmla="*/ 257 h 266" name="T17"/>
                  <a:gd fmla="*/ 10 w 267" name="T18"/>
                  <a:gd fmla="*/ 133 h 26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6" w="267">
                    <a:moveTo>
                      <a:pt x="0" y="133"/>
                    </a:moveTo>
                    <a:cubicBezTo>
                      <a:pt x="0" y="207"/>
                      <a:pt x="60" y="266"/>
                      <a:pt x="133" y="266"/>
                    </a:cubicBezTo>
                    <a:cubicBezTo>
                      <a:pt x="207" y="266"/>
                      <a:pt x="267" y="207"/>
                      <a:pt x="267" y="133"/>
                    </a:cubicBezTo>
                    <a:cubicBezTo>
                      <a:pt x="267" y="60"/>
                      <a:pt x="207" y="0"/>
                      <a:pt x="133" y="0"/>
                    </a:cubicBezTo>
                    <a:cubicBezTo>
                      <a:pt x="60" y="0"/>
                      <a:pt x="0" y="60"/>
                      <a:pt x="0" y="133"/>
                    </a:cubicBezTo>
                    <a:close/>
                    <a:moveTo>
                      <a:pt x="10" y="133"/>
                    </a:moveTo>
                    <a:cubicBezTo>
                      <a:pt x="10" y="65"/>
                      <a:pt x="65" y="9"/>
                      <a:pt x="133" y="9"/>
                    </a:cubicBezTo>
                    <a:cubicBezTo>
                      <a:pt x="202" y="9"/>
                      <a:pt x="257" y="65"/>
                      <a:pt x="257" y="133"/>
                    </a:cubicBezTo>
                    <a:cubicBezTo>
                      <a:pt x="257" y="201"/>
                      <a:pt x="202" y="257"/>
                      <a:pt x="133" y="257"/>
                    </a:cubicBezTo>
                    <a:cubicBezTo>
                      <a:pt x="65" y="257"/>
                      <a:pt x="10" y="201"/>
                      <a:pt x="10" y="133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1667"/>
              <p:cNvSpPr/>
              <p:nvPr/>
            </p:nvSpPr>
            <p:spPr bwMode="auto">
              <a:xfrm>
                <a:off x="6642101" y="1354138"/>
                <a:ext cx="217488" cy="398463"/>
              </a:xfrm>
              <a:custGeom>
                <a:gdLst>
                  <a:gd fmla="*/ 137 w 137" name="T0"/>
                  <a:gd fmla="*/ 229 h 251" name="T1"/>
                  <a:gd fmla="*/ 98 w 137" name="T2"/>
                  <a:gd fmla="*/ 160 h 251" name="T3"/>
                  <a:gd fmla="*/ 98 w 137" name="T4"/>
                  <a:gd fmla="*/ 0 h 251" name="T5"/>
                  <a:gd fmla="*/ 77 w 137" name="T6"/>
                  <a:gd fmla="*/ 0 h 251" name="T7"/>
                  <a:gd fmla="*/ 77 w 137" name="T8"/>
                  <a:gd fmla="*/ 122 h 251" name="T9"/>
                  <a:gd fmla="*/ 39 w 137" name="T10"/>
                  <a:gd fmla="*/ 57 h 251" name="T11"/>
                  <a:gd fmla="*/ 0 w 137" name="T12"/>
                  <a:gd fmla="*/ 81 h 251" name="T13"/>
                  <a:gd fmla="*/ 77 w 137" name="T14"/>
                  <a:gd fmla="*/ 213 h 251" name="T15"/>
                  <a:gd fmla="*/ 77 w 137" name="T16"/>
                  <a:gd fmla="*/ 251 h 251" name="T17"/>
                  <a:gd fmla="*/ 98 w 137" name="T18"/>
                  <a:gd fmla="*/ 251 h 251" name="T19"/>
                  <a:gd fmla="*/ 137 w 137" name="T20"/>
                  <a:gd fmla="*/ 229 h 25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51" w="137">
                    <a:moveTo>
                      <a:pt x="137" y="229"/>
                    </a:moveTo>
                    <a:lnTo>
                      <a:pt x="98" y="160"/>
                    </a:lnTo>
                    <a:lnTo>
                      <a:pt x="98" y="0"/>
                    </a:lnTo>
                    <a:lnTo>
                      <a:pt x="77" y="0"/>
                    </a:lnTo>
                    <a:lnTo>
                      <a:pt x="77" y="122"/>
                    </a:lnTo>
                    <a:lnTo>
                      <a:pt x="39" y="57"/>
                    </a:lnTo>
                    <a:lnTo>
                      <a:pt x="0" y="81"/>
                    </a:lnTo>
                    <a:lnTo>
                      <a:pt x="77" y="213"/>
                    </a:lnTo>
                    <a:lnTo>
                      <a:pt x="77" y="251"/>
                    </a:lnTo>
                    <a:lnTo>
                      <a:pt x="98" y="251"/>
                    </a:lnTo>
                    <a:lnTo>
                      <a:pt x="137" y="229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Rectangle 1668"/>
              <p:cNvSpPr>
                <a:spLocks noChangeArrowheads="1"/>
              </p:cNvSpPr>
              <p:nvPr/>
            </p:nvSpPr>
            <p:spPr bwMode="auto">
              <a:xfrm>
                <a:off x="6753226" y="1236663"/>
                <a:ext cx="52388" cy="60325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1669"/>
              <p:cNvSpPr/>
              <p:nvPr/>
            </p:nvSpPr>
            <p:spPr bwMode="auto">
              <a:xfrm>
                <a:off x="6567488" y="1289050"/>
                <a:ext cx="41275" cy="61913"/>
              </a:xfrm>
              <a:custGeom>
                <a:gdLst>
                  <a:gd fmla="*/ 0 w 26" name="T0"/>
                  <a:gd fmla="*/ 5 h 39" name="T1"/>
                  <a:gd fmla="*/ 19 w 26" name="T2"/>
                  <a:gd fmla="*/ 39 h 39" name="T3"/>
                  <a:gd fmla="*/ 26 w 26" name="T4"/>
                  <a:gd fmla="*/ 34 h 39" name="T5"/>
                  <a:gd fmla="*/ 9 w 26" name="T6"/>
                  <a:gd fmla="*/ 0 h 39" name="T7"/>
                  <a:gd fmla="*/ 0 w 26" name="T8"/>
                  <a:gd fmla="*/ 5 h 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26">
                    <a:moveTo>
                      <a:pt x="0" y="5"/>
                    </a:moveTo>
                    <a:lnTo>
                      <a:pt x="19" y="39"/>
                    </a:lnTo>
                    <a:lnTo>
                      <a:pt x="26" y="34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1670"/>
              <p:cNvSpPr/>
              <p:nvPr/>
            </p:nvSpPr>
            <p:spPr bwMode="auto">
              <a:xfrm>
                <a:off x="6418263" y="1438275"/>
                <a:ext cx="61913" cy="41275"/>
              </a:xfrm>
              <a:custGeom>
                <a:gdLst>
                  <a:gd fmla="*/ 0 w 39" name="T0"/>
                  <a:gd fmla="*/ 7 h 26" name="T1"/>
                  <a:gd fmla="*/ 34 w 39" name="T2"/>
                  <a:gd fmla="*/ 26 h 26" name="T3"/>
                  <a:gd fmla="*/ 39 w 39" name="T4"/>
                  <a:gd fmla="*/ 19 h 26" name="T5"/>
                  <a:gd fmla="*/ 5 w 39" name="T6"/>
                  <a:gd fmla="*/ 0 h 26" name="T7"/>
                  <a:gd fmla="*/ 0 w 39" name="T8"/>
                  <a:gd fmla="*/ 7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39">
                    <a:moveTo>
                      <a:pt x="0" y="7"/>
                    </a:moveTo>
                    <a:lnTo>
                      <a:pt x="34" y="26"/>
                    </a:lnTo>
                    <a:lnTo>
                      <a:pt x="39" y="19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Rectangle 1671"/>
              <p:cNvSpPr>
                <a:spLocks noChangeArrowheads="1"/>
              </p:cNvSpPr>
              <p:nvPr/>
            </p:nvSpPr>
            <p:spPr bwMode="auto">
              <a:xfrm>
                <a:off x="6365876" y="1624013"/>
                <a:ext cx="60325" cy="52388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1672"/>
              <p:cNvSpPr/>
              <p:nvPr/>
            </p:nvSpPr>
            <p:spPr bwMode="auto">
              <a:xfrm>
                <a:off x="6418263" y="1820863"/>
                <a:ext cx="61913" cy="41275"/>
              </a:xfrm>
              <a:custGeom>
                <a:gdLst>
                  <a:gd fmla="*/ 0 w 39" name="T0"/>
                  <a:gd fmla="*/ 19 h 26" name="T1"/>
                  <a:gd fmla="*/ 5 w 39" name="T2"/>
                  <a:gd fmla="*/ 26 h 26" name="T3"/>
                  <a:gd fmla="*/ 39 w 39" name="T4"/>
                  <a:gd fmla="*/ 7 h 26" name="T5"/>
                  <a:gd fmla="*/ 34 w 39" name="T6"/>
                  <a:gd fmla="*/ 0 h 26" name="T7"/>
                  <a:gd fmla="*/ 0 w 39" name="T8"/>
                  <a:gd fmla="*/ 19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39">
                    <a:moveTo>
                      <a:pt x="0" y="19"/>
                    </a:moveTo>
                    <a:lnTo>
                      <a:pt x="5" y="26"/>
                    </a:lnTo>
                    <a:lnTo>
                      <a:pt x="39" y="7"/>
                    </a:lnTo>
                    <a:lnTo>
                      <a:pt x="3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1673"/>
              <p:cNvSpPr/>
              <p:nvPr/>
            </p:nvSpPr>
            <p:spPr bwMode="auto">
              <a:xfrm>
                <a:off x="6567488" y="1954213"/>
                <a:ext cx="41275" cy="55563"/>
              </a:xfrm>
              <a:custGeom>
                <a:gdLst>
                  <a:gd fmla="*/ 0 w 26" name="T0"/>
                  <a:gd fmla="*/ 31 h 35" name="T1"/>
                  <a:gd fmla="*/ 9 w 26" name="T2"/>
                  <a:gd fmla="*/ 35 h 35" name="T3"/>
                  <a:gd fmla="*/ 26 w 26" name="T4"/>
                  <a:gd fmla="*/ 4 h 35" name="T5"/>
                  <a:gd fmla="*/ 19 w 26" name="T6"/>
                  <a:gd fmla="*/ 0 h 35" name="T7"/>
                  <a:gd fmla="*/ 0 w 26" name="T8"/>
                  <a:gd fmla="*/ 31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26">
                    <a:moveTo>
                      <a:pt x="0" y="31"/>
                    </a:moveTo>
                    <a:lnTo>
                      <a:pt x="9" y="35"/>
                    </a:lnTo>
                    <a:lnTo>
                      <a:pt x="26" y="4"/>
                    </a:lnTo>
                    <a:lnTo>
                      <a:pt x="1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Rectangle 1674"/>
              <p:cNvSpPr>
                <a:spLocks noChangeArrowheads="1"/>
              </p:cNvSpPr>
              <p:nvPr/>
            </p:nvSpPr>
            <p:spPr bwMode="auto">
              <a:xfrm>
                <a:off x="6753226" y="2003425"/>
                <a:ext cx="52388" cy="60325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1675"/>
              <p:cNvSpPr/>
              <p:nvPr/>
            </p:nvSpPr>
            <p:spPr bwMode="auto">
              <a:xfrm>
                <a:off x="6950076" y="1954213"/>
                <a:ext cx="41275" cy="55563"/>
              </a:xfrm>
              <a:custGeom>
                <a:gdLst>
                  <a:gd fmla="*/ 0 w 26" name="T0"/>
                  <a:gd fmla="*/ 4 h 35" name="T1"/>
                  <a:gd fmla="*/ 19 w 26" name="T2"/>
                  <a:gd fmla="*/ 35 h 35" name="T3"/>
                  <a:gd fmla="*/ 26 w 26" name="T4"/>
                  <a:gd fmla="*/ 31 h 35" name="T5"/>
                  <a:gd fmla="*/ 7 w 26" name="T6"/>
                  <a:gd fmla="*/ 0 h 35" name="T7"/>
                  <a:gd fmla="*/ 0 w 26" name="T8"/>
                  <a:gd fmla="*/ 4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26">
                    <a:moveTo>
                      <a:pt x="0" y="4"/>
                    </a:moveTo>
                    <a:lnTo>
                      <a:pt x="19" y="35"/>
                    </a:lnTo>
                    <a:lnTo>
                      <a:pt x="26" y="31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1676"/>
              <p:cNvSpPr/>
              <p:nvPr/>
            </p:nvSpPr>
            <p:spPr bwMode="auto">
              <a:xfrm>
                <a:off x="7081838" y="1820863"/>
                <a:ext cx="61913" cy="41275"/>
              </a:xfrm>
              <a:custGeom>
                <a:gdLst>
                  <a:gd fmla="*/ 0 w 39" name="T0"/>
                  <a:gd fmla="*/ 7 h 26" name="T1"/>
                  <a:gd fmla="*/ 34 w 39" name="T2"/>
                  <a:gd fmla="*/ 26 h 26" name="T3"/>
                  <a:gd fmla="*/ 39 w 39" name="T4"/>
                  <a:gd fmla="*/ 19 h 26" name="T5"/>
                  <a:gd fmla="*/ 5 w 39" name="T6"/>
                  <a:gd fmla="*/ 0 h 26" name="T7"/>
                  <a:gd fmla="*/ 0 w 39" name="T8"/>
                  <a:gd fmla="*/ 7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39">
                    <a:moveTo>
                      <a:pt x="0" y="7"/>
                    </a:moveTo>
                    <a:lnTo>
                      <a:pt x="34" y="26"/>
                    </a:lnTo>
                    <a:lnTo>
                      <a:pt x="39" y="19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Rectangle 1677"/>
              <p:cNvSpPr>
                <a:spLocks noChangeArrowheads="1"/>
              </p:cNvSpPr>
              <p:nvPr/>
            </p:nvSpPr>
            <p:spPr bwMode="auto">
              <a:xfrm>
                <a:off x="7132638" y="1624013"/>
                <a:ext cx="60325" cy="52388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1678"/>
              <p:cNvSpPr/>
              <p:nvPr/>
            </p:nvSpPr>
            <p:spPr bwMode="auto">
              <a:xfrm>
                <a:off x="7081838" y="1438275"/>
                <a:ext cx="61913" cy="41275"/>
              </a:xfrm>
              <a:custGeom>
                <a:gdLst>
                  <a:gd fmla="*/ 0 w 39" name="T0"/>
                  <a:gd fmla="*/ 19 h 26" name="T1"/>
                  <a:gd fmla="*/ 5 w 39" name="T2"/>
                  <a:gd fmla="*/ 26 h 26" name="T3"/>
                  <a:gd fmla="*/ 39 w 39" name="T4"/>
                  <a:gd fmla="*/ 7 h 26" name="T5"/>
                  <a:gd fmla="*/ 34 w 39" name="T6"/>
                  <a:gd fmla="*/ 0 h 26" name="T7"/>
                  <a:gd fmla="*/ 0 w 39" name="T8"/>
                  <a:gd fmla="*/ 19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39">
                    <a:moveTo>
                      <a:pt x="0" y="19"/>
                    </a:moveTo>
                    <a:lnTo>
                      <a:pt x="5" y="26"/>
                    </a:lnTo>
                    <a:lnTo>
                      <a:pt x="39" y="7"/>
                    </a:lnTo>
                    <a:lnTo>
                      <a:pt x="3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1679"/>
              <p:cNvSpPr/>
              <p:nvPr/>
            </p:nvSpPr>
            <p:spPr bwMode="auto">
              <a:xfrm>
                <a:off x="6950076" y="1289050"/>
                <a:ext cx="41275" cy="61913"/>
              </a:xfrm>
              <a:custGeom>
                <a:gdLst>
                  <a:gd fmla="*/ 0 w 26" name="T0"/>
                  <a:gd fmla="*/ 34 h 39" name="T1"/>
                  <a:gd fmla="*/ 7 w 26" name="T2"/>
                  <a:gd fmla="*/ 39 h 39" name="T3"/>
                  <a:gd fmla="*/ 26 w 26" name="T4"/>
                  <a:gd fmla="*/ 5 h 39" name="T5"/>
                  <a:gd fmla="*/ 19 w 26" name="T6"/>
                  <a:gd fmla="*/ 0 h 39" name="T7"/>
                  <a:gd fmla="*/ 0 w 26" name="T8"/>
                  <a:gd fmla="*/ 34 h 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26">
                    <a:moveTo>
                      <a:pt x="0" y="34"/>
                    </a:moveTo>
                    <a:lnTo>
                      <a:pt x="7" y="39"/>
                    </a:lnTo>
                    <a:lnTo>
                      <a:pt x="26" y="5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9551008" y="2711227"/>
            <a:ext cx="2339102" cy="2271094"/>
            <a:chOff x="9265258" y="2711227"/>
            <a:chExt cx="2339102" cy="2271094"/>
          </a:xfrm>
        </p:grpSpPr>
        <p:grpSp>
          <p:nvGrpSpPr>
            <p:cNvPr id="52" name="组合 51"/>
            <p:cNvGrpSpPr/>
            <p:nvPr/>
          </p:nvGrpSpPr>
          <p:grpSpPr>
            <a:xfrm>
              <a:off x="9513620" y="2711227"/>
              <a:ext cx="1842379" cy="1454373"/>
              <a:chOff x="276225" y="2074863"/>
              <a:chExt cx="2246313" cy="1773238"/>
            </a:xfrm>
          </p:grpSpPr>
          <p:sp>
            <p:nvSpPr>
              <p:cNvPr id="54" name="Oval 1649"/>
              <p:cNvSpPr>
                <a:spLocks noChangeArrowheads="1"/>
              </p:cNvSpPr>
              <p:nvPr/>
            </p:nvSpPr>
            <p:spPr bwMode="auto">
              <a:xfrm>
                <a:off x="1531938" y="2074863"/>
                <a:ext cx="433388" cy="433388"/>
              </a:xfrm>
              <a:prstGeom prst="ellipse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1650"/>
              <p:cNvSpPr/>
              <p:nvPr/>
            </p:nvSpPr>
            <p:spPr bwMode="auto">
              <a:xfrm>
                <a:off x="276225" y="2203451"/>
                <a:ext cx="2246313" cy="1644650"/>
              </a:xfrm>
              <a:custGeom>
                <a:gdLst>
                  <a:gd fmla="*/ 454 w 596" name="T0"/>
                  <a:gd fmla="*/ 100 h 436" name="T1"/>
                  <a:gd fmla="*/ 533 w 596" name="T2"/>
                  <a:gd fmla="*/ 77 h 436" name="T3"/>
                  <a:gd fmla="*/ 465 w 596" name="T4"/>
                  <a:gd fmla="*/ 44 h 436" name="T5"/>
                  <a:gd fmla="*/ 477 w 596" name="T6"/>
                  <a:gd fmla="*/ 0 h 436" name="T7"/>
                  <a:gd fmla="*/ 595 w 596" name="T8"/>
                  <a:gd fmla="*/ 82 h 436" name="T9"/>
                  <a:gd fmla="*/ 547 w 596" name="T10"/>
                  <a:gd fmla="*/ 138 h 436" name="T11"/>
                  <a:gd fmla="*/ 473 w 596" name="T12"/>
                  <a:gd fmla="*/ 173 h 436" name="T13"/>
                  <a:gd fmla="*/ 431 w 596" name="T14"/>
                  <a:gd fmla="*/ 333 h 436" name="T15"/>
                  <a:gd fmla="*/ 375 w 596" name="T16"/>
                  <a:gd fmla="*/ 412 h 436" name="T17"/>
                  <a:gd fmla="*/ 215 w 596" name="T18"/>
                  <a:gd fmla="*/ 371 h 436" name="T19"/>
                  <a:gd fmla="*/ 139 w 596" name="T20"/>
                  <a:gd fmla="*/ 286 h 436" name="T21"/>
                  <a:gd fmla="*/ 67 w 596" name="T22"/>
                  <a:gd fmla="*/ 423 h 436" name="T23"/>
                  <a:gd fmla="*/ 0 w 596" name="T24"/>
                  <a:gd fmla="*/ 423 h 436" name="T25"/>
                  <a:gd fmla="*/ 70 w 596" name="T26"/>
                  <a:gd fmla="*/ 216 h 436" name="T27"/>
                  <a:gd fmla="*/ 135 w 596" name="T28"/>
                  <a:gd fmla="*/ 169 h 436" name="T29"/>
                  <a:gd fmla="*/ 213 w 596" name="T30"/>
                  <a:gd fmla="*/ 223 h 436" name="T31"/>
                  <a:gd fmla="*/ 265 w 596" name="T32"/>
                  <a:gd fmla="*/ 286 h 436" name="T33"/>
                  <a:gd fmla="*/ 302 w 596" name="T34"/>
                  <a:gd fmla="*/ 173 h 436" name="T35"/>
                  <a:gd fmla="*/ 223 w 596" name="T36"/>
                  <a:gd fmla="*/ 129 h 436" name="T37"/>
                  <a:gd fmla="*/ 186 w 596" name="T38"/>
                  <a:gd fmla="*/ 77 h 436" name="T39"/>
                  <a:gd fmla="*/ 305 w 596" name="T40"/>
                  <a:gd fmla="*/ 2 h 436" name="T41"/>
                  <a:gd fmla="*/ 316 w 596" name="T42"/>
                  <a:gd fmla="*/ 46 h 436" name="T43"/>
                  <a:gd fmla="*/ 249 w 596" name="T44"/>
                  <a:gd fmla="*/ 77 h 436" name="T45"/>
                  <a:gd fmla="*/ 328 w 596" name="T46"/>
                  <a:gd fmla="*/ 100 h 436" name="T47"/>
                  <a:gd fmla="*/ 454 w 596" name="T48"/>
                  <a:gd fmla="*/ 100 h 436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436" w="596">
                    <a:moveTo>
                      <a:pt x="454" y="100"/>
                    </a:moveTo>
                    <a:cubicBezTo>
                      <a:pt x="533" y="77"/>
                      <a:pt x="533" y="77"/>
                      <a:pt x="533" y="77"/>
                    </a:cubicBezTo>
                    <a:cubicBezTo>
                      <a:pt x="465" y="44"/>
                      <a:pt x="465" y="44"/>
                      <a:pt x="465" y="44"/>
                    </a:cubicBezTo>
                    <a:cubicBezTo>
                      <a:pt x="477" y="0"/>
                      <a:pt x="477" y="0"/>
                      <a:pt x="477" y="0"/>
                    </a:cubicBezTo>
                    <a:cubicBezTo>
                      <a:pt x="551" y="24"/>
                      <a:pt x="593" y="35"/>
                      <a:pt x="595" y="82"/>
                    </a:cubicBezTo>
                    <a:cubicBezTo>
                      <a:pt x="596" y="104"/>
                      <a:pt x="581" y="120"/>
                      <a:pt x="547" y="138"/>
                    </a:cubicBezTo>
                    <a:cubicBezTo>
                      <a:pt x="507" y="160"/>
                      <a:pt x="473" y="173"/>
                      <a:pt x="473" y="173"/>
                    </a:cubicBezTo>
                    <a:cubicBezTo>
                      <a:pt x="473" y="173"/>
                      <a:pt x="458" y="252"/>
                      <a:pt x="431" y="333"/>
                    </a:cubicBezTo>
                    <a:cubicBezTo>
                      <a:pt x="420" y="365"/>
                      <a:pt x="403" y="397"/>
                      <a:pt x="375" y="412"/>
                    </a:cubicBezTo>
                    <a:cubicBezTo>
                      <a:pt x="343" y="427"/>
                      <a:pt x="274" y="436"/>
                      <a:pt x="215" y="371"/>
                    </a:cubicBezTo>
                    <a:cubicBezTo>
                      <a:pt x="171" y="322"/>
                      <a:pt x="139" y="286"/>
                      <a:pt x="139" y="286"/>
                    </a:cubicBezTo>
                    <a:cubicBezTo>
                      <a:pt x="67" y="423"/>
                      <a:pt x="67" y="423"/>
                      <a:pt x="67" y="4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0" y="423"/>
                      <a:pt x="43" y="282"/>
                      <a:pt x="70" y="216"/>
                    </a:cubicBezTo>
                    <a:cubicBezTo>
                      <a:pt x="80" y="192"/>
                      <a:pt x="107" y="169"/>
                      <a:pt x="135" y="169"/>
                    </a:cubicBezTo>
                    <a:cubicBezTo>
                      <a:pt x="171" y="169"/>
                      <a:pt x="192" y="195"/>
                      <a:pt x="213" y="223"/>
                    </a:cubicBezTo>
                    <a:cubicBezTo>
                      <a:pt x="265" y="286"/>
                      <a:pt x="265" y="286"/>
                      <a:pt x="265" y="286"/>
                    </a:cubicBezTo>
                    <a:cubicBezTo>
                      <a:pt x="302" y="173"/>
                      <a:pt x="302" y="173"/>
                      <a:pt x="302" y="173"/>
                    </a:cubicBezTo>
                    <a:cubicBezTo>
                      <a:pt x="302" y="173"/>
                      <a:pt x="265" y="153"/>
                      <a:pt x="223" y="129"/>
                    </a:cubicBezTo>
                    <a:cubicBezTo>
                      <a:pt x="199" y="115"/>
                      <a:pt x="185" y="97"/>
                      <a:pt x="186" y="77"/>
                    </a:cubicBezTo>
                    <a:cubicBezTo>
                      <a:pt x="188" y="30"/>
                      <a:pt x="231" y="24"/>
                      <a:pt x="305" y="2"/>
                    </a:cubicBezTo>
                    <a:cubicBezTo>
                      <a:pt x="316" y="46"/>
                      <a:pt x="316" y="46"/>
                      <a:pt x="316" y="46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328" y="100"/>
                      <a:pt x="328" y="100"/>
                      <a:pt x="328" y="100"/>
                    </a:cubicBezTo>
                    <a:lnTo>
                      <a:pt x="454" y="100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9265257" y="4459101"/>
              <a:ext cx="2316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800">
                  <a:solidFill>
                    <a:srgbClr val="43A5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一周锻炼三次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6248400" y="2017486"/>
            <a:ext cx="0" cy="3309257"/>
          </a:xfrm>
          <a:prstGeom prst="line">
            <a:avLst/>
          </a:prstGeom>
          <a:ln w="31750">
            <a:solidFill>
              <a:srgbClr val="43A53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893437" y="2732132"/>
            <a:ext cx="1620957" cy="2253602"/>
            <a:chOff x="855337" y="2732132"/>
            <a:chExt cx="1620957" cy="2253602"/>
          </a:xfrm>
        </p:grpSpPr>
        <p:sp>
          <p:nvSpPr>
            <p:cNvPr id="43" name="文本框 42"/>
            <p:cNvSpPr txBox="1"/>
            <p:nvPr/>
          </p:nvSpPr>
          <p:spPr>
            <a:xfrm>
              <a:off x="855337" y="4462514"/>
              <a:ext cx="1605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800">
                  <a:solidFill>
                    <a:srgbClr val="43A5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经常熬夜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60528" y="2732132"/>
              <a:ext cx="1410574" cy="1412796"/>
              <a:chOff x="1484315" y="3360745"/>
              <a:chExt cx="1008064" cy="1009652"/>
            </a:xfrm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1484315" y="3360745"/>
                <a:ext cx="1008064" cy="1009652"/>
              </a:xfrm>
              <a:custGeom>
                <a:gdLst>
                  <a:gd fmla="*/ 0 w 266" name="T0"/>
                  <a:gd fmla="*/ 133 h 266" name="T1"/>
                  <a:gd fmla="*/ 133 w 266" name="T2"/>
                  <a:gd fmla="*/ 266 h 266" name="T3"/>
                  <a:gd fmla="*/ 266 w 266" name="T4"/>
                  <a:gd fmla="*/ 133 h 266" name="T5"/>
                  <a:gd fmla="*/ 133 w 266" name="T6"/>
                  <a:gd fmla="*/ 0 h 266" name="T7"/>
                  <a:gd fmla="*/ 0 w 266" name="T8"/>
                  <a:gd fmla="*/ 133 h 266" name="T9"/>
                  <a:gd fmla="*/ 9 w 266" name="T10"/>
                  <a:gd fmla="*/ 133 h 266" name="T11"/>
                  <a:gd fmla="*/ 133 w 266" name="T12"/>
                  <a:gd fmla="*/ 9 h 266" name="T13"/>
                  <a:gd fmla="*/ 257 w 266" name="T14"/>
                  <a:gd fmla="*/ 133 h 266" name="T15"/>
                  <a:gd fmla="*/ 133 w 266" name="T16"/>
                  <a:gd fmla="*/ 257 h 266" name="T17"/>
                  <a:gd fmla="*/ 9 w 266" name="T18"/>
                  <a:gd fmla="*/ 133 h 26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6" w="266">
                    <a:moveTo>
                      <a:pt x="0" y="133"/>
                    </a:moveTo>
                    <a:cubicBezTo>
                      <a:pt x="0" y="206"/>
                      <a:pt x="60" y="266"/>
                      <a:pt x="133" y="266"/>
                    </a:cubicBezTo>
                    <a:cubicBezTo>
                      <a:pt x="207" y="266"/>
                      <a:pt x="266" y="206"/>
                      <a:pt x="266" y="133"/>
                    </a:cubicBezTo>
                    <a:cubicBezTo>
                      <a:pt x="266" y="59"/>
                      <a:pt x="207" y="0"/>
                      <a:pt x="133" y="0"/>
                    </a:cubicBezTo>
                    <a:cubicBezTo>
                      <a:pt x="60" y="0"/>
                      <a:pt x="0" y="59"/>
                      <a:pt x="0" y="133"/>
                    </a:cubicBezTo>
                    <a:close/>
                    <a:moveTo>
                      <a:pt x="9" y="133"/>
                    </a:moveTo>
                    <a:cubicBezTo>
                      <a:pt x="9" y="65"/>
                      <a:pt x="65" y="9"/>
                      <a:pt x="133" y="9"/>
                    </a:cubicBezTo>
                    <a:cubicBezTo>
                      <a:pt x="201" y="9"/>
                      <a:pt x="257" y="65"/>
                      <a:pt x="257" y="133"/>
                    </a:cubicBezTo>
                    <a:cubicBezTo>
                      <a:pt x="257" y="201"/>
                      <a:pt x="201" y="257"/>
                      <a:pt x="133" y="257"/>
                    </a:cubicBezTo>
                    <a:cubicBezTo>
                      <a:pt x="65" y="257"/>
                      <a:pt x="9" y="201"/>
                      <a:pt x="9" y="133"/>
                    </a:cubicBez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6"/>
              <p:cNvSpPr/>
              <p:nvPr/>
            </p:nvSpPr>
            <p:spPr bwMode="auto">
              <a:xfrm>
                <a:off x="1954216" y="3570295"/>
                <a:ext cx="71438" cy="398463"/>
              </a:xfrm>
              <a:custGeom>
                <a:gdLst>
                  <a:gd fmla="*/ 33 w 45" name="T0"/>
                  <a:gd fmla="*/ 50 h 251" name="T1"/>
                  <a:gd fmla="*/ 33 w 45" name="T2"/>
                  <a:gd fmla="*/ 0 h 251" name="T3"/>
                  <a:gd fmla="*/ 10 w 45" name="T4"/>
                  <a:gd fmla="*/ 0 h 251" name="T5"/>
                  <a:gd fmla="*/ 10 w 45" name="T6"/>
                  <a:gd fmla="*/ 50 h 251" name="T7"/>
                  <a:gd fmla="*/ 0 w 45" name="T8"/>
                  <a:gd fmla="*/ 50 h 251" name="T9"/>
                  <a:gd fmla="*/ 0 w 45" name="T10"/>
                  <a:gd fmla="*/ 251 h 251" name="T11"/>
                  <a:gd fmla="*/ 45 w 45" name="T12"/>
                  <a:gd fmla="*/ 251 h 251" name="T13"/>
                  <a:gd fmla="*/ 45 w 45" name="T14"/>
                  <a:gd fmla="*/ 50 h 251" name="T15"/>
                  <a:gd fmla="*/ 33 w 45" name="T16"/>
                  <a:gd fmla="*/ 50 h 25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51" w="45">
                    <a:moveTo>
                      <a:pt x="33" y="50"/>
                    </a:moveTo>
                    <a:lnTo>
                      <a:pt x="33" y="0"/>
                    </a:lnTo>
                    <a:lnTo>
                      <a:pt x="10" y="0"/>
                    </a:lnTo>
                    <a:lnTo>
                      <a:pt x="10" y="50"/>
                    </a:lnTo>
                    <a:lnTo>
                      <a:pt x="0" y="50"/>
                    </a:lnTo>
                    <a:lnTo>
                      <a:pt x="0" y="251"/>
                    </a:lnTo>
                    <a:lnTo>
                      <a:pt x="45" y="251"/>
                    </a:lnTo>
                    <a:lnTo>
                      <a:pt x="45" y="50"/>
                    </a:lnTo>
                    <a:lnTo>
                      <a:pt x="33" y="50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1962153" y="3452820"/>
                <a:ext cx="52388" cy="60325"/>
              </a:xfrm>
              <a:prstGeom prst="rect">
                <a:avLst/>
              </a:prstGeom>
              <a:solidFill>
                <a:srgbClr val="43A538"/>
              </a:solidFill>
              <a:ln w="9525">
                <a:solidFill>
                  <a:srgbClr val="43A538"/>
                </a:solidFill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>
                <a:off x="1776415" y="3505208"/>
                <a:ext cx="41275" cy="57150"/>
              </a:xfrm>
              <a:custGeom>
                <a:gdLst>
                  <a:gd fmla="*/ 0 w 26" name="T0"/>
                  <a:gd fmla="*/ 5 h 36" name="T1"/>
                  <a:gd fmla="*/ 19 w 26" name="T2"/>
                  <a:gd fmla="*/ 36 h 36" name="T3"/>
                  <a:gd fmla="*/ 26 w 26" name="T4"/>
                  <a:gd fmla="*/ 34 h 36" name="T5"/>
                  <a:gd fmla="*/ 7 w 26" name="T6"/>
                  <a:gd fmla="*/ 0 h 36" name="T7"/>
                  <a:gd fmla="*/ 0 w 26" name="T8"/>
                  <a:gd fmla="*/ 5 h 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6" w="26">
                    <a:moveTo>
                      <a:pt x="0" y="5"/>
                    </a:moveTo>
                    <a:lnTo>
                      <a:pt x="19" y="36"/>
                    </a:lnTo>
                    <a:lnTo>
                      <a:pt x="26" y="3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1627190" y="3652846"/>
                <a:ext cx="61913" cy="42863"/>
              </a:xfrm>
              <a:custGeom>
                <a:gdLst>
                  <a:gd fmla="*/ 0 w 39" name="T0"/>
                  <a:gd fmla="*/ 7 h 27" name="T1"/>
                  <a:gd fmla="*/ 34 w 39" name="T2"/>
                  <a:gd fmla="*/ 27 h 27" name="T3"/>
                  <a:gd fmla="*/ 39 w 39" name="T4"/>
                  <a:gd fmla="*/ 19 h 27" name="T5"/>
                  <a:gd fmla="*/ 5 w 39" name="T6"/>
                  <a:gd fmla="*/ 0 h 27" name="T7"/>
                  <a:gd fmla="*/ 0 w 39" name="T8"/>
                  <a:gd fmla="*/ 7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39">
                    <a:moveTo>
                      <a:pt x="0" y="7"/>
                    </a:moveTo>
                    <a:lnTo>
                      <a:pt x="34" y="27"/>
                    </a:lnTo>
                    <a:lnTo>
                      <a:pt x="39" y="19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1574803" y="3838583"/>
                <a:ext cx="60325" cy="53975"/>
              </a:xfrm>
              <a:prstGeom prst="rect">
                <a:avLst/>
              </a:prstGeom>
              <a:solidFill>
                <a:srgbClr val="43A538"/>
              </a:solidFill>
              <a:ln w="9525">
                <a:solidFill>
                  <a:srgbClr val="43A538"/>
                </a:solidFill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1627190" y="4037021"/>
                <a:ext cx="61913" cy="41275"/>
              </a:xfrm>
              <a:custGeom>
                <a:gdLst>
                  <a:gd fmla="*/ 0 w 39" name="T0"/>
                  <a:gd fmla="*/ 19 h 26" name="T1"/>
                  <a:gd fmla="*/ 5 w 39" name="T2"/>
                  <a:gd fmla="*/ 26 h 26" name="T3"/>
                  <a:gd fmla="*/ 39 w 39" name="T4"/>
                  <a:gd fmla="*/ 7 h 26" name="T5"/>
                  <a:gd fmla="*/ 34 w 39" name="T6"/>
                  <a:gd fmla="*/ 0 h 26" name="T7"/>
                  <a:gd fmla="*/ 0 w 39" name="T8"/>
                  <a:gd fmla="*/ 19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39">
                    <a:moveTo>
                      <a:pt x="0" y="19"/>
                    </a:moveTo>
                    <a:lnTo>
                      <a:pt x="5" y="26"/>
                    </a:lnTo>
                    <a:lnTo>
                      <a:pt x="39" y="7"/>
                    </a:lnTo>
                    <a:lnTo>
                      <a:pt x="34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1776415" y="4165609"/>
                <a:ext cx="41275" cy="60325"/>
              </a:xfrm>
              <a:custGeom>
                <a:gdLst>
                  <a:gd fmla="*/ 0 w 26" name="T0"/>
                  <a:gd fmla="*/ 33 h 38" name="T1"/>
                  <a:gd fmla="*/ 7 w 26" name="T2"/>
                  <a:gd fmla="*/ 38 h 38" name="T3"/>
                  <a:gd fmla="*/ 26 w 26" name="T4"/>
                  <a:gd fmla="*/ 5 h 38" name="T5"/>
                  <a:gd fmla="*/ 19 w 26" name="T6"/>
                  <a:gd fmla="*/ 0 h 38" name="T7"/>
                  <a:gd fmla="*/ 0 w 26" name="T8"/>
                  <a:gd fmla="*/ 33 h 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" w="26">
                    <a:moveTo>
                      <a:pt x="0" y="33"/>
                    </a:moveTo>
                    <a:lnTo>
                      <a:pt x="7" y="38"/>
                    </a:lnTo>
                    <a:lnTo>
                      <a:pt x="26" y="5"/>
                    </a:lnTo>
                    <a:lnTo>
                      <a:pt x="19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1962153" y="4217997"/>
                <a:ext cx="52388" cy="61913"/>
              </a:xfrm>
              <a:prstGeom prst="rect">
                <a:avLst/>
              </a:prstGeom>
              <a:solidFill>
                <a:srgbClr val="43A538"/>
              </a:solidFill>
              <a:ln w="9525">
                <a:solidFill>
                  <a:srgbClr val="43A538"/>
                </a:solidFill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2159004" y="4165609"/>
                <a:ext cx="41275" cy="60325"/>
              </a:xfrm>
              <a:custGeom>
                <a:gdLst>
                  <a:gd fmla="*/ 0 w 26" name="T0"/>
                  <a:gd fmla="*/ 5 h 38" name="T1"/>
                  <a:gd fmla="*/ 19 w 26" name="T2"/>
                  <a:gd fmla="*/ 38 h 38" name="T3"/>
                  <a:gd fmla="*/ 26 w 26" name="T4"/>
                  <a:gd fmla="*/ 33 h 38" name="T5"/>
                  <a:gd fmla="*/ 7 w 26" name="T6"/>
                  <a:gd fmla="*/ 0 h 38" name="T7"/>
                  <a:gd fmla="*/ 0 w 26" name="T8"/>
                  <a:gd fmla="*/ 5 h 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" w="26">
                    <a:moveTo>
                      <a:pt x="0" y="5"/>
                    </a:moveTo>
                    <a:lnTo>
                      <a:pt x="19" y="38"/>
                    </a:lnTo>
                    <a:lnTo>
                      <a:pt x="26" y="33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2292354" y="4037021"/>
                <a:ext cx="57150" cy="41275"/>
              </a:xfrm>
              <a:custGeom>
                <a:gdLst>
                  <a:gd fmla="*/ 0 w 36" name="T0"/>
                  <a:gd fmla="*/ 7 h 26" name="T1"/>
                  <a:gd fmla="*/ 31 w 36" name="T2"/>
                  <a:gd fmla="*/ 26 h 26" name="T3"/>
                  <a:gd fmla="*/ 36 w 36" name="T4"/>
                  <a:gd fmla="*/ 19 h 26" name="T5"/>
                  <a:gd fmla="*/ 2 w 36" name="T6"/>
                  <a:gd fmla="*/ 0 h 26" name="T7"/>
                  <a:gd fmla="*/ 0 w 36" name="T8"/>
                  <a:gd fmla="*/ 7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36">
                    <a:moveTo>
                      <a:pt x="0" y="7"/>
                    </a:moveTo>
                    <a:lnTo>
                      <a:pt x="31" y="26"/>
                    </a:lnTo>
                    <a:lnTo>
                      <a:pt x="36" y="19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2341566" y="3838583"/>
                <a:ext cx="60325" cy="53975"/>
              </a:xfrm>
              <a:prstGeom prst="rect">
                <a:avLst/>
              </a:prstGeom>
              <a:solidFill>
                <a:srgbClr val="43A538"/>
              </a:solidFill>
              <a:ln w="9525">
                <a:solidFill>
                  <a:srgbClr val="43A538"/>
                </a:solidFill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2292354" y="3652846"/>
                <a:ext cx="57150" cy="42863"/>
              </a:xfrm>
              <a:custGeom>
                <a:gdLst>
                  <a:gd fmla="*/ 0 w 36" name="T0"/>
                  <a:gd fmla="*/ 19 h 27" name="T1"/>
                  <a:gd fmla="*/ 2 w 36" name="T2"/>
                  <a:gd fmla="*/ 27 h 27" name="T3"/>
                  <a:gd fmla="*/ 36 w 36" name="T4"/>
                  <a:gd fmla="*/ 7 h 27" name="T5"/>
                  <a:gd fmla="*/ 31 w 36" name="T6"/>
                  <a:gd fmla="*/ 0 h 27" name="T7"/>
                  <a:gd fmla="*/ 0 w 36" name="T8"/>
                  <a:gd fmla="*/ 19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36">
                    <a:moveTo>
                      <a:pt x="0" y="19"/>
                    </a:moveTo>
                    <a:lnTo>
                      <a:pt x="2" y="27"/>
                    </a:lnTo>
                    <a:lnTo>
                      <a:pt x="36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2159004" y="3505208"/>
                <a:ext cx="41275" cy="57150"/>
              </a:xfrm>
              <a:custGeom>
                <a:gdLst>
                  <a:gd fmla="*/ 0 w 26" name="T0"/>
                  <a:gd fmla="*/ 34 h 36" name="T1"/>
                  <a:gd fmla="*/ 7 w 26" name="T2"/>
                  <a:gd fmla="*/ 36 h 36" name="T3"/>
                  <a:gd fmla="*/ 26 w 26" name="T4"/>
                  <a:gd fmla="*/ 5 h 36" name="T5"/>
                  <a:gd fmla="*/ 19 w 26" name="T6"/>
                  <a:gd fmla="*/ 0 h 36" name="T7"/>
                  <a:gd fmla="*/ 0 w 26" name="T8"/>
                  <a:gd fmla="*/ 34 h 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6" w="26">
                    <a:moveTo>
                      <a:pt x="0" y="34"/>
                    </a:moveTo>
                    <a:lnTo>
                      <a:pt x="7" y="36"/>
                    </a:lnTo>
                    <a:lnTo>
                      <a:pt x="26" y="5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43A538"/>
              </a:solidFill>
              <a:ln w="9525">
                <a:solidFill>
                  <a:srgbClr val="43A538"/>
                </a:solidFill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447902" y="2748197"/>
            <a:ext cx="2339102" cy="2237537"/>
            <a:chOff x="2933552" y="2748197"/>
            <a:chExt cx="2339102" cy="2237537"/>
          </a:xfrm>
        </p:grpSpPr>
        <p:grpSp>
          <p:nvGrpSpPr>
            <p:cNvPr id="31" name="组合 30"/>
            <p:cNvGrpSpPr/>
            <p:nvPr/>
          </p:nvGrpSpPr>
          <p:grpSpPr>
            <a:xfrm>
              <a:off x="3421165" y="2748197"/>
              <a:ext cx="1363876" cy="1432162"/>
              <a:chOff x="4724400" y="1038225"/>
              <a:chExt cx="1173163" cy="1231901"/>
            </a:xfrm>
          </p:grpSpPr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5837238" y="1311275"/>
                <a:ext cx="60325" cy="95885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Oval 23"/>
              <p:cNvSpPr>
                <a:spLocks noChangeArrowheads="1"/>
              </p:cNvSpPr>
              <p:nvPr/>
            </p:nvSpPr>
            <p:spPr bwMode="auto">
              <a:xfrm>
                <a:off x="5495925" y="1038225"/>
                <a:ext cx="182563" cy="185738"/>
              </a:xfrm>
              <a:prstGeom prst="ellipse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24"/>
              <p:cNvSpPr/>
              <p:nvPr/>
            </p:nvSpPr>
            <p:spPr bwMode="auto">
              <a:xfrm>
                <a:off x="4724400" y="1258888"/>
                <a:ext cx="1074738" cy="1011238"/>
              </a:xfrm>
              <a:custGeom>
                <a:gdLst>
                  <a:gd fmla="*/ 242 w 284" name="T0"/>
                  <a:gd fmla="*/ 0 h 267" name="T1"/>
                  <a:gd fmla="*/ 204 w 284" name="T2"/>
                  <a:gd fmla="*/ 17 h 267" name="T3"/>
                  <a:gd fmla="*/ 167 w 284" name="T4"/>
                  <a:gd fmla="*/ 53 h 267" name="T5"/>
                  <a:gd fmla="*/ 112 w 284" name="T6"/>
                  <a:gd fmla="*/ 58 h 267" name="T7"/>
                  <a:gd fmla="*/ 112 w 284" name="T8"/>
                  <a:gd fmla="*/ 76 h 267" name="T9"/>
                  <a:gd fmla="*/ 172 w 284" name="T10"/>
                  <a:gd fmla="*/ 76 h 267" name="T11"/>
                  <a:gd fmla="*/ 214 w 284" name="T12"/>
                  <a:gd fmla="*/ 47 h 267" name="T13"/>
                  <a:gd fmla="*/ 214 w 284" name="T14"/>
                  <a:gd fmla="*/ 107 h 267" name="T15"/>
                  <a:gd fmla="*/ 203 w 284" name="T16"/>
                  <a:gd fmla="*/ 111 h 267" name="T17"/>
                  <a:gd fmla="*/ 203 w 284" name="T18"/>
                  <a:gd fmla="*/ 86 h 267" name="T19"/>
                  <a:gd fmla="*/ 0 w 284" name="T20"/>
                  <a:gd fmla="*/ 86 h 267" name="T21"/>
                  <a:gd fmla="*/ 0 w 284" name="T22"/>
                  <a:gd fmla="*/ 267 h 267" name="T23"/>
                  <a:gd fmla="*/ 203 w 284" name="T24"/>
                  <a:gd fmla="*/ 267 h 267" name="T25"/>
                  <a:gd fmla="*/ 203 w 284" name="T26"/>
                  <a:gd fmla="*/ 163 h 267" name="T27"/>
                  <a:gd fmla="*/ 246 w 284" name="T28"/>
                  <a:gd fmla="*/ 163 h 267" name="T29"/>
                  <a:gd fmla="*/ 283 w 284" name="T30"/>
                  <a:gd fmla="*/ 124 h 267" name="T31"/>
                  <a:gd fmla="*/ 283 w 284" name="T32"/>
                  <a:gd fmla="*/ 39 h 267" name="T33"/>
                  <a:gd fmla="*/ 242 w 284" name="T34"/>
                  <a:gd fmla="*/ 0 h 26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67" w="284">
                    <a:moveTo>
                      <a:pt x="242" y="0"/>
                    </a:moveTo>
                    <a:cubicBezTo>
                      <a:pt x="242" y="0"/>
                      <a:pt x="223" y="0"/>
                      <a:pt x="204" y="17"/>
                    </a:cubicBezTo>
                    <a:cubicBezTo>
                      <a:pt x="185" y="34"/>
                      <a:pt x="167" y="53"/>
                      <a:pt x="167" y="53"/>
                    </a:cubicBezTo>
                    <a:cubicBezTo>
                      <a:pt x="112" y="58"/>
                      <a:pt x="112" y="58"/>
                      <a:pt x="112" y="58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72" y="76"/>
                      <a:pt x="172" y="76"/>
                      <a:pt x="172" y="76"/>
                    </a:cubicBezTo>
                    <a:cubicBezTo>
                      <a:pt x="214" y="47"/>
                      <a:pt x="214" y="47"/>
                      <a:pt x="214" y="47"/>
                    </a:cubicBezTo>
                    <a:cubicBezTo>
                      <a:pt x="214" y="107"/>
                      <a:pt x="214" y="107"/>
                      <a:pt x="214" y="107"/>
                    </a:cubicBezTo>
                    <a:cubicBezTo>
                      <a:pt x="203" y="111"/>
                      <a:pt x="203" y="111"/>
                      <a:pt x="203" y="111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203" y="267"/>
                      <a:pt x="203" y="267"/>
                      <a:pt x="203" y="267"/>
                    </a:cubicBezTo>
                    <a:cubicBezTo>
                      <a:pt x="203" y="163"/>
                      <a:pt x="203" y="163"/>
                      <a:pt x="203" y="163"/>
                    </a:cubicBezTo>
                    <a:cubicBezTo>
                      <a:pt x="246" y="163"/>
                      <a:pt x="246" y="163"/>
                      <a:pt x="246" y="163"/>
                    </a:cubicBezTo>
                    <a:cubicBezTo>
                      <a:pt x="246" y="163"/>
                      <a:pt x="283" y="163"/>
                      <a:pt x="283" y="124"/>
                    </a:cubicBezTo>
                    <a:cubicBezTo>
                      <a:pt x="283" y="92"/>
                      <a:pt x="283" y="39"/>
                      <a:pt x="283" y="39"/>
                    </a:cubicBezTo>
                    <a:cubicBezTo>
                      <a:pt x="283" y="39"/>
                      <a:pt x="284" y="1"/>
                      <a:pt x="242" y="0"/>
                    </a:cubicBez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4773613" y="1508125"/>
                <a:ext cx="282575" cy="3810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4773613" y="1387475"/>
                <a:ext cx="282575" cy="33338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4773613" y="1262063"/>
                <a:ext cx="282575" cy="3810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Rectangle 28"/>
              <p:cNvSpPr>
                <a:spLocks noChangeArrowheads="1"/>
              </p:cNvSpPr>
              <p:nvPr/>
            </p:nvSpPr>
            <p:spPr bwMode="auto">
              <a:xfrm>
                <a:off x="4773613" y="1141413"/>
                <a:ext cx="282575" cy="33338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4730750" y="1447800"/>
                <a:ext cx="284163" cy="3810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Rectangle 30"/>
              <p:cNvSpPr>
                <a:spLocks noChangeArrowheads="1"/>
              </p:cNvSpPr>
              <p:nvPr/>
            </p:nvSpPr>
            <p:spPr bwMode="auto">
              <a:xfrm>
                <a:off x="4730750" y="1322388"/>
                <a:ext cx="284163" cy="3810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Rectangle 31"/>
              <p:cNvSpPr>
                <a:spLocks noChangeArrowheads="1"/>
              </p:cNvSpPr>
              <p:nvPr/>
            </p:nvSpPr>
            <p:spPr bwMode="auto">
              <a:xfrm>
                <a:off x="4730750" y="1201738"/>
                <a:ext cx="284163" cy="38100"/>
              </a:xfrm>
              <a:prstGeom prst="rect">
                <a:avLst/>
              </a:pr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32"/>
              <p:cNvSpPr/>
              <p:nvPr/>
            </p:nvSpPr>
            <p:spPr bwMode="auto">
              <a:xfrm>
                <a:off x="5197475" y="1316038"/>
                <a:ext cx="79375" cy="131763"/>
              </a:xfrm>
              <a:custGeom>
                <a:gdLst>
                  <a:gd fmla="*/ 50 w 50" name="T0"/>
                  <a:gd fmla="*/ 7 h 83" name="T1"/>
                  <a:gd fmla="*/ 28 w 50" name="T2"/>
                  <a:gd fmla="*/ 0 h 83" name="T3"/>
                  <a:gd fmla="*/ 0 w 50" name="T4"/>
                  <a:gd fmla="*/ 83 h 83" name="T5"/>
                  <a:gd fmla="*/ 26 w 50" name="T6"/>
                  <a:gd fmla="*/ 81 h 83" name="T7"/>
                  <a:gd fmla="*/ 50 w 50" name="T8"/>
                  <a:gd fmla="*/ 7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50">
                    <a:moveTo>
                      <a:pt x="50" y="7"/>
                    </a:moveTo>
                    <a:lnTo>
                      <a:pt x="28" y="0"/>
                    </a:lnTo>
                    <a:lnTo>
                      <a:pt x="0" y="83"/>
                    </a:lnTo>
                    <a:lnTo>
                      <a:pt x="26" y="81"/>
                    </a:lnTo>
                    <a:lnTo>
                      <a:pt x="50" y="7"/>
                    </a:lnTo>
                    <a:close/>
                  </a:path>
                </a:pathLst>
              </a:custGeom>
              <a:solidFill>
                <a:srgbClr val="43A53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2933552" y="4462514"/>
              <a:ext cx="2316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800">
                  <a:solidFill>
                    <a:srgbClr val="43A5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几乎没有锻炼</a:t>
              </a: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1781021" y="5493918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存在不足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8268781" y="5500263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设计行动</a:t>
            </a:r>
          </a:p>
        </p:txBody>
      </p:sp>
      <p:sp>
        <p:nvSpPr>
          <p:cNvPr id="75" name="任意多边形 74"/>
          <p:cNvSpPr/>
          <p:nvPr/>
        </p:nvSpPr>
        <p:spPr>
          <a:xfrm rot="5400000">
            <a:off x="5990727" y="4960287"/>
            <a:ext cx="361217" cy="1902952"/>
          </a:xfrm>
          <a:custGeom>
            <a:gdLst>
              <a:gd fmla="*/ 0 w 361217" name="connsiteX0"/>
              <a:gd fmla="*/ 311394 h 1902952" name="connsiteY0"/>
              <a:gd fmla="*/ 180609 w 361217" name="connsiteX1"/>
              <a:gd fmla="*/ 0 h 1902952" name="connsiteY1"/>
              <a:gd fmla="*/ 361217 w 361217" name="connsiteX2"/>
              <a:gd fmla="*/ 311394 h 1902952" name="connsiteY2"/>
              <a:gd fmla="*/ 226065 w 361217" name="connsiteX3"/>
              <a:gd fmla="*/ 311394 h 1902952" name="connsiteY3"/>
              <a:gd fmla="*/ 175006 w 361217" name="connsiteX4"/>
              <a:gd fmla="*/ 1902952 h 1902952" name="connsiteY4"/>
              <a:gd fmla="*/ 123948 w 361217" name="connsiteX5"/>
              <a:gd fmla="*/ 311394 h 190295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902952" w="361217">
                <a:moveTo>
                  <a:pt x="0" y="311394"/>
                </a:moveTo>
                <a:lnTo>
                  <a:pt x="180609" y="0"/>
                </a:lnTo>
                <a:lnTo>
                  <a:pt x="361217" y="311394"/>
                </a:lnTo>
                <a:lnTo>
                  <a:pt x="226065" y="311394"/>
                </a:lnTo>
                <a:lnTo>
                  <a:pt x="175006" y="1902952"/>
                </a:lnTo>
                <a:lnTo>
                  <a:pt x="123948" y="311394"/>
                </a:lnTo>
                <a:close/>
              </a:path>
            </a:pathLst>
          </a:cu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7008605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3A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矩形 5"/>
          <p:cNvSpPr/>
          <p:nvPr/>
        </p:nvSpPr>
        <p:spPr>
          <a:xfrm flipH="1">
            <a:off x="116115" y="1161140"/>
            <a:ext cx="331152" cy="263378"/>
          </a:xfrm>
          <a:custGeom>
            <a:gdLst>
              <a:gd fmla="*/ 0 w 303678" name="connsiteX0"/>
              <a:gd fmla="*/ 0 h 228600" name="connsiteY0"/>
              <a:gd fmla="*/ 303678 w 303678" name="connsiteX1"/>
              <a:gd fmla="*/ 0 h 228600" name="connsiteY1"/>
              <a:gd fmla="*/ 0 w 303678" name="connsiteX2"/>
              <a:gd fmla="*/ 228600 h 228600" name="connsiteY2"/>
              <a:gd fmla="*/ 0 w 303678" name="connsiteX3"/>
              <a:gd fmla="*/ 0 h 228600" name="connsiteY3"/>
              <a:gd fmla="*/ 0 w 303678" name="connsiteX4"/>
              <a:gd fmla="*/ 0 h 228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8600" w="303678">
                <a:moveTo>
                  <a:pt x="0" y="0"/>
                </a:moveTo>
                <a:lnTo>
                  <a:pt x="303678" y="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B4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750" y="1"/>
            <a:ext cx="11614103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6115" y="261255"/>
            <a:ext cx="5484585" cy="899885"/>
          </a:xfrm>
          <a:custGeom>
            <a:gdLst>
              <a:gd fmla="*/ 0 w 7752228" name="connsiteX0"/>
              <a:gd fmla="*/ 0 h 899885" name="connsiteY0"/>
              <a:gd fmla="*/ 7752228 w 7752228" name="connsiteX1"/>
              <a:gd fmla="*/ 0 h 899885" name="connsiteY1"/>
              <a:gd fmla="*/ 7460342 w 7752228" name="connsiteX2"/>
              <a:gd fmla="*/ 464457 h 899885" name="connsiteY2"/>
              <a:gd fmla="*/ 7752228 w 7752228" name="connsiteX3"/>
              <a:gd fmla="*/ 899885 h 899885" name="connsiteY3"/>
              <a:gd fmla="*/ 0 w 7752228" name="connsiteX4"/>
              <a:gd fmla="*/ 899885 h 899885" name="connsiteY4"/>
              <a:gd fmla="*/ 0 w 7752228" name="connsiteX5"/>
              <a:gd fmla="*/ 0 h 89988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99885" w="7752228">
                <a:moveTo>
                  <a:pt x="0" y="0"/>
                </a:moveTo>
                <a:lnTo>
                  <a:pt x="7752228" y="0"/>
                </a:lnTo>
                <a:cubicBezTo>
                  <a:pt x="7645257" y="154517"/>
                  <a:pt x="7606285" y="232228"/>
                  <a:pt x="7460342" y="464457"/>
                </a:cubicBezTo>
                <a:lnTo>
                  <a:pt x="7752228" y="899885"/>
                </a:lnTo>
                <a:lnTo>
                  <a:pt x="0" y="899885"/>
                </a:lnTo>
                <a:lnTo>
                  <a:pt x="0" y="0"/>
                </a:lnTo>
                <a:close/>
              </a:path>
            </a:pathLst>
          </a:custGeom>
          <a:solidFill>
            <a:srgbClr val="FF7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67" y="252324"/>
            <a:ext cx="4864418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联系实际2:情感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096000" y="2017486"/>
            <a:ext cx="0" cy="3309257"/>
          </a:xfrm>
          <a:prstGeom prst="line">
            <a:avLst/>
          </a:prstGeom>
          <a:ln w="31750">
            <a:solidFill>
              <a:srgbClr val="43A53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1690982" y="4459841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rgbClr val="43A5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很少与家人沟通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2294007" y="2689919"/>
            <a:ext cx="1492125" cy="1615097"/>
            <a:chOff x="6062666" y="930276"/>
            <a:chExt cx="1290635" cy="1396999"/>
          </a:xfrm>
        </p:grpSpPr>
        <p:sp>
          <p:nvSpPr>
            <p:cNvPr id="77" name="Freeform 15"/>
            <p:cNvSpPr/>
            <p:nvPr/>
          </p:nvSpPr>
          <p:spPr bwMode="auto">
            <a:xfrm>
              <a:off x="6661156" y="930276"/>
              <a:ext cx="358776" cy="287337"/>
            </a:xfrm>
            <a:custGeom>
              <a:gdLst>
                <a:gd fmla="*/ 66 w 95" name="T0"/>
                <a:gd fmla="*/ 33 h 76" name="T1"/>
                <a:gd fmla="*/ 67 w 95" name="T2"/>
                <a:gd fmla="*/ 18 h 76" name="T3"/>
                <a:gd fmla="*/ 53 w 95" name="T4"/>
                <a:gd fmla="*/ 18 h 76" name="T5"/>
                <a:gd fmla="*/ 42 w 95" name="T6"/>
                <a:gd fmla="*/ 2 h 76" name="T7"/>
                <a:gd fmla="*/ 28 w 95" name="T8"/>
                <a:gd fmla="*/ 14 h 76" name="T9"/>
                <a:gd fmla="*/ 7 w 95" name="T10"/>
                <a:gd fmla="*/ 17 h 76" name="T11"/>
                <a:gd fmla="*/ 13 w 95" name="T12"/>
                <a:gd fmla="*/ 35 h 76" name="T13"/>
                <a:gd fmla="*/ 1 w 95" name="T14"/>
                <a:gd fmla="*/ 48 h 76" name="T15"/>
                <a:gd fmla="*/ 15 w 95" name="T16"/>
                <a:gd fmla="*/ 58 h 76" name="T17"/>
                <a:gd fmla="*/ 23 w 95" name="T18"/>
                <a:gd fmla="*/ 73 h 76" name="T19"/>
                <a:gd fmla="*/ 36 w 95" name="T20"/>
                <a:gd fmla="*/ 67 h 76" name="T21"/>
                <a:gd fmla="*/ 49 w 95" name="T22"/>
                <a:gd fmla="*/ 74 h 76" name="T23"/>
                <a:gd fmla="*/ 58 w 95" name="T24"/>
                <a:gd fmla="*/ 63 h 76" name="T25"/>
                <a:gd fmla="*/ 95 w 95" name="T26"/>
                <a:gd fmla="*/ 76 h 76" name="T27"/>
                <a:gd fmla="*/ 65 w 95" name="T28"/>
                <a:gd fmla="*/ 50 h 76" name="T29"/>
                <a:gd fmla="*/ 74 w 95" name="T30"/>
                <a:gd fmla="*/ 42 h 76" name="T31"/>
                <a:gd fmla="*/ 66 w 95" name="T32"/>
                <a:gd fmla="*/ 33 h 7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76" w="95">
                  <a:moveTo>
                    <a:pt x="66" y="33"/>
                  </a:moveTo>
                  <a:cubicBezTo>
                    <a:pt x="66" y="33"/>
                    <a:pt x="73" y="26"/>
                    <a:pt x="67" y="18"/>
                  </a:cubicBezTo>
                  <a:cubicBezTo>
                    <a:pt x="67" y="18"/>
                    <a:pt x="61" y="12"/>
                    <a:pt x="53" y="18"/>
                  </a:cubicBezTo>
                  <a:cubicBezTo>
                    <a:pt x="53" y="18"/>
                    <a:pt x="55" y="5"/>
                    <a:pt x="42" y="2"/>
                  </a:cubicBezTo>
                  <a:cubicBezTo>
                    <a:pt x="42" y="2"/>
                    <a:pt x="30" y="0"/>
                    <a:pt x="28" y="14"/>
                  </a:cubicBezTo>
                  <a:cubicBezTo>
                    <a:pt x="28" y="14"/>
                    <a:pt x="14" y="5"/>
                    <a:pt x="7" y="17"/>
                  </a:cubicBezTo>
                  <a:cubicBezTo>
                    <a:pt x="7" y="17"/>
                    <a:pt x="1" y="27"/>
                    <a:pt x="13" y="35"/>
                  </a:cubicBezTo>
                  <a:cubicBezTo>
                    <a:pt x="13" y="35"/>
                    <a:pt x="0" y="36"/>
                    <a:pt x="1" y="48"/>
                  </a:cubicBezTo>
                  <a:cubicBezTo>
                    <a:pt x="1" y="48"/>
                    <a:pt x="2" y="59"/>
                    <a:pt x="15" y="58"/>
                  </a:cubicBezTo>
                  <a:cubicBezTo>
                    <a:pt x="15" y="58"/>
                    <a:pt x="11" y="70"/>
                    <a:pt x="23" y="73"/>
                  </a:cubicBezTo>
                  <a:cubicBezTo>
                    <a:pt x="23" y="73"/>
                    <a:pt x="33" y="75"/>
                    <a:pt x="36" y="67"/>
                  </a:cubicBezTo>
                  <a:cubicBezTo>
                    <a:pt x="36" y="67"/>
                    <a:pt x="39" y="76"/>
                    <a:pt x="49" y="74"/>
                  </a:cubicBezTo>
                  <a:cubicBezTo>
                    <a:pt x="59" y="73"/>
                    <a:pt x="58" y="63"/>
                    <a:pt x="58" y="63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73" y="49"/>
                    <a:pt x="74" y="42"/>
                  </a:cubicBezTo>
                  <a:cubicBezTo>
                    <a:pt x="74" y="42"/>
                    <a:pt x="75" y="34"/>
                    <a:pt x="66" y="33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16"/>
            <p:cNvSpPr/>
            <p:nvPr/>
          </p:nvSpPr>
          <p:spPr bwMode="auto">
            <a:xfrm>
              <a:off x="6062666" y="1474787"/>
              <a:ext cx="779463" cy="846137"/>
            </a:xfrm>
            <a:custGeom>
              <a:gdLst>
                <a:gd fmla="*/ 170 w 206" name="T0"/>
                <a:gd fmla="*/ 52 h 224" name="T1"/>
                <a:gd fmla="*/ 155 w 206" name="T2"/>
                <a:gd fmla="*/ 28 h 224" name="T3"/>
                <a:gd fmla="*/ 115 w 206" name="T4"/>
                <a:gd fmla="*/ 4 h 224" name="T5"/>
                <a:gd fmla="*/ 64 w 206" name="T6"/>
                <a:gd fmla="*/ 22 h 224" name="T7"/>
                <a:gd fmla="*/ 32 w 206" name="T8"/>
                <a:gd fmla="*/ 51 h 224" name="T9"/>
                <a:gd fmla="*/ 7 w 206" name="T10"/>
                <a:gd fmla="*/ 95 h 224" name="T11"/>
                <a:gd fmla="*/ 20 w 206" name="T12"/>
                <a:gd fmla="*/ 102 h 224" name="T13"/>
                <a:gd fmla="*/ 49 w 206" name="T14"/>
                <a:gd fmla="*/ 64 h 224" name="T15"/>
                <a:gd fmla="*/ 80 w 206" name="T16"/>
                <a:gd fmla="*/ 43 h 224" name="T17"/>
                <a:gd fmla="*/ 66 w 206" name="T18"/>
                <a:gd fmla="*/ 110 h 224" name="T19"/>
                <a:gd fmla="*/ 49 w 206" name="T20"/>
                <a:gd fmla="*/ 163 h 224" name="T21"/>
                <a:gd fmla="*/ 0 w 206" name="T22"/>
                <a:gd fmla="*/ 208 h 224" name="T23"/>
                <a:gd fmla="*/ 11 w 206" name="T24"/>
                <a:gd fmla="*/ 222 h 224" name="T25"/>
                <a:gd fmla="*/ 73 w 206" name="T26"/>
                <a:gd fmla="*/ 180 h 224" name="T27"/>
                <a:gd fmla="*/ 99 w 206" name="T28"/>
                <a:gd fmla="*/ 139 h 224" name="T29"/>
                <a:gd fmla="*/ 145 w 206" name="T30"/>
                <a:gd fmla="*/ 168 h 224" name="T31"/>
                <a:gd fmla="*/ 181 w 206" name="T32"/>
                <a:gd fmla="*/ 224 h 224" name="T33"/>
                <a:gd fmla="*/ 196 w 206" name="T34"/>
                <a:gd fmla="*/ 216 h 224" name="T35"/>
                <a:gd fmla="*/ 170 w 206" name="T36"/>
                <a:gd fmla="*/ 154 h 224" name="T37"/>
                <a:gd fmla="*/ 125 w 206" name="T38"/>
                <a:gd fmla="*/ 113 h 224" name="T39"/>
                <a:gd fmla="*/ 138 w 206" name="T40"/>
                <a:gd fmla="*/ 50 h 224" name="T41"/>
                <a:gd fmla="*/ 178 w 206" name="T42"/>
                <a:gd fmla="*/ 77 h 224" name="T43"/>
                <a:gd fmla="*/ 206 w 206" name="T44"/>
                <a:gd fmla="*/ 22 h 224" name="T45"/>
                <a:gd fmla="*/ 192 w 206" name="T46"/>
                <a:gd fmla="*/ 15 h 224" name="T47"/>
                <a:gd fmla="*/ 170 w 206" name="T48"/>
                <a:gd fmla="*/ 52 h 22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24" w="206">
                  <a:moveTo>
                    <a:pt x="170" y="52"/>
                  </a:moveTo>
                  <a:cubicBezTo>
                    <a:pt x="155" y="28"/>
                    <a:pt x="155" y="28"/>
                    <a:pt x="155" y="28"/>
                  </a:cubicBezTo>
                  <a:cubicBezTo>
                    <a:pt x="139" y="4"/>
                    <a:pt x="115" y="4"/>
                    <a:pt x="115" y="4"/>
                  </a:cubicBezTo>
                  <a:cubicBezTo>
                    <a:pt x="90" y="0"/>
                    <a:pt x="64" y="22"/>
                    <a:pt x="64" y="22"/>
                  </a:cubicBezTo>
                  <a:cubicBezTo>
                    <a:pt x="64" y="22"/>
                    <a:pt x="50" y="30"/>
                    <a:pt x="32" y="51"/>
                  </a:cubicBezTo>
                  <a:cubicBezTo>
                    <a:pt x="15" y="73"/>
                    <a:pt x="7" y="95"/>
                    <a:pt x="7" y="95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" y="222"/>
                    <a:pt x="11" y="222"/>
                    <a:pt x="11" y="222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96" y="216"/>
                    <a:pt x="196" y="216"/>
                    <a:pt x="196" y="216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0"/>
                    <a:pt x="158" y="89"/>
                    <a:pt x="178" y="77"/>
                  </a:cubicBezTo>
                  <a:cubicBezTo>
                    <a:pt x="196" y="65"/>
                    <a:pt x="206" y="22"/>
                    <a:pt x="206" y="22"/>
                  </a:cubicBezTo>
                  <a:cubicBezTo>
                    <a:pt x="192" y="15"/>
                    <a:pt x="192" y="15"/>
                    <a:pt x="192" y="15"/>
                  </a:cubicBezTo>
                  <a:lnTo>
                    <a:pt x="170" y="52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17"/>
            <p:cNvSpPr/>
            <p:nvPr/>
          </p:nvSpPr>
          <p:spPr bwMode="auto">
            <a:xfrm>
              <a:off x="6442079" y="1281113"/>
              <a:ext cx="177800" cy="174625"/>
            </a:xfrm>
            <a:custGeom>
              <a:gdLst>
                <a:gd fmla="*/ 47 w 47" name="T0"/>
                <a:gd fmla="*/ 22 h 46" name="T1"/>
                <a:gd fmla="*/ 23 w 47" name="T2"/>
                <a:gd fmla="*/ 0 h 46" name="T3"/>
                <a:gd fmla="*/ 1 w 47" name="T4"/>
                <a:gd fmla="*/ 24 h 46" name="T5"/>
                <a:gd fmla="*/ 24 w 47" name="T6"/>
                <a:gd fmla="*/ 46 h 46" name="T7"/>
                <a:gd fmla="*/ 47 w 47" name="T8"/>
                <a:gd fmla="*/ 22 h 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" w="47">
                  <a:moveTo>
                    <a:pt x="47" y="22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0" y="1"/>
                    <a:pt x="0" y="11"/>
                    <a:pt x="1" y="24"/>
                  </a:cubicBezTo>
                  <a:cubicBezTo>
                    <a:pt x="1" y="36"/>
                    <a:pt x="12" y="46"/>
                    <a:pt x="24" y="46"/>
                  </a:cubicBezTo>
                  <a:cubicBezTo>
                    <a:pt x="37" y="46"/>
                    <a:pt x="47" y="35"/>
                    <a:pt x="47" y="22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18"/>
            <p:cNvSpPr/>
            <p:nvPr/>
          </p:nvSpPr>
          <p:spPr bwMode="auto">
            <a:xfrm>
              <a:off x="7065967" y="1187450"/>
              <a:ext cx="177800" cy="177800"/>
            </a:xfrm>
            <a:custGeom>
              <a:gdLst>
                <a:gd fmla="*/ 47 w 47" name="T0"/>
                <a:gd fmla="*/ 23 h 47" name="T1"/>
                <a:gd fmla="*/ 23 w 47" name="T2"/>
                <a:gd fmla="*/ 1 h 47" name="T3"/>
                <a:gd fmla="*/ 1 w 47" name="T4"/>
                <a:gd fmla="*/ 24 h 47" name="T5"/>
                <a:gd fmla="*/ 24 w 47" name="T6"/>
                <a:gd fmla="*/ 46 h 47" name="T7"/>
                <a:gd fmla="*/ 47 w 47" name="T8"/>
                <a:gd fmla="*/ 23 h 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" w="47">
                  <a:moveTo>
                    <a:pt x="47" y="23"/>
                  </a:moveTo>
                  <a:cubicBezTo>
                    <a:pt x="46" y="10"/>
                    <a:pt x="36" y="0"/>
                    <a:pt x="23" y="1"/>
                  </a:cubicBezTo>
                  <a:cubicBezTo>
                    <a:pt x="10" y="1"/>
                    <a:pt x="0" y="11"/>
                    <a:pt x="1" y="24"/>
                  </a:cubicBezTo>
                  <a:cubicBezTo>
                    <a:pt x="1" y="37"/>
                    <a:pt x="12" y="47"/>
                    <a:pt x="24" y="46"/>
                  </a:cubicBezTo>
                  <a:cubicBezTo>
                    <a:pt x="37" y="46"/>
                    <a:pt x="47" y="35"/>
                    <a:pt x="47" y="23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19"/>
            <p:cNvSpPr/>
            <p:nvPr/>
          </p:nvSpPr>
          <p:spPr bwMode="auto">
            <a:xfrm>
              <a:off x="6335717" y="1141413"/>
              <a:ext cx="90488" cy="106362"/>
            </a:xfrm>
            <a:custGeom>
              <a:gdLst>
                <a:gd fmla="*/ 4 w 24" name="T0"/>
                <a:gd fmla="*/ 13 h 28" name="T1"/>
                <a:gd fmla="*/ 4 w 24" name="T2"/>
                <a:gd fmla="*/ 2 h 28" name="T3"/>
                <a:gd fmla="*/ 14 w 24" name="T4"/>
                <a:gd fmla="*/ 6 h 28" name="T5"/>
                <a:gd fmla="*/ 24 w 24" name="T6"/>
                <a:gd fmla="*/ 28 h 28" name="T7"/>
                <a:gd fmla="*/ 4 w 24" name="T8"/>
                <a:gd fmla="*/ 13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4">
                  <a:moveTo>
                    <a:pt x="4" y="13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6" y="0"/>
                    <a:pt x="10" y="0"/>
                    <a:pt x="14" y="6"/>
                  </a:cubicBezTo>
                  <a:cubicBezTo>
                    <a:pt x="18" y="11"/>
                    <a:pt x="24" y="28"/>
                    <a:pt x="24" y="28"/>
                  </a:cubicBezTo>
                  <a:cubicBezTo>
                    <a:pt x="24" y="28"/>
                    <a:pt x="8" y="18"/>
                    <a:pt x="4" y="13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20"/>
            <p:cNvSpPr/>
            <p:nvPr/>
          </p:nvSpPr>
          <p:spPr bwMode="auto">
            <a:xfrm>
              <a:off x="6229356" y="1236663"/>
              <a:ext cx="120650" cy="63500"/>
            </a:xfrm>
            <a:custGeom>
              <a:gdLst>
                <a:gd fmla="*/ 7 w 32" name="T0"/>
                <a:gd fmla="*/ 14 h 17" name="T1"/>
                <a:gd fmla="*/ 1 w 32" name="T2"/>
                <a:gd fmla="*/ 5 h 17" name="T3"/>
                <a:gd fmla="*/ 12 w 32" name="T4"/>
                <a:gd fmla="*/ 3 h 17" name="T5"/>
                <a:gd fmla="*/ 32 w 32" name="T6"/>
                <a:gd fmla="*/ 17 h 17" name="T7"/>
                <a:gd fmla="*/ 7 w 32" name="T8"/>
                <a:gd fmla="*/ 14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32">
                  <a:moveTo>
                    <a:pt x="7" y="14"/>
                  </a:moveTo>
                  <a:cubicBezTo>
                    <a:pt x="1" y="12"/>
                    <a:pt x="0" y="8"/>
                    <a:pt x="1" y="5"/>
                  </a:cubicBezTo>
                  <a:cubicBezTo>
                    <a:pt x="2" y="2"/>
                    <a:pt x="6" y="0"/>
                    <a:pt x="12" y="3"/>
                  </a:cubicBezTo>
                  <a:cubicBezTo>
                    <a:pt x="18" y="5"/>
                    <a:pt x="32" y="17"/>
                    <a:pt x="32" y="17"/>
                  </a:cubicBezTo>
                  <a:cubicBezTo>
                    <a:pt x="32" y="17"/>
                    <a:pt x="13" y="16"/>
                    <a:pt x="7" y="14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21"/>
            <p:cNvSpPr/>
            <p:nvPr/>
          </p:nvSpPr>
          <p:spPr bwMode="auto">
            <a:xfrm>
              <a:off x="6956426" y="1406525"/>
              <a:ext cx="396875" cy="920750"/>
            </a:xfrm>
            <a:custGeom>
              <a:gdLst>
                <a:gd fmla="*/ 82 w 105" name="T0"/>
                <a:gd fmla="*/ 2 h 244" name="T1"/>
                <a:gd fmla="*/ 68 w 105" name="T2"/>
                <a:gd fmla="*/ 0 h 244" name="T3"/>
                <a:gd fmla="*/ 53 w 105" name="T4"/>
                <a:gd fmla="*/ 0 h 244" name="T5"/>
                <a:gd fmla="*/ 38 w 105" name="T6"/>
                <a:gd fmla="*/ 0 h 244" name="T7"/>
                <a:gd fmla="*/ 23 w 105" name="T8"/>
                <a:gd fmla="*/ 2 h 244" name="T9"/>
                <a:gd fmla="*/ 4 w 105" name="T10"/>
                <a:gd fmla="*/ 44 h 244" name="T11"/>
                <a:gd fmla="*/ 8 w 105" name="T12"/>
                <a:gd fmla="*/ 117 h 244" name="T13"/>
                <a:gd fmla="*/ 23 w 105" name="T14"/>
                <a:gd fmla="*/ 117 h 244" name="T15"/>
                <a:gd fmla="*/ 14 w 105" name="T16"/>
                <a:gd fmla="*/ 161 h 244" name="T17"/>
                <a:gd fmla="*/ 28 w 105" name="T18"/>
                <a:gd fmla="*/ 161 h 244" name="T19"/>
                <a:gd fmla="*/ 38 w 105" name="T20"/>
                <a:gd fmla="*/ 244 h 244" name="T21"/>
                <a:gd fmla="*/ 51 w 105" name="T22"/>
                <a:gd fmla="*/ 244 h 244" name="T23"/>
                <a:gd fmla="*/ 51 w 105" name="T24"/>
                <a:gd fmla="*/ 161 h 244" name="T25"/>
                <a:gd fmla="*/ 55 w 105" name="T26"/>
                <a:gd fmla="*/ 161 h 244" name="T27"/>
                <a:gd fmla="*/ 55 w 105" name="T28"/>
                <a:gd fmla="*/ 244 h 244" name="T29"/>
                <a:gd fmla="*/ 67 w 105" name="T30"/>
                <a:gd fmla="*/ 244 h 244" name="T31"/>
                <a:gd fmla="*/ 77 w 105" name="T32"/>
                <a:gd fmla="*/ 161 h 244" name="T33"/>
                <a:gd fmla="*/ 92 w 105" name="T34"/>
                <a:gd fmla="*/ 161 h 244" name="T35"/>
                <a:gd fmla="*/ 82 w 105" name="T36"/>
                <a:gd fmla="*/ 117 h 244" name="T37"/>
                <a:gd fmla="*/ 97 w 105" name="T38"/>
                <a:gd fmla="*/ 117 h 244" name="T39"/>
                <a:gd fmla="*/ 102 w 105" name="T40"/>
                <a:gd fmla="*/ 44 h 244" name="T41"/>
                <a:gd fmla="*/ 82 w 105" name="T42"/>
                <a:gd fmla="*/ 2 h 24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44" w="105">
                  <a:moveTo>
                    <a:pt x="82" y="2"/>
                  </a:moveTo>
                  <a:cubicBezTo>
                    <a:pt x="78" y="1"/>
                    <a:pt x="73" y="0"/>
                    <a:pt x="6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2" y="0"/>
                    <a:pt x="27" y="1"/>
                    <a:pt x="23" y="2"/>
                  </a:cubicBezTo>
                  <a:cubicBezTo>
                    <a:pt x="0" y="12"/>
                    <a:pt x="4" y="44"/>
                    <a:pt x="4" y="44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38" y="244"/>
                    <a:pt x="38" y="244"/>
                    <a:pt x="38" y="244"/>
                  </a:cubicBezTo>
                  <a:cubicBezTo>
                    <a:pt x="51" y="244"/>
                    <a:pt x="51" y="244"/>
                    <a:pt x="51" y="244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5" y="244"/>
                    <a:pt x="55" y="244"/>
                    <a:pt x="55" y="24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5" y="12"/>
                    <a:pt x="82" y="2"/>
                  </a:cubicBez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7448566" y="4455383"/>
            <a:ext cx="3738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rgbClr val="43A5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没事常打电话回家聊聊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8607673" y="2727282"/>
            <a:ext cx="1457181" cy="1425618"/>
            <a:chOff x="4533900" y="3359150"/>
            <a:chExt cx="1758950" cy="1720851"/>
          </a:xfrm>
        </p:grpSpPr>
        <p:sp>
          <p:nvSpPr>
            <p:cNvPr id="86" name="Oval 37"/>
            <p:cNvSpPr>
              <a:spLocks noChangeArrowheads="1"/>
            </p:cNvSpPr>
            <p:nvPr/>
          </p:nvSpPr>
          <p:spPr bwMode="auto">
            <a:xfrm>
              <a:off x="5005388" y="3630613"/>
              <a:ext cx="627063" cy="625475"/>
            </a:xfrm>
            <a:prstGeom prst="ellipse">
              <a:avLst/>
            </a:pr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Rectangle 38"/>
            <p:cNvSpPr>
              <a:spLocks noChangeArrowheads="1"/>
            </p:cNvSpPr>
            <p:nvPr/>
          </p:nvSpPr>
          <p:spPr bwMode="auto">
            <a:xfrm>
              <a:off x="5727700" y="3709988"/>
              <a:ext cx="142875" cy="471488"/>
            </a:xfrm>
            <a:prstGeom prst="rect">
              <a:avLst/>
            </a:pr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Rectangle 39"/>
            <p:cNvSpPr>
              <a:spLocks noChangeArrowheads="1"/>
            </p:cNvSpPr>
            <p:nvPr/>
          </p:nvSpPr>
          <p:spPr bwMode="auto">
            <a:xfrm>
              <a:off x="5832475" y="3359150"/>
              <a:ext cx="38100" cy="296863"/>
            </a:xfrm>
            <a:prstGeom prst="rect">
              <a:avLst/>
            </a:pr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40"/>
            <p:cNvSpPr/>
            <p:nvPr/>
          </p:nvSpPr>
          <p:spPr bwMode="auto">
            <a:xfrm>
              <a:off x="4533900" y="3995738"/>
              <a:ext cx="1758950" cy="1084263"/>
            </a:xfrm>
            <a:custGeom>
              <a:gdLst>
                <a:gd fmla="*/ 0 w 466" name="T0"/>
                <a:gd fmla="*/ 287 h 287" name="T1"/>
                <a:gd fmla="*/ 189 w 466" name="T2"/>
                <a:gd fmla="*/ 96 h 287" name="T3"/>
                <a:gd fmla="*/ 346 w 466" name="T4"/>
                <a:gd fmla="*/ 155 h 287" name="T5"/>
                <a:gd fmla="*/ 380 w 466" name="T6"/>
                <a:gd fmla="*/ 196 h 287" name="T7"/>
                <a:gd fmla="*/ 380 w 466" name="T8"/>
                <a:gd fmla="*/ 0 h 287" name="T9"/>
                <a:gd fmla="*/ 434 w 466" name="T10"/>
                <a:gd fmla="*/ 0 h 287" name="T11"/>
                <a:gd fmla="*/ 466 w 466" name="T12"/>
                <a:gd fmla="*/ 287 h 287" name="T13"/>
                <a:gd fmla="*/ 0 w 466" name="T14"/>
                <a:gd fmla="*/ 287 h 28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87" w="466">
                  <a:moveTo>
                    <a:pt x="0" y="287"/>
                  </a:moveTo>
                  <a:cubicBezTo>
                    <a:pt x="0" y="287"/>
                    <a:pt x="50" y="111"/>
                    <a:pt x="189" y="96"/>
                  </a:cubicBezTo>
                  <a:cubicBezTo>
                    <a:pt x="189" y="96"/>
                    <a:pt x="278" y="79"/>
                    <a:pt x="346" y="155"/>
                  </a:cubicBezTo>
                  <a:cubicBezTo>
                    <a:pt x="380" y="196"/>
                    <a:pt x="380" y="196"/>
                    <a:pt x="380" y="196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66" y="287"/>
                    <a:pt x="466" y="287"/>
                    <a:pt x="466" y="287"/>
                  </a:cubicBezTo>
                  <a:lnTo>
                    <a:pt x="0" y="287"/>
                  </a:lnTo>
                  <a:close/>
                </a:path>
              </a:pathLst>
            </a:custGeom>
            <a:solidFill>
              <a:srgbClr val="43A53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4" name="矩形 23"/>
          <p:cNvSpPr/>
          <p:nvPr/>
        </p:nvSpPr>
        <p:spPr>
          <a:xfrm>
            <a:off x="1730590" y="5474228"/>
            <a:ext cx="2527611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8261398" y="5480632"/>
            <a:ext cx="2449076" cy="765629"/>
          </a:xfrm>
          <a:prstGeom prst="rect">
            <a:avLst/>
          </a:pr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1781021" y="5493918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存在不足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268781" y="5500263"/>
            <a:ext cx="2418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设计行动</a:t>
            </a:r>
          </a:p>
        </p:txBody>
      </p:sp>
      <p:sp>
        <p:nvSpPr>
          <p:cNvPr id="28" name="任意多边形 27"/>
          <p:cNvSpPr/>
          <p:nvPr/>
        </p:nvSpPr>
        <p:spPr>
          <a:xfrm rot="5400000">
            <a:off x="5990727" y="4960287"/>
            <a:ext cx="361217" cy="1902952"/>
          </a:xfrm>
          <a:custGeom>
            <a:gdLst>
              <a:gd fmla="*/ 0 w 361217" name="connsiteX0"/>
              <a:gd fmla="*/ 311394 h 1902952" name="connsiteY0"/>
              <a:gd fmla="*/ 180609 w 361217" name="connsiteX1"/>
              <a:gd fmla="*/ 0 h 1902952" name="connsiteY1"/>
              <a:gd fmla="*/ 361217 w 361217" name="connsiteX2"/>
              <a:gd fmla="*/ 311394 h 1902952" name="connsiteY2"/>
              <a:gd fmla="*/ 226065 w 361217" name="connsiteX3"/>
              <a:gd fmla="*/ 311394 h 1902952" name="connsiteY3"/>
              <a:gd fmla="*/ 175006 w 361217" name="connsiteX4"/>
              <a:gd fmla="*/ 1902952 h 1902952" name="connsiteY4"/>
              <a:gd fmla="*/ 123948 w 361217" name="connsiteX5"/>
              <a:gd fmla="*/ 311394 h 190295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902952" w="361217">
                <a:moveTo>
                  <a:pt x="0" y="311394"/>
                </a:moveTo>
                <a:lnTo>
                  <a:pt x="180609" y="0"/>
                </a:lnTo>
                <a:lnTo>
                  <a:pt x="361217" y="311394"/>
                </a:lnTo>
                <a:lnTo>
                  <a:pt x="226065" y="311394"/>
                </a:lnTo>
                <a:lnTo>
                  <a:pt x="175006" y="1902952"/>
                </a:lnTo>
                <a:lnTo>
                  <a:pt x="123948" y="311394"/>
                </a:lnTo>
                <a:close/>
              </a:path>
            </a:pathLst>
          </a:custGeom>
          <a:solidFill>
            <a:srgbClr val="4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8894474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43A538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none">
        <a:spAutoFit/>
      </a:bodyPr>
      <a:lstStyle>
        <a:defPPr>
          <a:defRPr dirty="0" smtClean="0" sz="4800">
            <a:solidFill>
              <a:schemeClr val="bg1"/>
            </a:solidFill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43A538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none">
        <a:spAutoFit/>
      </a:bodyPr>
      <a:lstStyle>
        <a:defPPr>
          <a:defRPr dirty="0" smtClean="0" sz="4800">
            <a:solidFill>
              <a:srgbClr val="43A538"/>
            </a:solidFill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43A538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none">
        <a:spAutoFit/>
      </a:bodyPr>
      <a:lstStyle>
        <a:defPPr>
          <a:defRPr dirty="0" smtClean="0" sz="4800">
            <a:solidFill>
              <a:schemeClr val="bg1"/>
            </a:solidFill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62</Paragraphs>
  <Slides>13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0">
      <vt:lpstr>Arial</vt:lpstr>
      <vt:lpstr>Calibri Light</vt:lpstr>
      <vt:lpstr>Calibri</vt:lpstr>
      <vt:lpstr>方正清刻本悦宋简体</vt:lpstr>
      <vt:lpstr>BlackJack</vt:lpstr>
      <vt:lpstr>微软雅黑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2021-08-22T11:53:10Z</dcterms:created>
  <cp:lastPrinted>2021-08-22T11:53:10Z</cp:lastPrinted>
  <dcterms:modified xsi:type="dcterms:W3CDTF">2021-08-22T05:37:41Z</dcterms:modified>
  <cp:revision>1</cp:revision>
</cp:coreProperties>
</file>